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314" r:id="rId3"/>
    <p:sldId id="371" r:id="rId4"/>
    <p:sldId id="372" r:id="rId5"/>
    <p:sldId id="370" r:id="rId6"/>
    <p:sldId id="373" r:id="rId7"/>
    <p:sldId id="258" r:id="rId8"/>
    <p:sldId id="264" r:id="rId9"/>
    <p:sldId id="263" r:id="rId10"/>
    <p:sldId id="381" r:id="rId11"/>
    <p:sldId id="312" r:id="rId12"/>
    <p:sldId id="374" r:id="rId13"/>
    <p:sldId id="269" r:id="rId14"/>
    <p:sldId id="260" r:id="rId15"/>
    <p:sldId id="376" r:id="rId16"/>
    <p:sldId id="377" r:id="rId17"/>
    <p:sldId id="378" r:id="rId18"/>
    <p:sldId id="379" r:id="rId19"/>
    <p:sldId id="380" r:id="rId20"/>
    <p:sldId id="273" r:id="rId21"/>
    <p:sldId id="375" r:id="rId22"/>
    <p:sldId id="274" r:id="rId23"/>
    <p:sldId id="259" r:id="rId24"/>
    <p:sldId id="261" r:id="rId25"/>
    <p:sldId id="384" r:id="rId26"/>
    <p:sldId id="385" r:id="rId27"/>
    <p:sldId id="266" r:id="rId28"/>
    <p:sldId id="386" r:id="rId29"/>
    <p:sldId id="387" r:id="rId30"/>
    <p:sldId id="388" r:id="rId31"/>
    <p:sldId id="391" r:id="rId32"/>
    <p:sldId id="392" r:id="rId33"/>
    <p:sldId id="262" r:id="rId34"/>
    <p:sldId id="393" r:id="rId35"/>
    <p:sldId id="268" r:id="rId36"/>
    <p:sldId id="282" r:id="rId37"/>
  </p:sldIdLst>
  <p:sldSz cx="9144000" cy="5143500" type="screen16x9"/>
  <p:notesSz cx="6858000" cy="9144000"/>
  <p:embeddedFontLst>
    <p:embeddedFont>
      <p:font typeface="Questrial" charset="0"/>
      <p:regular r:id="rId39"/>
    </p:embeddedFont>
    <p:embeddedFont>
      <p:font typeface="Tahoma" pitchFamily="34" charset="0"/>
      <p:regular r:id="rId40"/>
      <p:bold r:id="rId41"/>
    </p:embeddedFont>
    <p:embeddedFont>
      <p:font typeface="Nunito Light" charset="0"/>
      <p:regular r:id="rId42"/>
    </p:embeddedFont>
    <p:embeddedFont>
      <p:font typeface="Gaegu"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2981160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2"/>
        <p:cNvGrpSpPr/>
        <p:nvPr/>
      </p:nvGrpSpPr>
      <p:grpSpPr>
        <a:xfrm>
          <a:off x="0" y="0"/>
          <a:ext cx="0" cy="0"/>
          <a:chOff x="0" y="0"/>
          <a:chExt cx="0" cy="0"/>
        </a:xfrm>
      </p:grpSpPr>
      <p:sp>
        <p:nvSpPr>
          <p:cNvPr id="2153" name="Google Shape;2153;gbadf322efb_0_4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4" name="Google Shape;2154;gbadf322efb_0_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bb491fced8_1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bb491fced8_1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1"/>
        <p:cNvGrpSpPr/>
        <p:nvPr/>
      </p:nvGrpSpPr>
      <p:grpSpPr>
        <a:xfrm>
          <a:off x="0" y="0"/>
          <a:ext cx="0" cy="0"/>
          <a:chOff x="0" y="0"/>
          <a:chExt cx="0" cy="0"/>
        </a:xfrm>
      </p:grpSpPr>
      <p:sp>
        <p:nvSpPr>
          <p:cNvPr id="2192" name="Google Shape;2192;gbadf322efb_0_187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3" name="Google Shape;2193;gbadf322efb_0_18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b662e0629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b662e0629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badf322efb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gbadf322ef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ae31c01422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ae31c0142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6"/>
        <p:cNvGrpSpPr/>
        <p:nvPr/>
      </p:nvGrpSpPr>
      <p:grpSpPr>
        <a:xfrm>
          <a:off x="0" y="0"/>
          <a:ext cx="0" cy="0"/>
          <a:chOff x="0" y="0"/>
          <a:chExt cx="0" cy="0"/>
        </a:xfrm>
      </p:grpSpPr>
      <p:sp>
        <p:nvSpPr>
          <p:cNvPr id="1967" name="Google Shape;1967;gbadf322efb_0_2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8" name="Google Shape;1968;gbadf322efb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1"/>
        <p:cNvGrpSpPr/>
        <p:nvPr/>
      </p:nvGrpSpPr>
      <p:grpSpPr>
        <a:xfrm>
          <a:off x="0" y="0"/>
          <a:ext cx="0" cy="0"/>
          <a:chOff x="0" y="0"/>
          <a:chExt cx="0" cy="0"/>
        </a:xfrm>
      </p:grpSpPr>
      <p:sp>
        <p:nvSpPr>
          <p:cNvPr id="2532" name="Google Shape;2532;gbadf322efb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3" name="Google Shape;2533;gbadf322efb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badf322efb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badf322efb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b5b685808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7" name="Google Shape;877;gb5b685808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badf322ef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badf322ef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badf322efb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badf322ef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gbb93affac9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4" name="Google Shape;1974;gbb93affac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824475" y="922450"/>
            <a:ext cx="5495100" cy="2355600"/>
          </a:xfrm>
          <a:prstGeom prst="rect">
            <a:avLst/>
          </a:prstGeom>
        </p:spPr>
        <p:txBody>
          <a:bodyPr spcFirstLastPara="1" wrap="square" lIns="91425" tIns="91425" rIns="91425" bIns="91425" anchor="ctr" anchorCtr="0">
            <a:normAutofit/>
          </a:bodyPr>
          <a:lstStyle>
            <a:lvl1pPr lvl="0" algn="ctr">
              <a:lnSpc>
                <a:spcPct val="60000"/>
              </a:lnSpc>
              <a:spcBef>
                <a:spcPts val="0"/>
              </a:spcBef>
              <a:spcAft>
                <a:spcPts val="0"/>
              </a:spcAft>
              <a:buClr>
                <a:schemeClr val="lt1"/>
              </a:buClr>
              <a:buSzPts val="5200"/>
              <a:buFont typeface="Permanent Marker"/>
              <a:buNone/>
              <a:defRPr sz="6300">
                <a:solidFill>
                  <a:schemeClr val="dk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1730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Sarala"/>
              <a:buNone/>
              <a:defRPr sz="1600">
                <a:solidFill>
                  <a:schemeClr val="dk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a:off x="-73625" y="3049157"/>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7879660" y="0"/>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149652" y="3265650"/>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49697" y="-77400"/>
            <a:ext cx="1679697" cy="3343055"/>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5400000">
            <a:off x="5024955" y="28281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2100580" y="-974146"/>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436397" y="37102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73200" y="1881710"/>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01950" y="34967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79125" y="2050208"/>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330075" y="11044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0" descr="cdc42615100be655bf1a"/>
          <p:cNvPicPr>
            <a:picLocks noChangeAspect="1"/>
          </p:cNvPicPr>
          <p:nvPr userDrawn="1"/>
        </p:nvPicPr>
        <p:blipFill>
          <a:blip r:embed="rId3"/>
          <a:stretch>
            <a:fillRect/>
          </a:stretch>
        </p:blipFill>
        <p:spPr>
          <a:xfrm>
            <a:off x="-1980565" y="-57785"/>
            <a:ext cx="1031240" cy="10312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1" name="Shape 186"/>
        <p:cNvGrpSpPr/>
        <p:nvPr/>
      </p:nvGrpSpPr>
      <p:grpSpPr>
        <a:xfrm>
          <a:off x="0" y="0"/>
          <a:ext cx="0" cy="0"/>
          <a:chOff x="0" y="0"/>
          <a:chExt cx="0" cy="0"/>
        </a:xfrm>
      </p:grpSpPr>
      <p:grpSp>
        <p:nvGrpSpPr>
          <p:cNvPr id="187" name="Google Shape;187;p11"/>
          <p:cNvGrpSpPr/>
          <p:nvPr/>
        </p:nvGrpSpPr>
        <p:grpSpPr>
          <a:xfrm flipH="1">
            <a:off x="1774307" y="1337976"/>
            <a:ext cx="5515471" cy="3113631"/>
            <a:chOff x="2256903" y="816487"/>
            <a:chExt cx="4630180" cy="3653639"/>
          </a:xfrm>
        </p:grpSpPr>
        <p:sp>
          <p:nvSpPr>
            <p:cNvPr id="188" name="Google Shape;188;p11"/>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1"/>
          <p:cNvSpPr/>
          <p:nvPr/>
        </p:nvSpPr>
        <p:spPr>
          <a:xfrm rot="5400000">
            <a:off x="7976704" y="1051900"/>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 name="Google Shape;198;p11"/>
          <p:cNvGrpSpPr/>
          <p:nvPr/>
        </p:nvGrpSpPr>
        <p:grpSpPr>
          <a:xfrm>
            <a:off x="7127400" y="104220"/>
            <a:ext cx="927550" cy="2213550"/>
            <a:chOff x="6465175" y="710275"/>
            <a:chExt cx="927550" cy="2213550"/>
          </a:xfrm>
        </p:grpSpPr>
        <p:grpSp>
          <p:nvGrpSpPr>
            <p:cNvPr id="199" name="Google Shape;199;p11"/>
            <p:cNvGrpSpPr/>
            <p:nvPr/>
          </p:nvGrpSpPr>
          <p:grpSpPr>
            <a:xfrm>
              <a:off x="6465175" y="710275"/>
              <a:ext cx="927550" cy="2213550"/>
              <a:chOff x="3190375" y="3050700"/>
              <a:chExt cx="927550" cy="2213550"/>
            </a:xfrm>
          </p:grpSpPr>
          <p:sp>
            <p:nvSpPr>
              <p:cNvPr id="200" name="Google Shape;200;p11"/>
              <p:cNvSpPr/>
              <p:nvPr/>
            </p:nvSpPr>
            <p:spPr>
              <a:xfrm>
                <a:off x="3551650" y="3943325"/>
                <a:ext cx="464625" cy="1320925"/>
              </a:xfrm>
              <a:custGeom>
                <a:avLst/>
                <a:gdLst/>
                <a:ahLst/>
                <a:cxnLst/>
                <a:rect l="l" t="t" r="r" b="b"/>
                <a:pathLst>
                  <a:path w="18585" h="52837" extrusionOk="0">
                    <a:moveTo>
                      <a:pt x="12436" y="5656"/>
                    </a:moveTo>
                    <a:lnTo>
                      <a:pt x="12436" y="5656"/>
                    </a:lnTo>
                    <a:cubicBezTo>
                      <a:pt x="12437" y="5658"/>
                      <a:pt x="12439" y="5660"/>
                      <a:pt x="12440" y="5661"/>
                    </a:cubicBezTo>
                    <a:lnTo>
                      <a:pt x="12440" y="5661"/>
                    </a:lnTo>
                    <a:cubicBezTo>
                      <a:pt x="12438" y="5660"/>
                      <a:pt x="12437" y="5659"/>
                      <a:pt x="12436" y="5656"/>
                    </a:cubicBezTo>
                    <a:close/>
                    <a:moveTo>
                      <a:pt x="13678" y="16082"/>
                    </a:moveTo>
                    <a:cubicBezTo>
                      <a:pt x="13812" y="16183"/>
                      <a:pt x="13846" y="16183"/>
                      <a:pt x="13947" y="16183"/>
                    </a:cubicBezTo>
                    <a:cubicBezTo>
                      <a:pt x="14081" y="16217"/>
                      <a:pt x="14182" y="16217"/>
                      <a:pt x="14283" y="16250"/>
                    </a:cubicBezTo>
                    <a:cubicBezTo>
                      <a:pt x="14484" y="16351"/>
                      <a:pt x="14686" y="16452"/>
                      <a:pt x="14854" y="16620"/>
                    </a:cubicBezTo>
                    <a:cubicBezTo>
                      <a:pt x="15224" y="16922"/>
                      <a:pt x="15593" y="17258"/>
                      <a:pt x="15862" y="17628"/>
                    </a:cubicBezTo>
                    <a:cubicBezTo>
                      <a:pt x="15492" y="17762"/>
                      <a:pt x="15156" y="17897"/>
                      <a:pt x="14787" y="17930"/>
                    </a:cubicBezTo>
                    <a:cubicBezTo>
                      <a:pt x="14636" y="17947"/>
                      <a:pt x="14484" y="17956"/>
                      <a:pt x="14333" y="17956"/>
                    </a:cubicBezTo>
                    <a:cubicBezTo>
                      <a:pt x="14182" y="17956"/>
                      <a:pt x="14031" y="17947"/>
                      <a:pt x="13879" y="17930"/>
                    </a:cubicBezTo>
                    <a:cubicBezTo>
                      <a:pt x="13711" y="17897"/>
                      <a:pt x="13543" y="17863"/>
                      <a:pt x="13443" y="17796"/>
                    </a:cubicBezTo>
                    <a:cubicBezTo>
                      <a:pt x="13342" y="17762"/>
                      <a:pt x="13308" y="17729"/>
                      <a:pt x="13207" y="17662"/>
                    </a:cubicBezTo>
                    <a:lnTo>
                      <a:pt x="13106" y="17561"/>
                    </a:lnTo>
                    <a:cubicBezTo>
                      <a:pt x="13039" y="17494"/>
                      <a:pt x="13039" y="17460"/>
                      <a:pt x="13006" y="17426"/>
                    </a:cubicBezTo>
                    <a:cubicBezTo>
                      <a:pt x="13006" y="17393"/>
                      <a:pt x="12972" y="17326"/>
                      <a:pt x="12972" y="17258"/>
                    </a:cubicBezTo>
                    <a:lnTo>
                      <a:pt x="12972" y="17057"/>
                    </a:lnTo>
                    <a:lnTo>
                      <a:pt x="13106" y="16653"/>
                    </a:lnTo>
                    <a:cubicBezTo>
                      <a:pt x="13140" y="16586"/>
                      <a:pt x="13174" y="16452"/>
                      <a:pt x="13275" y="16385"/>
                    </a:cubicBezTo>
                    <a:cubicBezTo>
                      <a:pt x="13308" y="16317"/>
                      <a:pt x="13342" y="16250"/>
                      <a:pt x="13443" y="16217"/>
                    </a:cubicBezTo>
                    <a:cubicBezTo>
                      <a:pt x="13476" y="16183"/>
                      <a:pt x="13510" y="16183"/>
                      <a:pt x="13543" y="16116"/>
                    </a:cubicBezTo>
                    <a:cubicBezTo>
                      <a:pt x="13611" y="16116"/>
                      <a:pt x="13644" y="16082"/>
                      <a:pt x="13678" y="16082"/>
                    </a:cubicBezTo>
                    <a:close/>
                    <a:moveTo>
                      <a:pt x="1512" y="29760"/>
                    </a:moveTo>
                    <a:lnTo>
                      <a:pt x="1512" y="29760"/>
                    </a:lnTo>
                    <a:cubicBezTo>
                      <a:pt x="1505" y="29777"/>
                      <a:pt x="1498" y="29795"/>
                      <a:pt x="1491" y="29812"/>
                    </a:cubicBezTo>
                    <a:lnTo>
                      <a:pt x="1491" y="29812"/>
                    </a:lnTo>
                    <a:cubicBezTo>
                      <a:pt x="1503" y="29801"/>
                      <a:pt x="1512" y="29785"/>
                      <a:pt x="1512" y="29760"/>
                    </a:cubicBezTo>
                    <a:close/>
                    <a:moveTo>
                      <a:pt x="10717" y="1"/>
                    </a:moveTo>
                    <a:cubicBezTo>
                      <a:pt x="10574" y="1"/>
                      <a:pt x="10479" y="111"/>
                      <a:pt x="10452" y="220"/>
                    </a:cubicBezTo>
                    <a:cubicBezTo>
                      <a:pt x="10317" y="624"/>
                      <a:pt x="10250" y="1094"/>
                      <a:pt x="10183" y="1497"/>
                    </a:cubicBezTo>
                    <a:cubicBezTo>
                      <a:pt x="10149" y="1934"/>
                      <a:pt x="10183" y="2337"/>
                      <a:pt x="10284" y="2741"/>
                    </a:cubicBezTo>
                    <a:cubicBezTo>
                      <a:pt x="10418" y="3514"/>
                      <a:pt x="10754" y="4253"/>
                      <a:pt x="11124" y="4925"/>
                    </a:cubicBezTo>
                    <a:cubicBezTo>
                      <a:pt x="11527" y="5631"/>
                      <a:pt x="12098" y="6303"/>
                      <a:pt x="12636" y="6941"/>
                    </a:cubicBezTo>
                    <a:lnTo>
                      <a:pt x="14384" y="8823"/>
                    </a:lnTo>
                    <a:cubicBezTo>
                      <a:pt x="15089" y="9495"/>
                      <a:pt x="15728" y="10201"/>
                      <a:pt x="16333" y="10974"/>
                    </a:cubicBezTo>
                    <a:cubicBezTo>
                      <a:pt x="16770" y="11512"/>
                      <a:pt x="17106" y="12049"/>
                      <a:pt x="17374" y="12688"/>
                    </a:cubicBezTo>
                    <a:cubicBezTo>
                      <a:pt x="17376" y="12693"/>
                      <a:pt x="17378" y="12697"/>
                      <a:pt x="17380" y="12702"/>
                    </a:cubicBezTo>
                    <a:lnTo>
                      <a:pt x="17380" y="12702"/>
                    </a:lnTo>
                    <a:cubicBezTo>
                      <a:pt x="17375" y="12695"/>
                      <a:pt x="17374" y="12688"/>
                      <a:pt x="17374" y="12688"/>
                    </a:cubicBezTo>
                    <a:lnTo>
                      <a:pt x="17374" y="12688"/>
                    </a:lnTo>
                    <a:cubicBezTo>
                      <a:pt x="17374" y="12707"/>
                      <a:pt x="17374" y="12716"/>
                      <a:pt x="17387" y="12719"/>
                    </a:cubicBezTo>
                    <a:lnTo>
                      <a:pt x="17387" y="12719"/>
                    </a:lnTo>
                    <a:cubicBezTo>
                      <a:pt x="17385" y="12713"/>
                      <a:pt x="17383" y="12708"/>
                      <a:pt x="17380" y="12702"/>
                    </a:cubicBezTo>
                    <a:lnTo>
                      <a:pt x="17380" y="12702"/>
                    </a:lnTo>
                    <a:cubicBezTo>
                      <a:pt x="17387" y="12711"/>
                      <a:pt x="17404" y="12722"/>
                      <a:pt x="17442" y="12722"/>
                    </a:cubicBezTo>
                    <a:cubicBezTo>
                      <a:pt x="17413" y="12722"/>
                      <a:pt x="17397" y="12722"/>
                      <a:pt x="17387" y="12719"/>
                    </a:cubicBezTo>
                    <a:lnTo>
                      <a:pt x="17387" y="12719"/>
                    </a:lnTo>
                    <a:cubicBezTo>
                      <a:pt x="17549" y="13115"/>
                      <a:pt x="17679" y="13574"/>
                      <a:pt x="17744" y="14032"/>
                    </a:cubicBezTo>
                    <a:lnTo>
                      <a:pt x="17744" y="13931"/>
                    </a:lnTo>
                    <a:cubicBezTo>
                      <a:pt x="17811" y="14368"/>
                      <a:pt x="17811" y="14772"/>
                      <a:pt x="17744" y="15208"/>
                    </a:cubicBezTo>
                    <a:cubicBezTo>
                      <a:pt x="17710" y="15578"/>
                      <a:pt x="17610" y="15948"/>
                      <a:pt x="17475" y="16351"/>
                    </a:cubicBezTo>
                    <a:cubicBezTo>
                      <a:pt x="17374" y="16519"/>
                      <a:pt x="17307" y="16620"/>
                      <a:pt x="17206" y="16754"/>
                    </a:cubicBezTo>
                    <a:cubicBezTo>
                      <a:pt x="17072" y="16922"/>
                      <a:pt x="16904" y="17057"/>
                      <a:pt x="16736" y="17225"/>
                    </a:cubicBezTo>
                    <a:cubicBezTo>
                      <a:pt x="16669" y="17258"/>
                      <a:pt x="16635" y="17292"/>
                      <a:pt x="16534" y="17393"/>
                    </a:cubicBezTo>
                    <a:cubicBezTo>
                      <a:pt x="16400" y="17225"/>
                      <a:pt x="16299" y="17057"/>
                      <a:pt x="16131" y="16889"/>
                    </a:cubicBezTo>
                    <a:cubicBezTo>
                      <a:pt x="15829" y="16553"/>
                      <a:pt x="15492" y="16250"/>
                      <a:pt x="15123" y="16015"/>
                    </a:cubicBezTo>
                    <a:cubicBezTo>
                      <a:pt x="14820" y="15780"/>
                      <a:pt x="14484" y="15612"/>
                      <a:pt x="14115" y="15544"/>
                    </a:cubicBezTo>
                    <a:cubicBezTo>
                      <a:pt x="14042" y="15537"/>
                      <a:pt x="13968" y="15533"/>
                      <a:pt x="13894" y="15533"/>
                    </a:cubicBezTo>
                    <a:cubicBezTo>
                      <a:pt x="13623" y="15533"/>
                      <a:pt x="13344" y="15588"/>
                      <a:pt x="13106" y="15746"/>
                    </a:cubicBezTo>
                    <a:cubicBezTo>
                      <a:pt x="12770" y="16015"/>
                      <a:pt x="12569" y="16385"/>
                      <a:pt x="12434" y="16754"/>
                    </a:cubicBezTo>
                    <a:cubicBezTo>
                      <a:pt x="12300" y="17090"/>
                      <a:pt x="12300" y="17460"/>
                      <a:pt x="12434" y="17762"/>
                    </a:cubicBezTo>
                    <a:cubicBezTo>
                      <a:pt x="12569" y="18065"/>
                      <a:pt x="12770" y="18300"/>
                      <a:pt x="13073" y="18468"/>
                    </a:cubicBezTo>
                    <a:cubicBezTo>
                      <a:pt x="13342" y="18636"/>
                      <a:pt x="13745" y="18737"/>
                      <a:pt x="14047" y="18737"/>
                    </a:cubicBezTo>
                    <a:cubicBezTo>
                      <a:pt x="14148" y="18745"/>
                      <a:pt x="14249" y="18750"/>
                      <a:pt x="14349" y="18750"/>
                    </a:cubicBezTo>
                    <a:cubicBezTo>
                      <a:pt x="14650" y="18750"/>
                      <a:pt x="14946" y="18712"/>
                      <a:pt x="15224" y="18636"/>
                    </a:cubicBezTo>
                    <a:cubicBezTo>
                      <a:pt x="15627" y="18569"/>
                      <a:pt x="15997" y="18435"/>
                      <a:pt x="16366" y="18267"/>
                    </a:cubicBezTo>
                    <a:cubicBezTo>
                      <a:pt x="16501" y="18535"/>
                      <a:pt x="16669" y="18737"/>
                      <a:pt x="16736" y="18972"/>
                    </a:cubicBezTo>
                    <a:cubicBezTo>
                      <a:pt x="16837" y="19207"/>
                      <a:pt x="16904" y="19376"/>
                      <a:pt x="16904" y="19577"/>
                    </a:cubicBezTo>
                    <a:cubicBezTo>
                      <a:pt x="16904" y="19779"/>
                      <a:pt x="16904" y="19980"/>
                      <a:pt x="16870" y="20216"/>
                    </a:cubicBezTo>
                    <a:cubicBezTo>
                      <a:pt x="16837" y="20451"/>
                      <a:pt x="16803" y="20720"/>
                      <a:pt x="16669" y="20955"/>
                    </a:cubicBezTo>
                    <a:cubicBezTo>
                      <a:pt x="16568" y="21123"/>
                      <a:pt x="16501" y="21291"/>
                      <a:pt x="16366" y="21459"/>
                    </a:cubicBezTo>
                    <a:cubicBezTo>
                      <a:pt x="16232" y="21627"/>
                      <a:pt x="16131" y="21762"/>
                      <a:pt x="15963" y="21896"/>
                    </a:cubicBezTo>
                    <a:cubicBezTo>
                      <a:pt x="15728" y="22064"/>
                      <a:pt x="15492" y="22165"/>
                      <a:pt x="15190" y="22299"/>
                    </a:cubicBezTo>
                    <a:cubicBezTo>
                      <a:pt x="14686" y="22501"/>
                      <a:pt x="14148" y="22635"/>
                      <a:pt x="13611" y="22669"/>
                    </a:cubicBezTo>
                    <a:cubicBezTo>
                      <a:pt x="12703" y="22803"/>
                      <a:pt x="11796" y="22803"/>
                      <a:pt x="10922" y="22837"/>
                    </a:cubicBezTo>
                    <a:cubicBezTo>
                      <a:pt x="10452" y="22904"/>
                      <a:pt x="9948" y="22938"/>
                      <a:pt x="9477" y="22971"/>
                    </a:cubicBezTo>
                    <a:cubicBezTo>
                      <a:pt x="8839" y="23039"/>
                      <a:pt x="8267" y="23173"/>
                      <a:pt x="7662" y="23341"/>
                    </a:cubicBezTo>
                    <a:cubicBezTo>
                      <a:pt x="6486" y="23677"/>
                      <a:pt x="5411" y="24215"/>
                      <a:pt x="4403" y="24954"/>
                    </a:cubicBezTo>
                    <a:cubicBezTo>
                      <a:pt x="3394" y="25660"/>
                      <a:pt x="2554" y="26534"/>
                      <a:pt x="1849" y="27542"/>
                    </a:cubicBezTo>
                    <a:cubicBezTo>
                      <a:pt x="1445" y="28046"/>
                      <a:pt x="1176" y="28583"/>
                      <a:pt x="908" y="29188"/>
                    </a:cubicBezTo>
                    <a:cubicBezTo>
                      <a:pt x="672" y="29760"/>
                      <a:pt x="437" y="30365"/>
                      <a:pt x="269" y="31003"/>
                    </a:cubicBezTo>
                    <a:cubicBezTo>
                      <a:pt x="34" y="31910"/>
                      <a:pt x="0" y="32885"/>
                      <a:pt x="235" y="33792"/>
                    </a:cubicBezTo>
                    <a:cubicBezTo>
                      <a:pt x="706" y="35405"/>
                      <a:pt x="2117" y="36447"/>
                      <a:pt x="3394" y="37422"/>
                    </a:cubicBezTo>
                    <a:cubicBezTo>
                      <a:pt x="3462" y="37489"/>
                      <a:pt x="3562" y="37556"/>
                      <a:pt x="3630" y="37623"/>
                    </a:cubicBezTo>
                    <a:lnTo>
                      <a:pt x="3596" y="37590"/>
                    </a:lnTo>
                    <a:lnTo>
                      <a:pt x="3596" y="37590"/>
                    </a:lnTo>
                    <a:cubicBezTo>
                      <a:pt x="4470" y="38262"/>
                      <a:pt x="5310" y="38968"/>
                      <a:pt x="5982" y="39841"/>
                    </a:cubicBezTo>
                    <a:cubicBezTo>
                      <a:pt x="6385" y="40345"/>
                      <a:pt x="6721" y="40917"/>
                      <a:pt x="6923" y="41454"/>
                    </a:cubicBezTo>
                    <a:cubicBezTo>
                      <a:pt x="7125" y="41992"/>
                      <a:pt x="7293" y="42496"/>
                      <a:pt x="7326" y="43101"/>
                    </a:cubicBezTo>
                    <a:cubicBezTo>
                      <a:pt x="7427" y="43706"/>
                      <a:pt x="7427" y="44311"/>
                      <a:pt x="7326" y="44949"/>
                    </a:cubicBezTo>
                    <a:lnTo>
                      <a:pt x="7326" y="44849"/>
                    </a:lnTo>
                    <a:cubicBezTo>
                      <a:pt x="7259" y="45554"/>
                      <a:pt x="7057" y="46226"/>
                      <a:pt x="6789" y="46899"/>
                    </a:cubicBezTo>
                    <a:cubicBezTo>
                      <a:pt x="6419" y="47739"/>
                      <a:pt x="5948" y="48545"/>
                      <a:pt x="5411" y="49318"/>
                    </a:cubicBezTo>
                    <a:cubicBezTo>
                      <a:pt x="4739" y="50192"/>
                      <a:pt x="3932" y="50931"/>
                      <a:pt x="3092" y="51603"/>
                    </a:cubicBezTo>
                    <a:cubicBezTo>
                      <a:pt x="2857" y="51839"/>
                      <a:pt x="2554" y="52040"/>
                      <a:pt x="2252" y="52208"/>
                    </a:cubicBezTo>
                    <a:cubicBezTo>
                      <a:pt x="2084" y="52275"/>
                      <a:pt x="2050" y="52511"/>
                      <a:pt x="2117" y="52679"/>
                    </a:cubicBezTo>
                    <a:cubicBezTo>
                      <a:pt x="2180" y="52784"/>
                      <a:pt x="2296" y="52836"/>
                      <a:pt x="2407" y="52836"/>
                    </a:cubicBezTo>
                    <a:cubicBezTo>
                      <a:pt x="2473" y="52836"/>
                      <a:pt x="2537" y="52817"/>
                      <a:pt x="2588" y="52780"/>
                    </a:cubicBezTo>
                    <a:cubicBezTo>
                      <a:pt x="3697" y="52074"/>
                      <a:pt x="4638" y="51234"/>
                      <a:pt x="5478" y="50259"/>
                    </a:cubicBezTo>
                    <a:cubicBezTo>
                      <a:pt x="5915" y="49755"/>
                      <a:pt x="6285" y="49251"/>
                      <a:pt x="6654" y="48680"/>
                    </a:cubicBezTo>
                    <a:cubicBezTo>
                      <a:pt x="6990" y="48142"/>
                      <a:pt x="7293" y="47537"/>
                      <a:pt x="7562" y="46966"/>
                    </a:cubicBezTo>
                    <a:cubicBezTo>
                      <a:pt x="7998" y="45790"/>
                      <a:pt x="8234" y="44513"/>
                      <a:pt x="8099" y="43269"/>
                    </a:cubicBezTo>
                    <a:cubicBezTo>
                      <a:pt x="7965" y="41992"/>
                      <a:pt x="7494" y="40816"/>
                      <a:pt x="6789" y="39774"/>
                    </a:cubicBezTo>
                    <a:cubicBezTo>
                      <a:pt x="6318" y="39136"/>
                      <a:pt x="5780" y="38564"/>
                      <a:pt x="5209" y="37993"/>
                    </a:cubicBezTo>
                    <a:cubicBezTo>
                      <a:pt x="4638" y="37489"/>
                      <a:pt x="4033" y="37052"/>
                      <a:pt x="3428" y="36615"/>
                    </a:cubicBezTo>
                    <a:cubicBezTo>
                      <a:pt x="3462" y="36615"/>
                      <a:pt x="3462" y="36649"/>
                      <a:pt x="3529" y="36649"/>
                    </a:cubicBezTo>
                    <a:cubicBezTo>
                      <a:pt x="2790" y="36111"/>
                      <a:pt x="2117" y="35573"/>
                      <a:pt x="1580" y="34901"/>
                    </a:cubicBezTo>
                    <a:cubicBezTo>
                      <a:pt x="1378" y="34599"/>
                      <a:pt x="1210" y="34296"/>
                      <a:pt x="1076" y="34028"/>
                    </a:cubicBezTo>
                    <a:cubicBezTo>
                      <a:pt x="941" y="33725"/>
                      <a:pt x="908" y="33456"/>
                      <a:pt x="874" y="33187"/>
                    </a:cubicBezTo>
                    <a:cubicBezTo>
                      <a:pt x="840" y="32751"/>
                      <a:pt x="840" y="32347"/>
                      <a:pt x="874" y="31944"/>
                    </a:cubicBezTo>
                    <a:cubicBezTo>
                      <a:pt x="1005" y="31222"/>
                      <a:pt x="1200" y="30533"/>
                      <a:pt x="1491" y="29812"/>
                    </a:cubicBezTo>
                    <a:lnTo>
                      <a:pt x="1491" y="29812"/>
                    </a:lnTo>
                    <a:cubicBezTo>
                      <a:pt x="1478" y="29825"/>
                      <a:pt x="1462" y="29833"/>
                      <a:pt x="1452" y="29843"/>
                    </a:cubicBezTo>
                    <a:lnTo>
                      <a:pt x="1452" y="29843"/>
                    </a:lnTo>
                    <a:cubicBezTo>
                      <a:pt x="1788" y="29044"/>
                      <a:pt x="2222" y="28343"/>
                      <a:pt x="2756" y="27643"/>
                    </a:cubicBezTo>
                    <a:cubicBezTo>
                      <a:pt x="3260" y="26970"/>
                      <a:pt x="3898" y="26366"/>
                      <a:pt x="4571" y="25828"/>
                    </a:cubicBezTo>
                    <a:cubicBezTo>
                      <a:pt x="5276" y="25290"/>
                      <a:pt x="6083" y="24820"/>
                      <a:pt x="6923" y="24484"/>
                    </a:cubicBezTo>
                    <a:cubicBezTo>
                      <a:pt x="7830" y="24114"/>
                      <a:pt x="8805" y="23845"/>
                      <a:pt x="9780" y="23711"/>
                    </a:cubicBezTo>
                    <a:lnTo>
                      <a:pt x="9813" y="23711"/>
                    </a:lnTo>
                    <a:cubicBezTo>
                      <a:pt x="10687" y="23610"/>
                      <a:pt x="11594" y="23610"/>
                      <a:pt x="12468" y="23543"/>
                    </a:cubicBezTo>
                    <a:cubicBezTo>
                      <a:pt x="13375" y="23509"/>
                      <a:pt x="14316" y="23442"/>
                      <a:pt x="15190" y="23139"/>
                    </a:cubicBezTo>
                    <a:cubicBezTo>
                      <a:pt x="15627" y="23005"/>
                      <a:pt x="15997" y="22837"/>
                      <a:pt x="16333" y="22602"/>
                    </a:cubicBezTo>
                    <a:cubicBezTo>
                      <a:pt x="16669" y="22333"/>
                      <a:pt x="16971" y="22030"/>
                      <a:pt x="17206" y="21661"/>
                    </a:cubicBezTo>
                    <a:cubicBezTo>
                      <a:pt x="17475" y="21257"/>
                      <a:pt x="17576" y="20787"/>
                      <a:pt x="17643" y="20283"/>
                    </a:cubicBezTo>
                    <a:cubicBezTo>
                      <a:pt x="17677" y="20081"/>
                      <a:pt x="17677" y="19846"/>
                      <a:pt x="17677" y="19644"/>
                    </a:cubicBezTo>
                    <a:cubicBezTo>
                      <a:pt x="17677" y="19476"/>
                      <a:pt x="17643" y="19275"/>
                      <a:pt x="17542" y="19107"/>
                    </a:cubicBezTo>
                    <a:cubicBezTo>
                      <a:pt x="17408" y="18737"/>
                      <a:pt x="17206" y="18334"/>
                      <a:pt x="17005" y="17998"/>
                    </a:cubicBezTo>
                    <a:lnTo>
                      <a:pt x="17005" y="17964"/>
                    </a:lnTo>
                    <a:cubicBezTo>
                      <a:pt x="17173" y="17830"/>
                      <a:pt x="17341" y="17729"/>
                      <a:pt x="17475" y="17594"/>
                    </a:cubicBezTo>
                    <a:cubicBezTo>
                      <a:pt x="17576" y="17460"/>
                      <a:pt x="17710" y="17292"/>
                      <a:pt x="17845" y="17124"/>
                    </a:cubicBezTo>
                    <a:cubicBezTo>
                      <a:pt x="17979" y="16956"/>
                      <a:pt x="18047" y="16788"/>
                      <a:pt x="18147" y="16586"/>
                    </a:cubicBezTo>
                    <a:cubicBezTo>
                      <a:pt x="18215" y="16385"/>
                      <a:pt x="18248" y="16217"/>
                      <a:pt x="18349" y="15981"/>
                    </a:cubicBezTo>
                    <a:cubicBezTo>
                      <a:pt x="18383" y="15780"/>
                      <a:pt x="18416" y="15544"/>
                      <a:pt x="18483" y="15309"/>
                    </a:cubicBezTo>
                    <a:cubicBezTo>
                      <a:pt x="18584" y="14536"/>
                      <a:pt x="18483" y="13730"/>
                      <a:pt x="18248" y="13024"/>
                    </a:cubicBezTo>
                    <a:cubicBezTo>
                      <a:pt x="18047" y="12352"/>
                      <a:pt x="17677" y="11680"/>
                      <a:pt x="17240" y="11075"/>
                    </a:cubicBezTo>
                    <a:cubicBezTo>
                      <a:pt x="16803" y="10436"/>
                      <a:pt x="16299" y="9832"/>
                      <a:pt x="15728" y="9227"/>
                    </a:cubicBezTo>
                    <a:cubicBezTo>
                      <a:pt x="14652" y="8050"/>
                      <a:pt x="13476" y="6975"/>
                      <a:pt x="12468" y="5698"/>
                    </a:cubicBezTo>
                    <a:cubicBezTo>
                      <a:pt x="12459" y="5686"/>
                      <a:pt x="12449" y="5674"/>
                      <a:pt x="12440" y="5661"/>
                    </a:cubicBezTo>
                    <a:lnTo>
                      <a:pt x="12440" y="5661"/>
                    </a:lnTo>
                    <a:cubicBezTo>
                      <a:pt x="12445" y="5664"/>
                      <a:pt x="12453" y="5664"/>
                      <a:pt x="12468" y="5664"/>
                    </a:cubicBezTo>
                    <a:lnTo>
                      <a:pt x="12434" y="5631"/>
                    </a:lnTo>
                    <a:lnTo>
                      <a:pt x="12434" y="5631"/>
                    </a:lnTo>
                    <a:cubicBezTo>
                      <a:pt x="12434" y="5643"/>
                      <a:pt x="12434" y="5651"/>
                      <a:pt x="12436" y="5656"/>
                    </a:cubicBezTo>
                    <a:lnTo>
                      <a:pt x="12436" y="5656"/>
                    </a:lnTo>
                    <a:cubicBezTo>
                      <a:pt x="12012" y="5097"/>
                      <a:pt x="11621" y="4505"/>
                      <a:pt x="11359" y="3850"/>
                    </a:cubicBezTo>
                    <a:cubicBezTo>
                      <a:pt x="11191" y="3446"/>
                      <a:pt x="11090" y="3010"/>
                      <a:pt x="10989" y="2539"/>
                    </a:cubicBezTo>
                    <a:cubicBezTo>
                      <a:pt x="10956" y="2136"/>
                      <a:pt x="10956" y="1699"/>
                      <a:pt x="10989" y="1296"/>
                    </a:cubicBezTo>
                    <a:cubicBezTo>
                      <a:pt x="11023" y="993"/>
                      <a:pt x="11090" y="758"/>
                      <a:pt x="11157" y="456"/>
                    </a:cubicBezTo>
                    <a:cubicBezTo>
                      <a:pt x="11191" y="287"/>
                      <a:pt x="11090" y="86"/>
                      <a:pt x="10922" y="19"/>
                    </a:cubicBezTo>
                    <a:lnTo>
                      <a:pt x="10821" y="19"/>
                    </a:lnTo>
                    <a:cubicBezTo>
                      <a:pt x="10784" y="6"/>
                      <a:pt x="10750" y="1"/>
                      <a:pt x="10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3190375" y="3050700"/>
                <a:ext cx="927550" cy="983000"/>
              </a:xfrm>
              <a:custGeom>
                <a:avLst/>
                <a:gdLst/>
                <a:ahLst/>
                <a:cxnLst/>
                <a:rect l="l" t="t" r="r" b="b"/>
                <a:pathLst>
                  <a:path w="37102" h="39320" extrusionOk="0">
                    <a:moveTo>
                      <a:pt x="26381" y="1"/>
                    </a:moveTo>
                    <a:cubicBezTo>
                      <a:pt x="25776" y="1"/>
                      <a:pt x="25205" y="68"/>
                      <a:pt x="24567" y="202"/>
                    </a:cubicBezTo>
                    <a:cubicBezTo>
                      <a:pt x="22819" y="572"/>
                      <a:pt x="21072" y="1681"/>
                      <a:pt x="19727" y="3227"/>
                    </a:cubicBezTo>
                    <a:cubicBezTo>
                      <a:pt x="18585" y="4571"/>
                      <a:pt x="17677" y="6251"/>
                      <a:pt x="17173" y="8133"/>
                    </a:cubicBezTo>
                    <a:cubicBezTo>
                      <a:pt x="16904" y="7730"/>
                      <a:pt x="16669" y="7394"/>
                      <a:pt x="16367" y="7058"/>
                    </a:cubicBezTo>
                    <a:cubicBezTo>
                      <a:pt x="15963" y="6554"/>
                      <a:pt x="15493" y="6083"/>
                      <a:pt x="14989" y="5714"/>
                    </a:cubicBezTo>
                    <a:cubicBezTo>
                      <a:pt x="14048" y="5042"/>
                      <a:pt x="13006" y="4504"/>
                      <a:pt x="11830" y="4202"/>
                    </a:cubicBezTo>
                    <a:cubicBezTo>
                      <a:pt x="11292" y="4067"/>
                      <a:pt x="10687" y="3933"/>
                      <a:pt x="10082" y="3899"/>
                    </a:cubicBezTo>
                    <a:lnTo>
                      <a:pt x="9511" y="3899"/>
                    </a:lnTo>
                    <a:cubicBezTo>
                      <a:pt x="9142" y="3899"/>
                      <a:pt x="8738" y="3933"/>
                      <a:pt x="8301" y="4000"/>
                    </a:cubicBezTo>
                    <a:cubicBezTo>
                      <a:pt x="7260" y="4101"/>
                      <a:pt x="6251" y="4437"/>
                      <a:pt x="5243" y="5008"/>
                    </a:cubicBezTo>
                    <a:cubicBezTo>
                      <a:pt x="4437" y="5411"/>
                      <a:pt x="3697" y="5983"/>
                      <a:pt x="3059" y="6722"/>
                    </a:cubicBezTo>
                    <a:cubicBezTo>
                      <a:pt x="2420" y="7394"/>
                      <a:pt x="1916" y="8133"/>
                      <a:pt x="1446" y="8974"/>
                    </a:cubicBezTo>
                    <a:cubicBezTo>
                      <a:pt x="606" y="10587"/>
                      <a:pt x="102" y="12469"/>
                      <a:pt x="34" y="14485"/>
                    </a:cubicBezTo>
                    <a:cubicBezTo>
                      <a:pt x="1" y="15426"/>
                      <a:pt x="34" y="16367"/>
                      <a:pt x="169" y="17341"/>
                    </a:cubicBezTo>
                    <a:cubicBezTo>
                      <a:pt x="303" y="18282"/>
                      <a:pt x="505" y="19190"/>
                      <a:pt x="841" y="20030"/>
                    </a:cubicBezTo>
                    <a:cubicBezTo>
                      <a:pt x="1211" y="21038"/>
                      <a:pt x="1681" y="22046"/>
                      <a:pt x="2219" y="23021"/>
                    </a:cubicBezTo>
                    <a:cubicBezTo>
                      <a:pt x="2723" y="23894"/>
                      <a:pt x="3361" y="24768"/>
                      <a:pt x="4067" y="25608"/>
                    </a:cubicBezTo>
                    <a:cubicBezTo>
                      <a:pt x="5344" y="27087"/>
                      <a:pt x="6890" y="28465"/>
                      <a:pt x="8772" y="29742"/>
                    </a:cubicBezTo>
                    <a:cubicBezTo>
                      <a:pt x="10385" y="30784"/>
                      <a:pt x="12233" y="31792"/>
                      <a:pt x="14384" y="32766"/>
                    </a:cubicBezTo>
                    <a:cubicBezTo>
                      <a:pt x="16770" y="33808"/>
                      <a:pt x="19156" y="34648"/>
                      <a:pt x="22013" y="35623"/>
                    </a:cubicBezTo>
                    <a:cubicBezTo>
                      <a:pt x="21542" y="36093"/>
                      <a:pt x="21139" y="36597"/>
                      <a:pt x="20803" y="37169"/>
                    </a:cubicBezTo>
                    <a:cubicBezTo>
                      <a:pt x="20702" y="37337"/>
                      <a:pt x="20635" y="37538"/>
                      <a:pt x="20567" y="37706"/>
                    </a:cubicBezTo>
                    <a:cubicBezTo>
                      <a:pt x="20534" y="37807"/>
                      <a:pt x="20534" y="37874"/>
                      <a:pt x="20534" y="37975"/>
                    </a:cubicBezTo>
                    <a:lnTo>
                      <a:pt x="20534" y="38311"/>
                    </a:lnTo>
                    <a:cubicBezTo>
                      <a:pt x="20534" y="38379"/>
                      <a:pt x="20567" y="38479"/>
                      <a:pt x="20567" y="38547"/>
                    </a:cubicBezTo>
                    <a:cubicBezTo>
                      <a:pt x="20635" y="38647"/>
                      <a:pt x="20668" y="38782"/>
                      <a:pt x="20702" y="38849"/>
                    </a:cubicBezTo>
                    <a:cubicBezTo>
                      <a:pt x="20803" y="38983"/>
                      <a:pt x="20870" y="39118"/>
                      <a:pt x="21004" y="39185"/>
                    </a:cubicBezTo>
                    <a:cubicBezTo>
                      <a:pt x="21072" y="39286"/>
                      <a:pt x="21206" y="39319"/>
                      <a:pt x="21340" y="39319"/>
                    </a:cubicBezTo>
                    <a:lnTo>
                      <a:pt x="21374" y="39319"/>
                    </a:lnTo>
                    <a:cubicBezTo>
                      <a:pt x="21508" y="39319"/>
                      <a:pt x="21643" y="39286"/>
                      <a:pt x="21710" y="39219"/>
                    </a:cubicBezTo>
                    <a:cubicBezTo>
                      <a:pt x="21845" y="39185"/>
                      <a:pt x="21979" y="39118"/>
                      <a:pt x="22080" y="38983"/>
                    </a:cubicBezTo>
                    <a:cubicBezTo>
                      <a:pt x="22214" y="38849"/>
                      <a:pt x="22349" y="38715"/>
                      <a:pt x="22483" y="38647"/>
                    </a:cubicBezTo>
                    <a:cubicBezTo>
                      <a:pt x="22685" y="38379"/>
                      <a:pt x="22886" y="38143"/>
                      <a:pt x="23054" y="37841"/>
                    </a:cubicBezTo>
                    <a:cubicBezTo>
                      <a:pt x="23088" y="37774"/>
                      <a:pt x="23155" y="37706"/>
                      <a:pt x="23189" y="37639"/>
                    </a:cubicBezTo>
                    <a:lnTo>
                      <a:pt x="23323" y="37874"/>
                    </a:lnTo>
                    <a:cubicBezTo>
                      <a:pt x="23424" y="38110"/>
                      <a:pt x="23659" y="38311"/>
                      <a:pt x="23861" y="38446"/>
                    </a:cubicBezTo>
                    <a:cubicBezTo>
                      <a:pt x="24096" y="38614"/>
                      <a:pt x="24432" y="38681"/>
                      <a:pt x="24768" y="38681"/>
                    </a:cubicBezTo>
                    <a:cubicBezTo>
                      <a:pt x="24936" y="38681"/>
                      <a:pt x="25071" y="38681"/>
                      <a:pt x="25239" y="38647"/>
                    </a:cubicBezTo>
                    <a:cubicBezTo>
                      <a:pt x="25440" y="38614"/>
                      <a:pt x="25676" y="38479"/>
                      <a:pt x="25877" y="38311"/>
                    </a:cubicBezTo>
                    <a:cubicBezTo>
                      <a:pt x="26045" y="38177"/>
                      <a:pt x="26180" y="37975"/>
                      <a:pt x="26280" y="37774"/>
                    </a:cubicBezTo>
                    <a:cubicBezTo>
                      <a:pt x="26381" y="37538"/>
                      <a:pt x="26415" y="37303"/>
                      <a:pt x="26381" y="37001"/>
                    </a:cubicBezTo>
                    <a:cubicBezTo>
                      <a:pt x="26381" y="36866"/>
                      <a:pt x="26348" y="36765"/>
                      <a:pt x="26280" y="36631"/>
                    </a:cubicBezTo>
                    <a:lnTo>
                      <a:pt x="26280" y="36631"/>
                    </a:lnTo>
                    <a:cubicBezTo>
                      <a:pt x="26348" y="36665"/>
                      <a:pt x="26348" y="36665"/>
                      <a:pt x="26381" y="36665"/>
                    </a:cubicBezTo>
                    <a:cubicBezTo>
                      <a:pt x="26684" y="36799"/>
                      <a:pt x="27020" y="36866"/>
                      <a:pt x="27289" y="36933"/>
                    </a:cubicBezTo>
                    <a:cubicBezTo>
                      <a:pt x="27524" y="36967"/>
                      <a:pt x="27692" y="36967"/>
                      <a:pt x="27860" y="36967"/>
                    </a:cubicBezTo>
                    <a:cubicBezTo>
                      <a:pt x="27961" y="36967"/>
                      <a:pt x="28062" y="36967"/>
                      <a:pt x="28196" y="36933"/>
                    </a:cubicBezTo>
                    <a:cubicBezTo>
                      <a:pt x="28297" y="36933"/>
                      <a:pt x="28398" y="36833"/>
                      <a:pt x="28465" y="36799"/>
                    </a:cubicBezTo>
                    <a:lnTo>
                      <a:pt x="28633" y="36631"/>
                    </a:lnTo>
                    <a:cubicBezTo>
                      <a:pt x="28700" y="36597"/>
                      <a:pt x="28700" y="36497"/>
                      <a:pt x="28734" y="36463"/>
                    </a:cubicBezTo>
                    <a:cubicBezTo>
                      <a:pt x="28767" y="36362"/>
                      <a:pt x="28767" y="36261"/>
                      <a:pt x="28734" y="36093"/>
                    </a:cubicBezTo>
                    <a:cubicBezTo>
                      <a:pt x="28734" y="36026"/>
                      <a:pt x="28700" y="35992"/>
                      <a:pt x="28700" y="35959"/>
                    </a:cubicBezTo>
                    <a:cubicBezTo>
                      <a:pt x="28633" y="35824"/>
                      <a:pt x="28566" y="35757"/>
                      <a:pt x="28532" y="35656"/>
                    </a:cubicBezTo>
                    <a:cubicBezTo>
                      <a:pt x="28263" y="35287"/>
                      <a:pt x="27860" y="35119"/>
                      <a:pt x="27557" y="35018"/>
                    </a:cubicBezTo>
                    <a:cubicBezTo>
                      <a:pt x="27121" y="34917"/>
                      <a:pt x="26684" y="34850"/>
                      <a:pt x="26280" y="34816"/>
                    </a:cubicBezTo>
                    <a:cubicBezTo>
                      <a:pt x="27894" y="33606"/>
                      <a:pt x="29372" y="32061"/>
                      <a:pt x="30750" y="30212"/>
                    </a:cubicBezTo>
                    <a:cubicBezTo>
                      <a:pt x="32128" y="28297"/>
                      <a:pt x="33405" y="26180"/>
                      <a:pt x="34413" y="23827"/>
                    </a:cubicBezTo>
                    <a:cubicBezTo>
                      <a:pt x="35320" y="21744"/>
                      <a:pt x="35993" y="19627"/>
                      <a:pt x="36463" y="17509"/>
                    </a:cubicBezTo>
                    <a:cubicBezTo>
                      <a:pt x="36665" y="16468"/>
                      <a:pt x="36833" y="15359"/>
                      <a:pt x="36967" y="14317"/>
                    </a:cubicBezTo>
                    <a:cubicBezTo>
                      <a:pt x="37102" y="13141"/>
                      <a:pt x="37102" y="12065"/>
                      <a:pt x="37001" y="10990"/>
                    </a:cubicBezTo>
                    <a:cubicBezTo>
                      <a:pt x="36933" y="10049"/>
                      <a:pt x="36765" y="9142"/>
                      <a:pt x="36530" y="8369"/>
                    </a:cubicBezTo>
                    <a:cubicBezTo>
                      <a:pt x="36463" y="8066"/>
                      <a:pt x="36329" y="7764"/>
                      <a:pt x="36194" y="7461"/>
                    </a:cubicBezTo>
                    <a:cubicBezTo>
                      <a:pt x="35993" y="6722"/>
                      <a:pt x="35656" y="6016"/>
                      <a:pt x="35287" y="5344"/>
                    </a:cubicBezTo>
                    <a:cubicBezTo>
                      <a:pt x="34816" y="4504"/>
                      <a:pt x="34178" y="3731"/>
                      <a:pt x="33472" y="3025"/>
                    </a:cubicBezTo>
                    <a:cubicBezTo>
                      <a:pt x="32666" y="2252"/>
                      <a:pt x="31758" y="1580"/>
                      <a:pt x="30649" y="1043"/>
                    </a:cubicBezTo>
                    <a:cubicBezTo>
                      <a:pt x="30145" y="807"/>
                      <a:pt x="29607" y="572"/>
                      <a:pt x="29103" y="370"/>
                    </a:cubicBezTo>
                    <a:cubicBezTo>
                      <a:pt x="28599" y="202"/>
                      <a:pt x="28095" y="68"/>
                      <a:pt x="27557" y="34"/>
                    </a:cubicBezTo>
                    <a:cubicBezTo>
                      <a:pt x="27121" y="34"/>
                      <a:pt x="26751" y="1"/>
                      <a:pt x="26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3867550" y="3096925"/>
                <a:ext cx="215100" cy="352025"/>
              </a:xfrm>
              <a:custGeom>
                <a:avLst/>
                <a:gdLst/>
                <a:ahLst/>
                <a:cxnLst/>
                <a:rect l="l" t="t" r="r" b="b"/>
                <a:pathLst>
                  <a:path w="8604" h="14081" extrusionOk="0">
                    <a:moveTo>
                      <a:pt x="1277" y="0"/>
                    </a:moveTo>
                    <a:cubicBezTo>
                      <a:pt x="1143" y="0"/>
                      <a:pt x="1042" y="0"/>
                      <a:pt x="941" y="34"/>
                    </a:cubicBezTo>
                    <a:cubicBezTo>
                      <a:pt x="639" y="135"/>
                      <a:pt x="336" y="336"/>
                      <a:pt x="202" y="639"/>
                    </a:cubicBezTo>
                    <a:cubicBezTo>
                      <a:pt x="34" y="907"/>
                      <a:pt x="0" y="1244"/>
                      <a:pt x="101" y="1546"/>
                    </a:cubicBezTo>
                    <a:cubicBezTo>
                      <a:pt x="168" y="1815"/>
                      <a:pt x="370" y="2151"/>
                      <a:pt x="672" y="2252"/>
                    </a:cubicBezTo>
                    <a:cubicBezTo>
                      <a:pt x="1143" y="2453"/>
                      <a:pt x="1613" y="2722"/>
                      <a:pt x="2016" y="2957"/>
                    </a:cubicBezTo>
                    <a:lnTo>
                      <a:pt x="2050" y="3025"/>
                    </a:lnTo>
                    <a:cubicBezTo>
                      <a:pt x="2453" y="3226"/>
                      <a:pt x="2856" y="3495"/>
                      <a:pt x="3327" y="3798"/>
                    </a:cubicBezTo>
                    <a:cubicBezTo>
                      <a:pt x="3965" y="4268"/>
                      <a:pt x="4537" y="4873"/>
                      <a:pt x="5074" y="5545"/>
                    </a:cubicBezTo>
                    <a:cubicBezTo>
                      <a:pt x="5679" y="6284"/>
                      <a:pt x="6183" y="7091"/>
                      <a:pt x="6520" y="7897"/>
                    </a:cubicBezTo>
                    <a:cubicBezTo>
                      <a:pt x="7024" y="9040"/>
                      <a:pt x="7360" y="10216"/>
                      <a:pt x="7528" y="11292"/>
                    </a:cubicBezTo>
                    <a:cubicBezTo>
                      <a:pt x="7629" y="12165"/>
                      <a:pt x="7629" y="12938"/>
                      <a:pt x="7561" y="13644"/>
                    </a:cubicBezTo>
                    <a:cubicBezTo>
                      <a:pt x="7528" y="13812"/>
                      <a:pt x="7729" y="14014"/>
                      <a:pt x="7897" y="14081"/>
                    </a:cubicBezTo>
                    <a:lnTo>
                      <a:pt x="7998" y="14081"/>
                    </a:lnTo>
                    <a:cubicBezTo>
                      <a:pt x="8133" y="14081"/>
                      <a:pt x="8368" y="13946"/>
                      <a:pt x="8401" y="13745"/>
                    </a:cubicBezTo>
                    <a:cubicBezTo>
                      <a:pt x="8469" y="13174"/>
                      <a:pt x="8536" y="12569"/>
                      <a:pt x="8569" y="11897"/>
                    </a:cubicBezTo>
                    <a:cubicBezTo>
                      <a:pt x="8603" y="11258"/>
                      <a:pt x="8569" y="10620"/>
                      <a:pt x="8536" y="9914"/>
                    </a:cubicBezTo>
                    <a:cubicBezTo>
                      <a:pt x="8469" y="9275"/>
                      <a:pt x="8368" y="8603"/>
                      <a:pt x="8200" y="7864"/>
                    </a:cubicBezTo>
                    <a:cubicBezTo>
                      <a:pt x="8032" y="7192"/>
                      <a:pt x="7864" y="6553"/>
                      <a:pt x="7595" y="5915"/>
                    </a:cubicBezTo>
                    <a:cubicBezTo>
                      <a:pt x="7360" y="5243"/>
                      <a:pt x="7024" y="4604"/>
                      <a:pt x="6620" y="3999"/>
                    </a:cubicBezTo>
                    <a:lnTo>
                      <a:pt x="6116" y="3226"/>
                    </a:lnTo>
                    <a:cubicBezTo>
                      <a:pt x="5881" y="2890"/>
                      <a:pt x="5579" y="2554"/>
                      <a:pt x="5276" y="2218"/>
                    </a:cubicBezTo>
                    <a:cubicBezTo>
                      <a:pt x="4839" y="1714"/>
                      <a:pt x="4268" y="1244"/>
                      <a:pt x="3562" y="840"/>
                    </a:cubicBezTo>
                    <a:cubicBezTo>
                      <a:pt x="2991" y="471"/>
                      <a:pt x="2252" y="202"/>
                      <a:pt x="1512" y="34"/>
                    </a:cubicBezTo>
                    <a:cubicBezTo>
                      <a:pt x="1479" y="0"/>
                      <a:pt x="1344" y="0"/>
                      <a:pt x="1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4040600" y="3458175"/>
                <a:ext cx="42050" cy="39525"/>
              </a:xfrm>
              <a:custGeom>
                <a:avLst/>
                <a:gdLst/>
                <a:ahLst/>
                <a:cxnLst/>
                <a:rect l="l" t="t" r="r" b="b"/>
                <a:pathLst>
                  <a:path w="1682" h="1581" extrusionOk="0">
                    <a:moveTo>
                      <a:pt x="774" y="1"/>
                    </a:moveTo>
                    <a:cubicBezTo>
                      <a:pt x="572" y="1"/>
                      <a:pt x="337" y="169"/>
                      <a:pt x="236" y="269"/>
                    </a:cubicBezTo>
                    <a:cubicBezTo>
                      <a:pt x="102" y="437"/>
                      <a:pt x="1" y="673"/>
                      <a:pt x="68" y="874"/>
                    </a:cubicBezTo>
                    <a:cubicBezTo>
                      <a:pt x="102" y="1076"/>
                      <a:pt x="169" y="1278"/>
                      <a:pt x="337" y="1412"/>
                    </a:cubicBezTo>
                    <a:cubicBezTo>
                      <a:pt x="505" y="1546"/>
                      <a:pt x="707" y="1580"/>
                      <a:pt x="942" y="1580"/>
                    </a:cubicBezTo>
                    <a:cubicBezTo>
                      <a:pt x="1143" y="1580"/>
                      <a:pt x="1345" y="1412"/>
                      <a:pt x="1479" y="1278"/>
                    </a:cubicBezTo>
                    <a:cubicBezTo>
                      <a:pt x="1614" y="1110"/>
                      <a:pt x="1681" y="908"/>
                      <a:pt x="1647" y="706"/>
                    </a:cubicBezTo>
                    <a:cubicBezTo>
                      <a:pt x="1614" y="505"/>
                      <a:pt x="1513" y="269"/>
                      <a:pt x="1345" y="169"/>
                    </a:cubicBezTo>
                    <a:cubicBezTo>
                      <a:pt x="1177" y="34"/>
                      <a:pt x="1009"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3424775" y="3469125"/>
                <a:ext cx="109250" cy="97425"/>
              </a:xfrm>
              <a:custGeom>
                <a:avLst/>
                <a:gdLst/>
                <a:ahLst/>
                <a:cxnLst/>
                <a:rect l="l" t="t" r="r" b="b"/>
                <a:pathLst>
                  <a:path w="4370" h="3897" extrusionOk="0">
                    <a:moveTo>
                      <a:pt x="2178" y="0"/>
                    </a:moveTo>
                    <a:cubicBezTo>
                      <a:pt x="1970" y="0"/>
                      <a:pt x="1757" y="32"/>
                      <a:pt x="1547" y="100"/>
                    </a:cubicBezTo>
                    <a:cubicBezTo>
                      <a:pt x="538" y="436"/>
                      <a:pt x="1" y="1545"/>
                      <a:pt x="337" y="2587"/>
                    </a:cubicBezTo>
                    <a:cubicBezTo>
                      <a:pt x="632" y="3392"/>
                      <a:pt x="1377" y="3897"/>
                      <a:pt x="2178" y="3897"/>
                    </a:cubicBezTo>
                    <a:cubicBezTo>
                      <a:pt x="2381" y="3897"/>
                      <a:pt x="2587" y="3865"/>
                      <a:pt x="2790" y="3797"/>
                    </a:cubicBezTo>
                    <a:cubicBezTo>
                      <a:pt x="3798" y="3461"/>
                      <a:pt x="4370" y="2385"/>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a:off x="3849900" y="3370825"/>
                <a:ext cx="109250" cy="97025"/>
              </a:xfrm>
              <a:custGeom>
                <a:avLst/>
                <a:gdLst/>
                <a:ahLst/>
                <a:cxnLst/>
                <a:rect l="l" t="t" r="r" b="b"/>
                <a:pathLst>
                  <a:path w="4370" h="3881" extrusionOk="0">
                    <a:moveTo>
                      <a:pt x="2178" y="0"/>
                    </a:moveTo>
                    <a:cubicBezTo>
                      <a:pt x="1969" y="0"/>
                      <a:pt x="1756" y="33"/>
                      <a:pt x="1546" y="100"/>
                    </a:cubicBezTo>
                    <a:cubicBezTo>
                      <a:pt x="538" y="436"/>
                      <a:pt x="0" y="1512"/>
                      <a:pt x="336" y="2554"/>
                    </a:cubicBezTo>
                    <a:cubicBezTo>
                      <a:pt x="609" y="3372"/>
                      <a:pt x="1370" y="3881"/>
                      <a:pt x="2222" y="3881"/>
                    </a:cubicBezTo>
                    <a:cubicBezTo>
                      <a:pt x="2419" y="3881"/>
                      <a:pt x="2621" y="3854"/>
                      <a:pt x="2823" y="3797"/>
                    </a:cubicBezTo>
                    <a:cubicBezTo>
                      <a:pt x="3831" y="3461"/>
                      <a:pt x="4369" y="2352"/>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a:off x="3597850" y="3431300"/>
                <a:ext cx="206700" cy="155450"/>
              </a:xfrm>
              <a:custGeom>
                <a:avLst/>
                <a:gdLst/>
                <a:ahLst/>
                <a:cxnLst/>
                <a:rect l="l" t="t" r="r" b="b"/>
                <a:pathLst>
                  <a:path w="8268" h="6218" extrusionOk="0">
                    <a:moveTo>
                      <a:pt x="5377" y="3999"/>
                    </a:moveTo>
                    <a:cubicBezTo>
                      <a:pt x="5512" y="3999"/>
                      <a:pt x="5680" y="3999"/>
                      <a:pt x="5781" y="4066"/>
                    </a:cubicBezTo>
                    <a:cubicBezTo>
                      <a:pt x="6016" y="4100"/>
                      <a:pt x="6184" y="4134"/>
                      <a:pt x="6352" y="4201"/>
                    </a:cubicBezTo>
                    <a:cubicBezTo>
                      <a:pt x="6520" y="4302"/>
                      <a:pt x="6621" y="4369"/>
                      <a:pt x="6789" y="4470"/>
                    </a:cubicBezTo>
                    <a:lnTo>
                      <a:pt x="6923" y="4604"/>
                    </a:lnTo>
                    <a:cubicBezTo>
                      <a:pt x="6856" y="4671"/>
                      <a:pt x="6722" y="4772"/>
                      <a:pt x="6621" y="4907"/>
                    </a:cubicBezTo>
                    <a:cubicBezTo>
                      <a:pt x="6352" y="5108"/>
                      <a:pt x="6050" y="5310"/>
                      <a:pt x="5680" y="5478"/>
                    </a:cubicBezTo>
                    <a:cubicBezTo>
                      <a:pt x="5277" y="5646"/>
                      <a:pt x="4873" y="5780"/>
                      <a:pt x="4437" y="5848"/>
                    </a:cubicBezTo>
                    <a:cubicBezTo>
                      <a:pt x="4201" y="5881"/>
                      <a:pt x="3899" y="5881"/>
                      <a:pt x="3664" y="5881"/>
                    </a:cubicBezTo>
                    <a:cubicBezTo>
                      <a:pt x="3496" y="5881"/>
                      <a:pt x="3328" y="5881"/>
                      <a:pt x="3193" y="5848"/>
                    </a:cubicBezTo>
                    <a:cubicBezTo>
                      <a:pt x="3059" y="5848"/>
                      <a:pt x="2857" y="5814"/>
                      <a:pt x="2689" y="5780"/>
                    </a:cubicBezTo>
                    <a:cubicBezTo>
                      <a:pt x="2723" y="5680"/>
                      <a:pt x="2723" y="5612"/>
                      <a:pt x="2756" y="5512"/>
                    </a:cubicBezTo>
                    <a:cubicBezTo>
                      <a:pt x="2857" y="5343"/>
                      <a:pt x="2924" y="5175"/>
                      <a:pt x="3059" y="5041"/>
                    </a:cubicBezTo>
                    <a:cubicBezTo>
                      <a:pt x="3193" y="4907"/>
                      <a:pt x="3361" y="4772"/>
                      <a:pt x="3529" y="4604"/>
                    </a:cubicBezTo>
                    <a:cubicBezTo>
                      <a:pt x="3731" y="4436"/>
                      <a:pt x="3932" y="4302"/>
                      <a:pt x="4201" y="4201"/>
                    </a:cubicBezTo>
                    <a:cubicBezTo>
                      <a:pt x="4437" y="4100"/>
                      <a:pt x="4739" y="4066"/>
                      <a:pt x="5041" y="3999"/>
                    </a:cubicBezTo>
                    <a:close/>
                    <a:moveTo>
                      <a:pt x="6755" y="0"/>
                    </a:moveTo>
                    <a:cubicBezTo>
                      <a:pt x="6634" y="61"/>
                      <a:pt x="6538" y="73"/>
                      <a:pt x="6450" y="73"/>
                    </a:cubicBezTo>
                    <a:cubicBezTo>
                      <a:pt x="6392" y="73"/>
                      <a:pt x="6339" y="67"/>
                      <a:pt x="6285" y="67"/>
                    </a:cubicBezTo>
                    <a:cubicBezTo>
                      <a:pt x="6184" y="67"/>
                      <a:pt x="6016" y="67"/>
                      <a:pt x="5814" y="101"/>
                    </a:cubicBezTo>
                    <a:cubicBezTo>
                      <a:pt x="5714" y="135"/>
                      <a:pt x="5546" y="202"/>
                      <a:pt x="5377" y="303"/>
                    </a:cubicBezTo>
                    <a:cubicBezTo>
                      <a:pt x="5209" y="403"/>
                      <a:pt x="5075" y="538"/>
                      <a:pt x="4941" y="639"/>
                    </a:cubicBezTo>
                    <a:cubicBezTo>
                      <a:pt x="4806" y="740"/>
                      <a:pt x="4739" y="874"/>
                      <a:pt x="4605" y="975"/>
                    </a:cubicBezTo>
                    <a:cubicBezTo>
                      <a:pt x="4470" y="1109"/>
                      <a:pt x="4369" y="1277"/>
                      <a:pt x="4201" y="1378"/>
                    </a:cubicBezTo>
                    <a:cubicBezTo>
                      <a:pt x="4033" y="1479"/>
                      <a:pt x="3899" y="1580"/>
                      <a:pt x="3764" y="1647"/>
                    </a:cubicBezTo>
                    <a:cubicBezTo>
                      <a:pt x="3697" y="1714"/>
                      <a:pt x="3630" y="1714"/>
                      <a:pt x="3563" y="1748"/>
                    </a:cubicBezTo>
                    <a:lnTo>
                      <a:pt x="3529" y="1748"/>
                    </a:lnTo>
                    <a:cubicBezTo>
                      <a:pt x="3193" y="1748"/>
                      <a:pt x="2891" y="1680"/>
                      <a:pt x="2689" y="1613"/>
                    </a:cubicBezTo>
                    <a:cubicBezTo>
                      <a:pt x="2521" y="1580"/>
                      <a:pt x="2353" y="1546"/>
                      <a:pt x="2118" y="1479"/>
                    </a:cubicBezTo>
                    <a:cubicBezTo>
                      <a:pt x="2050" y="1445"/>
                      <a:pt x="1950" y="1445"/>
                      <a:pt x="1882" y="1412"/>
                    </a:cubicBezTo>
                    <a:cubicBezTo>
                      <a:pt x="1748" y="1344"/>
                      <a:pt x="1614" y="1344"/>
                      <a:pt x="1513" y="1344"/>
                    </a:cubicBezTo>
                    <a:cubicBezTo>
                      <a:pt x="1244" y="1344"/>
                      <a:pt x="1042" y="1412"/>
                      <a:pt x="874" y="1479"/>
                    </a:cubicBezTo>
                    <a:cubicBezTo>
                      <a:pt x="673" y="1580"/>
                      <a:pt x="538" y="1680"/>
                      <a:pt x="370" y="1849"/>
                    </a:cubicBezTo>
                    <a:cubicBezTo>
                      <a:pt x="101" y="2117"/>
                      <a:pt x="1" y="2487"/>
                      <a:pt x="1" y="2991"/>
                    </a:cubicBezTo>
                    <a:cubicBezTo>
                      <a:pt x="1" y="3159"/>
                      <a:pt x="1" y="3361"/>
                      <a:pt x="34" y="3630"/>
                    </a:cubicBezTo>
                    <a:cubicBezTo>
                      <a:pt x="68" y="3831"/>
                      <a:pt x="101" y="4100"/>
                      <a:pt x="236" y="4268"/>
                    </a:cubicBezTo>
                    <a:cubicBezTo>
                      <a:pt x="404" y="4604"/>
                      <a:pt x="605" y="4940"/>
                      <a:pt x="908" y="5209"/>
                    </a:cubicBezTo>
                    <a:cubicBezTo>
                      <a:pt x="1177" y="5478"/>
                      <a:pt x="1446" y="5680"/>
                      <a:pt x="1849" y="5848"/>
                    </a:cubicBezTo>
                    <a:cubicBezTo>
                      <a:pt x="2387" y="6116"/>
                      <a:pt x="3025" y="6217"/>
                      <a:pt x="3731" y="6217"/>
                    </a:cubicBezTo>
                    <a:lnTo>
                      <a:pt x="4201" y="6217"/>
                    </a:lnTo>
                    <a:cubicBezTo>
                      <a:pt x="4974" y="6150"/>
                      <a:pt x="5781" y="5881"/>
                      <a:pt x="6520" y="5512"/>
                    </a:cubicBezTo>
                    <a:cubicBezTo>
                      <a:pt x="7226" y="5108"/>
                      <a:pt x="7763" y="4503"/>
                      <a:pt x="8032" y="3831"/>
                    </a:cubicBezTo>
                    <a:cubicBezTo>
                      <a:pt x="8200" y="3495"/>
                      <a:pt x="8268" y="3092"/>
                      <a:pt x="8268" y="2655"/>
                    </a:cubicBezTo>
                    <a:cubicBezTo>
                      <a:pt x="8268" y="2185"/>
                      <a:pt x="8200" y="1748"/>
                      <a:pt x="8066" y="1311"/>
                    </a:cubicBezTo>
                    <a:cubicBezTo>
                      <a:pt x="7932" y="975"/>
                      <a:pt x="7730" y="571"/>
                      <a:pt x="7293" y="269"/>
                    </a:cubicBezTo>
                    <a:cubicBezTo>
                      <a:pt x="7125" y="135"/>
                      <a:pt x="6923" y="67"/>
                      <a:pt x="67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07;p11"/>
            <p:cNvSpPr/>
            <p:nvPr/>
          </p:nvSpPr>
          <p:spPr>
            <a:xfrm>
              <a:off x="6933975" y="1187700"/>
              <a:ext cx="115125" cy="56325"/>
            </a:xfrm>
            <a:custGeom>
              <a:avLst/>
              <a:gdLst/>
              <a:ahLst/>
              <a:cxnLst/>
              <a:rect l="l" t="t" r="r" b="b"/>
              <a:pathLst>
                <a:path w="4605" h="2253" extrusionOk="0">
                  <a:moveTo>
                    <a:pt x="3126" y="1"/>
                  </a:moveTo>
                  <a:cubicBezTo>
                    <a:pt x="2723" y="1"/>
                    <a:pt x="2320" y="68"/>
                    <a:pt x="1883" y="202"/>
                  </a:cubicBezTo>
                  <a:cubicBezTo>
                    <a:pt x="1412" y="337"/>
                    <a:pt x="1043" y="538"/>
                    <a:pt x="673" y="807"/>
                  </a:cubicBezTo>
                  <a:cubicBezTo>
                    <a:pt x="538" y="908"/>
                    <a:pt x="404" y="1042"/>
                    <a:pt x="270" y="1210"/>
                  </a:cubicBezTo>
                  <a:cubicBezTo>
                    <a:pt x="135" y="1378"/>
                    <a:pt x="68" y="1580"/>
                    <a:pt x="1" y="1815"/>
                  </a:cubicBezTo>
                  <a:cubicBezTo>
                    <a:pt x="1" y="1849"/>
                    <a:pt x="1" y="1916"/>
                    <a:pt x="68" y="1983"/>
                  </a:cubicBezTo>
                  <a:cubicBezTo>
                    <a:pt x="102" y="2017"/>
                    <a:pt x="135" y="2051"/>
                    <a:pt x="236" y="2084"/>
                  </a:cubicBezTo>
                  <a:cubicBezTo>
                    <a:pt x="270" y="2151"/>
                    <a:pt x="303" y="2151"/>
                    <a:pt x="337" y="2151"/>
                  </a:cubicBezTo>
                  <a:cubicBezTo>
                    <a:pt x="606" y="2219"/>
                    <a:pt x="908" y="2252"/>
                    <a:pt x="1211" y="2252"/>
                  </a:cubicBezTo>
                  <a:cubicBezTo>
                    <a:pt x="1345" y="2252"/>
                    <a:pt x="1547" y="2252"/>
                    <a:pt x="1681" y="2219"/>
                  </a:cubicBezTo>
                  <a:cubicBezTo>
                    <a:pt x="2185" y="2185"/>
                    <a:pt x="2689" y="2051"/>
                    <a:pt x="3227" y="1849"/>
                  </a:cubicBezTo>
                  <a:cubicBezTo>
                    <a:pt x="3429" y="1748"/>
                    <a:pt x="3630" y="1681"/>
                    <a:pt x="3832" y="1546"/>
                  </a:cubicBezTo>
                  <a:cubicBezTo>
                    <a:pt x="4101" y="1412"/>
                    <a:pt x="4269" y="1311"/>
                    <a:pt x="4437" y="1143"/>
                  </a:cubicBezTo>
                  <a:cubicBezTo>
                    <a:pt x="4571" y="1009"/>
                    <a:pt x="4605" y="841"/>
                    <a:pt x="4605" y="673"/>
                  </a:cubicBezTo>
                  <a:cubicBezTo>
                    <a:pt x="4605" y="572"/>
                    <a:pt x="4538" y="505"/>
                    <a:pt x="4470" y="471"/>
                  </a:cubicBezTo>
                  <a:cubicBezTo>
                    <a:pt x="4437" y="370"/>
                    <a:pt x="4336" y="337"/>
                    <a:pt x="4269" y="303"/>
                  </a:cubicBezTo>
                  <a:cubicBezTo>
                    <a:pt x="4168" y="236"/>
                    <a:pt x="4101" y="202"/>
                    <a:pt x="4033" y="202"/>
                  </a:cubicBezTo>
                  <a:cubicBezTo>
                    <a:pt x="3966" y="169"/>
                    <a:pt x="3832" y="169"/>
                    <a:pt x="3765" y="135"/>
                  </a:cubicBezTo>
                  <a:cubicBezTo>
                    <a:pt x="3563" y="34"/>
                    <a:pt x="3328" y="34"/>
                    <a:pt x="3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11"/>
          <p:cNvSpPr/>
          <p:nvPr/>
        </p:nvSpPr>
        <p:spPr>
          <a:xfrm>
            <a:off x="-519600" y="3814668"/>
            <a:ext cx="1994602" cy="1704648"/>
          </a:xfrm>
          <a:custGeom>
            <a:avLst/>
            <a:gdLst/>
            <a:ahLst/>
            <a:cxnLst/>
            <a:rect l="l" t="t" r="r" b="b"/>
            <a:pathLst>
              <a:path w="75862" h="64834" extrusionOk="0">
                <a:moveTo>
                  <a:pt x="27486" y="0"/>
                </a:moveTo>
                <a:cubicBezTo>
                  <a:pt x="14236" y="0"/>
                  <a:pt x="1" y="11922"/>
                  <a:pt x="4464" y="32119"/>
                </a:cubicBezTo>
                <a:cubicBezTo>
                  <a:pt x="7408" y="45427"/>
                  <a:pt x="22347" y="63271"/>
                  <a:pt x="37187" y="64723"/>
                </a:cubicBezTo>
                <a:cubicBezTo>
                  <a:pt x="37950" y="64797"/>
                  <a:pt x="38755" y="64834"/>
                  <a:pt x="39593" y="64834"/>
                </a:cubicBezTo>
                <a:cubicBezTo>
                  <a:pt x="53258" y="64834"/>
                  <a:pt x="75862" y="55139"/>
                  <a:pt x="69752" y="38346"/>
                </a:cubicBezTo>
                <a:cubicBezTo>
                  <a:pt x="65972" y="27962"/>
                  <a:pt x="54255" y="28240"/>
                  <a:pt x="46358" y="22849"/>
                </a:cubicBezTo>
                <a:cubicBezTo>
                  <a:pt x="38023" y="17180"/>
                  <a:pt x="46975" y="9660"/>
                  <a:pt x="39376" y="3872"/>
                </a:cubicBezTo>
                <a:cubicBezTo>
                  <a:pt x="35961" y="1249"/>
                  <a:pt x="31775" y="0"/>
                  <a:pt x="274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rot="-5400000">
            <a:off x="1063772" y="4507185"/>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rot="-2700000">
            <a:off x="8069271" y="-492718"/>
            <a:ext cx="1402437" cy="1721733"/>
          </a:xfrm>
          <a:custGeom>
            <a:avLst/>
            <a:gdLst/>
            <a:ahLst/>
            <a:cxnLst/>
            <a:rect l="l" t="t" r="r" b="b"/>
            <a:pathLst>
              <a:path w="56098" h="68870" extrusionOk="0">
                <a:moveTo>
                  <a:pt x="27540" y="1"/>
                </a:moveTo>
                <a:cubicBezTo>
                  <a:pt x="25846" y="1"/>
                  <a:pt x="24016" y="377"/>
                  <a:pt x="22022" y="1226"/>
                </a:cubicBezTo>
                <a:cubicBezTo>
                  <a:pt x="3980" y="8924"/>
                  <a:pt x="18521" y="22730"/>
                  <a:pt x="17626" y="35302"/>
                </a:cubicBezTo>
                <a:cubicBezTo>
                  <a:pt x="16950" y="44552"/>
                  <a:pt x="1" y="49286"/>
                  <a:pt x="7799" y="60247"/>
                </a:cubicBezTo>
                <a:cubicBezTo>
                  <a:pt x="12119" y="66326"/>
                  <a:pt x="17081" y="68870"/>
                  <a:pt x="22065" y="68870"/>
                </a:cubicBezTo>
                <a:cubicBezTo>
                  <a:pt x="38955" y="68870"/>
                  <a:pt x="56098" y="39657"/>
                  <a:pt x="49355" y="19766"/>
                </a:cubicBezTo>
                <a:cubicBezTo>
                  <a:pt x="42898" y="13377"/>
                  <a:pt x="37638" y="1"/>
                  <a:pt x="275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rot="-5400000">
            <a:off x="7401502" y="4010007"/>
            <a:ext cx="232192" cy="20475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rot="-5400000">
            <a:off x="7657455" y="4236950"/>
            <a:ext cx="143296" cy="12635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rot="2527600">
            <a:off x="8508852" y="4485211"/>
            <a:ext cx="227865" cy="593777"/>
          </a:xfrm>
          <a:custGeom>
            <a:avLst/>
            <a:gdLst/>
            <a:ahLst/>
            <a:cxnLst/>
            <a:rect l="l" t="t" r="r" b="b"/>
            <a:pathLst>
              <a:path w="10049" h="26186" extrusionOk="0">
                <a:moveTo>
                  <a:pt x="6026" y="9334"/>
                </a:moveTo>
                <a:cubicBezTo>
                  <a:pt x="6036" y="9343"/>
                  <a:pt x="6050" y="9343"/>
                  <a:pt x="6050" y="9343"/>
                </a:cubicBezTo>
                <a:cubicBezTo>
                  <a:pt x="6042" y="9340"/>
                  <a:pt x="6034" y="9337"/>
                  <a:pt x="6026" y="9334"/>
                </a:cubicBezTo>
                <a:close/>
                <a:moveTo>
                  <a:pt x="3093" y="8839"/>
                </a:moveTo>
                <a:cubicBezTo>
                  <a:pt x="3529" y="8839"/>
                  <a:pt x="3899" y="8839"/>
                  <a:pt x="4336" y="8872"/>
                </a:cubicBezTo>
                <a:cubicBezTo>
                  <a:pt x="4899" y="8972"/>
                  <a:pt x="5494" y="9136"/>
                  <a:pt x="6026" y="9334"/>
                </a:cubicBezTo>
                <a:lnTo>
                  <a:pt x="6026" y="9334"/>
                </a:lnTo>
                <a:cubicBezTo>
                  <a:pt x="6021" y="9329"/>
                  <a:pt x="6016" y="9321"/>
                  <a:pt x="6016" y="9309"/>
                </a:cubicBezTo>
                <a:lnTo>
                  <a:pt x="6016" y="9309"/>
                </a:lnTo>
                <a:cubicBezTo>
                  <a:pt x="6016" y="9309"/>
                  <a:pt x="6050" y="9309"/>
                  <a:pt x="6050" y="9343"/>
                </a:cubicBezTo>
                <a:cubicBezTo>
                  <a:pt x="6420" y="9511"/>
                  <a:pt x="6756" y="9679"/>
                  <a:pt x="7092" y="9914"/>
                </a:cubicBezTo>
                <a:cubicBezTo>
                  <a:pt x="6554" y="10351"/>
                  <a:pt x="5983" y="10654"/>
                  <a:pt x="5344" y="10922"/>
                </a:cubicBezTo>
                <a:cubicBezTo>
                  <a:pt x="4605" y="11225"/>
                  <a:pt x="3865" y="11426"/>
                  <a:pt x="3126" y="11561"/>
                </a:cubicBezTo>
                <a:cubicBezTo>
                  <a:pt x="2925" y="11578"/>
                  <a:pt x="2731" y="11586"/>
                  <a:pt x="2542" y="11586"/>
                </a:cubicBezTo>
                <a:cubicBezTo>
                  <a:pt x="2353" y="11586"/>
                  <a:pt x="2168" y="11578"/>
                  <a:pt x="1984" y="11561"/>
                </a:cubicBezTo>
                <a:lnTo>
                  <a:pt x="1479" y="11426"/>
                </a:lnTo>
                <a:cubicBezTo>
                  <a:pt x="1379" y="11393"/>
                  <a:pt x="1345" y="11359"/>
                  <a:pt x="1244" y="11292"/>
                </a:cubicBezTo>
                <a:lnTo>
                  <a:pt x="1177" y="11225"/>
                </a:lnTo>
                <a:cubicBezTo>
                  <a:pt x="1143" y="11191"/>
                  <a:pt x="1143" y="11158"/>
                  <a:pt x="1076" y="11090"/>
                </a:cubicBezTo>
                <a:cubicBezTo>
                  <a:pt x="1076" y="11057"/>
                  <a:pt x="1043" y="11023"/>
                  <a:pt x="1043" y="10956"/>
                </a:cubicBezTo>
                <a:lnTo>
                  <a:pt x="1043" y="10721"/>
                </a:lnTo>
                <a:lnTo>
                  <a:pt x="1177" y="10217"/>
                </a:lnTo>
                <a:cubicBezTo>
                  <a:pt x="1244" y="10049"/>
                  <a:pt x="1345" y="9881"/>
                  <a:pt x="1479" y="9713"/>
                </a:cubicBezTo>
                <a:lnTo>
                  <a:pt x="1849" y="9343"/>
                </a:lnTo>
                <a:cubicBezTo>
                  <a:pt x="2017" y="9208"/>
                  <a:pt x="2185" y="9141"/>
                  <a:pt x="2353" y="9040"/>
                </a:cubicBezTo>
                <a:cubicBezTo>
                  <a:pt x="2588" y="8973"/>
                  <a:pt x="2857" y="8872"/>
                  <a:pt x="3093" y="8839"/>
                </a:cubicBezTo>
                <a:close/>
                <a:moveTo>
                  <a:pt x="6722" y="15627"/>
                </a:moveTo>
                <a:cubicBezTo>
                  <a:pt x="6722" y="15627"/>
                  <a:pt x="6756" y="15627"/>
                  <a:pt x="6756" y="15694"/>
                </a:cubicBezTo>
                <a:cubicBezTo>
                  <a:pt x="6756" y="15627"/>
                  <a:pt x="6756" y="15627"/>
                  <a:pt x="6722" y="15627"/>
                </a:cubicBezTo>
                <a:close/>
                <a:moveTo>
                  <a:pt x="2992" y="15795"/>
                </a:moveTo>
                <a:cubicBezTo>
                  <a:pt x="2958" y="15795"/>
                  <a:pt x="2958" y="15795"/>
                  <a:pt x="2891" y="15862"/>
                </a:cubicBezTo>
                <a:cubicBezTo>
                  <a:pt x="2925" y="15862"/>
                  <a:pt x="2925" y="15795"/>
                  <a:pt x="2992" y="15795"/>
                </a:cubicBezTo>
                <a:close/>
                <a:moveTo>
                  <a:pt x="4370" y="15358"/>
                </a:moveTo>
                <a:cubicBezTo>
                  <a:pt x="4874" y="15358"/>
                  <a:pt x="5344" y="15358"/>
                  <a:pt x="5815" y="15392"/>
                </a:cubicBezTo>
                <a:cubicBezTo>
                  <a:pt x="6117" y="15426"/>
                  <a:pt x="6487" y="15526"/>
                  <a:pt x="6823" y="15627"/>
                </a:cubicBezTo>
                <a:cubicBezTo>
                  <a:pt x="7024" y="15728"/>
                  <a:pt x="7260" y="15862"/>
                  <a:pt x="7428" y="16030"/>
                </a:cubicBezTo>
                <a:lnTo>
                  <a:pt x="7495" y="16064"/>
                </a:lnTo>
                <a:cubicBezTo>
                  <a:pt x="7192" y="16367"/>
                  <a:pt x="6890" y="16635"/>
                  <a:pt x="6588" y="16904"/>
                </a:cubicBezTo>
                <a:cubicBezTo>
                  <a:pt x="6184" y="17240"/>
                  <a:pt x="5714" y="17475"/>
                  <a:pt x="5210" y="17711"/>
                </a:cubicBezTo>
                <a:cubicBezTo>
                  <a:pt x="4840" y="17879"/>
                  <a:pt x="4470" y="17946"/>
                  <a:pt x="4067" y="18047"/>
                </a:cubicBezTo>
                <a:cubicBezTo>
                  <a:pt x="3916" y="18064"/>
                  <a:pt x="3773" y="18072"/>
                  <a:pt x="3626" y="18072"/>
                </a:cubicBezTo>
                <a:cubicBezTo>
                  <a:pt x="3479" y="18072"/>
                  <a:pt x="3328" y="18064"/>
                  <a:pt x="3160" y="18047"/>
                </a:cubicBezTo>
                <a:cubicBezTo>
                  <a:pt x="2891" y="17980"/>
                  <a:pt x="2656" y="17912"/>
                  <a:pt x="2387" y="17812"/>
                </a:cubicBezTo>
                <a:cubicBezTo>
                  <a:pt x="2185" y="17744"/>
                  <a:pt x="2017" y="17610"/>
                  <a:pt x="1849" y="17475"/>
                </a:cubicBezTo>
                <a:cubicBezTo>
                  <a:pt x="1782" y="17408"/>
                  <a:pt x="1681" y="17375"/>
                  <a:pt x="1647" y="17274"/>
                </a:cubicBezTo>
                <a:cubicBezTo>
                  <a:pt x="1614" y="17240"/>
                  <a:pt x="1614" y="17207"/>
                  <a:pt x="1547" y="17139"/>
                </a:cubicBezTo>
                <a:cubicBezTo>
                  <a:pt x="1547" y="17106"/>
                  <a:pt x="1513" y="17072"/>
                  <a:pt x="1513" y="17039"/>
                </a:cubicBezTo>
                <a:lnTo>
                  <a:pt x="1513" y="16938"/>
                </a:lnTo>
                <a:cubicBezTo>
                  <a:pt x="1513" y="16904"/>
                  <a:pt x="1547" y="16871"/>
                  <a:pt x="1547" y="16803"/>
                </a:cubicBezTo>
                <a:cubicBezTo>
                  <a:pt x="1614" y="16736"/>
                  <a:pt x="1647" y="16703"/>
                  <a:pt x="1681" y="16602"/>
                </a:cubicBezTo>
                <a:cubicBezTo>
                  <a:pt x="1816" y="16467"/>
                  <a:pt x="1883" y="16333"/>
                  <a:pt x="2017" y="16266"/>
                </a:cubicBezTo>
                <a:cubicBezTo>
                  <a:pt x="2252" y="16064"/>
                  <a:pt x="2555" y="15930"/>
                  <a:pt x="2857" y="15762"/>
                </a:cubicBezTo>
                <a:cubicBezTo>
                  <a:pt x="3361" y="15560"/>
                  <a:pt x="3865" y="15426"/>
                  <a:pt x="4370" y="15358"/>
                </a:cubicBezTo>
                <a:close/>
                <a:moveTo>
                  <a:pt x="4370" y="1"/>
                </a:moveTo>
                <a:cubicBezTo>
                  <a:pt x="4067" y="101"/>
                  <a:pt x="3865" y="101"/>
                  <a:pt x="3597" y="135"/>
                </a:cubicBezTo>
                <a:cubicBezTo>
                  <a:pt x="3496" y="135"/>
                  <a:pt x="3361" y="169"/>
                  <a:pt x="3294" y="269"/>
                </a:cubicBezTo>
                <a:cubicBezTo>
                  <a:pt x="3193" y="337"/>
                  <a:pt x="3160" y="471"/>
                  <a:pt x="3160" y="605"/>
                </a:cubicBezTo>
                <a:cubicBezTo>
                  <a:pt x="3160" y="740"/>
                  <a:pt x="3193" y="841"/>
                  <a:pt x="3294" y="941"/>
                </a:cubicBezTo>
                <a:cubicBezTo>
                  <a:pt x="3352" y="1000"/>
                  <a:pt x="3460" y="1083"/>
                  <a:pt x="3554" y="1083"/>
                </a:cubicBezTo>
                <a:cubicBezTo>
                  <a:pt x="3568" y="1083"/>
                  <a:pt x="3583" y="1081"/>
                  <a:pt x="3597" y="1076"/>
                </a:cubicBezTo>
                <a:cubicBezTo>
                  <a:pt x="3832" y="1042"/>
                  <a:pt x="4059" y="1026"/>
                  <a:pt x="4286" y="1026"/>
                </a:cubicBezTo>
                <a:cubicBezTo>
                  <a:pt x="4512" y="1026"/>
                  <a:pt x="4739" y="1042"/>
                  <a:pt x="4974" y="1076"/>
                </a:cubicBezTo>
                <a:cubicBezTo>
                  <a:pt x="5344" y="1110"/>
                  <a:pt x="5714" y="1244"/>
                  <a:pt x="6083" y="1345"/>
                </a:cubicBezTo>
                <a:cubicBezTo>
                  <a:pt x="6420" y="1513"/>
                  <a:pt x="6756" y="1681"/>
                  <a:pt x="7058" y="1916"/>
                </a:cubicBezTo>
                <a:cubicBezTo>
                  <a:pt x="7360" y="2151"/>
                  <a:pt x="7663" y="2454"/>
                  <a:pt x="7898" y="2756"/>
                </a:cubicBezTo>
                <a:cubicBezTo>
                  <a:pt x="8201" y="3126"/>
                  <a:pt x="8402" y="3496"/>
                  <a:pt x="8570" y="3966"/>
                </a:cubicBezTo>
                <a:cubicBezTo>
                  <a:pt x="8738" y="4436"/>
                  <a:pt x="8873" y="4873"/>
                  <a:pt x="8940" y="5377"/>
                </a:cubicBezTo>
                <a:cubicBezTo>
                  <a:pt x="9041" y="5949"/>
                  <a:pt x="9041" y="6486"/>
                  <a:pt x="8940" y="7024"/>
                </a:cubicBezTo>
                <a:cubicBezTo>
                  <a:pt x="8906" y="7394"/>
                  <a:pt x="8839" y="7730"/>
                  <a:pt x="8705" y="8066"/>
                </a:cubicBezTo>
                <a:cubicBezTo>
                  <a:pt x="8570" y="8335"/>
                  <a:pt x="8402" y="8570"/>
                  <a:pt x="8234" y="8839"/>
                </a:cubicBezTo>
                <a:cubicBezTo>
                  <a:pt x="8100" y="9007"/>
                  <a:pt x="7965" y="9141"/>
                  <a:pt x="7797" y="9309"/>
                </a:cubicBezTo>
                <a:cubicBezTo>
                  <a:pt x="7495" y="9040"/>
                  <a:pt x="7092" y="8839"/>
                  <a:pt x="6688" y="8671"/>
                </a:cubicBezTo>
                <a:cubicBezTo>
                  <a:pt x="5882" y="8301"/>
                  <a:pt x="5075" y="8032"/>
                  <a:pt x="4202" y="7965"/>
                </a:cubicBezTo>
                <a:cubicBezTo>
                  <a:pt x="4017" y="7931"/>
                  <a:pt x="3832" y="7915"/>
                  <a:pt x="3643" y="7915"/>
                </a:cubicBezTo>
                <a:cubicBezTo>
                  <a:pt x="3454" y="7915"/>
                  <a:pt x="3261" y="7931"/>
                  <a:pt x="3059" y="7965"/>
                </a:cubicBezTo>
                <a:cubicBezTo>
                  <a:pt x="2857" y="7999"/>
                  <a:pt x="2689" y="7999"/>
                  <a:pt x="2488" y="8066"/>
                </a:cubicBezTo>
                <a:cubicBezTo>
                  <a:pt x="2252" y="8133"/>
                  <a:pt x="2084" y="8200"/>
                  <a:pt x="1883" y="8301"/>
                </a:cubicBezTo>
                <a:cubicBezTo>
                  <a:pt x="1547" y="8469"/>
                  <a:pt x="1244" y="8671"/>
                  <a:pt x="975" y="8906"/>
                </a:cubicBezTo>
                <a:cubicBezTo>
                  <a:pt x="673" y="9208"/>
                  <a:pt x="471" y="9578"/>
                  <a:pt x="303" y="9981"/>
                </a:cubicBezTo>
                <a:cubicBezTo>
                  <a:pt x="68" y="10519"/>
                  <a:pt x="1" y="11090"/>
                  <a:pt x="303" y="11662"/>
                </a:cubicBezTo>
                <a:cubicBezTo>
                  <a:pt x="538" y="12099"/>
                  <a:pt x="1043" y="12367"/>
                  <a:pt x="1547" y="12435"/>
                </a:cubicBezTo>
                <a:cubicBezTo>
                  <a:pt x="1827" y="12494"/>
                  <a:pt x="2113" y="12520"/>
                  <a:pt x="2400" y="12520"/>
                </a:cubicBezTo>
                <a:cubicBezTo>
                  <a:pt x="2768" y="12520"/>
                  <a:pt x="3137" y="12477"/>
                  <a:pt x="3496" y="12401"/>
                </a:cubicBezTo>
                <a:cubicBezTo>
                  <a:pt x="4202" y="12267"/>
                  <a:pt x="4874" y="12065"/>
                  <a:pt x="5546" y="11763"/>
                </a:cubicBezTo>
                <a:cubicBezTo>
                  <a:pt x="6251" y="11494"/>
                  <a:pt x="6957" y="11090"/>
                  <a:pt x="7596" y="10654"/>
                </a:cubicBezTo>
                <a:cubicBezTo>
                  <a:pt x="7697" y="10586"/>
                  <a:pt x="7730" y="10519"/>
                  <a:pt x="7797" y="10486"/>
                </a:cubicBezTo>
                <a:cubicBezTo>
                  <a:pt x="8033" y="10654"/>
                  <a:pt x="8201" y="10855"/>
                  <a:pt x="8369" y="11057"/>
                </a:cubicBezTo>
                <a:cubicBezTo>
                  <a:pt x="8469" y="11258"/>
                  <a:pt x="8604" y="11426"/>
                  <a:pt x="8738" y="11662"/>
                </a:cubicBezTo>
                <a:cubicBezTo>
                  <a:pt x="8806" y="11863"/>
                  <a:pt x="8873" y="12099"/>
                  <a:pt x="8906" y="12334"/>
                </a:cubicBezTo>
                <a:cubicBezTo>
                  <a:pt x="8940" y="12603"/>
                  <a:pt x="8940" y="12905"/>
                  <a:pt x="8906" y="13241"/>
                </a:cubicBezTo>
                <a:cubicBezTo>
                  <a:pt x="8873" y="13611"/>
                  <a:pt x="8738" y="14014"/>
                  <a:pt x="8570" y="14384"/>
                </a:cubicBezTo>
                <a:cubicBezTo>
                  <a:pt x="8402" y="14720"/>
                  <a:pt x="8234" y="15056"/>
                  <a:pt x="8033" y="15358"/>
                </a:cubicBezTo>
                <a:lnTo>
                  <a:pt x="7932" y="15258"/>
                </a:lnTo>
                <a:cubicBezTo>
                  <a:pt x="7596" y="15022"/>
                  <a:pt x="7260" y="14854"/>
                  <a:pt x="6890" y="14686"/>
                </a:cubicBezTo>
                <a:cubicBezTo>
                  <a:pt x="6520" y="14552"/>
                  <a:pt x="6083" y="14451"/>
                  <a:pt x="5714" y="14417"/>
                </a:cubicBezTo>
                <a:cubicBezTo>
                  <a:pt x="5529" y="14401"/>
                  <a:pt x="5327" y="14392"/>
                  <a:pt x="5126" y="14392"/>
                </a:cubicBezTo>
                <a:cubicBezTo>
                  <a:pt x="4924" y="14392"/>
                  <a:pt x="4722" y="14401"/>
                  <a:pt x="4538" y="14417"/>
                </a:cubicBezTo>
                <a:cubicBezTo>
                  <a:pt x="3731" y="14518"/>
                  <a:pt x="2992" y="14720"/>
                  <a:pt x="2252" y="15056"/>
                </a:cubicBezTo>
                <a:cubicBezTo>
                  <a:pt x="1715" y="15291"/>
                  <a:pt x="1143" y="15728"/>
                  <a:pt x="807" y="16232"/>
                </a:cubicBezTo>
                <a:cubicBezTo>
                  <a:pt x="673" y="16467"/>
                  <a:pt x="538" y="16736"/>
                  <a:pt x="572" y="17039"/>
                </a:cubicBezTo>
                <a:cubicBezTo>
                  <a:pt x="572" y="17375"/>
                  <a:pt x="707" y="17644"/>
                  <a:pt x="908" y="17912"/>
                </a:cubicBezTo>
                <a:cubicBezTo>
                  <a:pt x="1143" y="18148"/>
                  <a:pt x="1412" y="18383"/>
                  <a:pt x="1715" y="18551"/>
                </a:cubicBezTo>
                <a:cubicBezTo>
                  <a:pt x="2084" y="18753"/>
                  <a:pt x="2521" y="18887"/>
                  <a:pt x="2992" y="18954"/>
                </a:cubicBezTo>
                <a:cubicBezTo>
                  <a:pt x="3193" y="18988"/>
                  <a:pt x="3429" y="18988"/>
                  <a:pt x="3664" y="18988"/>
                </a:cubicBezTo>
                <a:cubicBezTo>
                  <a:pt x="3899" y="18988"/>
                  <a:pt x="4168" y="18954"/>
                  <a:pt x="4370" y="18921"/>
                </a:cubicBezTo>
                <a:cubicBezTo>
                  <a:pt x="4840" y="18820"/>
                  <a:pt x="5243" y="18719"/>
                  <a:pt x="5680" y="18484"/>
                </a:cubicBezTo>
                <a:cubicBezTo>
                  <a:pt x="6554" y="18114"/>
                  <a:pt x="7293" y="17543"/>
                  <a:pt x="7932" y="16871"/>
                </a:cubicBezTo>
                <a:lnTo>
                  <a:pt x="8100" y="16703"/>
                </a:lnTo>
                <a:cubicBezTo>
                  <a:pt x="8369" y="17039"/>
                  <a:pt x="8570" y="17375"/>
                  <a:pt x="8738" y="17744"/>
                </a:cubicBezTo>
                <a:cubicBezTo>
                  <a:pt x="8873" y="18047"/>
                  <a:pt x="8940" y="18316"/>
                  <a:pt x="8974" y="18652"/>
                </a:cubicBezTo>
                <a:cubicBezTo>
                  <a:pt x="9041" y="18954"/>
                  <a:pt x="9041" y="19257"/>
                  <a:pt x="8974" y="19559"/>
                </a:cubicBezTo>
                <a:cubicBezTo>
                  <a:pt x="8940" y="19895"/>
                  <a:pt x="8873" y="20164"/>
                  <a:pt x="8738" y="20466"/>
                </a:cubicBezTo>
                <a:cubicBezTo>
                  <a:pt x="8570" y="20903"/>
                  <a:pt x="8301" y="21273"/>
                  <a:pt x="8066" y="21609"/>
                </a:cubicBezTo>
                <a:cubicBezTo>
                  <a:pt x="7629" y="22147"/>
                  <a:pt x="7125" y="22617"/>
                  <a:pt x="6588" y="23020"/>
                </a:cubicBezTo>
                <a:cubicBezTo>
                  <a:pt x="5755" y="23653"/>
                  <a:pt x="4857" y="24187"/>
                  <a:pt x="3892" y="24621"/>
                </a:cubicBezTo>
                <a:lnTo>
                  <a:pt x="3892" y="24621"/>
                </a:lnTo>
                <a:cubicBezTo>
                  <a:pt x="3896" y="24617"/>
                  <a:pt x="3899" y="24610"/>
                  <a:pt x="3899" y="24600"/>
                </a:cubicBezTo>
                <a:cubicBezTo>
                  <a:pt x="3865" y="24600"/>
                  <a:pt x="3865" y="24634"/>
                  <a:pt x="3832" y="24634"/>
                </a:cubicBezTo>
                <a:cubicBezTo>
                  <a:pt x="3193" y="24869"/>
                  <a:pt x="2555" y="25104"/>
                  <a:pt x="1916" y="25272"/>
                </a:cubicBezTo>
                <a:cubicBezTo>
                  <a:pt x="1681" y="25306"/>
                  <a:pt x="1547" y="25608"/>
                  <a:pt x="1580" y="25843"/>
                </a:cubicBezTo>
                <a:cubicBezTo>
                  <a:pt x="1669" y="26079"/>
                  <a:pt x="1860" y="26186"/>
                  <a:pt x="2088" y="26186"/>
                </a:cubicBezTo>
                <a:cubicBezTo>
                  <a:pt x="2119" y="26186"/>
                  <a:pt x="2152" y="26184"/>
                  <a:pt x="2185" y="26179"/>
                </a:cubicBezTo>
                <a:cubicBezTo>
                  <a:pt x="3059" y="25978"/>
                  <a:pt x="3899" y="25675"/>
                  <a:pt x="4739" y="25306"/>
                </a:cubicBezTo>
                <a:cubicBezTo>
                  <a:pt x="5613" y="24869"/>
                  <a:pt x="6453" y="24365"/>
                  <a:pt x="7260" y="23760"/>
                </a:cubicBezTo>
                <a:cubicBezTo>
                  <a:pt x="8705" y="22651"/>
                  <a:pt x="9948" y="21071"/>
                  <a:pt x="9982" y="19156"/>
                </a:cubicBezTo>
                <a:cubicBezTo>
                  <a:pt x="9982" y="18148"/>
                  <a:pt x="9612" y="17240"/>
                  <a:pt x="9074" y="16400"/>
                </a:cubicBezTo>
                <a:cubicBezTo>
                  <a:pt x="8974" y="16266"/>
                  <a:pt x="8873" y="16131"/>
                  <a:pt x="8772" y="15963"/>
                </a:cubicBezTo>
                <a:cubicBezTo>
                  <a:pt x="9108" y="15526"/>
                  <a:pt x="9377" y="15022"/>
                  <a:pt x="9578" y="14518"/>
                </a:cubicBezTo>
                <a:cubicBezTo>
                  <a:pt x="9915" y="13678"/>
                  <a:pt x="9982" y="12771"/>
                  <a:pt x="9814" y="11897"/>
                </a:cubicBezTo>
                <a:cubicBezTo>
                  <a:pt x="9646" y="11158"/>
                  <a:pt x="9242" y="10519"/>
                  <a:pt x="8738" y="9981"/>
                </a:cubicBezTo>
                <a:lnTo>
                  <a:pt x="8570" y="9813"/>
                </a:lnTo>
                <a:cubicBezTo>
                  <a:pt x="8806" y="9545"/>
                  <a:pt x="9041" y="9242"/>
                  <a:pt x="9242" y="8973"/>
                </a:cubicBezTo>
                <a:cubicBezTo>
                  <a:pt x="9444" y="8671"/>
                  <a:pt x="9578" y="8335"/>
                  <a:pt x="9713" y="7999"/>
                </a:cubicBezTo>
                <a:cubicBezTo>
                  <a:pt x="9780" y="7797"/>
                  <a:pt x="9780" y="7562"/>
                  <a:pt x="9814" y="7394"/>
                </a:cubicBezTo>
                <a:lnTo>
                  <a:pt x="9948" y="6520"/>
                </a:lnTo>
                <a:cubicBezTo>
                  <a:pt x="10049" y="5478"/>
                  <a:pt x="9814" y="4436"/>
                  <a:pt x="9410" y="3462"/>
                </a:cubicBezTo>
                <a:cubicBezTo>
                  <a:pt x="8940" y="2353"/>
                  <a:pt x="8201" y="1446"/>
                  <a:pt x="7192" y="807"/>
                </a:cubicBezTo>
                <a:cubicBezTo>
                  <a:pt x="6352" y="269"/>
                  <a:pt x="5344" y="1"/>
                  <a:pt x="4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rot="2871926">
            <a:off x="1206990" y="3928112"/>
            <a:ext cx="215958" cy="603648"/>
          </a:xfrm>
          <a:custGeom>
            <a:avLst/>
            <a:gdLst/>
            <a:ahLst/>
            <a:cxnLst/>
            <a:rect l="l" t="t" r="r" b="b"/>
            <a:pathLst>
              <a:path w="8638" h="24145" extrusionOk="0">
                <a:moveTo>
                  <a:pt x="4604" y="2353"/>
                </a:moveTo>
                <a:lnTo>
                  <a:pt x="4537" y="2420"/>
                </a:lnTo>
                <a:cubicBezTo>
                  <a:pt x="4537" y="2420"/>
                  <a:pt x="4604" y="2420"/>
                  <a:pt x="4604" y="2353"/>
                </a:cubicBezTo>
                <a:close/>
                <a:moveTo>
                  <a:pt x="2823" y="4134"/>
                </a:moveTo>
                <a:lnTo>
                  <a:pt x="2823" y="4134"/>
                </a:lnTo>
                <a:cubicBezTo>
                  <a:pt x="2823" y="4134"/>
                  <a:pt x="2790" y="4167"/>
                  <a:pt x="2790" y="4201"/>
                </a:cubicBezTo>
                <a:lnTo>
                  <a:pt x="2790" y="4201"/>
                </a:lnTo>
                <a:cubicBezTo>
                  <a:pt x="2790" y="4168"/>
                  <a:pt x="2823" y="4168"/>
                  <a:pt x="2823" y="4134"/>
                </a:cubicBezTo>
                <a:close/>
                <a:moveTo>
                  <a:pt x="1580" y="6218"/>
                </a:moveTo>
                <a:lnTo>
                  <a:pt x="1580" y="6218"/>
                </a:lnTo>
                <a:cubicBezTo>
                  <a:pt x="1580" y="6218"/>
                  <a:pt x="1580" y="6246"/>
                  <a:pt x="1561" y="6266"/>
                </a:cubicBezTo>
                <a:lnTo>
                  <a:pt x="1561" y="6266"/>
                </a:lnTo>
                <a:cubicBezTo>
                  <a:pt x="1572" y="6256"/>
                  <a:pt x="1580" y="6241"/>
                  <a:pt x="1580" y="6218"/>
                </a:cubicBezTo>
                <a:close/>
                <a:moveTo>
                  <a:pt x="1561" y="6266"/>
                </a:moveTo>
                <a:cubicBezTo>
                  <a:pt x="1541" y="6285"/>
                  <a:pt x="1513" y="6285"/>
                  <a:pt x="1513" y="6285"/>
                </a:cubicBezTo>
                <a:cubicBezTo>
                  <a:pt x="1536" y="6285"/>
                  <a:pt x="1551" y="6277"/>
                  <a:pt x="1561" y="6266"/>
                </a:cubicBezTo>
                <a:close/>
                <a:moveTo>
                  <a:pt x="5445" y="8536"/>
                </a:moveTo>
                <a:cubicBezTo>
                  <a:pt x="5478" y="8570"/>
                  <a:pt x="5613" y="8570"/>
                  <a:pt x="5680" y="8570"/>
                </a:cubicBezTo>
                <a:cubicBezTo>
                  <a:pt x="5781" y="8570"/>
                  <a:pt x="5814" y="8637"/>
                  <a:pt x="5881" y="8637"/>
                </a:cubicBezTo>
                <a:cubicBezTo>
                  <a:pt x="5949" y="8671"/>
                  <a:pt x="5982" y="8671"/>
                  <a:pt x="6049" y="8704"/>
                </a:cubicBezTo>
                <a:cubicBezTo>
                  <a:pt x="6117" y="8738"/>
                  <a:pt x="6184" y="8805"/>
                  <a:pt x="6217" y="8872"/>
                </a:cubicBezTo>
                <a:lnTo>
                  <a:pt x="6352" y="9141"/>
                </a:lnTo>
                <a:cubicBezTo>
                  <a:pt x="6386" y="9242"/>
                  <a:pt x="6453" y="9377"/>
                  <a:pt x="6453" y="9511"/>
                </a:cubicBezTo>
                <a:lnTo>
                  <a:pt x="6453" y="9981"/>
                </a:lnTo>
                <a:cubicBezTo>
                  <a:pt x="6386" y="10149"/>
                  <a:pt x="6352" y="10318"/>
                  <a:pt x="6318" y="10418"/>
                </a:cubicBezTo>
                <a:cubicBezTo>
                  <a:pt x="6217" y="10553"/>
                  <a:pt x="6184" y="10687"/>
                  <a:pt x="6117" y="10822"/>
                </a:cubicBezTo>
                <a:lnTo>
                  <a:pt x="5848" y="11057"/>
                </a:lnTo>
                <a:cubicBezTo>
                  <a:pt x="5713" y="11158"/>
                  <a:pt x="5613" y="11225"/>
                  <a:pt x="5478" y="11258"/>
                </a:cubicBezTo>
                <a:cubicBezTo>
                  <a:pt x="5310" y="11326"/>
                  <a:pt x="5142" y="11359"/>
                  <a:pt x="5008" y="11393"/>
                </a:cubicBezTo>
                <a:cubicBezTo>
                  <a:pt x="4890" y="11410"/>
                  <a:pt x="4764" y="11418"/>
                  <a:pt x="4630" y="11418"/>
                </a:cubicBezTo>
                <a:cubicBezTo>
                  <a:pt x="4495" y="11418"/>
                  <a:pt x="4352" y="11410"/>
                  <a:pt x="4201" y="11393"/>
                </a:cubicBezTo>
                <a:cubicBezTo>
                  <a:pt x="3798" y="11359"/>
                  <a:pt x="3428" y="11225"/>
                  <a:pt x="3025" y="11057"/>
                </a:cubicBezTo>
                <a:cubicBezTo>
                  <a:pt x="2857" y="10990"/>
                  <a:pt x="2756" y="10922"/>
                  <a:pt x="2622" y="10855"/>
                </a:cubicBezTo>
                <a:cubicBezTo>
                  <a:pt x="2689" y="10654"/>
                  <a:pt x="2823" y="10486"/>
                  <a:pt x="2958" y="10318"/>
                </a:cubicBezTo>
                <a:cubicBezTo>
                  <a:pt x="3126" y="10082"/>
                  <a:pt x="3294" y="9914"/>
                  <a:pt x="3462" y="9746"/>
                </a:cubicBezTo>
                <a:cubicBezTo>
                  <a:pt x="3663" y="9545"/>
                  <a:pt x="3865" y="9343"/>
                  <a:pt x="4134" y="9175"/>
                </a:cubicBezTo>
                <a:cubicBezTo>
                  <a:pt x="4369" y="8973"/>
                  <a:pt x="4672" y="8805"/>
                  <a:pt x="4974" y="8671"/>
                </a:cubicBezTo>
                <a:cubicBezTo>
                  <a:pt x="5109" y="8637"/>
                  <a:pt x="5277" y="8570"/>
                  <a:pt x="5445" y="8536"/>
                </a:cubicBezTo>
                <a:close/>
                <a:moveTo>
                  <a:pt x="5243" y="15090"/>
                </a:moveTo>
                <a:cubicBezTo>
                  <a:pt x="5445" y="15123"/>
                  <a:pt x="5646" y="15123"/>
                  <a:pt x="5814" y="15123"/>
                </a:cubicBezTo>
                <a:cubicBezTo>
                  <a:pt x="5881" y="15123"/>
                  <a:pt x="6016" y="15190"/>
                  <a:pt x="6117" y="15224"/>
                </a:cubicBezTo>
                <a:cubicBezTo>
                  <a:pt x="6150" y="15224"/>
                  <a:pt x="6184" y="15258"/>
                  <a:pt x="6217" y="15258"/>
                </a:cubicBezTo>
                <a:cubicBezTo>
                  <a:pt x="6217" y="15291"/>
                  <a:pt x="6184" y="15358"/>
                  <a:pt x="6150" y="15392"/>
                </a:cubicBezTo>
                <a:lnTo>
                  <a:pt x="5881" y="15627"/>
                </a:lnTo>
                <a:cubicBezTo>
                  <a:pt x="5579" y="15862"/>
                  <a:pt x="5243" y="16064"/>
                  <a:pt x="4873" y="16199"/>
                </a:cubicBezTo>
                <a:cubicBezTo>
                  <a:pt x="4571" y="16299"/>
                  <a:pt x="4336" y="16400"/>
                  <a:pt x="4033" y="16434"/>
                </a:cubicBezTo>
                <a:lnTo>
                  <a:pt x="3529" y="16434"/>
                </a:lnTo>
                <a:cubicBezTo>
                  <a:pt x="3462" y="16434"/>
                  <a:pt x="3361" y="16400"/>
                  <a:pt x="3227" y="16367"/>
                </a:cubicBezTo>
                <a:cubicBezTo>
                  <a:pt x="3227" y="16299"/>
                  <a:pt x="3294" y="16299"/>
                  <a:pt x="3294" y="16266"/>
                </a:cubicBezTo>
                <a:cubicBezTo>
                  <a:pt x="3462" y="16064"/>
                  <a:pt x="3630" y="15896"/>
                  <a:pt x="3831" y="15728"/>
                </a:cubicBezTo>
                <a:cubicBezTo>
                  <a:pt x="4033" y="15560"/>
                  <a:pt x="4302" y="15426"/>
                  <a:pt x="4537" y="15291"/>
                </a:cubicBezTo>
                <a:cubicBezTo>
                  <a:pt x="4739" y="15224"/>
                  <a:pt x="5008" y="15123"/>
                  <a:pt x="5243" y="15090"/>
                </a:cubicBezTo>
                <a:close/>
                <a:moveTo>
                  <a:pt x="4235" y="22416"/>
                </a:moveTo>
                <a:lnTo>
                  <a:pt x="4302" y="22449"/>
                </a:lnTo>
                <a:cubicBezTo>
                  <a:pt x="4302" y="22449"/>
                  <a:pt x="4235" y="22449"/>
                  <a:pt x="4235" y="22416"/>
                </a:cubicBezTo>
                <a:close/>
                <a:moveTo>
                  <a:pt x="7663" y="1"/>
                </a:moveTo>
                <a:cubicBezTo>
                  <a:pt x="7058" y="34"/>
                  <a:pt x="6352" y="236"/>
                  <a:pt x="5781" y="471"/>
                </a:cubicBezTo>
                <a:cubicBezTo>
                  <a:pt x="4873" y="841"/>
                  <a:pt x="4100" y="1345"/>
                  <a:pt x="3361" y="1983"/>
                </a:cubicBezTo>
                <a:cubicBezTo>
                  <a:pt x="2655" y="2622"/>
                  <a:pt x="2017" y="3361"/>
                  <a:pt x="1479" y="4168"/>
                </a:cubicBezTo>
                <a:cubicBezTo>
                  <a:pt x="975" y="4941"/>
                  <a:pt x="538" y="5781"/>
                  <a:pt x="303" y="6654"/>
                </a:cubicBezTo>
                <a:cubicBezTo>
                  <a:pt x="168" y="7058"/>
                  <a:pt x="101" y="7495"/>
                  <a:pt x="34" y="7965"/>
                </a:cubicBezTo>
                <a:cubicBezTo>
                  <a:pt x="0" y="8368"/>
                  <a:pt x="34" y="8805"/>
                  <a:pt x="101" y="9209"/>
                </a:cubicBezTo>
                <a:cubicBezTo>
                  <a:pt x="202" y="10015"/>
                  <a:pt x="639" y="10721"/>
                  <a:pt x="1244" y="11258"/>
                </a:cubicBezTo>
                <a:cubicBezTo>
                  <a:pt x="975" y="12031"/>
                  <a:pt x="841" y="12872"/>
                  <a:pt x="841" y="13644"/>
                </a:cubicBezTo>
                <a:cubicBezTo>
                  <a:pt x="841" y="14485"/>
                  <a:pt x="1009" y="15291"/>
                  <a:pt x="1412" y="16064"/>
                </a:cubicBezTo>
                <a:cubicBezTo>
                  <a:pt x="1513" y="16266"/>
                  <a:pt x="1647" y="16467"/>
                  <a:pt x="1815" y="16669"/>
                </a:cubicBezTo>
                <a:cubicBezTo>
                  <a:pt x="1345" y="17744"/>
                  <a:pt x="1311" y="18954"/>
                  <a:pt x="1580" y="20097"/>
                </a:cubicBezTo>
                <a:cubicBezTo>
                  <a:pt x="1681" y="20668"/>
                  <a:pt x="1950" y="21273"/>
                  <a:pt x="2286" y="21777"/>
                </a:cubicBezTo>
                <a:cubicBezTo>
                  <a:pt x="2622" y="22281"/>
                  <a:pt x="3025" y="22785"/>
                  <a:pt x="3495" y="23155"/>
                </a:cubicBezTo>
                <a:cubicBezTo>
                  <a:pt x="4033" y="23592"/>
                  <a:pt x="4638" y="23928"/>
                  <a:pt x="5277" y="24129"/>
                </a:cubicBezTo>
                <a:cubicBezTo>
                  <a:pt x="5317" y="24139"/>
                  <a:pt x="5358" y="24144"/>
                  <a:pt x="5398" y="24144"/>
                </a:cubicBezTo>
                <a:cubicBezTo>
                  <a:pt x="5631" y="24144"/>
                  <a:pt x="5863" y="23989"/>
                  <a:pt x="5949" y="23760"/>
                </a:cubicBezTo>
                <a:cubicBezTo>
                  <a:pt x="6016" y="23457"/>
                  <a:pt x="5848" y="23188"/>
                  <a:pt x="5545" y="23088"/>
                </a:cubicBezTo>
                <a:cubicBezTo>
                  <a:pt x="5445" y="23020"/>
                  <a:pt x="5344" y="22987"/>
                  <a:pt x="5209" y="22953"/>
                </a:cubicBezTo>
                <a:cubicBezTo>
                  <a:pt x="4873" y="22785"/>
                  <a:pt x="4537" y="22617"/>
                  <a:pt x="4268" y="22416"/>
                </a:cubicBezTo>
                <a:cubicBezTo>
                  <a:pt x="4204" y="22416"/>
                  <a:pt x="4201" y="22416"/>
                  <a:pt x="4201" y="22356"/>
                </a:cubicBezTo>
                <a:lnTo>
                  <a:pt x="4201" y="22356"/>
                </a:lnTo>
                <a:cubicBezTo>
                  <a:pt x="4224" y="22376"/>
                  <a:pt x="4246" y="22396"/>
                  <a:pt x="4268" y="22416"/>
                </a:cubicBezTo>
                <a:lnTo>
                  <a:pt x="4201" y="22348"/>
                </a:lnTo>
                <a:lnTo>
                  <a:pt x="4201" y="22348"/>
                </a:lnTo>
                <a:cubicBezTo>
                  <a:pt x="4201" y="22351"/>
                  <a:pt x="4201" y="22354"/>
                  <a:pt x="4201" y="22356"/>
                </a:cubicBezTo>
                <a:lnTo>
                  <a:pt x="4201" y="22356"/>
                </a:lnTo>
                <a:cubicBezTo>
                  <a:pt x="3922" y="22111"/>
                  <a:pt x="3649" y="21889"/>
                  <a:pt x="3462" y="21609"/>
                </a:cubicBezTo>
                <a:cubicBezTo>
                  <a:pt x="3193" y="21273"/>
                  <a:pt x="3025" y="20937"/>
                  <a:pt x="2857" y="20601"/>
                </a:cubicBezTo>
                <a:cubicBezTo>
                  <a:pt x="2689" y="20231"/>
                  <a:pt x="2622" y="19794"/>
                  <a:pt x="2521" y="19425"/>
                </a:cubicBezTo>
                <a:cubicBezTo>
                  <a:pt x="2487" y="19055"/>
                  <a:pt x="2487" y="18618"/>
                  <a:pt x="2521" y="18248"/>
                </a:cubicBezTo>
                <a:cubicBezTo>
                  <a:pt x="2588" y="17946"/>
                  <a:pt x="2655" y="17644"/>
                  <a:pt x="2756" y="17375"/>
                </a:cubicBezTo>
                <a:cubicBezTo>
                  <a:pt x="2857" y="17408"/>
                  <a:pt x="2991" y="17442"/>
                  <a:pt x="3092" y="17476"/>
                </a:cubicBezTo>
                <a:cubicBezTo>
                  <a:pt x="3315" y="17542"/>
                  <a:pt x="3544" y="17571"/>
                  <a:pt x="3775" y="17571"/>
                </a:cubicBezTo>
                <a:cubicBezTo>
                  <a:pt x="4483" y="17571"/>
                  <a:pt x="5206" y="17293"/>
                  <a:pt x="5814" y="16938"/>
                </a:cubicBezTo>
                <a:cubicBezTo>
                  <a:pt x="6184" y="16736"/>
                  <a:pt x="6554" y="16467"/>
                  <a:pt x="6856" y="16165"/>
                </a:cubicBezTo>
                <a:cubicBezTo>
                  <a:pt x="7125" y="15930"/>
                  <a:pt x="7293" y="15627"/>
                  <a:pt x="7293" y="15258"/>
                </a:cubicBezTo>
                <a:cubicBezTo>
                  <a:pt x="7293" y="14585"/>
                  <a:pt x="6654" y="14216"/>
                  <a:pt x="6117" y="14081"/>
                </a:cubicBezTo>
                <a:cubicBezTo>
                  <a:pt x="5935" y="14050"/>
                  <a:pt x="5756" y="14035"/>
                  <a:pt x="5578" y="14035"/>
                </a:cubicBezTo>
                <a:cubicBezTo>
                  <a:pt x="4997" y="14035"/>
                  <a:pt x="4431" y="14194"/>
                  <a:pt x="3865" y="14451"/>
                </a:cubicBezTo>
                <a:cubicBezTo>
                  <a:pt x="3294" y="14753"/>
                  <a:pt x="2790" y="15157"/>
                  <a:pt x="2420" y="15661"/>
                </a:cubicBezTo>
                <a:cubicBezTo>
                  <a:pt x="2319" y="15560"/>
                  <a:pt x="2286" y="15459"/>
                  <a:pt x="2252" y="15325"/>
                </a:cubicBezTo>
                <a:cubicBezTo>
                  <a:pt x="2118" y="15056"/>
                  <a:pt x="2017" y="14720"/>
                  <a:pt x="1983" y="14384"/>
                </a:cubicBezTo>
                <a:cubicBezTo>
                  <a:pt x="1916" y="13812"/>
                  <a:pt x="1916" y="13308"/>
                  <a:pt x="1983" y="12771"/>
                </a:cubicBezTo>
                <a:cubicBezTo>
                  <a:pt x="2017" y="12468"/>
                  <a:pt x="2084" y="12199"/>
                  <a:pt x="2151" y="11897"/>
                </a:cubicBezTo>
                <a:lnTo>
                  <a:pt x="2420" y="12031"/>
                </a:lnTo>
                <a:cubicBezTo>
                  <a:pt x="2857" y="12233"/>
                  <a:pt x="3327" y="12401"/>
                  <a:pt x="3798" y="12435"/>
                </a:cubicBezTo>
                <a:cubicBezTo>
                  <a:pt x="4001" y="12490"/>
                  <a:pt x="4225" y="12515"/>
                  <a:pt x="4447" y="12515"/>
                </a:cubicBezTo>
                <a:cubicBezTo>
                  <a:pt x="4628" y="12515"/>
                  <a:pt x="4808" y="12498"/>
                  <a:pt x="4974" y="12468"/>
                </a:cubicBezTo>
                <a:cubicBezTo>
                  <a:pt x="5344" y="12435"/>
                  <a:pt x="5680" y="12367"/>
                  <a:pt x="6016" y="12199"/>
                </a:cubicBezTo>
                <a:cubicBezTo>
                  <a:pt x="6520" y="11931"/>
                  <a:pt x="6990" y="11460"/>
                  <a:pt x="7192" y="10922"/>
                </a:cubicBezTo>
                <a:cubicBezTo>
                  <a:pt x="7226" y="10788"/>
                  <a:pt x="7326" y="10620"/>
                  <a:pt x="7360" y="10519"/>
                </a:cubicBezTo>
                <a:cubicBezTo>
                  <a:pt x="7394" y="10351"/>
                  <a:pt x="7461" y="10183"/>
                  <a:pt x="7461" y="10015"/>
                </a:cubicBezTo>
                <a:cubicBezTo>
                  <a:pt x="7495" y="9713"/>
                  <a:pt x="7461" y="9444"/>
                  <a:pt x="7394" y="9209"/>
                </a:cubicBezTo>
                <a:cubicBezTo>
                  <a:pt x="7360" y="8940"/>
                  <a:pt x="7293" y="8704"/>
                  <a:pt x="7158" y="8503"/>
                </a:cubicBezTo>
                <a:cubicBezTo>
                  <a:pt x="7024" y="8234"/>
                  <a:pt x="6822" y="8032"/>
                  <a:pt x="6621" y="7864"/>
                </a:cubicBezTo>
                <a:cubicBezTo>
                  <a:pt x="6311" y="7621"/>
                  <a:pt x="5927" y="7508"/>
                  <a:pt x="5538" y="7508"/>
                </a:cubicBezTo>
                <a:cubicBezTo>
                  <a:pt x="5337" y="7508"/>
                  <a:pt x="5135" y="7538"/>
                  <a:pt x="4940" y="7595"/>
                </a:cubicBezTo>
                <a:cubicBezTo>
                  <a:pt x="4537" y="7696"/>
                  <a:pt x="4201" y="7864"/>
                  <a:pt x="3932" y="8032"/>
                </a:cubicBezTo>
                <a:cubicBezTo>
                  <a:pt x="3495" y="8268"/>
                  <a:pt x="3126" y="8604"/>
                  <a:pt x="2790" y="8906"/>
                </a:cubicBezTo>
                <a:cubicBezTo>
                  <a:pt x="2454" y="9242"/>
                  <a:pt x="2118" y="9612"/>
                  <a:pt x="1815" y="10015"/>
                </a:cubicBezTo>
                <a:cubicBezTo>
                  <a:pt x="1782" y="10082"/>
                  <a:pt x="1748" y="10149"/>
                  <a:pt x="1681" y="10217"/>
                </a:cubicBezTo>
                <a:lnTo>
                  <a:pt x="1614" y="10149"/>
                </a:lnTo>
                <a:cubicBezTo>
                  <a:pt x="1479" y="9981"/>
                  <a:pt x="1345" y="9746"/>
                  <a:pt x="1277" y="9578"/>
                </a:cubicBezTo>
                <a:cubicBezTo>
                  <a:pt x="1177" y="9343"/>
                  <a:pt x="1109" y="9074"/>
                  <a:pt x="1076" y="8839"/>
                </a:cubicBezTo>
                <a:cubicBezTo>
                  <a:pt x="1009" y="8503"/>
                  <a:pt x="1009" y="8133"/>
                  <a:pt x="1076" y="7763"/>
                </a:cubicBezTo>
                <a:cubicBezTo>
                  <a:pt x="1143" y="7226"/>
                  <a:pt x="1311" y="6688"/>
                  <a:pt x="1513" y="6184"/>
                </a:cubicBezTo>
                <a:cubicBezTo>
                  <a:pt x="1849" y="5478"/>
                  <a:pt x="2252" y="4806"/>
                  <a:pt x="2689" y="4168"/>
                </a:cubicBezTo>
                <a:cubicBezTo>
                  <a:pt x="3193" y="3496"/>
                  <a:pt x="3798" y="2891"/>
                  <a:pt x="4470" y="2387"/>
                </a:cubicBezTo>
                <a:cubicBezTo>
                  <a:pt x="4974" y="2017"/>
                  <a:pt x="5478" y="1714"/>
                  <a:pt x="6016" y="1479"/>
                </a:cubicBezTo>
                <a:cubicBezTo>
                  <a:pt x="6386" y="1311"/>
                  <a:pt x="6822" y="1210"/>
                  <a:pt x="7192" y="1143"/>
                </a:cubicBezTo>
                <a:cubicBezTo>
                  <a:pt x="7343" y="1126"/>
                  <a:pt x="7495" y="1118"/>
                  <a:pt x="7642" y="1118"/>
                </a:cubicBezTo>
                <a:cubicBezTo>
                  <a:pt x="7789" y="1118"/>
                  <a:pt x="7931" y="1126"/>
                  <a:pt x="8066" y="1143"/>
                </a:cubicBezTo>
                <a:cubicBezTo>
                  <a:pt x="8200" y="1143"/>
                  <a:pt x="8368" y="1042"/>
                  <a:pt x="8469" y="975"/>
                </a:cubicBezTo>
                <a:cubicBezTo>
                  <a:pt x="8536" y="874"/>
                  <a:pt x="8637" y="706"/>
                  <a:pt x="8637" y="605"/>
                </a:cubicBezTo>
                <a:cubicBezTo>
                  <a:pt x="8637" y="471"/>
                  <a:pt x="8570" y="303"/>
                  <a:pt x="8469" y="236"/>
                </a:cubicBezTo>
                <a:cubicBezTo>
                  <a:pt x="8335" y="101"/>
                  <a:pt x="8234" y="101"/>
                  <a:pt x="8066" y="68"/>
                </a:cubicBezTo>
                <a:cubicBezTo>
                  <a:pt x="7965" y="68"/>
                  <a:pt x="7797" y="1"/>
                  <a:pt x="7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11"/>
          <p:cNvGrpSpPr/>
          <p:nvPr/>
        </p:nvGrpSpPr>
        <p:grpSpPr>
          <a:xfrm>
            <a:off x="225700" y="217225"/>
            <a:ext cx="1036750" cy="512500"/>
            <a:chOff x="4028850" y="4567175"/>
            <a:chExt cx="1036750" cy="512500"/>
          </a:xfrm>
        </p:grpSpPr>
        <p:sp>
          <p:nvSpPr>
            <p:cNvPr id="216" name="Google Shape;216;p11"/>
            <p:cNvSpPr/>
            <p:nvPr/>
          </p:nvSpPr>
          <p:spPr>
            <a:xfrm>
              <a:off x="4028850" y="4567175"/>
              <a:ext cx="1035925" cy="512500"/>
            </a:xfrm>
            <a:custGeom>
              <a:avLst/>
              <a:gdLst/>
              <a:ahLst/>
              <a:cxnLst/>
              <a:rect l="l" t="t" r="r" b="b"/>
              <a:pathLst>
                <a:path w="41437" h="20500" extrusionOk="0">
                  <a:moveTo>
                    <a:pt x="16266" y="0"/>
                  </a:moveTo>
                  <a:cubicBezTo>
                    <a:pt x="15997" y="0"/>
                    <a:pt x="15728" y="0"/>
                    <a:pt x="15425" y="34"/>
                  </a:cubicBezTo>
                  <a:cubicBezTo>
                    <a:pt x="14753" y="67"/>
                    <a:pt x="14081" y="202"/>
                    <a:pt x="13409" y="336"/>
                  </a:cubicBezTo>
                  <a:cubicBezTo>
                    <a:pt x="12804" y="504"/>
                    <a:pt x="12166" y="706"/>
                    <a:pt x="11493" y="975"/>
                  </a:cubicBezTo>
                  <a:cubicBezTo>
                    <a:pt x="10889" y="1210"/>
                    <a:pt x="10317" y="1546"/>
                    <a:pt x="9746" y="1916"/>
                  </a:cubicBezTo>
                  <a:cubicBezTo>
                    <a:pt x="9208" y="2319"/>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90"/>
                    <a:pt x="6923" y="11258"/>
                    <a:pt x="7024" y="11460"/>
                  </a:cubicBezTo>
                  <a:cubicBezTo>
                    <a:pt x="6923" y="11392"/>
                    <a:pt x="6755" y="11325"/>
                    <a:pt x="6486" y="11258"/>
                  </a:cubicBezTo>
                  <a:cubicBezTo>
                    <a:pt x="6150" y="11157"/>
                    <a:pt x="5781" y="11124"/>
                    <a:pt x="5444" y="11124"/>
                  </a:cubicBezTo>
                  <a:cubicBezTo>
                    <a:pt x="5243" y="11124"/>
                    <a:pt x="4974" y="11124"/>
                    <a:pt x="4739" y="11157"/>
                  </a:cubicBezTo>
                  <a:cubicBezTo>
                    <a:pt x="3563" y="11325"/>
                    <a:pt x="2454" y="11896"/>
                    <a:pt x="1546" y="12669"/>
                  </a:cubicBezTo>
                  <a:cubicBezTo>
                    <a:pt x="1109" y="13073"/>
                    <a:pt x="740" y="13577"/>
                    <a:pt x="471" y="14081"/>
                  </a:cubicBezTo>
                  <a:cubicBezTo>
                    <a:pt x="236" y="14585"/>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08" y="20500"/>
                    <a:pt x="28666" y="20500"/>
                  </a:cubicBezTo>
                  <a:lnTo>
                    <a:pt x="40764" y="20500"/>
                  </a:lnTo>
                  <a:cubicBezTo>
                    <a:pt x="40899" y="20365"/>
                    <a:pt x="40966" y="20298"/>
                    <a:pt x="40999" y="20163"/>
                  </a:cubicBezTo>
                  <a:cubicBezTo>
                    <a:pt x="41167" y="19861"/>
                    <a:pt x="41302" y="19525"/>
                    <a:pt x="41335" y="19155"/>
                  </a:cubicBezTo>
                  <a:cubicBezTo>
                    <a:pt x="41436" y="18618"/>
                    <a:pt x="41403" y="18046"/>
                    <a:pt x="41235" y="17542"/>
                  </a:cubicBezTo>
                  <a:cubicBezTo>
                    <a:pt x="41100" y="17105"/>
                    <a:pt x="40899" y="16635"/>
                    <a:pt x="40562" y="16265"/>
                  </a:cubicBezTo>
                  <a:cubicBezTo>
                    <a:pt x="40294" y="15929"/>
                    <a:pt x="39924" y="15593"/>
                    <a:pt x="39487" y="15257"/>
                  </a:cubicBezTo>
                  <a:cubicBezTo>
                    <a:pt x="38748" y="14753"/>
                    <a:pt x="37773" y="14350"/>
                    <a:pt x="36631" y="14148"/>
                  </a:cubicBezTo>
                  <a:cubicBezTo>
                    <a:pt x="36093" y="14014"/>
                    <a:pt x="35522" y="13980"/>
                    <a:pt x="34917" y="13980"/>
                  </a:cubicBezTo>
                  <a:cubicBezTo>
                    <a:pt x="34681" y="13980"/>
                    <a:pt x="34379" y="13980"/>
                    <a:pt x="34110" y="14014"/>
                  </a:cubicBezTo>
                  <a:cubicBezTo>
                    <a:pt x="34278" y="13846"/>
                    <a:pt x="34413" y="13644"/>
                    <a:pt x="34547" y="13342"/>
                  </a:cubicBezTo>
                  <a:cubicBezTo>
                    <a:pt x="34614" y="13140"/>
                    <a:pt x="34715" y="12905"/>
                    <a:pt x="34782" y="12569"/>
                  </a:cubicBezTo>
                  <a:cubicBezTo>
                    <a:pt x="34850" y="12266"/>
                    <a:pt x="34850" y="11964"/>
                    <a:pt x="34782" y="11628"/>
                  </a:cubicBezTo>
                  <a:cubicBezTo>
                    <a:pt x="34749" y="11392"/>
                    <a:pt x="34715" y="11090"/>
                    <a:pt x="34581" y="10787"/>
                  </a:cubicBezTo>
                  <a:cubicBezTo>
                    <a:pt x="34446" y="10485"/>
                    <a:pt x="34278" y="10216"/>
                    <a:pt x="34177" y="9981"/>
                  </a:cubicBezTo>
                  <a:cubicBezTo>
                    <a:pt x="33875" y="9477"/>
                    <a:pt x="33404" y="9040"/>
                    <a:pt x="32867" y="8637"/>
                  </a:cubicBezTo>
                  <a:cubicBezTo>
                    <a:pt x="32396" y="8301"/>
                    <a:pt x="31825" y="8065"/>
                    <a:pt x="31220" y="7897"/>
                  </a:cubicBezTo>
                  <a:cubicBezTo>
                    <a:pt x="30850" y="7797"/>
                    <a:pt x="30481" y="7763"/>
                    <a:pt x="30145" y="7763"/>
                  </a:cubicBezTo>
                  <a:cubicBezTo>
                    <a:pt x="29909" y="7763"/>
                    <a:pt x="29674" y="7763"/>
                    <a:pt x="29405" y="7797"/>
                  </a:cubicBezTo>
                  <a:cubicBezTo>
                    <a:pt x="29137" y="7864"/>
                    <a:pt x="28868" y="7931"/>
                    <a:pt x="28532" y="8065"/>
                  </a:cubicBezTo>
                  <a:cubicBezTo>
                    <a:pt x="28229" y="8200"/>
                    <a:pt x="27960" y="8368"/>
                    <a:pt x="27691" y="8603"/>
                  </a:cubicBezTo>
                  <a:cubicBezTo>
                    <a:pt x="27389" y="8906"/>
                    <a:pt x="27154" y="9242"/>
                    <a:pt x="26952" y="9578"/>
                  </a:cubicBezTo>
                  <a:lnTo>
                    <a:pt x="26818" y="9746"/>
                  </a:lnTo>
                  <a:cubicBezTo>
                    <a:pt x="26818" y="9712"/>
                    <a:pt x="26717" y="9611"/>
                    <a:pt x="26683" y="9578"/>
                  </a:cubicBezTo>
                  <a:cubicBezTo>
                    <a:pt x="26482" y="9410"/>
                    <a:pt x="26280" y="9275"/>
                    <a:pt x="26011" y="9208"/>
                  </a:cubicBezTo>
                  <a:cubicBezTo>
                    <a:pt x="25877" y="9141"/>
                    <a:pt x="25709" y="9141"/>
                    <a:pt x="25608" y="9141"/>
                  </a:cubicBezTo>
                  <a:cubicBezTo>
                    <a:pt x="25474" y="9141"/>
                    <a:pt x="25373" y="9141"/>
                    <a:pt x="25272" y="9208"/>
                  </a:cubicBezTo>
                  <a:lnTo>
                    <a:pt x="25171" y="9242"/>
                  </a:lnTo>
                  <a:cubicBezTo>
                    <a:pt x="25272" y="8805"/>
                    <a:pt x="25272" y="8368"/>
                    <a:pt x="25272" y="7897"/>
                  </a:cubicBezTo>
                  <a:cubicBezTo>
                    <a:pt x="25272" y="7225"/>
                    <a:pt x="25137" y="6553"/>
                    <a:pt x="24936" y="5881"/>
                  </a:cubicBezTo>
                  <a:cubicBezTo>
                    <a:pt x="24533" y="4570"/>
                    <a:pt x="23827" y="3361"/>
                    <a:pt x="22852" y="2386"/>
                  </a:cubicBezTo>
                  <a:cubicBezTo>
                    <a:pt x="21978" y="1512"/>
                    <a:pt x="20802" y="840"/>
                    <a:pt x="19424" y="403"/>
                  </a:cubicBezTo>
                  <a:cubicBezTo>
                    <a:pt x="18820" y="235"/>
                    <a:pt x="18215" y="134"/>
                    <a:pt x="17442" y="34"/>
                  </a:cubicBezTo>
                  <a:cubicBezTo>
                    <a:pt x="17072" y="34"/>
                    <a:pt x="16669" y="0"/>
                    <a:pt x="16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4028850" y="4567175"/>
              <a:ext cx="1036750" cy="512500"/>
            </a:xfrm>
            <a:custGeom>
              <a:avLst/>
              <a:gdLst/>
              <a:ahLst/>
              <a:cxnLst/>
              <a:rect l="l" t="t" r="r" b="b"/>
              <a:pathLst>
                <a:path w="41470" h="20500" extrusionOk="0">
                  <a:moveTo>
                    <a:pt x="14787" y="0"/>
                  </a:moveTo>
                  <a:cubicBezTo>
                    <a:pt x="14384" y="134"/>
                    <a:pt x="13880" y="202"/>
                    <a:pt x="13409" y="336"/>
                  </a:cubicBezTo>
                  <a:cubicBezTo>
                    <a:pt x="12804" y="504"/>
                    <a:pt x="12166" y="706"/>
                    <a:pt x="11493" y="975"/>
                  </a:cubicBezTo>
                  <a:cubicBezTo>
                    <a:pt x="10889" y="1210"/>
                    <a:pt x="10317" y="1546"/>
                    <a:pt x="9746" y="1916"/>
                  </a:cubicBezTo>
                  <a:cubicBezTo>
                    <a:pt x="9208" y="2252"/>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56"/>
                    <a:pt x="6923" y="11258"/>
                    <a:pt x="7024" y="11460"/>
                  </a:cubicBezTo>
                  <a:cubicBezTo>
                    <a:pt x="6923" y="11392"/>
                    <a:pt x="6789" y="11292"/>
                    <a:pt x="6486" y="11258"/>
                  </a:cubicBezTo>
                  <a:cubicBezTo>
                    <a:pt x="6150" y="11157"/>
                    <a:pt x="5781" y="11124"/>
                    <a:pt x="5444" y="11124"/>
                  </a:cubicBezTo>
                  <a:cubicBezTo>
                    <a:pt x="5243" y="11124"/>
                    <a:pt x="5008" y="11124"/>
                    <a:pt x="4739" y="11157"/>
                  </a:cubicBezTo>
                  <a:cubicBezTo>
                    <a:pt x="3563" y="11325"/>
                    <a:pt x="2420" y="11896"/>
                    <a:pt x="1546" y="12669"/>
                  </a:cubicBezTo>
                  <a:cubicBezTo>
                    <a:pt x="1109" y="13073"/>
                    <a:pt x="740" y="13577"/>
                    <a:pt x="471" y="14081"/>
                  </a:cubicBezTo>
                  <a:cubicBezTo>
                    <a:pt x="236" y="14619"/>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75" y="20500"/>
                    <a:pt x="28666" y="20500"/>
                  </a:cubicBezTo>
                  <a:lnTo>
                    <a:pt x="40764" y="20500"/>
                  </a:lnTo>
                  <a:cubicBezTo>
                    <a:pt x="40899" y="20365"/>
                    <a:pt x="40966" y="20298"/>
                    <a:pt x="41067" y="20163"/>
                  </a:cubicBezTo>
                  <a:cubicBezTo>
                    <a:pt x="41235" y="19895"/>
                    <a:pt x="41335" y="19559"/>
                    <a:pt x="41403" y="19155"/>
                  </a:cubicBezTo>
                  <a:cubicBezTo>
                    <a:pt x="41470" y="18618"/>
                    <a:pt x="41436" y="18046"/>
                    <a:pt x="41268" y="17542"/>
                  </a:cubicBezTo>
                  <a:cubicBezTo>
                    <a:pt x="41134" y="17105"/>
                    <a:pt x="40932" y="16635"/>
                    <a:pt x="40596" y="16265"/>
                  </a:cubicBezTo>
                  <a:cubicBezTo>
                    <a:pt x="40327" y="15929"/>
                    <a:pt x="39958" y="15593"/>
                    <a:pt x="39487" y="15257"/>
                  </a:cubicBezTo>
                  <a:cubicBezTo>
                    <a:pt x="38949" y="14854"/>
                    <a:pt x="38244" y="14518"/>
                    <a:pt x="37471" y="14316"/>
                  </a:cubicBezTo>
                  <a:cubicBezTo>
                    <a:pt x="37236" y="14787"/>
                    <a:pt x="36899" y="15190"/>
                    <a:pt x="36563" y="15593"/>
                  </a:cubicBezTo>
                  <a:cubicBezTo>
                    <a:pt x="36227" y="15996"/>
                    <a:pt x="35858" y="16366"/>
                    <a:pt x="35421" y="16702"/>
                  </a:cubicBezTo>
                  <a:cubicBezTo>
                    <a:pt x="35118" y="16971"/>
                    <a:pt x="34782" y="17206"/>
                    <a:pt x="34446" y="17475"/>
                  </a:cubicBezTo>
                  <a:cubicBezTo>
                    <a:pt x="33001" y="18483"/>
                    <a:pt x="31254" y="19122"/>
                    <a:pt x="29540" y="19458"/>
                  </a:cubicBezTo>
                  <a:cubicBezTo>
                    <a:pt x="28229" y="19693"/>
                    <a:pt x="26885" y="19861"/>
                    <a:pt x="25541" y="19895"/>
                  </a:cubicBezTo>
                  <a:cubicBezTo>
                    <a:pt x="25165" y="19913"/>
                    <a:pt x="24787" y="19922"/>
                    <a:pt x="24408" y="19922"/>
                  </a:cubicBezTo>
                  <a:cubicBezTo>
                    <a:pt x="23430" y="19922"/>
                    <a:pt x="22443" y="19866"/>
                    <a:pt x="21474" y="19794"/>
                  </a:cubicBezTo>
                  <a:cubicBezTo>
                    <a:pt x="20231" y="19659"/>
                    <a:pt x="18954" y="19491"/>
                    <a:pt x="17711" y="19223"/>
                  </a:cubicBezTo>
                  <a:cubicBezTo>
                    <a:pt x="16602" y="19021"/>
                    <a:pt x="15560" y="18819"/>
                    <a:pt x="14518" y="18450"/>
                  </a:cubicBezTo>
                  <a:cubicBezTo>
                    <a:pt x="14014" y="18282"/>
                    <a:pt x="13443" y="18046"/>
                    <a:pt x="13006" y="17777"/>
                  </a:cubicBezTo>
                  <a:cubicBezTo>
                    <a:pt x="12535" y="17509"/>
                    <a:pt x="12065" y="17206"/>
                    <a:pt x="11662" y="16870"/>
                  </a:cubicBezTo>
                  <a:cubicBezTo>
                    <a:pt x="11426" y="16702"/>
                    <a:pt x="11225" y="16500"/>
                    <a:pt x="11057" y="16299"/>
                  </a:cubicBezTo>
                  <a:cubicBezTo>
                    <a:pt x="10889" y="16131"/>
                    <a:pt x="10754" y="15929"/>
                    <a:pt x="10653" y="15694"/>
                  </a:cubicBezTo>
                  <a:cubicBezTo>
                    <a:pt x="10385" y="15291"/>
                    <a:pt x="10250" y="14787"/>
                    <a:pt x="10216" y="14282"/>
                  </a:cubicBezTo>
                  <a:lnTo>
                    <a:pt x="10216" y="13812"/>
                  </a:lnTo>
                  <a:cubicBezTo>
                    <a:pt x="10216" y="13678"/>
                    <a:pt x="10250" y="13510"/>
                    <a:pt x="10250" y="13409"/>
                  </a:cubicBezTo>
                  <a:cubicBezTo>
                    <a:pt x="10317" y="13106"/>
                    <a:pt x="10385" y="12837"/>
                    <a:pt x="10519" y="12569"/>
                  </a:cubicBezTo>
                  <a:cubicBezTo>
                    <a:pt x="10754" y="12065"/>
                    <a:pt x="11157" y="11594"/>
                    <a:pt x="11594" y="11258"/>
                  </a:cubicBezTo>
                  <a:cubicBezTo>
                    <a:pt x="11863" y="11090"/>
                    <a:pt x="12098" y="10922"/>
                    <a:pt x="12367" y="10787"/>
                  </a:cubicBezTo>
                  <a:cubicBezTo>
                    <a:pt x="12602" y="10653"/>
                    <a:pt x="12871" y="10586"/>
                    <a:pt x="13174" y="10485"/>
                  </a:cubicBezTo>
                  <a:cubicBezTo>
                    <a:pt x="13443" y="10418"/>
                    <a:pt x="13779" y="10317"/>
                    <a:pt x="14081" y="10283"/>
                  </a:cubicBezTo>
                  <a:cubicBezTo>
                    <a:pt x="14216" y="10250"/>
                    <a:pt x="14384" y="10250"/>
                    <a:pt x="14518" y="10250"/>
                  </a:cubicBezTo>
                  <a:cubicBezTo>
                    <a:pt x="14115" y="9947"/>
                    <a:pt x="13779" y="9645"/>
                    <a:pt x="13543" y="9275"/>
                  </a:cubicBezTo>
                  <a:cubicBezTo>
                    <a:pt x="13207" y="8872"/>
                    <a:pt x="12939" y="8401"/>
                    <a:pt x="12737" y="7897"/>
                  </a:cubicBezTo>
                  <a:cubicBezTo>
                    <a:pt x="12670" y="7629"/>
                    <a:pt x="12569" y="7393"/>
                    <a:pt x="12502" y="7091"/>
                  </a:cubicBezTo>
                  <a:lnTo>
                    <a:pt x="12367" y="6352"/>
                  </a:lnTo>
                  <a:cubicBezTo>
                    <a:pt x="12334" y="5780"/>
                    <a:pt x="12334" y="5243"/>
                    <a:pt x="12367" y="4738"/>
                  </a:cubicBezTo>
                  <a:cubicBezTo>
                    <a:pt x="12502" y="3831"/>
                    <a:pt x="12737" y="2890"/>
                    <a:pt x="13174" y="2084"/>
                  </a:cubicBezTo>
                  <a:cubicBezTo>
                    <a:pt x="13375" y="1680"/>
                    <a:pt x="13611" y="1311"/>
                    <a:pt x="13913" y="907"/>
                  </a:cubicBezTo>
                  <a:cubicBezTo>
                    <a:pt x="14182" y="571"/>
                    <a:pt x="14451" y="303"/>
                    <a:pt x="1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a:off x="4391800" y="4604125"/>
              <a:ext cx="218450" cy="168900"/>
            </a:xfrm>
            <a:custGeom>
              <a:avLst/>
              <a:gdLst/>
              <a:ahLst/>
              <a:cxnLst/>
              <a:rect l="l" t="t" r="r" b="b"/>
              <a:pathLst>
                <a:path w="8738" h="6756" extrusionOk="0">
                  <a:moveTo>
                    <a:pt x="3397" y="1057"/>
                  </a:moveTo>
                  <a:cubicBezTo>
                    <a:pt x="3405" y="1076"/>
                    <a:pt x="3428" y="1076"/>
                    <a:pt x="3428" y="1076"/>
                  </a:cubicBezTo>
                  <a:cubicBezTo>
                    <a:pt x="3428" y="1074"/>
                    <a:pt x="3428" y="1072"/>
                    <a:pt x="3427" y="1070"/>
                  </a:cubicBezTo>
                  <a:lnTo>
                    <a:pt x="3427" y="1070"/>
                  </a:lnTo>
                  <a:cubicBezTo>
                    <a:pt x="3417" y="1066"/>
                    <a:pt x="3407" y="1061"/>
                    <a:pt x="3397" y="1057"/>
                  </a:cubicBezTo>
                  <a:close/>
                  <a:moveTo>
                    <a:pt x="1882" y="1"/>
                  </a:moveTo>
                  <a:cubicBezTo>
                    <a:pt x="1378" y="34"/>
                    <a:pt x="840" y="102"/>
                    <a:pt x="302" y="270"/>
                  </a:cubicBezTo>
                  <a:cubicBezTo>
                    <a:pt x="134" y="337"/>
                    <a:pt x="0" y="505"/>
                    <a:pt x="34" y="706"/>
                  </a:cubicBezTo>
                  <a:cubicBezTo>
                    <a:pt x="61" y="844"/>
                    <a:pt x="224" y="959"/>
                    <a:pt x="375" y="959"/>
                  </a:cubicBezTo>
                  <a:cubicBezTo>
                    <a:pt x="408" y="959"/>
                    <a:pt x="440" y="954"/>
                    <a:pt x="470" y="942"/>
                  </a:cubicBezTo>
                  <a:cubicBezTo>
                    <a:pt x="706" y="874"/>
                    <a:pt x="941" y="774"/>
                    <a:pt x="1243" y="740"/>
                  </a:cubicBezTo>
                  <a:cubicBezTo>
                    <a:pt x="1411" y="723"/>
                    <a:pt x="1571" y="715"/>
                    <a:pt x="1731" y="715"/>
                  </a:cubicBezTo>
                  <a:cubicBezTo>
                    <a:pt x="1890" y="715"/>
                    <a:pt x="2050" y="723"/>
                    <a:pt x="2218" y="740"/>
                  </a:cubicBezTo>
                  <a:cubicBezTo>
                    <a:pt x="2588" y="774"/>
                    <a:pt x="2991" y="908"/>
                    <a:pt x="3361" y="1042"/>
                  </a:cubicBezTo>
                  <a:cubicBezTo>
                    <a:pt x="3373" y="1047"/>
                    <a:pt x="3385" y="1052"/>
                    <a:pt x="3397" y="1057"/>
                  </a:cubicBezTo>
                  <a:lnTo>
                    <a:pt x="3397" y="1057"/>
                  </a:lnTo>
                  <a:cubicBezTo>
                    <a:pt x="3395" y="1053"/>
                    <a:pt x="3394" y="1048"/>
                    <a:pt x="3394" y="1042"/>
                  </a:cubicBezTo>
                  <a:lnTo>
                    <a:pt x="3394" y="1042"/>
                  </a:lnTo>
                  <a:cubicBezTo>
                    <a:pt x="3394" y="1042"/>
                    <a:pt x="3424" y="1043"/>
                    <a:pt x="3427" y="1070"/>
                  </a:cubicBezTo>
                  <a:lnTo>
                    <a:pt x="3427" y="1070"/>
                  </a:lnTo>
                  <a:cubicBezTo>
                    <a:pt x="3904" y="1271"/>
                    <a:pt x="4321" y="1562"/>
                    <a:pt x="4738" y="1883"/>
                  </a:cubicBezTo>
                  <a:cubicBezTo>
                    <a:pt x="5243" y="2286"/>
                    <a:pt x="5713" y="2756"/>
                    <a:pt x="6116" y="3260"/>
                  </a:cubicBezTo>
                  <a:cubicBezTo>
                    <a:pt x="6620" y="3933"/>
                    <a:pt x="7091" y="4638"/>
                    <a:pt x="7393" y="5411"/>
                  </a:cubicBezTo>
                  <a:cubicBezTo>
                    <a:pt x="7528" y="5714"/>
                    <a:pt x="7629" y="6050"/>
                    <a:pt x="7662" y="6386"/>
                  </a:cubicBezTo>
                  <a:cubicBezTo>
                    <a:pt x="7729" y="6621"/>
                    <a:pt x="7965" y="6755"/>
                    <a:pt x="8166" y="6755"/>
                  </a:cubicBezTo>
                  <a:cubicBezTo>
                    <a:pt x="8469" y="6755"/>
                    <a:pt x="8738" y="6487"/>
                    <a:pt x="8738" y="6218"/>
                  </a:cubicBezTo>
                  <a:cubicBezTo>
                    <a:pt x="8670" y="5747"/>
                    <a:pt x="8637" y="5310"/>
                    <a:pt x="8502" y="4907"/>
                  </a:cubicBezTo>
                  <a:cubicBezTo>
                    <a:pt x="8401" y="4437"/>
                    <a:pt x="8133" y="3933"/>
                    <a:pt x="7897" y="3529"/>
                  </a:cubicBezTo>
                  <a:cubicBezTo>
                    <a:pt x="7629" y="3059"/>
                    <a:pt x="7292" y="2689"/>
                    <a:pt x="6923" y="2286"/>
                  </a:cubicBezTo>
                  <a:cubicBezTo>
                    <a:pt x="6553" y="1916"/>
                    <a:pt x="6150" y="1580"/>
                    <a:pt x="5747" y="1278"/>
                  </a:cubicBezTo>
                  <a:cubicBezTo>
                    <a:pt x="4940" y="740"/>
                    <a:pt x="4033" y="337"/>
                    <a:pt x="3058" y="102"/>
                  </a:cubicBezTo>
                  <a:cubicBezTo>
                    <a:pt x="2688" y="34"/>
                    <a:pt x="2285" y="1"/>
                    <a:pt x="18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p:nvPr/>
          </p:nvSpPr>
          <p:spPr>
            <a:xfrm>
              <a:off x="4758100" y="4797575"/>
              <a:ext cx="105025" cy="119125"/>
            </a:xfrm>
            <a:custGeom>
              <a:avLst/>
              <a:gdLst/>
              <a:ahLst/>
              <a:cxnLst/>
              <a:rect l="l" t="t" r="r" b="b"/>
              <a:pathLst>
                <a:path w="4201" h="4765" extrusionOk="0">
                  <a:moveTo>
                    <a:pt x="433" y="0"/>
                  </a:moveTo>
                  <a:cubicBezTo>
                    <a:pt x="378" y="0"/>
                    <a:pt x="336" y="9"/>
                    <a:pt x="303" y="26"/>
                  </a:cubicBezTo>
                  <a:cubicBezTo>
                    <a:pt x="202" y="26"/>
                    <a:pt x="168" y="59"/>
                    <a:pt x="101" y="93"/>
                  </a:cubicBezTo>
                  <a:cubicBezTo>
                    <a:pt x="34" y="160"/>
                    <a:pt x="0" y="227"/>
                    <a:pt x="0" y="328"/>
                  </a:cubicBezTo>
                  <a:cubicBezTo>
                    <a:pt x="0" y="429"/>
                    <a:pt x="135" y="597"/>
                    <a:pt x="303" y="597"/>
                  </a:cubicBezTo>
                  <a:lnTo>
                    <a:pt x="840" y="597"/>
                  </a:lnTo>
                  <a:cubicBezTo>
                    <a:pt x="1008" y="664"/>
                    <a:pt x="1210" y="698"/>
                    <a:pt x="1378" y="731"/>
                  </a:cubicBezTo>
                  <a:cubicBezTo>
                    <a:pt x="1546" y="832"/>
                    <a:pt x="1680" y="899"/>
                    <a:pt x="1815" y="1000"/>
                  </a:cubicBezTo>
                  <a:cubicBezTo>
                    <a:pt x="1983" y="1101"/>
                    <a:pt x="2151" y="1269"/>
                    <a:pt x="2319" y="1504"/>
                  </a:cubicBezTo>
                  <a:cubicBezTo>
                    <a:pt x="2487" y="1740"/>
                    <a:pt x="2655" y="2008"/>
                    <a:pt x="2789" y="2277"/>
                  </a:cubicBezTo>
                  <a:cubicBezTo>
                    <a:pt x="2890" y="2647"/>
                    <a:pt x="3025" y="3050"/>
                    <a:pt x="3058" y="3420"/>
                  </a:cubicBezTo>
                  <a:cubicBezTo>
                    <a:pt x="3125" y="3722"/>
                    <a:pt x="3125" y="3991"/>
                    <a:pt x="3058" y="4294"/>
                  </a:cubicBezTo>
                  <a:cubicBezTo>
                    <a:pt x="3058" y="4428"/>
                    <a:pt x="3125" y="4562"/>
                    <a:pt x="3193" y="4630"/>
                  </a:cubicBezTo>
                  <a:cubicBezTo>
                    <a:pt x="3294" y="4730"/>
                    <a:pt x="3394" y="4764"/>
                    <a:pt x="3529" y="4764"/>
                  </a:cubicBezTo>
                  <a:cubicBezTo>
                    <a:pt x="3663" y="4764"/>
                    <a:pt x="3798" y="4730"/>
                    <a:pt x="3865" y="4630"/>
                  </a:cubicBezTo>
                  <a:cubicBezTo>
                    <a:pt x="3966" y="4562"/>
                    <a:pt x="3999" y="4428"/>
                    <a:pt x="3999" y="4294"/>
                  </a:cubicBezTo>
                  <a:cubicBezTo>
                    <a:pt x="4201" y="2344"/>
                    <a:pt x="2722" y="26"/>
                    <a:pt x="639" y="26"/>
                  </a:cubicBezTo>
                  <a:cubicBezTo>
                    <a:pt x="555" y="9"/>
                    <a:pt x="487" y="0"/>
                    <a:pt x="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23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stretch>
            <a:fillRect/>
          </a:stretch>
        </a:blipFill>
        <a:effectLst/>
      </p:bgPr>
    </p:bg>
    <p:spTree>
      <p:nvGrpSpPr>
        <p:cNvPr id="1" name="Shape 232"/>
        <p:cNvGrpSpPr/>
        <p:nvPr/>
      </p:nvGrpSpPr>
      <p:grpSpPr>
        <a:xfrm>
          <a:off x="0" y="0"/>
          <a:ext cx="0" cy="0"/>
          <a:chOff x="0" y="0"/>
          <a:chExt cx="0" cy="0"/>
        </a:xfrm>
      </p:grpSpPr>
      <p:sp>
        <p:nvSpPr>
          <p:cNvPr id="233" name="Google Shape;233;p13"/>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4" name="Google Shape;234;p13"/>
          <p:cNvSpPr txBox="1">
            <a:spLocks noGrp="1"/>
          </p:cNvSpPr>
          <p:nvPr>
            <p:ph type="title" idx="2" hasCustomPrompt="1"/>
          </p:nvPr>
        </p:nvSpPr>
        <p:spPr>
          <a:xfrm flipH="1">
            <a:off x="4451153"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5" name="Google Shape;235;p13"/>
          <p:cNvSpPr txBox="1">
            <a:spLocks noGrp="1"/>
          </p:cNvSpPr>
          <p:nvPr>
            <p:ph type="title" idx="3" hasCustomPrompt="1"/>
          </p:nvPr>
        </p:nvSpPr>
        <p:spPr>
          <a:xfrm flipH="1">
            <a:off x="4451153"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6" name="Google Shape;236;p13"/>
          <p:cNvSpPr txBox="1">
            <a:spLocks noGrp="1"/>
          </p:cNvSpPr>
          <p:nvPr>
            <p:ph type="title" idx="4" hasCustomPrompt="1"/>
          </p:nvPr>
        </p:nvSpPr>
        <p:spPr>
          <a:xfrm flipH="1">
            <a:off x="1652627"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7" name="Google Shape;237;p13"/>
          <p:cNvSpPr txBox="1">
            <a:spLocks noGrp="1"/>
          </p:cNvSpPr>
          <p:nvPr>
            <p:ph type="title" idx="5" hasCustomPrompt="1"/>
          </p:nvPr>
        </p:nvSpPr>
        <p:spPr>
          <a:xfrm flipH="1">
            <a:off x="1652627"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8" name="Google Shape;238;p13"/>
          <p:cNvSpPr txBox="1">
            <a:spLocks noGrp="1"/>
          </p:cNvSpPr>
          <p:nvPr>
            <p:ph type="subTitle" idx="1"/>
          </p:nvPr>
        </p:nvSpPr>
        <p:spPr>
          <a:xfrm flipH="1">
            <a:off x="1919252"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39" name="Google Shape;239;p13"/>
          <p:cNvSpPr txBox="1">
            <a:spLocks noGrp="1"/>
          </p:cNvSpPr>
          <p:nvPr>
            <p:ph type="subTitle" idx="6"/>
          </p:nvPr>
        </p:nvSpPr>
        <p:spPr>
          <a:xfrm flipH="1">
            <a:off x="4717778"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0" name="Google Shape;240;p13"/>
          <p:cNvSpPr txBox="1">
            <a:spLocks noGrp="1"/>
          </p:cNvSpPr>
          <p:nvPr>
            <p:ph type="subTitle" idx="7"/>
          </p:nvPr>
        </p:nvSpPr>
        <p:spPr>
          <a:xfrm flipH="1">
            <a:off x="1919252"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1" name="Google Shape;241;p13"/>
          <p:cNvSpPr txBox="1">
            <a:spLocks noGrp="1"/>
          </p:cNvSpPr>
          <p:nvPr>
            <p:ph type="subTitle" idx="8"/>
          </p:nvPr>
        </p:nvSpPr>
        <p:spPr>
          <a:xfrm flipH="1">
            <a:off x="4717778"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2" name="Google Shape;242;p13"/>
          <p:cNvSpPr txBox="1">
            <a:spLocks noGrp="1"/>
          </p:cNvSpPr>
          <p:nvPr>
            <p:ph type="title" idx="9"/>
          </p:nvPr>
        </p:nvSpPr>
        <p:spPr>
          <a:xfrm>
            <a:off x="2135638" y="1788325"/>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3" name="Google Shape;243;p13"/>
          <p:cNvSpPr txBox="1">
            <a:spLocks noGrp="1"/>
          </p:cNvSpPr>
          <p:nvPr>
            <p:ph type="title" idx="13"/>
          </p:nvPr>
        </p:nvSpPr>
        <p:spPr>
          <a:xfrm>
            <a:off x="4934230" y="1788317"/>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4" name="Google Shape;244;p13"/>
          <p:cNvSpPr txBox="1">
            <a:spLocks noGrp="1"/>
          </p:cNvSpPr>
          <p:nvPr>
            <p:ph type="title" idx="14"/>
          </p:nvPr>
        </p:nvSpPr>
        <p:spPr>
          <a:xfrm>
            <a:off x="4934155"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5" name="Google Shape;245;p13"/>
          <p:cNvSpPr txBox="1">
            <a:spLocks noGrp="1"/>
          </p:cNvSpPr>
          <p:nvPr>
            <p:ph type="title" idx="15"/>
          </p:nvPr>
        </p:nvSpPr>
        <p:spPr>
          <a:xfrm>
            <a:off x="2135638"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6" name="Google Shape;246;p13"/>
          <p:cNvSpPr/>
          <p:nvPr/>
        </p:nvSpPr>
        <p:spPr>
          <a:xfrm>
            <a:off x="8526475" y="-204125"/>
            <a:ext cx="644071" cy="362996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13"/>
          <p:cNvGrpSpPr/>
          <p:nvPr/>
        </p:nvGrpSpPr>
        <p:grpSpPr>
          <a:xfrm rot="1260113">
            <a:off x="311413" y="1211435"/>
            <a:ext cx="520217" cy="421454"/>
            <a:chOff x="5375600" y="1117425"/>
            <a:chExt cx="608900" cy="493300"/>
          </a:xfrm>
        </p:grpSpPr>
        <p:sp>
          <p:nvSpPr>
            <p:cNvPr id="248" name="Google Shape;248;p13"/>
            <p:cNvSpPr/>
            <p:nvPr/>
          </p:nvSpPr>
          <p:spPr>
            <a:xfrm>
              <a:off x="5466600" y="1312025"/>
              <a:ext cx="517900" cy="298700"/>
            </a:xfrm>
            <a:custGeom>
              <a:avLst/>
              <a:gdLst/>
              <a:ahLst/>
              <a:cxnLst/>
              <a:rect l="l" t="t" r="r" b="b"/>
              <a:pathLst>
                <a:path w="20716" h="11948" fill="none" extrusionOk="0">
                  <a:moveTo>
                    <a:pt x="6864" y="3034"/>
                  </a:moveTo>
                  <a:cubicBezTo>
                    <a:pt x="5357" y="2574"/>
                    <a:pt x="3851" y="1360"/>
                    <a:pt x="2114" y="2155"/>
                  </a:cubicBezTo>
                  <a:cubicBezTo>
                    <a:pt x="566" y="2867"/>
                    <a:pt x="1" y="4771"/>
                    <a:pt x="22" y="6319"/>
                  </a:cubicBezTo>
                  <a:cubicBezTo>
                    <a:pt x="85" y="10608"/>
                    <a:pt x="3872" y="10357"/>
                    <a:pt x="7010" y="10483"/>
                  </a:cubicBezTo>
                  <a:cubicBezTo>
                    <a:pt x="8600" y="10567"/>
                    <a:pt x="9709" y="11822"/>
                    <a:pt x="11572" y="11864"/>
                  </a:cubicBezTo>
                  <a:cubicBezTo>
                    <a:pt x="13518" y="11948"/>
                    <a:pt x="15694" y="11006"/>
                    <a:pt x="17116" y="9625"/>
                  </a:cubicBezTo>
                  <a:cubicBezTo>
                    <a:pt x="20715" y="6089"/>
                    <a:pt x="16028" y="733"/>
                    <a:pt x="12116" y="230"/>
                  </a:cubicBezTo>
                  <a:cubicBezTo>
                    <a:pt x="10212" y="0"/>
                    <a:pt x="6717" y="900"/>
                    <a:pt x="6655" y="3306"/>
                  </a:cubicBezTo>
                  <a:cubicBezTo>
                    <a:pt x="6717" y="3076"/>
                    <a:pt x="6885" y="2888"/>
                    <a:pt x="7010" y="265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3"/>
            <p:cNvSpPr/>
            <p:nvPr/>
          </p:nvSpPr>
          <p:spPr>
            <a:xfrm>
              <a:off x="5624050" y="1148825"/>
              <a:ext cx="12600" cy="242725"/>
            </a:xfrm>
            <a:custGeom>
              <a:avLst/>
              <a:gdLst/>
              <a:ahLst/>
              <a:cxnLst/>
              <a:rect l="l" t="t" r="r" b="b"/>
              <a:pathLst>
                <a:path w="504" h="9709" fill="none" extrusionOk="0">
                  <a:moveTo>
                    <a:pt x="210" y="9709"/>
                  </a:moveTo>
                  <a:cubicBezTo>
                    <a:pt x="210" y="6486"/>
                    <a:pt x="1" y="3201"/>
                    <a:pt x="252" y="0"/>
                  </a:cubicBezTo>
                  <a:cubicBezTo>
                    <a:pt x="503" y="63"/>
                    <a:pt x="273" y="188"/>
                    <a:pt x="377" y="3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3"/>
            <p:cNvSpPr/>
            <p:nvPr/>
          </p:nvSpPr>
          <p:spPr>
            <a:xfrm>
              <a:off x="5467125" y="1408800"/>
              <a:ext cx="74825" cy="52325"/>
            </a:xfrm>
            <a:custGeom>
              <a:avLst/>
              <a:gdLst/>
              <a:ahLst/>
              <a:cxnLst/>
              <a:rect l="l" t="t" r="r" b="b"/>
              <a:pathLst>
                <a:path w="2993" h="2093" fill="none" extrusionOk="0">
                  <a:moveTo>
                    <a:pt x="1" y="2092"/>
                  </a:moveTo>
                  <a:cubicBezTo>
                    <a:pt x="921" y="1360"/>
                    <a:pt x="1926" y="460"/>
                    <a:pt x="2993"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3"/>
            <p:cNvSpPr/>
            <p:nvPr/>
          </p:nvSpPr>
          <p:spPr>
            <a:xfrm>
              <a:off x="5476550" y="1448550"/>
              <a:ext cx="74300" cy="56000"/>
            </a:xfrm>
            <a:custGeom>
              <a:avLst/>
              <a:gdLst/>
              <a:ahLst/>
              <a:cxnLst/>
              <a:rect l="l" t="t" r="r" b="b"/>
              <a:pathLst>
                <a:path w="2972" h="2240" fill="none" extrusionOk="0">
                  <a:moveTo>
                    <a:pt x="0" y="2239"/>
                  </a:moveTo>
                  <a:cubicBezTo>
                    <a:pt x="816" y="1339"/>
                    <a:pt x="1800" y="419"/>
                    <a:pt x="2972"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5489625" y="1468950"/>
              <a:ext cx="87375" cy="65925"/>
            </a:xfrm>
            <a:custGeom>
              <a:avLst/>
              <a:gdLst/>
              <a:ahLst/>
              <a:cxnLst/>
              <a:rect l="l" t="t" r="r" b="b"/>
              <a:pathLst>
                <a:path w="3495" h="2637" fill="none" extrusionOk="0">
                  <a:moveTo>
                    <a:pt x="0" y="2637"/>
                  </a:moveTo>
                  <a:cubicBezTo>
                    <a:pt x="733" y="1674"/>
                    <a:pt x="2218" y="0"/>
                    <a:pt x="3495" y="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5532525" y="1500325"/>
              <a:ext cx="87900" cy="56000"/>
            </a:xfrm>
            <a:custGeom>
              <a:avLst/>
              <a:gdLst/>
              <a:ahLst/>
              <a:cxnLst/>
              <a:rect l="l" t="t" r="r" b="b"/>
              <a:pathLst>
                <a:path w="3516" h="2240" fill="none" extrusionOk="0">
                  <a:moveTo>
                    <a:pt x="0" y="2240"/>
                  </a:moveTo>
                  <a:cubicBezTo>
                    <a:pt x="1151" y="1423"/>
                    <a:pt x="2281" y="628"/>
                    <a:pt x="3515"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5584825" y="1526475"/>
              <a:ext cx="75350" cy="44500"/>
            </a:xfrm>
            <a:custGeom>
              <a:avLst/>
              <a:gdLst/>
              <a:ahLst/>
              <a:cxnLst/>
              <a:rect l="l" t="t" r="r" b="b"/>
              <a:pathLst>
                <a:path w="3014" h="1780" fill="none" extrusionOk="0">
                  <a:moveTo>
                    <a:pt x="1" y="1779"/>
                  </a:moveTo>
                  <a:cubicBezTo>
                    <a:pt x="775" y="1361"/>
                    <a:pt x="2198" y="377"/>
                    <a:pt x="3014"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5640025" y="1534850"/>
              <a:ext cx="48675" cy="34550"/>
            </a:xfrm>
            <a:custGeom>
              <a:avLst/>
              <a:gdLst/>
              <a:ahLst/>
              <a:cxnLst/>
              <a:rect l="l" t="t" r="r" b="b"/>
              <a:pathLst>
                <a:path w="1947" h="1382" fill="none" extrusionOk="0">
                  <a:moveTo>
                    <a:pt x="0" y="1382"/>
                  </a:moveTo>
                  <a:cubicBezTo>
                    <a:pt x="628" y="838"/>
                    <a:pt x="1214" y="252"/>
                    <a:pt x="1946"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5683950" y="1547925"/>
              <a:ext cx="78500" cy="52350"/>
            </a:xfrm>
            <a:custGeom>
              <a:avLst/>
              <a:gdLst/>
              <a:ahLst/>
              <a:cxnLst/>
              <a:rect l="l" t="t" r="r" b="b"/>
              <a:pathLst>
                <a:path w="3140" h="2094" fill="none" extrusionOk="0">
                  <a:moveTo>
                    <a:pt x="1" y="2093"/>
                  </a:moveTo>
                  <a:cubicBezTo>
                    <a:pt x="1068" y="1549"/>
                    <a:pt x="1989" y="231"/>
                    <a:pt x="3139"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5749875" y="1543225"/>
              <a:ext cx="91550" cy="64875"/>
            </a:xfrm>
            <a:custGeom>
              <a:avLst/>
              <a:gdLst/>
              <a:ahLst/>
              <a:cxnLst/>
              <a:rect l="l" t="t" r="r" b="b"/>
              <a:pathLst>
                <a:path w="3662" h="2595" fill="none" extrusionOk="0">
                  <a:moveTo>
                    <a:pt x="0" y="2595"/>
                  </a:moveTo>
                  <a:cubicBezTo>
                    <a:pt x="670" y="1277"/>
                    <a:pt x="2176" y="293"/>
                    <a:pt x="3662"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5375600" y="1117425"/>
              <a:ext cx="476025" cy="205600"/>
            </a:xfrm>
            <a:custGeom>
              <a:avLst/>
              <a:gdLst/>
              <a:ahLst/>
              <a:cxnLst/>
              <a:rect l="l" t="t" r="r" b="b"/>
              <a:pathLst>
                <a:path w="19041" h="8224" fill="none" extrusionOk="0">
                  <a:moveTo>
                    <a:pt x="10839" y="5232"/>
                  </a:moveTo>
                  <a:cubicBezTo>
                    <a:pt x="10650" y="5336"/>
                    <a:pt x="10462" y="5420"/>
                    <a:pt x="10295" y="5524"/>
                  </a:cubicBezTo>
                  <a:cubicBezTo>
                    <a:pt x="11676" y="3307"/>
                    <a:pt x="15588" y="1"/>
                    <a:pt x="18497" y="1110"/>
                  </a:cubicBezTo>
                  <a:cubicBezTo>
                    <a:pt x="19041" y="4939"/>
                    <a:pt x="14709" y="5420"/>
                    <a:pt x="11885" y="5420"/>
                  </a:cubicBezTo>
                  <a:cubicBezTo>
                    <a:pt x="8349" y="5420"/>
                    <a:pt x="2072" y="2051"/>
                    <a:pt x="0" y="6466"/>
                  </a:cubicBezTo>
                  <a:cubicBezTo>
                    <a:pt x="1820" y="6947"/>
                    <a:pt x="9771" y="8224"/>
                    <a:pt x="10315" y="594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3"/>
            <p:cNvSpPr/>
            <p:nvPr/>
          </p:nvSpPr>
          <p:spPr>
            <a:xfrm>
              <a:off x="5643925" y="1181775"/>
              <a:ext cx="115125" cy="63300"/>
            </a:xfrm>
            <a:custGeom>
              <a:avLst/>
              <a:gdLst/>
              <a:ahLst/>
              <a:cxnLst/>
              <a:rect l="l" t="t" r="r" b="b"/>
              <a:pathLst>
                <a:path w="4605" h="2532" fill="none" extrusionOk="0">
                  <a:moveTo>
                    <a:pt x="1" y="2532"/>
                  </a:moveTo>
                  <a:cubicBezTo>
                    <a:pt x="1277" y="1507"/>
                    <a:pt x="2951" y="523"/>
                    <a:pt x="4604"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5505850" y="1258650"/>
              <a:ext cx="120325" cy="14675"/>
            </a:xfrm>
            <a:custGeom>
              <a:avLst/>
              <a:gdLst/>
              <a:ahLst/>
              <a:cxnLst/>
              <a:rect l="l" t="t" r="r" b="b"/>
              <a:pathLst>
                <a:path w="4813" h="587" fill="none" extrusionOk="0">
                  <a:moveTo>
                    <a:pt x="4813" y="587"/>
                  </a:moveTo>
                  <a:lnTo>
                    <a:pt x="4813" y="399"/>
                  </a:lnTo>
                  <a:cubicBezTo>
                    <a:pt x="4352" y="168"/>
                    <a:pt x="3787" y="168"/>
                    <a:pt x="3264" y="106"/>
                  </a:cubicBezTo>
                  <a:cubicBezTo>
                    <a:pt x="2532" y="64"/>
                    <a:pt x="1800" y="1"/>
                    <a:pt x="1109" y="106"/>
                  </a:cubicBezTo>
                  <a:cubicBezTo>
                    <a:pt x="732" y="168"/>
                    <a:pt x="314" y="378"/>
                    <a:pt x="0" y="31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 name="Google Shape;261;p13"/>
          <p:cNvSpPr/>
          <p:nvPr/>
        </p:nvSpPr>
        <p:spPr>
          <a:xfrm>
            <a:off x="-37600" y="2940325"/>
            <a:ext cx="852425" cy="22488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479047" y="2664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329374" y="239792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 name="Google Shape;264;p13"/>
          <p:cNvGrpSpPr/>
          <p:nvPr/>
        </p:nvGrpSpPr>
        <p:grpSpPr>
          <a:xfrm rot="606794">
            <a:off x="8036946" y="1073302"/>
            <a:ext cx="697171" cy="725658"/>
            <a:chOff x="5196600" y="2162225"/>
            <a:chExt cx="482725" cy="502450"/>
          </a:xfrm>
        </p:grpSpPr>
        <p:sp>
          <p:nvSpPr>
            <p:cNvPr id="265" name="Google Shape;265;p13"/>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3"/>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3"/>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3"/>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13"/>
          <p:cNvSpPr/>
          <p:nvPr/>
        </p:nvSpPr>
        <p:spPr>
          <a:xfrm>
            <a:off x="-190500" y="282495"/>
            <a:ext cx="8236850" cy="1428375"/>
          </a:xfrm>
          <a:custGeom>
            <a:avLst/>
            <a:gdLst/>
            <a:ahLst/>
            <a:cxnLst/>
            <a:rect l="l" t="t" r="r" b="b"/>
            <a:pathLst>
              <a:path w="329474" h="57135" extrusionOk="0">
                <a:moveTo>
                  <a:pt x="0" y="57135"/>
                </a:moveTo>
                <a:cubicBezTo>
                  <a:pt x="1935" y="53083"/>
                  <a:pt x="7378" y="37782"/>
                  <a:pt x="11611" y="32823"/>
                </a:cubicBezTo>
                <a:cubicBezTo>
                  <a:pt x="15844" y="27864"/>
                  <a:pt x="18990" y="27139"/>
                  <a:pt x="25400" y="27381"/>
                </a:cubicBezTo>
                <a:cubicBezTo>
                  <a:pt x="31811" y="27623"/>
                  <a:pt x="31931" y="33912"/>
                  <a:pt x="50074" y="34275"/>
                </a:cubicBezTo>
                <a:cubicBezTo>
                  <a:pt x="68217" y="34638"/>
                  <a:pt x="109643" y="30586"/>
                  <a:pt x="134257" y="29558"/>
                </a:cubicBezTo>
                <a:cubicBezTo>
                  <a:pt x="158871" y="28530"/>
                  <a:pt x="172720" y="27078"/>
                  <a:pt x="197757" y="28106"/>
                </a:cubicBezTo>
                <a:cubicBezTo>
                  <a:pt x="222794" y="29134"/>
                  <a:pt x="264160" y="37964"/>
                  <a:pt x="284480" y="35726"/>
                </a:cubicBezTo>
                <a:cubicBezTo>
                  <a:pt x="304800" y="33489"/>
                  <a:pt x="314295" y="20487"/>
                  <a:pt x="319677" y="14681"/>
                </a:cubicBezTo>
                <a:cubicBezTo>
                  <a:pt x="325059" y="8875"/>
                  <a:pt x="320947" y="2948"/>
                  <a:pt x="316774" y="892"/>
                </a:cubicBezTo>
                <a:cubicBezTo>
                  <a:pt x="312601" y="-1164"/>
                  <a:pt x="301232" y="1013"/>
                  <a:pt x="294640" y="2343"/>
                </a:cubicBezTo>
                <a:cubicBezTo>
                  <a:pt x="288048" y="3674"/>
                  <a:pt x="279400" y="4460"/>
                  <a:pt x="277223" y="8875"/>
                </a:cubicBezTo>
                <a:cubicBezTo>
                  <a:pt x="275046" y="13290"/>
                  <a:pt x="279158" y="23450"/>
                  <a:pt x="281577" y="28832"/>
                </a:cubicBezTo>
                <a:cubicBezTo>
                  <a:pt x="283996" y="34214"/>
                  <a:pt x="283754" y="40746"/>
                  <a:pt x="291737" y="41169"/>
                </a:cubicBezTo>
                <a:cubicBezTo>
                  <a:pt x="299720" y="41592"/>
                  <a:pt x="323185" y="33005"/>
                  <a:pt x="329474" y="31372"/>
                </a:cubicBezTo>
              </a:path>
            </a:pathLst>
          </a:custGeom>
          <a:noFill/>
          <a:ln w="19050" cap="flat" cmpd="sng">
            <a:solidFill>
              <a:schemeClr val="dk2"/>
            </a:solidFill>
            <a:prstDash val="dash"/>
            <a:round/>
            <a:headEnd type="none" w="med" len="med"/>
            <a:tailEnd type="none" w="med" len="med"/>
          </a:ln>
        </p:spPr>
      </p:sp>
      <p:sp>
        <p:nvSpPr>
          <p:cNvPr id="275" name="Google Shape;275;p13"/>
          <p:cNvSpPr/>
          <p:nvPr/>
        </p:nvSpPr>
        <p:spPr>
          <a:xfrm>
            <a:off x="8423999" y="7310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3"/>
          <p:cNvSpPr/>
          <p:nvPr/>
        </p:nvSpPr>
        <p:spPr>
          <a:xfrm>
            <a:off x="8576400" y="1023101"/>
            <a:ext cx="100880" cy="8896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3"/>
          <p:cNvSpPr/>
          <p:nvPr/>
        </p:nvSpPr>
        <p:spPr>
          <a:xfrm rot="5400000">
            <a:off x="8003254" y="304156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
    <p:bg>
      <p:bgPr>
        <a:blipFill>
          <a:blip r:embed="rId2"/>
          <a:stretch>
            <a:fillRect/>
          </a:stretch>
        </a:blipFill>
        <a:effectLst/>
      </p:bgPr>
    </p:bg>
    <p:spTree>
      <p:nvGrpSpPr>
        <p:cNvPr id="1" name="Shape 278"/>
        <p:cNvGrpSpPr/>
        <p:nvPr/>
      </p:nvGrpSpPr>
      <p:grpSpPr>
        <a:xfrm>
          <a:off x="0" y="0"/>
          <a:ext cx="0" cy="0"/>
          <a:chOff x="0" y="0"/>
          <a:chExt cx="0" cy="0"/>
        </a:xfrm>
      </p:grpSpPr>
      <p:sp>
        <p:nvSpPr>
          <p:cNvPr id="279" name="Google Shape;279;p14"/>
          <p:cNvSpPr/>
          <p:nvPr/>
        </p:nvSpPr>
        <p:spPr>
          <a:xfrm rot="5400000">
            <a:off x="8062154" y="435691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 name="Google Shape;282;p14"/>
          <p:cNvGrpSpPr/>
          <p:nvPr/>
        </p:nvGrpSpPr>
        <p:grpSpPr>
          <a:xfrm rot="1854440">
            <a:off x="8199787" y="2221528"/>
            <a:ext cx="645259" cy="1378671"/>
            <a:chOff x="4600125" y="3360075"/>
            <a:chExt cx="861550" cy="1840800"/>
          </a:xfrm>
        </p:grpSpPr>
        <p:sp>
          <p:nvSpPr>
            <p:cNvPr id="283" name="Google Shape;283;p14"/>
            <p:cNvSpPr/>
            <p:nvPr/>
          </p:nvSpPr>
          <p:spPr>
            <a:xfrm>
              <a:off x="4600125" y="3360075"/>
              <a:ext cx="861550" cy="1840800"/>
            </a:xfrm>
            <a:custGeom>
              <a:avLst/>
              <a:gdLst/>
              <a:ahLst/>
              <a:cxnLst/>
              <a:rect l="l" t="t" r="r" b="b"/>
              <a:pathLst>
                <a:path w="34462" h="73632" extrusionOk="0">
                  <a:moveTo>
                    <a:pt x="1402" y="831"/>
                  </a:moveTo>
                  <a:cubicBezTo>
                    <a:pt x="4833" y="2882"/>
                    <a:pt x="6758" y="6501"/>
                    <a:pt x="8328" y="10058"/>
                  </a:cubicBezTo>
                  <a:cubicBezTo>
                    <a:pt x="8621" y="10707"/>
                    <a:pt x="8893" y="11356"/>
                    <a:pt x="9165" y="11983"/>
                  </a:cubicBezTo>
                  <a:cubicBezTo>
                    <a:pt x="7841" y="13869"/>
                    <a:pt x="5759" y="14931"/>
                    <a:pt x="3529" y="14931"/>
                  </a:cubicBezTo>
                  <a:cubicBezTo>
                    <a:pt x="2938" y="14931"/>
                    <a:pt x="2337" y="14857"/>
                    <a:pt x="1737" y="14703"/>
                  </a:cubicBezTo>
                  <a:lnTo>
                    <a:pt x="1674" y="14703"/>
                  </a:lnTo>
                  <a:cubicBezTo>
                    <a:pt x="1193" y="10163"/>
                    <a:pt x="649" y="5372"/>
                    <a:pt x="1402" y="831"/>
                  </a:cubicBezTo>
                  <a:close/>
                  <a:moveTo>
                    <a:pt x="13914" y="22006"/>
                  </a:moveTo>
                  <a:lnTo>
                    <a:pt x="13914" y="22006"/>
                  </a:lnTo>
                  <a:cubicBezTo>
                    <a:pt x="14479" y="22341"/>
                    <a:pt x="15086" y="22654"/>
                    <a:pt x="15693" y="22968"/>
                  </a:cubicBezTo>
                  <a:cubicBezTo>
                    <a:pt x="16551" y="23450"/>
                    <a:pt x="17806" y="23889"/>
                    <a:pt x="18371" y="24726"/>
                  </a:cubicBezTo>
                  <a:cubicBezTo>
                    <a:pt x="18894" y="25458"/>
                    <a:pt x="19103" y="26588"/>
                    <a:pt x="19396" y="27425"/>
                  </a:cubicBezTo>
                  <a:cubicBezTo>
                    <a:pt x="19710" y="28304"/>
                    <a:pt x="20003" y="29204"/>
                    <a:pt x="20317" y="30061"/>
                  </a:cubicBezTo>
                  <a:cubicBezTo>
                    <a:pt x="21447" y="33012"/>
                    <a:pt x="23476" y="35627"/>
                    <a:pt x="24334" y="38703"/>
                  </a:cubicBezTo>
                  <a:cubicBezTo>
                    <a:pt x="22556" y="37698"/>
                    <a:pt x="20861" y="36548"/>
                    <a:pt x="19082" y="35585"/>
                  </a:cubicBezTo>
                  <a:cubicBezTo>
                    <a:pt x="17409" y="31024"/>
                    <a:pt x="15651" y="26504"/>
                    <a:pt x="13914" y="22006"/>
                  </a:cubicBezTo>
                  <a:close/>
                  <a:moveTo>
                    <a:pt x="3097" y="27048"/>
                  </a:moveTo>
                  <a:cubicBezTo>
                    <a:pt x="3222" y="27718"/>
                    <a:pt x="3390" y="28367"/>
                    <a:pt x="3515" y="29036"/>
                  </a:cubicBezTo>
                  <a:cubicBezTo>
                    <a:pt x="4436" y="33158"/>
                    <a:pt x="5524" y="37196"/>
                    <a:pt x="6821" y="41214"/>
                  </a:cubicBezTo>
                  <a:cubicBezTo>
                    <a:pt x="6758" y="41214"/>
                    <a:pt x="6758" y="41214"/>
                    <a:pt x="6758" y="41235"/>
                  </a:cubicBezTo>
                  <a:cubicBezTo>
                    <a:pt x="6089" y="42992"/>
                    <a:pt x="5650" y="44875"/>
                    <a:pt x="5168" y="46696"/>
                  </a:cubicBezTo>
                  <a:cubicBezTo>
                    <a:pt x="4143" y="43578"/>
                    <a:pt x="3139" y="40481"/>
                    <a:pt x="2155" y="37364"/>
                  </a:cubicBezTo>
                  <a:cubicBezTo>
                    <a:pt x="1590" y="35502"/>
                    <a:pt x="795" y="33723"/>
                    <a:pt x="1318" y="31756"/>
                  </a:cubicBezTo>
                  <a:cubicBezTo>
                    <a:pt x="1737" y="30166"/>
                    <a:pt x="2490" y="28597"/>
                    <a:pt x="3097" y="27048"/>
                  </a:cubicBezTo>
                  <a:close/>
                  <a:moveTo>
                    <a:pt x="9479" y="12695"/>
                  </a:moveTo>
                  <a:cubicBezTo>
                    <a:pt x="10985" y="16252"/>
                    <a:pt x="12366" y="19851"/>
                    <a:pt x="13768" y="23450"/>
                  </a:cubicBezTo>
                  <a:cubicBezTo>
                    <a:pt x="17304" y="32551"/>
                    <a:pt x="20463" y="41758"/>
                    <a:pt x="23707" y="50964"/>
                  </a:cubicBezTo>
                  <a:cubicBezTo>
                    <a:pt x="23580" y="50962"/>
                    <a:pt x="23453" y="50961"/>
                    <a:pt x="23326" y="50961"/>
                  </a:cubicBezTo>
                  <a:cubicBezTo>
                    <a:pt x="22281" y="50961"/>
                    <a:pt x="21236" y="51031"/>
                    <a:pt x="20191" y="51069"/>
                  </a:cubicBezTo>
                  <a:cubicBezTo>
                    <a:pt x="19501" y="51090"/>
                    <a:pt x="18769" y="51027"/>
                    <a:pt x="18141" y="51362"/>
                  </a:cubicBezTo>
                  <a:cubicBezTo>
                    <a:pt x="18115" y="51341"/>
                    <a:pt x="18083" y="51332"/>
                    <a:pt x="18052" y="51332"/>
                  </a:cubicBezTo>
                  <a:cubicBezTo>
                    <a:pt x="17957" y="51332"/>
                    <a:pt x="17858" y="51414"/>
                    <a:pt x="17890" y="51508"/>
                  </a:cubicBezTo>
                  <a:cubicBezTo>
                    <a:pt x="17116" y="52010"/>
                    <a:pt x="16488" y="52868"/>
                    <a:pt x="15902" y="53517"/>
                  </a:cubicBezTo>
                  <a:cubicBezTo>
                    <a:pt x="14981" y="54437"/>
                    <a:pt x="14040" y="55379"/>
                    <a:pt x="13140" y="56341"/>
                  </a:cubicBezTo>
                  <a:cubicBezTo>
                    <a:pt x="9311" y="47658"/>
                    <a:pt x="6214" y="38661"/>
                    <a:pt x="4143" y="29371"/>
                  </a:cubicBezTo>
                  <a:cubicBezTo>
                    <a:pt x="3097" y="24705"/>
                    <a:pt x="2302" y="19955"/>
                    <a:pt x="1779" y="15206"/>
                  </a:cubicBezTo>
                  <a:lnTo>
                    <a:pt x="1779" y="15206"/>
                  </a:lnTo>
                  <a:cubicBezTo>
                    <a:pt x="2441" y="15407"/>
                    <a:pt x="3117" y="15503"/>
                    <a:pt x="3789" y="15503"/>
                  </a:cubicBezTo>
                  <a:cubicBezTo>
                    <a:pt x="5982" y="15503"/>
                    <a:pt x="8117" y="14473"/>
                    <a:pt x="9479" y="12695"/>
                  </a:cubicBezTo>
                  <a:close/>
                  <a:moveTo>
                    <a:pt x="23016" y="51529"/>
                  </a:moveTo>
                  <a:cubicBezTo>
                    <a:pt x="23279" y="51538"/>
                    <a:pt x="23547" y="51540"/>
                    <a:pt x="23817" y="51540"/>
                  </a:cubicBezTo>
                  <a:cubicBezTo>
                    <a:pt x="24070" y="51540"/>
                    <a:pt x="24326" y="51538"/>
                    <a:pt x="24581" y="51538"/>
                  </a:cubicBezTo>
                  <a:cubicBezTo>
                    <a:pt x="25311" y="51538"/>
                    <a:pt x="26040" y="51554"/>
                    <a:pt x="26720" y="51675"/>
                  </a:cubicBezTo>
                  <a:cubicBezTo>
                    <a:pt x="28352" y="51947"/>
                    <a:pt x="29084" y="54605"/>
                    <a:pt x="29712" y="55965"/>
                  </a:cubicBezTo>
                  <a:cubicBezTo>
                    <a:pt x="31009" y="58748"/>
                    <a:pt x="32264" y="61572"/>
                    <a:pt x="33436" y="64439"/>
                  </a:cubicBezTo>
                  <a:cubicBezTo>
                    <a:pt x="30298" y="63539"/>
                    <a:pt x="26992" y="62786"/>
                    <a:pt x="23748" y="62681"/>
                  </a:cubicBezTo>
                  <a:cubicBezTo>
                    <a:pt x="23644" y="62681"/>
                    <a:pt x="23560" y="62723"/>
                    <a:pt x="23497" y="62828"/>
                  </a:cubicBezTo>
                  <a:cubicBezTo>
                    <a:pt x="23497" y="62786"/>
                    <a:pt x="23497" y="62702"/>
                    <a:pt x="23476" y="62660"/>
                  </a:cubicBezTo>
                  <a:cubicBezTo>
                    <a:pt x="23351" y="61865"/>
                    <a:pt x="22744" y="60945"/>
                    <a:pt x="22409" y="60212"/>
                  </a:cubicBezTo>
                  <a:cubicBezTo>
                    <a:pt x="21970" y="59229"/>
                    <a:pt x="21510" y="58225"/>
                    <a:pt x="21049" y="57262"/>
                  </a:cubicBezTo>
                  <a:cubicBezTo>
                    <a:pt x="20212" y="55504"/>
                    <a:pt x="19396" y="53726"/>
                    <a:pt x="18476" y="52010"/>
                  </a:cubicBezTo>
                  <a:cubicBezTo>
                    <a:pt x="19815" y="51424"/>
                    <a:pt x="21510" y="51592"/>
                    <a:pt x="23016" y="51529"/>
                  </a:cubicBezTo>
                  <a:close/>
                  <a:moveTo>
                    <a:pt x="18099" y="52136"/>
                  </a:moveTo>
                  <a:cubicBezTo>
                    <a:pt x="19375" y="55191"/>
                    <a:pt x="20777" y="58225"/>
                    <a:pt x="22116" y="61258"/>
                  </a:cubicBezTo>
                  <a:cubicBezTo>
                    <a:pt x="22430" y="61970"/>
                    <a:pt x="22828" y="62681"/>
                    <a:pt x="22577" y="63539"/>
                  </a:cubicBezTo>
                  <a:cubicBezTo>
                    <a:pt x="22493" y="63937"/>
                    <a:pt x="22054" y="64355"/>
                    <a:pt x="21865" y="64711"/>
                  </a:cubicBezTo>
                  <a:lnTo>
                    <a:pt x="20422" y="67054"/>
                  </a:lnTo>
                  <a:cubicBezTo>
                    <a:pt x="19501" y="68477"/>
                    <a:pt x="18580" y="69942"/>
                    <a:pt x="17681" y="71386"/>
                  </a:cubicBezTo>
                  <a:cubicBezTo>
                    <a:pt x="16676" y="69042"/>
                    <a:pt x="15693" y="66678"/>
                    <a:pt x="14689" y="64292"/>
                  </a:cubicBezTo>
                  <a:cubicBezTo>
                    <a:pt x="13642" y="61782"/>
                    <a:pt x="12282" y="58915"/>
                    <a:pt x="14061" y="56404"/>
                  </a:cubicBezTo>
                  <a:cubicBezTo>
                    <a:pt x="14165" y="56237"/>
                    <a:pt x="14124" y="56111"/>
                    <a:pt x="14019" y="56007"/>
                  </a:cubicBezTo>
                  <a:cubicBezTo>
                    <a:pt x="15191" y="54793"/>
                    <a:pt x="16300" y="53475"/>
                    <a:pt x="17597" y="52450"/>
                  </a:cubicBezTo>
                  <a:cubicBezTo>
                    <a:pt x="17743" y="52324"/>
                    <a:pt x="17911" y="52219"/>
                    <a:pt x="18099" y="52136"/>
                  </a:cubicBezTo>
                  <a:close/>
                  <a:moveTo>
                    <a:pt x="23455" y="63142"/>
                  </a:moveTo>
                  <a:cubicBezTo>
                    <a:pt x="23476" y="63204"/>
                    <a:pt x="23560" y="63246"/>
                    <a:pt x="23644" y="63246"/>
                  </a:cubicBezTo>
                  <a:cubicBezTo>
                    <a:pt x="24836" y="63435"/>
                    <a:pt x="26071" y="63623"/>
                    <a:pt x="27243" y="63832"/>
                  </a:cubicBezTo>
                  <a:cubicBezTo>
                    <a:pt x="27159" y="63916"/>
                    <a:pt x="27117" y="64020"/>
                    <a:pt x="27201" y="64167"/>
                  </a:cubicBezTo>
                  <a:cubicBezTo>
                    <a:pt x="27724" y="65088"/>
                    <a:pt x="28268" y="65945"/>
                    <a:pt x="28686" y="66887"/>
                  </a:cubicBezTo>
                  <a:cubicBezTo>
                    <a:pt x="29000" y="67598"/>
                    <a:pt x="29712" y="68373"/>
                    <a:pt x="28498" y="68435"/>
                  </a:cubicBezTo>
                  <a:cubicBezTo>
                    <a:pt x="28478" y="68436"/>
                    <a:pt x="28458" y="68437"/>
                    <a:pt x="28438" y="68437"/>
                  </a:cubicBezTo>
                  <a:cubicBezTo>
                    <a:pt x="27945" y="68437"/>
                    <a:pt x="27327" y="68201"/>
                    <a:pt x="26845" y="68101"/>
                  </a:cubicBezTo>
                  <a:cubicBezTo>
                    <a:pt x="26820" y="68094"/>
                    <a:pt x="26796" y="68091"/>
                    <a:pt x="26772" y="68091"/>
                  </a:cubicBezTo>
                  <a:cubicBezTo>
                    <a:pt x="26556" y="68091"/>
                    <a:pt x="26397" y="68333"/>
                    <a:pt x="26510" y="68540"/>
                  </a:cubicBezTo>
                  <a:cubicBezTo>
                    <a:pt x="27159" y="69774"/>
                    <a:pt x="27536" y="71030"/>
                    <a:pt x="27661" y="72390"/>
                  </a:cubicBezTo>
                  <a:cubicBezTo>
                    <a:pt x="26489" y="70967"/>
                    <a:pt x="25276" y="69586"/>
                    <a:pt x="24104" y="68163"/>
                  </a:cubicBezTo>
                  <a:cubicBezTo>
                    <a:pt x="24047" y="68100"/>
                    <a:pt x="23982" y="68073"/>
                    <a:pt x="23918" y="68073"/>
                  </a:cubicBezTo>
                  <a:cubicBezTo>
                    <a:pt x="23771" y="68073"/>
                    <a:pt x="23631" y="68212"/>
                    <a:pt x="23602" y="68373"/>
                  </a:cubicBezTo>
                  <a:cubicBezTo>
                    <a:pt x="23476" y="69481"/>
                    <a:pt x="23372" y="70611"/>
                    <a:pt x="23246" y="71699"/>
                  </a:cubicBezTo>
                  <a:cubicBezTo>
                    <a:pt x="21970" y="70423"/>
                    <a:pt x="21300" y="68833"/>
                    <a:pt x="21238" y="66992"/>
                  </a:cubicBezTo>
                  <a:cubicBezTo>
                    <a:pt x="21300" y="66887"/>
                    <a:pt x="21363" y="66782"/>
                    <a:pt x="21447" y="66678"/>
                  </a:cubicBezTo>
                  <a:cubicBezTo>
                    <a:pt x="22033" y="65715"/>
                    <a:pt x="23288" y="64397"/>
                    <a:pt x="23455" y="63142"/>
                  </a:cubicBezTo>
                  <a:close/>
                  <a:moveTo>
                    <a:pt x="1170" y="0"/>
                  </a:moveTo>
                  <a:cubicBezTo>
                    <a:pt x="1035" y="0"/>
                    <a:pt x="888" y="75"/>
                    <a:pt x="858" y="224"/>
                  </a:cubicBezTo>
                  <a:cubicBezTo>
                    <a:pt x="0" y="5079"/>
                    <a:pt x="565" y="10163"/>
                    <a:pt x="1130" y="15059"/>
                  </a:cubicBezTo>
                  <a:cubicBezTo>
                    <a:pt x="1590" y="18867"/>
                    <a:pt x="2176" y="22654"/>
                    <a:pt x="2950" y="26421"/>
                  </a:cubicBezTo>
                  <a:cubicBezTo>
                    <a:pt x="2909" y="26463"/>
                    <a:pt x="2888" y="26463"/>
                    <a:pt x="2867" y="26504"/>
                  </a:cubicBezTo>
                  <a:cubicBezTo>
                    <a:pt x="2134" y="28178"/>
                    <a:pt x="1235" y="29852"/>
                    <a:pt x="712" y="31610"/>
                  </a:cubicBezTo>
                  <a:cubicBezTo>
                    <a:pt x="230" y="33221"/>
                    <a:pt x="607" y="34623"/>
                    <a:pt x="1088" y="36213"/>
                  </a:cubicBezTo>
                  <a:cubicBezTo>
                    <a:pt x="2323" y="40105"/>
                    <a:pt x="3578" y="43997"/>
                    <a:pt x="4854" y="47909"/>
                  </a:cubicBezTo>
                  <a:cubicBezTo>
                    <a:pt x="4909" y="48050"/>
                    <a:pt x="5047" y="48129"/>
                    <a:pt x="5179" y="48129"/>
                  </a:cubicBezTo>
                  <a:cubicBezTo>
                    <a:pt x="5303" y="48129"/>
                    <a:pt x="5421" y="48061"/>
                    <a:pt x="5461" y="47909"/>
                  </a:cubicBezTo>
                  <a:cubicBezTo>
                    <a:pt x="5984" y="46026"/>
                    <a:pt x="6654" y="44101"/>
                    <a:pt x="7072" y="42176"/>
                  </a:cubicBezTo>
                  <a:cubicBezTo>
                    <a:pt x="8725" y="47135"/>
                    <a:pt x="10650" y="52010"/>
                    <a:pt x="12910" y="56718"/>
                  </a:cubicBezTo>
                  <a:cubicBezTo>
                    <a:pt x="12926" y="56782"/>
                    <a:pt x="12979" y="56809"/>
                    <a:pt x="13021" y="56809"/>
                  </a:cubicBezTo>
                  <a:cubicBezTo>
                    <a:pt x="13034" y="56809"/>
                    <a:pt x="13047" y="56807"/>
                    <a:pt x="13056" y="56802"/>
                  </a:cubicBezTo>
                  <a:lnTo>
                    <a:pt x="13056" y="56802"/>
                  </a:lnTo>
                  <a:cubicBezTo>
                    <a:pt x="12052" y="58748"/>
                    <a:pt x="12638" y="61091"/>
                    <a:pt x="13454" y="63100"/>
                  </a:cubicBezTo>
                  <a:cubicBezTo>
                    <a:pt x="14689" y="66155"/>
                    <a:pt x="16028" y="69189"/>
                    <a:pt x="17304" y="72243"/>
                  </a:cubicBezTo>
                  <a:cubicBezTo>
                    <a:pt x="17364" y="72400"/>
                    <a:pt x="17500" y="72494"/>
                    <a:pt x="17641" y="72494"/>
                  </a:cubicBezTo>
                  <a:cubicBezTo>
                    <a:pt x="17745" y="72494"/>
                    <a:pt x="17852" y="72443"/>
                    <a:pt x="17932" y="72327"/>
                  </a:cubicBezTo>
                  <a:cubicBezTo>
                    <a:pt x="18915" y="70737"/>
                    <a:pt x="19940" y="69147"/>
                    <a:pt x="20945" y="67536"/>
                  </a:cubicBezTo>
                  <a:cubicBezTo>
                    <a:pt x="21007" y="69461"/>
                    <a:pt x="21844" y="71176"/>
                    <a:pt x="23267" y="72515"/>
                  </a:cubicBezTo>
                  <a:cubicBezTo>
                    <a:pt x="23325" y="72573"/>
                    <a:pt x="23386" y="72597"/>
                    <a:pt x="23445" y="72597"/>
                  </a:cubicBezTo>
                  <a:cubicBezTo>
                    <a:pt x="23577" y="72597"/>
                    <a:pt x="23692" y="72472"/>
                    <a:pt x="23707" y="72327"/>
                  </a:cubicBezTo>
                  <a:cubicBezTo>
                    <a:pt x="23832" y="71260"/>
                    <a:pt x="23979" y="70193"/>
                    <a:pt x="24083" y="69147"/>
                  </a:cubicBezTo>
                  <a:lnTo>
                    <a:pt x="27766" y="73541"/>
                  </a:lnTo>
                  <a:cubicBezTo>
                    <a:pt x="27823" y="73604"/>
                    <a:pt x="27894" y="73631"/>
                    <a:pt x="27965" y="73631"/>
                  </a:cubicBezTo>
                  <a:cubicBezTo>
                    <a:pt x="28127" y="73631"/>
                    <a:pt x="28289" y="73491"/>
                    <a:pt x="28289" y="73331"/>
                  </a:cubicBezTo>
                  <a:cubicBezTo>
                    <a:pt x="28268" y="71783"/>
                    <a:pt x="27954" y="70318"/>
                    <a:pt x="27326" y="68937"/>
                  </a:cubicBezTo>
                  <a:lnTo>
                    <a:pt x="27326" y="68937"/>
                  </a:lnTo>
                  <a:cubicBezTo>
                    <a:pt x="27817" y="69079"/>
                    <a:pt x="28426" y="69255"/>
                    <a:pt x="28930" y="69255"/>
                  </a:cubicBezTo>
                  <a:cubicBezTo>
                    <a:pt x="29394" y="69255"/>
                    <a:pt x="29769" y="69106"/>
                    <a:pt x="29879" y="68645"/>
                  </a:cubicBezTo>
                  <a:cubicBezTo>
                    <a:pt x="29984" y="68163"/>
                    <a:pt x="29565" y="67515"/>
                    <a:pt x="29419" y="67117"/>
                  </a:cubicBezTo>
                  <a:cubicBezTo>
                    <a:pt x="28937" y="66029"/>
                    <a:pt x="28414" y="64920"/>
                    <a:pt x="27682" y="63979"/>
                  </a:cubicBezTo>
                  <a:lnTo>
                    <a:pt x="27682" y="63979"/>
                  </a:lnTo>
                  <a:cubicBezTo>
                    <a:pt x="29774" y="64334"/>
                    <a:pt x="31867" y="64753"/>
                    <a:pt x="33938" y="65339"/>
                  </a:cubicBezTo>
                  <a:cubicBezTo>
                    <a:pt x="34168" y="65339"/>
                    <a:pt x="34461" y="65108"/>
                    <a:pt x="34357" y="64857"/>
                  </a:cubicBezTo>
                  <a:cubicBezTo>
                    <a:pt x="32892" y="61321"/>
                    <a:pt x="31344" y="57848"/>
                    <a:pt x="29670" y="54396"/>
                  </a:cubicBezTo>
                  <a:cubicBezTo>
                    <a:pt x="29189" y="53370"/>
                    <a:pt x="28707" y="51403"/>
                    <a:pt x="27452" y="51090"/>
                  </a:cubicBezTo>
                  <a:cubicBezTo>
                    <a:pt x="27227" y="51037"/>
                    <a:pt x="26978" y="51020"/>
                    <a:pt x="26723" y="51020"/>
                  </a:cubicBezTo>
                  <a:cubicBezTo>
                    <a:pt x="26264" y="51020"/>
                    <a:pt x="25784" y="51076"/>
                    <a:pt x="25380" y="51090"/>
                  </a:cubicBezTo>
                  <a:cubicBezTo>
                    <a:pt x="25046" y="51090"/>
                    <a:pt x="24711" y="51111"/>
                    <a:pt x="24376" y="51111"/>
                  </a:cubicBezTo>
                  <a:lnTo>
                    <a:pt x="24376" y="50964"/>
                  </a:lnTo>
                  <a:cubicBezTo>
                    <a:pt x="22849" y="46110"/>
                    <a:pt x="21175" y="41318"/>
                    <a:pt x="19417" y="36527"/>
                  </a:cubicBezTo>
                  <a:lnTo>
                    <a:pt x="19417" y="36527"/>
                  </a:lnTo>
                  <a:cubicBezTo>
                    <a:pt x="21049" y="37698"/>
                    <a:pt x="22911" y="38640"/>
                    <a:pt x="24648" y="39582"/>
                  </a:cubicBezTo>
                  <a:cubicBezTo>
                    <a:pt x="24704" y="39607"/>
                    <a:pt x="24759" y="39619"/>
                    <a:pt x="24810" y="39619"/>
                  </a:cubicBezTo>
                  <a:cubicBezTo>
                    <a:pt x="25011" y="39619"/>
                    <a:pt x="25163" y="39442"/>
                    <a:pt x="25129" y="39226"/>
                  </a:cubicBezTo>
                  <a:cubicBezTo>
                    <a:pt x="24753" y="37489"/>
                    <a:pt x="24000" y="35941"/>
                    <a:pt x="23142" y="34413"/>
                  </a:cubicBezTo>
                  <a:cubicBezTo>
                    <a:pt x="22054" y="32468"/>
                    <a:pt x="21154" y="30543"/>
                    <a:pt x="20422" y="28450"/>
                  </a:cubicBezTo>
                  <a:cubicBezTo>
                    <a:pt x="19919" y="27027"/>
                    <a:pt x="19606" y="24893"/>
                    <a:pt x="18434" y="23868"/>
                  </a:cubicBezTo>
                  <a:cubicBezTo>
                    <a:pt x="17848" y="23366"/>
                    <a:pt x="17095" y="23073"/>
                    <a:pt x="16404" y="22738"/>
                  </a:cubicBezTo>
                  <a:cubicBezTo>
                    <a:pt x="15505" y="22278"/>
                    <a:pt x="14584" y="21776"/>
                    <a:pt x="13642" y="21336"/>
                  </a:cubicBezTo>
                  <a:cubicBezTo>
                    <a:pt x="11968" y="17047"/>
                    <a:pt x="10315" y="12695"/>
                    <a:pt x="8390" y="8510"/>
                  </a:cubicBezTo>
                  <a:cubicBezTo>
                    <a:pt x="6779" y="5120"/>
                    <a:pt x="4729" y="1835"/>
                    <a:pt x="1318" y="36"/>
                  </a:cubicBezTo>
                  <a:cubicBezTo>
                    <a:pt x="1276" y="12"/>
                    <a:pt x="1224" y="0"/>
                    <a:pt x="1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4737175" y="3833525"/>
              <a:ext cx="119800" cy="118550"/>
            </a:xfrm>
            <a:custGeom>
              <a:avLst/>
              <a:gdLst/>
              <a:ahLst/>
              <a:cxnLst/>
              <a:rect l="l" t="t" r="r" b="b"/>
              <a:pathLst>
                <a:path w="4792" h="4742" extrusionOk="0">
                  <a:moveTo>
                    <a:pt x="2469" y="536"/>
                  </a:moveTo>
                  <a:lnTo>
                    <a:pt x="2469" y="536"/>
                  </a:lnTo>
                  <a:cubicBezTo>
                    <a:pt x="4520" y="871"/>
                    <a:pt x="4792" y="4135"/>
                    <a:pt x="2406" y="4135"/>
                  </a:cubicBezTo>
                  <a:cubicBezTo>
                    <a:pt x="1465" y="4135"/>
                    <a:pt x="628" y="3549"/>
                    <a:pt x="628" y="2545"/>
                  </a:cubicBezTo>
                  <a:cubicBezTo>
                    <a:pt x="628" y="1457"/>
                    <a:pt x="1444" y="892"/>
                    <a:pt x="2364" y="578"/>
                  </a:cubicBezTo>
                  <a:cubicBezTo>
                    <a:pt x="2406" y="557"/>
                    <a:pt x="2427" y="557"/>
                    <a:pt x="2469" y="536"/>
                  </a:cubicBezTo>
                  <a:close/>
                  <a:moveTo>
                    <a:pt x="2111" y="0"/>
                  </a:moveTo>
                  <a:cubicBezTo>
                    <a:pt x="927" y="0"/>
                    <a:pt x="21" y="1451"/>
                    <a:pt x="21" y="2524"/>
                  </a:cubicBezTo>
                  <a:cubicBezTo>
                    <a:pt x="0" y="3821"/>
                    <a:pt x="1151" y="4742"/>
                    <a:pt x="2406" y="4742"/>
                  </a:cubicBezTo>
                  <a:cubicBezTo>
                    <a:pt x="3683" y="4742"/>
                    <a:pt x="4792" y="3821"/>
                    <a:pt x="4792" y="2524"/>
                  </a:cubicBezTo>
                  <a:cubicBezTo>
                    <a:pt x="4792" y="1247"/>
                    <a:pt x="3766" y="138"/>
                    <a:pt x="2490" y="97"/>
                  </a:cubicBezTo>
                  <a:cubicBezTo>
                    <a:pt x="2406" y="55"/>
                    <a:pt x="2364" y="34"/>
                    <a:pt x="2302" y="13"/>
                  </a:cubicBezTo>
                  <a:cubicBezTo>
                    <a:pt x="2237" y="5"/>
                    <a:pt x="2174"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4797325" y="4017800"/>
              <a:ext cx="124525" cy="112150"/>
            </a:xfrm>
            <a:custGeom>
              <a:avLst/>
              <a:gdLst/>
              <a:ahLst/>
              <a:cxnLst/>
              <a:rect l="l" t="t" r="r" b="b"/>
              <a:pathLst>
                <a:path w="4981" h="4486" extrusionOk="0">
                  <a:moveTo>
                    <a:pt x="2529" y="545"/>
                  </a:moveTo>
                  <a:cubicBezTo>
                    <a:pt x="2930" y="545"/>
                    <a:pt x="3335" y="728"/>
                    <a:pt x="3620" y="1032"/>
                  </a:cubicBezTo>
                  <a:cubicBezTo>
                    <a:pt x="4227" y="1744"/>
                    <a:pt x="4227" y="3020"/>
                    <a:pt x="3432" y="3585"/>
                  </a:cubicBezTo>
                  <a:cubicBezTo>
                    <a:pt x="3141" y="3787"/>
                    <a:pt x="2776" y="3889"/>
                    <a:pt x="2410" y="3889"/>
                  </a:cubicBezTo>
                  <a:cubicBezTo>
                    <a:pt x="1828" y="3889"/>
                    <a:pt x="1245" y="3630"/>
                    <a:pt x="963" y="3104"/>
                  </a:cubicBezTo>
                  <a:cubicBezTo>
                    <a:pt x="691" y="2539"/>
                    <a:pt x="795" y="1869"/>
                    <a:pt x="1130" y="1367"/>
                  </a:cubicBezTo>
                  <a:cubicBezTo>
                    <a:pt x="1157" y="1378"/>
                    <a:pt x="1186" y="1383"/>
                    <a:pt x="1214" y="1383"/>
                  </a:cubicBezTo>
                  <a:cubicBezTo>
                    <a:pt x="1295" y="1383"/>
                    <a:pt x="1377" y="1340"/>
                    <a:pt x="1423" y="1262"/>
                  </a:cubicBezTo>
                  <a:cubicBezTo>
                    <a:pt x="1695" y="886"/>
                    <a:pt x="1883" y="614"/>
                    <a:pt x="2407" y="551"/>
                  </a:cubicBezTo>
                  <a:cubicBezTo>
                    <a:pt x="2447" y="547"/>
                    <a:pt x="2488" y="545"/>
                    <a:pt x="2529" y="545"/>
                  </a:cubicBezTo>
                  <a:close/>
                  <a:moveTo>
                    <a:pt x="2440" y="0"/>
                  </a:moveTo>
                  <a:cubicBezTo>
                    <a:pt x="1801" y="0"/>
                    <a:pt x="1178" y="234"/>
                    <a:pt x="1005" y="802"/>
                  </a:cubicBezTo>
                  <a:cubicBezTo>
                    <a:pt x="230" y="1451"/>
                    <a:pt x="0" y="2622"/>
                    <a:pt x="544" y="3522"/>
                  </a:cubicBezTo>
                  <a:cubicBezTo>
                    <a:pt x="953" y="4159"/>
                    <a:pt x="1706" y="4485"/>
                    <a:pt x="2456" y="4485"/>
                  </a:cubicBezTo>
                  <a:cubicBezTo>
                    <a:pt x="3012" y="4485"/>
                    <a:pt x="3566" y="4306"/>
                    <a:pt x="3976" y="3941"/>
                  </a:cubicBezTo>
                  <a:cubicBezTo>
                    <a:pt x="4980" y="3020"/>
                    <a:pt x="4834" y="1242"/>
                    <a:pt x="3788" y="405"/>
                  </a:cubicBezTo>
                  <a:cubicBezTo>
                    <a:pt x="3479" y="152"/>
                    <a:pt x="2954"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6" name="Google Shape;286;p14"/>
          <p:cNvSpPr/>
          <p:nvPr/>
        </p:nvSpPr>
        <p:spPr>
          <a:xfrm>
            <a:off x="16510" y="3584575"/>
            <a:ext cx="8851265" cy="1529080"/>
          </a:xfrm>
          <a:custGeom>
            <a:avLst/>
            <a:gdLst/>
            <a:ahLst/>
            <a:cxnLst/>
            <a:rect l="l" t="t" r="r" b="b"/>
            <a:pathLst>
              <a:path w="344786" h="106277" extrusionOk="0">
                <a:moveTo>
                  <a:pt x="0" y="73297"/>
                </a:moveTo>
                <a:cubicBezTo>
                  <a:pt x="6108" y="74688"/>
                  <a:pt x="27758" y="77773"/>
                  <a:pt x="36648" y="81643"/>
                </a:cubicBezTo>
                <a:cubicBezTo>
                  <a:pt x="45538" y="85514"/>
                  <a:pt x="45781" y="102326"/>
                  <a:pt x="53340" y="96520"/>
                </a:cubicBezTo>
                <a:cubicBezTo>
                  <a:pt x="60900" y="90714"/>
                  <a:pt x="78981" y="59932"/>
                  <a:pt x="82005" y="46809"/>
                </a:cubicBezTo>
                <a:cubicBezTo>
                  <a:pt x="85029" y="33686"/>
                  <a:pt x="78679" y="16510"/>
                  <a:pt x="71482" y="17780"/>
                </a:cubicBezTo>
                <a:cubicBezTo>
                  <a:pt x="64285" y="19050"/>
                  <a:pt x="38765" y="42939"/>
                  <a:pt x="38825" y="54429"/>
                </a:cubicBezTo>
                <a:cubicBezTo>
                  <a:pt x="38886" y="65920"/>
                  <a:pt x="59629" y="78136"/>
                  <a:pt x="71845" y="86723"/>
                </a:cubicBezTo>
                <a:cubicBezTo>
                  <a:pt x="84061" y="95311"/>
                  <a:pt x="101297" y="108192"/>
                  <a:pt x="112122" y="105954"/>
                </a:cubicBezTo>
                <a:cubicBezTo>
                  <a:pt x="122947" y="103716"/>
                  <a:pt x="116658" y="78196"/>
                  <a:pt x="136797" y="73297"/>
                </a:cubicBezTo>
                <a:cubicBezTo>
                  <a:pt x="156936" y="68399"/>
                  <a:pt x="208340" y="72934"/>
                  <a:pt x="232954" y="76563"/>
                </a:cubicBezTo>
                <a:cubicBezTo>
                  <a:pt x="257568" y="80192"/>
                  <a:pt x="268091" y="93920"/>
                  <a:pt x="284480" y="95069"/>
                </a:cubicBezTo>
                <a:cubicBezTo>
                  <a:pt x="300869" y="96218"/>
                  <a:pt x="327236" y="89747"/>
                  <a:pt x="331288" y="83457"/>
                </a:cubicBezTo>
                <a:cubicBezTo>
                  <a:pt x="335340" y="77168"/>
                  <a:pt x="314839" y="59751"/>
                  <a:pt x="308791" y="57332"/>
                </a:cubicBezTo>
                <a:cubicBezTo>
                  <a:pt x="302743" y="54913"/>
                  <a:pt x="294337" y="61505"/>
                  <a:pt x="295002" y="68943"/>
                </a:cubicBezTo>
                <a:cubicBezTo>
                  <a:pt x="295667" y="76382"/>
                  <a:pt x="305102" y="97427"/>
                  <a:pt x="312782" y="101963"/>
                </a:cubicBezTo>
                <a:cubicBezTo>
                  <a:pt x="320463" y="106499"/>
                  <a:pt x="336126" y="103838"/>
                  <a:pt x="341085" y="96157"/>
                </a:cubicBezTo>
                <a:cubicBezTo>
                  <a:pt x="346044" y="88477"/>
                  <a:pt x="345379" y="65980"/>
                  <a:pt x="342537" y="55880"/>
                </a:cubicBezTo>
                <a:cubicBezTo>
                  <a:pt x="339695" y="45781"/>
                  <a:pt x="327236" y="44873"/>
                  <a:pt x="324031" y="35560"/>
                </a:cubicBezTo>
                <a:cubicBezTo>
                  <a:pt x="320826" y="26247"/>
                  <a:pt x="323426" y="5927"/>
                  <a:pt x="323305" y="0"/>
                </a:cubicBezTo>
              </a:path>
            </a:pathLst>
          </a:custGeom>
          <a:noFill/>
          <a:ln w="19050" cap="flat" cmpd="sng">
            <a:solidFill>
              <a:schemeClr val="dk2"/>
            </a:solidFill>
            <a:prstDash val="dash"/>
            <a:round/>
            <a:headEnd type="none" w="med" len="med"/>
            <a:tailEnd type="none" w="med" len="med"/>
          </a:ln>
        </p:spPr>
      </p:sp>
      <p:grpSp>
        <p:nvGrpSpPr>
          <p:cNvPr id="287" name="Google Shape;287;p14"/>
          <p:cNvGrpSpPr/>
          <p:nvPr/>
        </p:nvGrpSpPr>
        <p:grpSpPr>
          <a:xfrm>
            <a:off x="795225" y="514806"/>
            <a:ext cx="1390816" cy="603184"/>
            <a:chOff x="-18125" y="4095850"/>
            <a:chExt cx="1197225" cy="519225"/>
          </a:xfrm>
        </p:grpSpPr>
        <p:sp>
          <p:nvSpPr>
            <p:cNvPr id="288" name="Google Shape;288;p14"/>
            <p:cNvSpPr/>
            <p:nvPr/>
          </p:nvSpPr>
          <p:spPr>
            <a:xfrm>
              <a:off x="-18125" y="4095850"/>
              <a:ext cx="1197225" cy="519225"/>
            </a:xfrm>
            <a:custGeom>
              <a:avLst/>
              <a:gdLst/>
              <a:ahLst/>
              <a:cxnLst/>
              <a:rect l="l" t="t" r="r" b="b"/>
              <a:pathLst>
                <a:path w="47889" h="20769" extrusionOk="0">
                  <a:moveTo>
                    <a:pt x="22550" y="0"/>
                  </a:moveTo>
                  <a:cubicBezTo>
                    <a:pt x="21542" y="34"/>
                    <a:pt x="20433" y="236"/>
                    <a:pt x="19324" y="672"/>
                  </a:cubicBezTo>
                  <a:cubicBezTo>
                    <a:pt x="18517" y="941"/>
                    <a:pt x="17811" y="1345"/>
                    <a:pt x="17139" y="1849"/>
                  </a:cubicBezTo>
                  <a:cubicBezTo>
                    <a:pt x="16770" y="2117"/>
                    <a:pt x="16400" y="2420"/>
                    <a:pt x="16064" y="2722"/>
                  </a:cubicBezTo>
                  <a:cubicBezTo>
                    <a:pt x="15627" y="3126"/>
                    <a:pt x="15257" y="3596"/>
                    <a:pt x="14921" y="4201"/>
                  </a:cubicBezTo>
                  <a:cubicBezTo>
                    <a:pt x="14417" y="4974"/>
                    <a:pt x="14081" y="5881"/>
                    <a:pt x="13879" y="6789"/>
                  </a:cubicBezTo>
                  <a:cubicBezTo>
                    <a:pt x="13812" y="6990"/>
                    <a:pt x="13812" y="7226"/>
                    <a:pt x="13779" y="7394"/>
                  </a:cubicBezTo>
                  <a:cubicBezTo>
                    <a:pt x="13779" y="7662"/>
                    <a:pt x="13745" y="7965"/>
                    <a:pt x="13745" y="8234"/>
                  </a:cubicBezTo>
                  <a:lnTo>
                    <a:pt x="13745" y="8570"/>
                  </a:lnTo>
                  <a:cubicBezTo>
                    <a:pt x="13611" y="8334"/>
                    <a:pt x="13443" y="8133"/>
                    <a:pt x="13308" y="7965"/>
                  </a:cubicBezTo>
                  <a:cubicBezTo>
                    <a:pt x="13039" y="7595"/>
                    <a:pt x="12636" y="7259"/>
                    <a:pt x="12233" y="6990"/>
                  </a:cubicBezTo>
                  <a:cubicBezTo>
                    <a:pt x="11460" y="6486"/>
                    <a:pt x="10452" y="6251"/>
                    <a:pt x="9208" y="6217"/>
                  </a:cubicBezTo>
                  <a:lnTo>
                    <a:pt x="9007" y="6217"/>
                  </a:lnTo>
                  <a:cubicBezTo>
                    <a:pt x="8032" y="6217"/>
                    <a:pt x="7057" y="6385"/>
                    <a:pt x="6083" y="6654"/>
                  </a:cubicBezTo>
                  <a:cubicBezTo>
                    <a:pt x="5075" y="6990"/>
                    <a:pt x="4167" y="7494"/>
                    <a:pt x="3327" y="8133"/>
                  </a:cubicBezTo>
                  <a:cubicBezTo>
                    <a:pt x="2487" y="8805"/>
                    <a:pt x="1748" y="9578"/>
                    <a:pt x="1210" y="10452"/>
                  </a:cubicBezTo>
                  <a:cubicBezTo>
                    <a:pt x="672" y="11325"/>
                    <a:pt x="336" y="12334"/>
                    <a:pt x="168" y="13443"/>
                  </a:cubicBezTo>
                  <a:cubicBezTo>
                    <a:pt x="0" y="14484"/>
                    <a:pt x="34" y="15560"/>
                    <a:pt x="235" y="16635"/>
                  </a:cubicBezTo>
                  <a:cubicBezTo>
                    <a:pt x="471" y="17710"/>
                    <a:pt x="874" y="18719"/>
                    <a:pt x="1479" y="19559"/>
                  </a:cubicBezTo>
                  <a:cubicBezTo>
                    <a:pt x="1748" y="19996"/>
                    <a:pt x="2050" y="20332"/>
                    <a:pt x="2420" y="20668"/>
                  </a:cubicBezTo>
                  <a:cubicBezTo>
                    <a:pt x="6016" y="20668"/>
                    <a:pt x="9611" y="20668"/>
                    <a:pt x="13207" y="20701"/>
                  </a:cubicBezTo>
                  <a:cubicBezTo>
                    <a:pt x="19760" y="20701"/>
                    <a:pt x="26347" y="20735"/>
                    <a:pt x="32900" y="20735"/>
                  </a:cubicBezTo>
                  <a:cubicBezTo>
                    <a:pt x="37471" y="20735"/>
                    <a:pt x="42041" y="20735"/>
                    <a:pt x="46645" y="20769"/>
                  </a:cubicBezTo>
                  <a:cubicBezTo>
                    <a:pt x="47485" y="19727"/>
                    <a:pt x="47888" y="18248"/>
                    <a:pt x="47754" y="16702"/>
                  </a:cubicBezTo>
                  <a:cubicBezTo>
                    <a:pt x="47653" y="15056"/>
                    <a:pt x="46880" y="13812"/>
                    <a:pt x="45805" y="13308"/>
                  </a:cubicBezTo>
                  <a:cubicBezTo>
                    <a:pt x="45402" y="13140"/>
                    <a:pt x="45032" y="13039"/>
                    <a:pt x="44629" y="13039"/>
                  </a:cubicBezTo>
                  <a:lnTo>
                    <a:pt x="44293" y="13039"/>
                  </a:lnTo>
                  <a:cubicBezTo>
                    <a:pt x="43990" y="13106"/>
                    <a:pt x="43688" y="13140"/>
                    <a:pt x="43352" y="13275"/>
                  </a:cubicBezTo>
                  <a:cubicBezTo>
                    <a:pt x="43217" y="13308"/>
                    <a:pt x="43049" y="13342"/>
                    <a:pt x="42948" y="13443"/>
                  </a:cubicBezTo>
                  <a:cubicBezTo>
                    <a:pt x="43184" y="13039"/>
                    <a:pt x="43352" y="12703"/>
                    <a:pt x="43520" y="12367"/>
                  </a:cubicBezTo>
                  <a:cubicBezTo>
                    <a:pt x="43654" y="12132"/>
                    <a:pt x="43721" y="11829"/>
                    <a:pt x="43789" y="11527"/>
                  </a:cubicBezTo>
                  <a:cubicBezTo>
                    <a:pt x="43856" y="11258"/>
                    <a:pt x="43889" y="10956"/>
                    <a:pt x="43889" y="10586"/>
                  </a:cubicBezTo>
                  <a:cubicBezTo>
                    <a:pt x="43889" y="10317"/>
                    <a:pt x="43889" y="10082"/>
                    <a:pt x="43856" y="9746"/>
                  </a:cubicBezTo>
                  <a:cubicBezTo>
                    <a:pt x="43822" y="9477"/>
                    <a:pt x="43789" y="9175"/>
                    <a:pt x="43721" y="8939"/>
                  </a:cubicBezTo>
                  <a:cubicBezTo>
                    <a:pt x="43621" y="8469"/>
                    <a:pt x="43453" y="7965"/>
                    <a:pt x="43184" y="7461"/>
                  </a:cubicBezTo>
                  <a:cubicBezTo>
                    <a:pt x="42780" y="6587"/>
                    <a:pt x="42108" y="5780"/>
                    <a:pt x="41268" y="5142"/>
                  </a:cubicBezTo>
                  <a:cubicBezTo>
                    <a:pt x="40462" y="4537"/>
                    <a:pt x="39521" y="4067"/>
                    <a:pt x="38479" y="3798"/>
                  </a:cubicBezTo>
                  <a:cubicBezTo>
                    <a:pt x="37807" y="3630"/>
                    <a:pt x="37101" y="3562"/>
                    <a:pt x="36227" y="3562"/>
                  </a:cubicBezTo>
                  <a:lnTo>
                    <a:pt x="35790" y="3562"/>
                  </a:lnTo>
                  <a:cubicBezTo>
                    <a:pt x="34883" y="3562"/>
                    <a:pt x="33976" y="3697"/>
                    <a:pt x="33136" y="3899"/>
                  </a:cubicBezTo>
                  <a:cubicBezTo>
                    <a:pt x="32195" y="4100"/>
                    <a:pt x="31388" y="4470"/>
                    <a:pt x="30716" y="4907"/>
                  </a:cubicBezTo>
                  <a:cubicBezTo>
                    <a:pt x="30380" y="5142"/>
                    <a:pt x="30044" y="5444"/>
                    <a:pt x="29775" y="5747"/>
                  </a:cubicBezTo>
                  <a:cubicBezTo>
                    <a:pt x="29540" y="6083"/>
                    <a:pt x="29338" y="6453"/>
                    <a:pt x="29170" y="6889"/>
                  </a:cubicBezTo>
                  <a:lnTo>
                    <a:pt x="29103" y="6957"/>
                  </a:lnTo>
                  <a:lnTo>
                    <a:pt x="29069" y="6923"/>
                  </a:lnTo>
                  <a:cubicBezTo>
                    <a:pt x="29002" y="6822"/>
                    <a:pt x="28868" y="6755"/>
                    <a:pt x="28700" y="6721"/>
                  </a:cubicBezTo>
                  <a:cubicBezTo>
                    <a:pt x="28565" y="6654"/>
                    <a:pt x="28431" y="6621"/>
                    <a:pt x="28263" y="6621"/>
                  </a:cubicBezTo>
                  <a:lnTo>
                    <a:pt x="28162" y="6621"/>
                  </a:lnTo>
                  <a:cubicBezTo>
                    <a:pt x="28229" y="6251"/>
                    <a:pt x="28263" y="5881"/>
                    <a:pt x="28263" y="5478"/>
                  </a:cubicBezTo>
                  <a:cubicBezTo>
                    <a:pt x="28263" y="5075"/>
                    <a:pt x="28263" y="4638"/>
                    <a:pt x="28195" y="4235"/>
                  </a:cubicBezTo>
                  <a:cubicBezTo>
                    <a:pt x="28061" y="3462"/>
                    <a:pt x="27759" y="2790"/>
                    <a:pt x="27389" y="2218"/>
                  </a:cubicBezTo>
                  <a:cubicBezTo>
                    <a:pt x="27019" y="1681"/>
                    <a:pt x="26515" y="1210"/>
                    <a:pt x="25877" y="840"/>
                  </a:cubicBezTo>
                  <a:cubicBezTo>
                    <a:pt x="25305" y="504"/>
                    <a:pt x="24633" y="269"/>
                    <a:pt x="23860" y="101"/>
                  </a:cubicBezTo>
                  <a:cubicBezTo>
                    <a:pt x="23457" y="34"/>
                    <a:pt x="22987" y="0"/>
                    <a:pt x="225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18125" y="4100875"/>
              <a:ext cx="1197225" cy="513350"/>
            </a:xfrm>
            <a:custGeom>
              <a:avLst/>
              <a:gdLst/>
              <a:ahLst/>
              <a:cxnLst/>
              <a:rect l="l" t="t" r="r" b="b"/>
              <a:pathLst>
                <a:path w="47889" h="20534" extrusionOk="0">
                  <a:moveTo>
                    <a:pt x="20769" y="1"/>
                  </a:moveTo>
                  <a:cubicBezTo>
                    <a:pt x="20298" y="135"/>
                    <a:pt x="19794" y="236"/>
                    <a:pt x="19324" y="471"/>
                  </a:cubicBezTo>
                  <a:cubicBezTo>
                    <a:pt x="18584" y="740"/>
                    <a:pt x="17811" y="1144"/>
                    <a:pt x="17139" y="1648"/>
                  </a:cubicBezTo>
                  <a:cubicBezTo>
                    <a:pt x="16770" y="1916"/>
                    <a:pt x="16400" y="2219"/>
                    <a:pt x="16064" y="2521"/>
                  </a:cubicBezTo>
                  <a:cubicBezTo>
                    <a:pt x="15627" y="2925"/>
                    <a:pt x="15257" y="3395"/>
                    <a:pt x="14921" y="4000"/>
                  </a:cubicBezTo>
                  <a:cubicBezTo>
                    <a:pt x="14417" y="4773"/>
                    <a:pt x="14081" y="5680"/>
                    <a:pt x="13879" y="6588"/>
                  </a:cubicBezTo>
                  <a:cubicBezTo>
                    <a:pt x="13812" y="6789"/>
                    <a:pt x="13812" y="7025"/>
                    <a:pt x="13779" y="7193"/>
                  </a:cubicBezTo>
                  <a:cubicBezTo>
                    <a:pt x="13779" y="7461"/>
                    <a:pt x="13745" y="7764"/>
                    <a:pt x="13745" y="8033"/>
                  </a:cubicBezTo>
                  <a:lnTo>
                    <a:pt x="13745" y="8369"/>
                  </a:lnTo>
                  <a:cubicBezTo>
                    <a:pt x="13644" y="8133"/>
                    <a:pt x="13476" y="7965"/>
                    <a:pt x="13308" y="7764"/>
                  </a:cubicBezTo>
                  <a:cubicBezTo>
                    <a:pt x="13039" y="7394"/>
                    <a:pt x="12636" y="7058"/>
                    <a:pt x="12233" y="6789"/>
                  </a:cubicBezTo>
                  <a:cubicBezTo>
                    <a:pt x="11426" y="6285"/>
                    <a:pt x="10452" y="6050"/>
                    <a:pt x="9208" y="6016"/>
                  </a:cubicBezTo>
                  <a:lnTo>
                    <a:pt x="9007" y="6016"/>
                  </a:lnTo>
                  <a:cubicBezTo>
                    <a:pt x="8032" y="6016"/>
                    <a:pt x="7057" y="6184"/>
                    <a:pt x="6083" y="6453"/>
                  </a:cubicBezTo>
                  <a:cubicBezTo>
                    <a:pt x="5075" y="6789"/>
                    <a:pt x="4167" y="7260"/>
                    <a:pt x="3327" y="7932"/>
                  </a:cubicBezTo>
                  <a:cubicBezTo>
                    <a:pt x="2487" y="8604"/>
                    <a:pt x="1748" y="9377"/>
                    <a:pt x="1210" y="10251"/>
                  </a:cubicBezTo>
                  <a:cubicBezTo>
                    <a:pt x="672" y="11124"/>
                    <a:pt x="336" y="12133"/>
                    <a:pt x="168" y="13242"/>
                  </a:cubicBezTo>
                  <a:cubicBezTo>
                    <a:pt x="0" y="14283"/>
                    <a:pt x="34" y="15359"/>
                    <a:pt x="235" y="16468"/>
                  </a:cubicBezTo>
                  <a:cubicBezTo>
                    <a:pt x="471" y="17543"/>
                    <a:pt x="874" y="18551"/>
                    <a:pt x="1479" y="19391"/>
                  </a:cubicBezTo>
                  <a:cubicBezTo>
                    <a:pt x="1748" y="19828"/>
                    <a:pt x="2050" y="20198"/>
                    <a:pt x="2420" y="20500"/>
                  </a:cubicBezTo>
                  <a:lnTo>
                    <a:pt x="13275" y="20500"/>
                  </a:lnTo>
                  <a:cubicBezTo>
                    <a:pt x="19828" y="20500"/>
                    <a:pt x="26347" y="20534"/>
                    <a:pt x="32900" y="20534"/>
                  </a:cubicBezTo>
                  <a:lnTo>
                    <a:pt x="46578" y="20534"/>
                  </a:lnTo>
                  <a:cubicBezTo>
                    <a:pt x="47485" y="19492"/>
                    <a:pt x="47888" y="17980"/>
                    <a:pt x="47720" y="16468"/>
                  </a:cubicBezTo>
                  <a:cubicBezTo>
                    <a:pt x="47653" y="15325"/>
                    <a:pt x="47216" y="14351"/>
                    <a:pt x="46645" y="13678"/>
                  </a:cubicBezTo>
                  <a:cubicBezTo>
                    <a:pt x="46544" y="13779"/>
                    <a:pt x="46511" y="13914"/>
                    <a:pt x="46410" y="13981"/>
                  </a:cubicBezTo>
                  <a:cubicBezTo>
                    <a:pt x="45973" y="14586"/>
                    <a:pt x="45402" y="15157"/>
                    <a:pt x="44864" y="15661"/>
                  </a:cubicBezTo>
                  <a:cubicBezTo>
                    <a:pt x="43688" y="16669"/>
                    <a:pt x="42344" y="17476"/>
                    <a:pt x="40966" y="18047"/>
                  </a:cubicBezTo>
                  <a:cubicBezTo>
                    <a:pt x="40126" y="18450"/>
                    <a:pt x="39252" y="18719"/>
                    <a:pt x="38311" y="18988"/>
                  </a:cubicBezTo>
                  <a:cubicBezTo>
                    <a:pt x="37403" y="19223"/>
                    <a:pt x="36463" y="19459"/>
                    <a:pt x="35488" y="19559"/>
                  </a:cubicBezTo>
                  <a:cubicBezTo>
                    <a:pt x="33572" y="19862"/>
                    <a:pt x="31623" y="19996"/>
                    <a:pt x="29708" y="20030"/>
                  </a:cubicBezTo>
                  <a:cubicBezTo>
                    <a:pt x="27859" y="20030"/>
                    <a:pt x="26011" y="19963"/>
                    <a:pt x="24196" y="19727"/>
                  </a:cubicBezTo>
                  <a:cubicBezTo>
                    <a:pt x="23390" y="19660"/>
                    <a:pt x="22617" y="19559"/>
                    <a:pt x="21810" y="19459"/>
                  </a:cubicBezTo>
                  <a:cubicBezTo>
                    <a:pt x="20970" y="19324"/>
                    <a:pt x="20130" y="19190"/>
                    <a:pt x="19290" y="18988"/>
                  </a:cubicBezTo>
                  <a:cubicBezTo>
                    <a:pt x="18349" y="18786"/>
                    <a:pt x="17475" y="18518"/>
                    <a:pt x="16601" y="18182"/>
                  </a:cubicBezTo>
                  <a:cubicBezTo>
                    <a:pt x="15761" y="17846"/>
                    <a:pt x="14955" y="17476"/>
                    <a:pt x="14215" y="16938"/>
                  </a:cubicBezTo>
                  <a:cubicBezTo>
                    <a:pt x="13879" y="16669"/>
                    <a:pt x="13543" y="16434"/>
                    <a:pt x="13241" y="16098"/>
                  </a:cubicBezTo>
                  <a:cubicBezTo>
                    <a:pt x="12938" y="15796"/>
                    <a:pt x="12703" y="15460"/>
                    <a:pt x="12535" y="15090"/>
                  </a:cubicBezTo>
                  <a:cubicBezTo>
                    <a:pt x="12300" y="14687"/>
                    <a:pt x="12132" y="14317"/>
                    <a:pt x="12065" y="13914"/>
                  </a:cubicBezTo>
                  <a:cubicBezTo>
                    <a:pt x="12031" y="13678"/>
                    <a:pt x="11964" y="13443"/>
                    <a:pt x="11930" y="13242"/>
                  </a:cubicBezTo>
                  <a:cubicBezTo>
                    <a:pt x="11897" y="13006"/>
                    <a:pt x="11897" y="12805"/>
                    <a:pt x="11930" y="12603"/>
                  </a:cubicBezTo>
                  <a:cubicBezTo>
                    <a:pt x="11964" y="12233"/>
                    <a:pt x="12031" y="11897"/>
                    <a:pt x="12199" y="11561"/>
                  </a:cubicBezTo>
                  <a:cubicBezTo>
                    <a:pt x="12300" y="11259"/>
                    <a:pt x="12535" y="10956"/>
                    <a:pt x="12770" y="10721"/>
                  </a:cubicBezTo>
                  <a:cubicBezTo>
                    <a:pt x="13275" y="10217"/>
                    <a:pt x="13947" y="9915"/>
                    <a:pt x="14619" y="9713"/>
                  </a:cubicBezTo>
                  <a:cubicBezTo>
                    <a:pt x="15392" y="9478"/>
                    <a:pt x="16165" y="9411"/>
                    <a:pt x="16938" y="9377"/>
                  </a:cubicBezTo>
                  <a:cubicBezTo>
                    <a:pt x="17610" y="9377"/>
                    <a:pt x="18282" y="9377"/>
                    <a:pt x="18954" y="9444"/>
                  </a:cubicBezTo>
                  <a:cubicBezTo>
                    <a:pt x="18920" y="9310"/>
                    <a:pt x="18819" y="9209"/>
                    <a:pt x="18786" y="9074"/>
                  </a:cubicBezTo>
                  <a:cubicBezTo>
                    <a:pt x="18517" y="8470"/>
                    <a:pt x="18349" y="7865"/>
                    <a:pt x="18282" y="7226"/>
                  </a:cubicBezTo>
                  <a:cubicBezTo>
                    <a:pt x="18181" y="6588"/>
                    <a:pt x="18114" y="5949"/>
                    <a:pt x="18147" y="5344"/>
                  </a:cubicBezTo>
                  <a:cubicBezTo>
                    <a:pt x="18181" y="4706"/>
                    <a:pt x="18282" y="4067"/>
                    <a:pt x="18483" y="3496"/>
                  </a:cubicBezTo>
                  <a:cubicBezTo>
                    <a:pt x="18651" y="2925"/>
                    <a:pt x="18853" y="2421"/>
                    <a:pt x="19156" y="1916"/>
                  </a:cubicBezTo>
                  <a:cubicBezTo>
                    <a:pt x="19424" y="1513"/>
                    <a:pt x="19693" y="1076"/>
                    <a:pt x="20029" y="707"/>
                  </a:cubicBezTo>
                  <a:cubicBezTo>
                    <a:pt x="20265" y="471"/>
                    <a:pt x="20500" y="203"/>
                    <a:pt x="20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838225" y="4212500"/>
              <a:ext cx="215700" cy="199275"/>
            </a:xfrm>
            <a:custGeom>
              <a:avLst/>
              <a:gdLst/>
              <a:ahLst/>
              <a:cxnLst/>
              <a:rect l="l" t="t" r="r" b="b"/>
              <a:pathLst>
                <a:path w="8628" h="7971" extrusionOk="0">
                  <a:moveTo>
                    <a:pt x="3573" y="705"/>
                  </a:moveTo>
                  <a:cubicBezTo>
                    <a:pt x="3580" y="711"/>
                    <a:pt x="3586" y="711"/>
                    <a:pt x="3586" y="711"/>
                  </a:cubicBezTo>
                  <a:cubicBezTo>
                    <a:pt x="3582" y="709"/>
                    <a:pt x="3577" y="707"/>
                    <a:pt x="3573" y="705"/>
                  </a:cubicBezTo>
                  <a:close/>
                  <a:moveTo>
                    <a:pt x="1831" y="0"/>
                  </a:moveTo>
                  <a:cubicBezTo>
                    <a:pt x="1236" y="0"/>
                    <a:pt x="670" y="124"/>
                    <a:pt x="159" y="274"/>
                  </a:cubicBezTo>
                  <a:cubicBezTo>
                    <a:pt x="0" y="306"/>
                    <a:pt x="51" y="546"/>
                    <a:pt x="197" y="546"/>
                  </a:cubicBezTo>
                  <a:cubicBezTo>
                    <a:pt x="206" y="546"/>
                    <a:pt x="216" y="545"/>
                    <a:pt x="226" y="543"/>
                  </a:cubicBezTo>
                  <a:cubicBezTo>
                    <a:pt x="528" y="442"/>
                    <a:pt x="797" y="375"/>
                    <a:pt x="1133" y="308"/>
                  </a:cubicBezTo>
                  <a:lnTo>
                    <a:pt x="1066" y="308"/>
                  </a:lnTo>
                  <a:cubicBezTo>
                    <a:pt x="1284" y="291"/>
                    <a:pt x="1494" y="283"/>
                    <a:pt x="1700" y="283"/>
                  </a:cubicBezTo>
                  <a:cubicBezTo>
                    <a:pt x="1906" y="283"/>
                    <a:pt x="2108" y="291"/>
                    <a:pt x="2309" y="308"/>
                  </a:cubicBezTo>
                  <a:cubicBezTo>
                    <a:pt x="2741" y="408"/>
                    <a:pt x="3173" y="540"/>
                    <a:pt x="3573" y="705"/>
                  </a:cubicBezTo>
                  <a:lnTo>
                    <a:pt x="3573" y="705"/>
                  </a:lnTo>
                  <a:cubicBezTo>
                    <a:pt x="3563" y="698"/>
                    <a:pt x="3553" y="682"/>
                    <a:pt x="3553" y="644"/>
                  </a:cubicBezTo>
                  <a:lnTo>
                    <a:pt x="3553" y="644"/>
                  </a:lnTo>
                  <a:cubicBezTo>
                    <a:pt x="4023" y="846"/>
                    <a:pt x="4426" y="1114"/>
                    <a:pt x="4830" y="1417"/>
                  </a:cubicBezTo>
                  <a:lnTo>
                    <a:pt x="4763" y="1350"/>
                  </a:lnTo>
                  <a:lnTo>
                    <a:pt x="4763" y="1350"/>
                  </a:lnTo>
                  <a:cubicBezTo>
                    <a:pt x="5233" y="1686"/>
                    <a:pt x="5603" y="2089"/>
                    <a:pt x="5939" y="2526"/>
                  </a:cubicBezTo>
                  <a:cubicBezTo>
                    <a:pt x="6275" y="2996"/>
                    <a:pt x="6577" y="3467"/>
                    <a:pt x="6779" y="3971"/>
                  </a:cubicBezTo>
                  <a:cubicBezTo>
                    <a:pt x="6913" y="4206"/>
                    <a:pt x="7014" y="4509"/>
                    <a:pt x="7081" y="4777"/>
                  </a:cubicBezTo>
                  <a:cubicBezTo>
                    <a:pt x="7182" y="5114"/>
                    <a:pt x="7249" y="5382"/>
                    <a:pt x="7283" y="5718"/>
                  </a:cubicBezTo>
                  <a:cubicBezTo>
                    <a:pt x="7384" y="6290"/>
                    <a:pt x="7384" y="6827"/>
                    <a:pt x="7384" y="7365"/>
                  </a:cubicBezTo>
                  <a:cubicBezTo>
                    <a:pt x="7384" y="7701"/>
                    <a:pt x="7619" y="7970"/>
                    <a:pt x="7955" y="7970"/>
                  </a:cubicBezTo>
                  <a:cubicBezTo>
                    <a:pt x="8123" y="7970"/>
                    <a:pt x="8258" y="7903"/>
                    <a:pt x="8392" y="7802"/>
                  </a:cubicBezTo>
                  <a:cubicBezTo>
                    <a:pt x="8426" y="7735"/>
                    <a:pt x="8426" y="7701"/>
                    <a:pt x="8459" y="7668"/>
                  </a:cubicBezTo>
                  <a:cubicBezTo>
                    <a:pt x="8526" y="7567"/>
                    <a:pt x="8560" y="7500"/>
                    <a:pt x="8560" y="7365"/>
                  </a:cubicBezTo>
                  <a:cubicBezTo>
                    <a:pt x="8627" y="6693"/>
                    <a:pt x="8560" y="5987"/>
                    <a:pt x="8392" y="5349"/>
                  </a:cubicBezTo>
                  <a:cubicBezTo>
                    <a:pt x="8258" y="4811"/>
                    <a:pt x="8090" y="4307"/>
                    <a:pt x="7854" y="3803"/>
                  </a:cubicBezTo>
                  <a:cubicBezTo>
                    <a:pt x="7384" y="2862"/>
                    <a:pt x="6712" y="2022"/>
                    <a:pt x="5872" y="1417"/>
                  </a:cubicBezTo>
                  <a:cubicBezTo>
                    <a:pt x="5670" y="1249"/>
                    <a:pt x="5502" y="1114"/>
                    <a:pt x="5267" y="980"/>
                  </a:cubicBezTo>
                  <a:cubicBezTo>
                    <a:pt x="5065" y="846"/>
                    <a:pt x="4830" y="745"/>
                    <a:pt x="4595" y="610"/>
                  </a:cubicBezTo>
                  <a:cubicBezTo>
                    <a:pt x="4158" y="409"/>
                    <a:pt x="3687" y="241"/>
                    <a:pt x="3217" y="140"/>
                  </a:cubicBezTo>
                  <a:cubicBezTo>
                    <a:pt x="2847" y="73"/>
                    <a:pt x="2410" y="5"/>
                    <a:pt x="2040" y="5"/>
                  </a:cubicBezTo>
                  <a:cubicBezTo>
                    <a:pt x="1970" y="2"/>
                    <a:pt x="1901" y="0"/>
                    <a:pt x="1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1021125" y="4427700"/>
              <a:ext cx="21025" cy="21025"/>
            </a:xfrm>
            <a:custGeom>
              <a:avLst/>
              <a:gdLst/>
              <a:ahLst/>
              <a:cxnLst/>
              <a:rect l="l" t="t" r="r" b="b"/>
              <a:pathLst>
                <a:path w="841" h="841" extrusionOk="0">
                  <a:moveTo>
                    <a:pt x="437" y="1"/>
                  </a:moveTo>
                  <a:cubicBezTo>
                    <a:pt x="202" y="1"/>
                    <a:pt x="1" y="202"/>
                    <a:pt x="1" y="404"/>
                  </a:cubicBezTo>
                  <a:cubicBezTo>
                    <a:pt x="1" y="605"/>
                    <a:pt x="202" y="841"/>
                    <a:pt x="437" y="841"/>
                  </a:cubicBezTo>
                  <a:cubicBezTo>
                    <a:pt x="639" y="841"/>
                    <a:pt x="841" y="673"/>
                    <a:pt x="841" y="404"/>
                  </a:cubicBezTo>
                  <a:cubicBezTo>
                    <a:pt x="841" y="169"/>
                    <a:pt x="673" y="1"/>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506950" y="4125250"/>
              <a:ext cx="163025" cy="106925"/>
            </a:xfrm>
            <a:custGeom>
              <a:avLst/>
              <a:gdLst/>
              <a:ahLst/>
              <a:cxnLst/>
              <a:rect l="l" t="t" r="r" b="b"/>
              <a:pathLst>
                <a:path w="6521" h="4277" extrusionOk="0">
                  <a:moveTo>
                    <a:pt x="1143" y="0"/>
                  </a:moveTo>
                  <a:cubicBezTo>
                    <a:pt x="807" y="34"/>
                    <a:pt x="505" y="68"/>
                    <a:pt x="202" y="68"/>
                  </a:cubicBezTo>
                  <a:cubicBezTo>
                    <a:pt x="102" y="68"/>
                    <a:pt x="1" y="169"/>
                    <a:pt x="1" y="269"/>
                  </a:cubicBezTo>
                  <a:cubicBezTo>
                    <a:pt x="1" y="370"/>
                    <a:pt x="102" y="505"/>
                    <a:pt x="202" y="505"/>
                  </a:cubicBezTo>
                  <a:cubicBezTo>
                    <a:pt x="404" y="471"/>
                    <a:pt x="606" y="454"/>
                    <a:pt x="803" y="454"/>
                  </a:cubicBezTo>
                  <a:cubicBezTo>
                    <a:pt x="1001" y="454"/>
                    <a:pt x="1194" y="471"/>
                    <a:pt x="1379" y="505"/>
                  </a:cubicBezTo>
                  <a:cubicBezTo>
                    <a:pt x="1849" y="538"/>
                    <a:pt x="2286" y="673"/>
                    <a:pt x="2689" y="841"/>
                  </a:cubicBezTo>
                  <a:cubicBezTo>
                    <a:pt x="3025" y="1009"/>
                    <a:pt x="3361" y="1210"/>
                    <a:pt x="3697" y="1412"/>
                  </a:cubicBezTo>
                  <a:cubicBezTo>
                    <a:pt x="4034" y="1681"/>
                    <a:pt x="4336" y="1950"/>
                    <a:pt x="4571" y="2286"/>
                  </a:cubicBezTo>
                  <a:cubicBezTo>
                    <a:pt x="4806" y="2555"/>
                    <a:pt x="4975" y="2857"/>
                    <a:pt x="5109" y="3126"/>
                  </a:cubicBezTo>
                  <a:cubicBezTo>
                    <a:pt x="5277" y="3428"/>
                    <a:pt x="5445" y="3764"/>
                    <a:pt x="5579" y="4067"/>
                  </a:cubicBezTo>
                  <a:cubicBezTo>
                    <a:pt x="5663" y="4207"/>
                    <a:pt x="5841" y="4277"/>
                    <a:pt x="6014" y="4277"/>
                  </a:cubicBezTo>
                  <a:cubicBezTo>
                    <a:pt x="6049" y="4277"/>
                    <a:pt x="6083" y="4274"/>
                    <a:pt x="6117" y="4268"/>
                  </a:cubicBezTo>
                  <a:cubicBezTo>
                    <a:pt x="6252" y="4235"/>
                    <a:pt x="6352" y="4134"/>
                    <a:pt x="6420" y="4067"/>
                  </a:cubicBezTo>
                  <a:cubicBezTo>
                    <a:pt x="6520" y="3932"/>
                    <a:pt x="6520" y="3798"/>
                    <a:pt x="6487" y="3697"/>
                  </a:cubicBezTo>
                  <a:cubicBezTo>
                    <a:pt x="6386" y="3361"/>
                    <a:pt x="6252" y="3025"/>
                    <a:pt x="6083" y="2689"/>
                  </a:cubicBezTo>
                  <a:cubicBezTo>
                    <a:pt x="5915" y="2386"/>
                    <a:pt x="5714" y="2084"/>
                    <a:pt x="5512" y="1849"/>
                  </a:cubicBezTo>
                  <a:cubicBezTo>
                    <a:pt x="5311" y="1580"/>
                    <a:pt x="5042" y="1378"/>
                    <a:pt x="4840" y="1210"/>
                  </a:cubicBezTo>
                  <a:cubicBezTo>
                    <a:pt x="4571" y="1009"/>
                    <a:pt x="4302" y="841"/>
                    <a:pt x="4000" y="673"/>
                  </a:cubicBezTo>
                  <a:lnTo>
                    <a:pt x="3126" y="269"/>
                  </a:lnTo>
                  <a:cubicBezTo>
                    <a:pt x="2824" y="202"/>
                    <a:pt x="2521" y="101"/>
                    <a:pt x="2185" y="68"/>
                  </a:cubicBezTo>
                  <a:cubicBezTo>
                    <a:pt x="1849" y="34"/>
                    <a:pt x="1480" y="0"/>
                    <a:pt x="1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864850" y="4436950"/>
              <a:ext cx="108425" cy="101675"/>
            </a:xfrm>
            <a:custGeom>
              <a:avLst/>
              <a:gdLst/>
              <a:ahLst/>
              <a:cxnLst/>
              <a:rect l="l" t="t" r="r" b="b"/>
              <a:pathLst>
                <a:path w="4337" h="4067" extrusionOk="0">
                  <a:moveTo>
                    <a:pt x="2118" y="0"/>
                  </a:moveTo>
                  <a:cubicBezTo>
                    <a:pt x="1984" y="0"/>
                    <a:pt x="1849" y="0"/>
                    <a:pt x="1748" y="34"/>
                  </a:cubicBezTo>
                  <a:cubicBezTo>
                    <a:pt x="1177" y="135"/>
                    <a:pt x="740" y="471"/>
                    <a:pt x="438" y="874"/>
                  </a:cubicBezTo>
                  <a:cubicBezTo>
                    <a:pt x="135" y="1344"/>
                    <a:pt x="1" y="1882"/>
                    <a:pt x="102" y="2386"/>
                  </a:cubicBezTo>
                  <a:cubicBezTo>
                    <a:pt x="270" y="3361"/>
                    <a:pt x="1110" y="4066"/>
                    <a:pt x="2118" y="4066"/>
                  </a:cubicBezTo>
                  <a:cubicBezTo>
                    <a:pt x="2253" y="4066"/>
                    <a:pt x="2353" y="4066"/>
                    <a:pt x="2488" y="4033"/>
                  </a:cubicBezTo>
                  <a:cubicBezTo>
                    <a:pt x="3597" y="3831"/>
                    <a:pt x="4336" y="2756"/>
                    <a:pt x="4134" y="1680"/>
                  </a:cubicBezTo>
                  <a:cubicBezTo>
                    <a:pt x="3966" y="672"/>
                    <a:pt x="3126" y="0"/>
                    <a:pt x="21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356575" y="4440300"/>
              <a:ext cx="108400" cy="101675"/>
            </a:xfrm>
            <a:custGeom>
              <a:avLst/>
              <a:gdLst/>
              <a:ahLst/>
              <a:cxnLst/>
              <a:rect l="l" t="t" r="r" b="b"/>
              <a:pathLst>
                <a:path w="4336" h="4067" extrusionOk="0">
                  <a:moveTo>
                    <a:pt x="2252" y="1"/>
                  </a:moveTo>
                  <a:cubicBezTo>
                    <a:pt x="2118" y="1"/>
                    <a:pt x="1983" y="1"/>
                    <a:pt x="1849" y="34"/>
                  </a:cubicBezTo>
                  <a:cubicBezTo>
                    <a:pt x="773" y="236"/>
                    <a:pt x="0" y="1278"/>
                    <a:pt x="236" y="2387"/>
                  </a:cubicBezTo>
                  <a:cubicBezTo>
                    <a:pt x="404" y="3361"/>
                    <a:pt x="1244" y="4067"/>
                    <a:pt x="2252" y="4067"/>
                  </a:cubicBezTo>
                  <a:cubicBezTo>
                    <a:pt x="2353" y="4067"/>
                    <a:pt x="2487" y="4067"/>
                    <a:pt x="2622" y="4033"/>
                  </a:cubicBezTo>
                  <a:cubicBezTo>
                    <a:pt x="3159" y="3932"/>
                    <a:pt x="3630" y="3596"/>
                    <a:pt x="3932" y="3193"/>
                  </a:cubicBezTo>
                  <a:cubicBezTo>
                    <a:pt x="4201" y="2723"/>
                    <a:pt x="4336" y="2185"/>
                    <a:pt x="4268" y="1681"/>
                  </a:cubicBezTo>
                  <a:cubicBezTo>
                    <a:pt x="4033" y="673"/>
                    <a:pt x="3193" y="1"/>
                    <a:pt x="2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439750" y="4377675"/>
              <a:ext cx="89075" cy="83900"/>
            </a:xfrm>
            <a:custGeom>
              <a:avLst/>
              <a:gdLst/>
              <a:ahLst/>
              <a:cxnLst/>
              <a:rect l="l" t="t" r="r" b="b"/>
              <a:pathLst>
                <a:path w="3563" h="3356" extrusionOk="0">
                  <a:moveTo>
                    <a:pt x="1796" y="1"/>
                  </a:moveTo>
                  <a:cubicBezTo>
                    <a:pt x="1714" y="1"/>
                    <a:pt x="1631" y="7"/>
                    <a:pt x="1546" y="19"/>
                  </a:cubicBezTo>
                  <a:cubicBezTo>
                    <a:pt x="639" y="153"/>
                    <a:pt x="0" y="993"/>
                    <a:pt x="135" y="1901"/>
                  </a:cubicBezTo>
                  <a:cubicBezTo>
                    <a:pt x="260" y="2716"/>
                    <a:pt x="1000" y="3356"/>
                    <a:pt x="1836" y="3356"/>
                  </a:cubicBezTo>
                  <a:cubicBezTo>
                    <a:pt x="1896" y="3356"/>
                    <a:pt x="1956" y="3352"/>
                    <a:pt x="2017" y="3346"/>
                  </a:cubicBezTo>
                  <a:cubicBezTo>
                    <a:pt x="2958" y="3211"/>
                    <a:pt x="3563" y="2371"/>
                    <a:pt x="3462" y="1430"/>
                  </a:cubicBezTo>
                  <a:cubicBezTo>
                    <a:pt x="3339" y="604"/>
                    <a:pt x="2632" y="1"/>
                    <a:pt x="17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797650" y="4376850"/>
              <a:ext cx="89925" cy="83075"/>
            </a:xfrm>
            <a:custGeom>
              <a:avLst/>
              <a:gdLst/>
              <a:ahLst/>
              <a:cxnLst/>
              <a:rect l="l" t="t" r="r" b="b"/>
              <a:pathLst>
                <a:path w="3597" h="3323" extrusionOk="0">
                  <a:moveTo>
                    <a:pt x="1822" y="0"/>
                  </a:moveTo>
                  <a:cubicBezTo>
                    <a:pt x="1742" y="0"/>
                    <a:pt x="1661" y="6"/>
                    <a:pt x="1580" y="18"/>
                  </a:cubicBezTo>
                  <a:cubicBezTo>
                    <a:pt x="639" y="119"/>
                    <a:pt x="0" y="959"/>
                    <a:pt x="135" y="1900"/>
                  </a:cubicBezTo>
                  <a:cubicBezTo>
                    <a:pt x="260" y="2713"/>
                    <a:pt x="996" y="3322"/>
                    <a:pt x="1828" y="3322"/>
                  </a:cubicBezTo>
                  <a:cubicBezTo>
                    <a:pt x="1890" y="3322"/>
                    <a:pt x="1953" y="3319"/>
                    <a:pt x="2017" y="3312"/>
                  </a:cubicBezTo>
                  <a:cubicBezTo>
                    <a:pt x="2958" y="3211"/>
                    <a:pt x="3596" y="2371"/>
                    <a:pt x="3462" y="1430"/>
                  </a:cubicBezTo>
                  <a:cubicBezTo>
                    <a:pt x="3339" y="604"/>
                    <a:pt x="263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623750" y="4473900"/>
              <a:ext cx="89075" cy="37425"/>
            </a:xfrm>
            <a:custGeom>
              <a:avLst/>
              <a:gdLst/>
              <a:ahLst/>
              <a:cxnLst/>
              <a:rect l="l" t="t" r="r" b="b"/>
              <a:pathLst>
                <a:path w="3563" h="1497" extrusionOk="0">
                  <a:moveTo>
                    <a:pt x="1882" y="1"/>
                  </a:moveTo>
                  <a:cubicBezTo>
                    <a:pt x="1512" y="1"/>
                    <a:pt x="1210" y="1"/>
                    <a:pt x="907" y="68"/>
                  </a:cubicBezTo>
                  <a:cubicBezTo>
                    <a:pt x="739" y="102"/>
                    <a:pt x="639" y="169"/>
                    <a:pt x="504" y="236"/>
                  </a:cubicBezTo>
                  <a:cubicBezTo>
                    <a:pt x="403" y="270"/>
                    <a:pt x="370" y="337"/>
                    <a:pt x="269" y="371"/>
                  </a:cubicBezTo>
                  <a:lnTo>
                    <a:pt x="168" y="505"/>
                  </a:lnTo>
                  <a:cubicBezTo>
                    <a:pt x="101" y="539"/>
                    <a:pt x="67" y="572"/>
                    <a:pt x="34" y="673"/>
                  </a:cubicBezTo>
                  <a:cubicBezTo>
                    <a:pt x="0" y="707"/>
                    <a:pt x="0" y="740"/>
                    <a:pt x="0" y="841"/>
                  </a:cubicBezTo>
                  <a:cubicBezTo>
                    <a:pt x="0" y="942"/>
                    <a:pt x="67" y="1043"/>
                    <a:pt x="202" y="1110"/>
                  </a:cubicBezTo>
                  <a:cubicBezTo>
                    <a:pt x="336" y="1211"/>
                    <a:pt x="504" y="1278"/>
                    <a:pt x="706" y="1345"/>
                  </a:cubicBezTo>
                  <a:cubicBezTo>
                    <a:pt x="874" y="1412"/>
                    <a:pt x="1042" y="1446"/>
                    <a:pt x="1210" y="1446"/>
                  </a:cubicBezTo>
                  <a:cubicBezTo>
                    <a:pt x="1411" y="1479"/>
                    <a:pt x="1613" y="1496"/>
                    <a:pt x="1811" y="1496"/>
                  </a:cubicBezTo>
                  <a:cubicBezTo>
                    <a:pt x="2008" y="1496"/>
                    <a:pt x="2201" y="1479"/>
                    <a:pt x="2386" y="1446"/>
                  </a:cubicBezTo>
                  <a:cubicBezTo>
                    <a:pt x="2520" y="1412"/>
                    <a:pt x="2621" y="1412"/>
                    <a:pt x="2756" y="1379"/>
                  </a:cubicBezTo>
                  <a:cubicBezTo>
                    <a:pt x="2957" y="1278"/>
                    <a:pt x="3193" y="1211"/>
                    <a:pt x="3361" y="1110"/>
                  </a:cubicBezTo>
                  <a:cubicBezTo>
                    <a:pt x="3394" y="1110"/>
                    <a:pt x="3394" y="1110"/>
                    <a:pt x="3428" y="1076"/>
                  </a:cubicBezTo>
                  <a:cubicBezTo>
                    <a:pt x="3461" y="1043"/>
                    <a:pt x="3529" y="1009"/>
                    <a:pt x="3529" y="942"/>
                  </a:cubicBezTo>
                  <a:cubicBezTo>
                    <a:pt x="3562" y="908"/>
                    <a:pt x="3529" y="875"/>
                    <a:pt x="3529" y="841"/>
                  </a:cubicBezTo>
                  <a:cubicBezTo>
                    <a:pt x="3428" y="673"/>
                    <a:pt x="3361" y="539"/>
                    <a:pt x="3226" y="438"/>
                  </a:cubicBezTo>
                  <a:cubicBezTo>
                    <a:pt x="3092" y="337"/>
                    <a:pt x="2957" y="270"/>
                    <a:pt x="2857" y="202"/>
                  </a:cubicBezTo>
                  <a:cubicBezTo>
                    <a:pt x="2554" y="68"/>
                    <a:pt x="2218" y="1"/>
                    <a:pt x="18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593500" y="4409225"/>
              <a:ext cx="155450" cy="105200"/>
            </a:xfrm>
            <a:custGeom>
              <a:avLst/>
              <a:gdLst/>
              <a:ahLst/>
              <a:cxnLst/>
              <a:rect l="l" t="t" r="r" b="b"/>
              <a:pathLst>
                <a:path w="6218" h="4208" extrusionOk="0">
                  <a:moveTo>
                    <a:pt x="4537" y="2924"/>
                  </a:moveTo>
                  <a:lnTo>
                    <a:pt x="4537" y="2924"/>
                  </a:lnTo>
                  <a:cubicBezTo>
                    <a:pt x="4705" y="3025"/>
                    <a:pt x="4806" y="3193"/>
                    <a:pt x="4907" y="3361"/>
                  </a:cubicBezTo>
                  <a:cubicBezTo>
                    <a:pt x="4772" y="3193"/>
                    <a:pt x="4638" y="3025"/>
                    <a:pt x="4537" y="2924"/>
                  </a:cubicBezTo>
                  <a:close/>
                  <a:moveTo>
                    <a:pt x="2903" y="2630"/>
                  </a:moveTo>
                  <a:cubicBezTo>
                    <a:pt x="3016" y="2630"/>
                    <a:pt x="3126" y="2638"/>
                    <a:pt x="3226" y="2655"/>
                  </a:cubicBezTo>
                  <a:cubicBezTo>
                    <a:pt x="3394" y="2689"/>
                    <a:pt x="3596" y="2756"/>
                    <a:pt x="3764" y="2823"/>
                  </a:cubicBezTo>
                  <a:cubicBezTo>
                    <a:pt x="3932" y="2924"/>
                    <a:pt x="4067" y="2991"/>
                    <a:pt x="4201" y="3092"/>
                  </a:cubicBezTo>
                  <a:cubicBezTo>
                    <a:pt x="4302" y="3193"/>
                    <a:pt x="4403" y="3294"/>
                    <a:pt x="4403" y="3327"/>
                  </a:cubicBezTo>
                  <a:cubicBezTo>
                    <a:pt x="4436" y="3428"/>
                    <a:pt x="4470" y="3462"/>
                    <a:pt x="4503" y="3495"/>
                  </a:cubicBezTo>
                  <a:cubicBezTo>
                    <a:pt x="4403" y="3596"/>
                    <a:pt x="4268" y="3630"/>
                    <a:pt x="4167" y="3663"/>
                  </a:cubicBezTo>
                  <a:cubicBezTo>
                    <a:pt x="4067" y="3663"/>
                    <a:pt x="3966" y="3697"/>
                    <a:pt x="3831" y="3764"/>
                  </a:cubicBezTo>
                  <a:cubicBezTo>
                    <a:pt x="3663" y="3798"/>
                    <a:pt x="3428" y="3831"/>
                    <a:pt x="3260" y="3831"/>
                  </a:cubicBezTo>
                  <a:cubicBezTo>
                    <a:pt x="3162" y="3841"/>
                    <a:pt x="3063" y="3845"/>
                    <a:pt x="2966" y="3845"/>
                  </a:cubicBezTo>
                  <a:cubicBezTo>
                    <a:pt x="2730" y="3845"/>
                    <a:pt x="2499" y="3821"/>
                    <a:pt x="2285" y="3798"/>
                  </a:cubicBezTo>
                  <a:cubicBezTo>
                    <a:pt x="1983" y="3764"/>
                    <a:pt x="1748" y="3663"/>
                    <a:pt x="1479" y="3529"/>
                  </a:cubicBezTo>
                  <a:lnTo>
                    <a:pt x="1244" y="3428"/>
                  </a:lnTo>
                  <a:cubicBezTo>
                    <a:pt x="1277" y="3361"/>
                    <a:pt x="1277" y="3327"/>
                    <a:pt x="1311" y="3294"/>
                  </a:cubicBezTo>
                  <a:cubicBezTo>
                    <a:pt x="1412" y="3159"/>
                    <a:pt x="1513" y="3092"/>
                    <a:pt x="1613" y="2991"/>
                  </a:cubicBezTo>
                  <a:cubicBezTo>
                    <a:pt x="1748" y="2924"/>
                    <a:pt x="1882" y="2823"/>
                    <a:pt x="1983" y="2789"/>
                  </a:cubicBezTo>
                  <a:cubicBezTo>
                    <a:pt x="2084" y="2756"/>
                    <a:pt x="2218" y="2756"/>
                    <a:pt x="2285" y="2689"/>
                  </a:cubicBezTo>
                  <a:cubicBezTo>
                    <a:pt x="2386" y="2689"/>
                    <a:pt x="2453" y="2655"/>
                    <a:pt x="2554" y="2655"/>
                  </a:cubicBezTo>
                  <a:cubicBezTo>
                    <a:pt x="2672" y="2638"/>
                    <a:pt x="2790" y="2630"/>
                    <a:pt x="2903" y="2630"/>
                  </a:cubicBezTo>
                  <a:close/>
                  <a:moveTo>
                    <a:pt x="1244" y="0"/>
                  </a:moveTo>
                  <a:cubicBezTo>
                    <a:pt x="1109" y="0"/>
                    <a:pt x="1042" y="0"/>
                    <a:pt x="908" y="67"/>
                  </a:cubicBezTo>
                  <a:cubicBezTo>
                    <a:pt x="836" y="91"/>
                    <a:pt x="782" y="115"/>
                    <a:pt x="768" y="115"/>
                  </a:cubicBezTo>
                  <a:cubicBezTo>
                    <a:pt x="762" y="115"/>
                    <a:pt x="763" y="111"/>
                    <a:pt x="773" y="101"/>
                  </a:cubicBezTo>
                  <a:lnTo>
                    <a:pt x="773" y="101"/>
                  </a:lnTo>
                  <a:cubicBezTo>
                    <a:pt x="605" y="168"/>
                    <a:pt x="504" y="269"/>
                    <a:pt x="404" y="370"/>
                  </a:cubicBezTo>
                  <a:cubicBezTo>
                    <a:pt x="168" y="639"/>
                    <a:pt x="67" y="1008"/>
                    <a:pt x="34" y="1277"/>
                  </a:cubicBezTo>
                  <a:cubicBezTo>
                    <a:pt x="0" y="1613"/>
                    <a:pt x="34" y="1949"/>
                    <a:pt x="101" y="2285"/>
                  </a:cubicBezTo>
                  <a:cubicBezTo>
                    <a:pt x="202" y="2554"/>
                    <a:pt x="336" y="2857"/>
                    <a:pt x="504" y="3058"/>
                  </a:cubicBezTo>
                  <a:cubicBezTo>
                    <a:pt x="840" y="3529"/>
                    <a:pt x="1344" y="3865"/>
                    <a:pt x="1916" y="4033"/>
                  </a:cubicBezTo>
                  <a:cubicBezTo>
                    <a:pt x="2299" y="4161"/>
                    <a:pt x="2683" y="4208"/>
                    <a:pt x="3066" y="4208"/>
                  </a:cubicBezTo>
                  <a:cubicBezTo>
                    <a:pt x="3288" y="4208"/>
                    <a:pt x="3509" y="4192"/>
                    <a:pt x="3730" y="4167"/>
                  </a:cubicBezTo>
                  <a:cubicBezTo>
                    <a:pt x="3865" y="4134"/>
                    <a:pt x="3932" y="4134"/>
                    <a:pt x="4067" y="4066"/>
                  </a:cubicBezTo>
                  <a:cubicBezTo>
                    <a:pt x="4571" y="3966"/>
                    <a:pt x="4974" y="3730"/>
                    <a:pt x="5377" y="3462"/>
                  </a:cubicBezTo>
                  <a:cubicBezTo>
                    <a:pt x="5579" y="3294"/>
                    <a:pt x="5780" y="3025"/>
                    <a:pt x="5915" y="2823"/>
                  </a:cubicBezTo>
                  <a:cubicBezTo>
                    <a:pt x="6049" y="2554"/>
                    <a:pt x="6150" y="2285"/>
                    <a:pt x="6217" y="1983"/>
                  </a:cubicBezTo>
                  <a:lnTo>
                    <a:pt x="6217" y="1479"/>
                  </a:lnTo>
                  <a:cubicBezTo>
                    <a:pt x="6217" y="1311"/>
                    <a:pt x="6150" y="1143"/>
                    <a:pt x="6117" y="1008"/>
                  </a:cubicBezTo>
                  <a:cubicBezTo>
                    <a:pt x="5982" y="672"/>
                    <a:pt x="5814" y="437"/>
                    <a:pt x="5612" y="269"/>
                  </a:cubicBezTo>
                  <a:cubicBezTo>
                    <a:pt x="5478" y="168"/>
                    <a:pt x="5344" y="135"/>
                    <a:pt x="5209" y="101"/>
                  </a:cubicBezTo>
                  <a:cubicBezTo>
                    <a:pt x="5008" y="101"/>
                    <a:pt x="4839" y="101"/>
                    <a:pt x="4671" y="135"/>
                  </a:cubicBezTo>
                  <a:cubicBezTo>
                    <a:pt x="4571" y="135"/>
                    <a:pt x="4470" y="168"/>
                    <a:pt x="4403" y="202"/>
                  </a:cubicBezTo>
                  <a:cubicBezTo>
                    <a:pt x="4335" y="202"/>
                    <a:pt x="4268" y="269"/>
                    <a:pt x="4235" y="303"/>
                  </a:cubicBezTo>
                  <a:cubicBezTo>
                    <a:pt x="4100" y="370"/>
                    <a:pt x="3966" y="437"/>
                    <a:pt x="3831" y="504"/>
                  </a:cubicBezTo>
                  <a:cubicBezTo>
                    <a:pt x="3663" y="605"/>
                    <a:pt x="3529" y="672"/>
                    <a:pt x="3260" y="773"/>
                  </a:cubicBezTo>
                  <a:lnTo>
                    <a:pt x="3058" y="773"/>
                  </a:lnTo>
                  <a:cubicBezTo>
                    <a:pt x="2924" y="773"/>
                    <a:pt x="2790" y="672"/>
                    <a:pt x="2655" y="639"/>
                  </a:cubicBezTo>
                  <a:cubicBezTo>
                    <a:pt x="2554" y="605"/>
                    <a:pt x="2420" y="504"/>
                    <a:pt x="2285" y="437"/>
                  </a:cubicBezTo>
                  <a:cubicBezTo>
                    <a:pt x="2218" y="403"/>
                    <a:pt x="2084" y="303"/>
                    <a:pt x="1983" y="269"/>
                  </a:cubicBezTo>
                  <a:cubicBezTo>
                    <a:pt x="1882" y="168"/>
                    <a:pt x="1748" y="135"/>
                    <a:pt x="1613" y="101"/>
                  </a:cubicBezTo>
                  <a:cubicBezTo>
                    <a:pt x="1513" y="67"/>
                    <a:pt x="1378" y="0"/>
                    <a:pt x="12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14"/>
          <p:cNvSpPr/>
          <p:nvPr/>
        </p:nvSpPr>
        <p:spPr>
          <a:xfrm rot="10800000">
            <a:off x="-33" y="-39"/>
            <a:ext cx="1502984" cy="1415189"/>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8688672" y="38867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306674" y="14617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8536274" y="36715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2">
    <p:bg>
      <p:bgPr>
        <a:blipFill>
          <a:blip r:embed="rId2"/>
          <a:stretch>
            <a:fillRect/>
          </a:stretch>
        </a:blipFill>
        <a:effectLst/>
      </p:bgPr>
    </p:bg>
    <p:spTree>
      <p:nvGrpSpPr>
        <p:cNvPr id="1" name="Shape 308"/>
        <p:cNvGrpSpPr/>
        <p:nvPr/>
      </p:nvGrpSpPr>
      <p:grpSpPr>
        <a:xfrm>
          <a:off x="0" y="0"/>
          <a:ext cx="0" cy="0"/>
          <a:chOff x="0" y="0"/>
          <a:chExt cx="0" cy="0"/>
        </a:xfrm>
      </p:grpSpPr>
      <p:sp>
        <p:nvSpPr>
          <p:cNvPr id="309" name="Google Shape;309;p15"/>
          <p:cNvSpPr txBox="1">
            <a:spLocks noGrp="1"/>
          </p:cNvSpPr>
          <p:nvPr>
            <p:ph type="ctrTitle"/>
          </p:nvPr>
        </p:nvSpPr>
        <p:spPr>
          <a:xfrm flipH="1">
            <a:off x="1184088"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0" name="Google Shape;310;p15"/>
          <p:cNvSpPr txBox="1">
            <a:spLocks noGrp="1"/>
          </p:cNvSpPr>
          <p:nvPr>
            <p:ph type="subTitle" idx="1"/>
          </p:nvPr>
        </p:nvSpPr>
        <p:spPr>
          <a:xfrm flipH="1">
            <a:off x="1316388"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1" name="Google Shape;311;p15"/>
          <p:cNvSpPr txBox="1">
            <a:spLocks noGrp="1"/>
          </p:cNvSpPr>
          <p:nvPr>
            <p:ph type="ctrTitle" idx="2"/>
          </p:nvPr>
        </p:nvSpPr>
        <p:spPr>
          <a:xfrm flipH="1">
            <a:off x="3425988"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2" name="Google Shape;312;p15"/>
          <p:cNvSpPr txBox="1">
            <a:spLocks noGrp="1"/>
          </p:cNvSpPr>
          <p:nvPr>
            <p:ph type="subTitle" idx="3"/>
          </p:nvPr>
        </p:nvSpPr>
        <p:spPr>
          <a:xfrm flipH="1">
            <a:off x="3564512"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3" name="Google Shape;313;p15"/>
          <p:cNvSpPr txBox="1">
            <a:spLocks noGrp="1"/>
          </p:cNvSpPr>
          <p:nvPr>
            <p:ph type="ctrTitle" idx="4"/>
          </p:nvPr>
        </p:nvSpPr>
        <p:spPr>
          <a:xfrm flipH="1">
            <a:off x="5667913"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4" name="Google Shape;314;p15"/>
          <p:cNvSpPr txBox="1">
            <a:spLocks noGrp="1"/>
          </p:cNvSpPr>
          <p:nvPr>
            <p:ph type="subTitle" idx="5"/>
          </p:nvPr>
        </p:nvSpPr>
        <p:spPr>
          <a:xfrm flipH="1">
            <a:off x="580021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5" name="Google Shape;315;p15"/>
          <p:cNvSpPr txBox="1">
            <a:spLocks noGrp="1"/>
          </p:cNvSpPr>
          <p:nvPr>
            <p:ph type="title" idx="6"/>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6" name="Google Shape;316;p15"/>
          <p:cNvSpPr/>
          <p:nvPr/>
        </p:nvSpPr>
        <p:spPr>
          <a:xfrm rot="5400000">
            <a:off x="6462530" y="295199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5"/>
          <p:cNvSpPr/>
          <p:nvPr/>
        </p:nvSpPr>
        <p:spPr>
          <a:xfrm rot="-5400000">
            <a:off x="-502630" y="1082929"/>
            <a:ext cx="1460479" cy="621816"/>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5"/>
          <p:cNvSpPr/>
          <p:nvPr/>
        </p:nvSpPr>
        <p:spPr>
          <a:xfrm>
            <a:off x="8251722" y="463484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5"/>
          <p:cNvSpPr/>
          <p:nvPr/>
        </p:nvSpPr>
        <p:spPr>
          <a:xfrm>
            <a:off x="8500199" y="4512294"/>
            <a:ext cx="138988" cy="12255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5"/>
          <p:cNvSpPr/>
          <p:nvPr/>
        </p:nvSpPr>
        <p:spPr>
          <a:xfrm>
            <a:off x="98322" y="18960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3">
    <p:bg>
      <p:bgPr>
        <a:blipFill>
          <a:blip r:embed="rId2"/>
          <a:stretch>
            <a:fillRect/>
          </a:stretch>
        </a:blipFill>
        <a:effectLst/>
      </p:bgPr>
    </p:bg>
    <p:spTree>
      <p:nvGrpSpPr>
        <p:cNvPr id="1" name="Shape 321"/>
        <p:cNvGrpSpPr/>
        <p:nvPr/>
      </p:nvGrpSpPr>
      <p:grpSpPr>
        <a:xfrm>
          <a:off x="0" y="0"/>
          <a:ext cx="0" cy="0"/>
          <a:chOff x="0" y="0"/>
          <a:chExt cx="0" cy="0"/>
        </a:xfrm>
      </p:grpSpPr>
      <p:sp>
        <p:nvSpPr>
          <p:cNvPr id="322" name="Google Shape;322;p16"/>
          <p:cNvSpPr/>
          <p:nvPr/>
        </p:nvSpPr>
        <p:spPr>
          <a:xfrm>
            <a:off x="-352646" y="-80688"/>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6"/>
          <p:cNvSpPr txBox="1">
            <a:spLocks noGrp="1"/>
          </p:cNvSpPr>
          <p:nvPr>
            <p:ph type="subTitle" idx="1"/>
          </p:nvPr>
        </p:nvSpPr>
        <p:spPr>
          <a:xfrm>
            <a:off x="1812004" y="125667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4" name="Google Shape;324;p16"/>
          <p:cNvSpPr txBox="1">
            <a:spLocks noGrp="1"/>
          </p:cNvSpPr>
          <p:nvPr>
            <p:ph type="title" hasCustomPrompt="1"/>
          </p:nvPr>
        </p:nvSpPr>
        <p:spPr>
          <a:xfrm>
            <a:off x="1811999" y="73162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5" name="Google Shape;325;p16"/>
          <p:cNvSpPr txBox="1">
            <a:spLocks noGrp="1"/>
          </p:cNvSpPr>
          <p:nvPr>
            <p:ph type="subTitle" idx="2"/>
          </p:nvPr>
        </p:nvSpPr>
        <p:spPr>
          <a:xfrm>
            <a:off x="1812004" y="252842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6" name="Google Shape;326;p16"/>
          <p:cNvSpPr txBox="1">
            <a:spLocks noGrp="1"/>
          </p:cNvSpPr>
          <p:nvPr>
            <p:ph type="title" idx="3" hasCustomPrompt="1"/>
          </p:nvPr>
        </p:nvSpPr>
        <p:spPr>
          <a:xfrm>
            <a:off x="1811999" y="200337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7" name="Google Shape;327;p16"/>
          <p:cNvSpPr txBox="1">
            <a:spLocks noGrp="1"/>
          </p:cNvSpPr>
          <p:nvPr>
            <p:ph type="subTitle" idx="4"/>
          </p:nvPr>
        </p:nvSpPr>
        <p:spPr>
          <a:xfrm>
            <a:off x="1812004" y="380017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8" name="Google Shape;328;p16"/>
          <p:cNvSpPr txBox="1">
            <a:spLocks noGrp="1"/>
          </p:cNvSpPr>
          <p:nvPr>
            <p:ph type="title" idx="5" hasCustomPrompt="1"/>
          </p:nvPr>
        </p:nvSpPr>
        <p:spPr>
          <a:xfrm>
            <a:off x="1811999" y="327512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329" name="Google Shape;329;p16"/>
          <p:cNvGrpSpPr/>
          <p:nvPr/>
        </p:nvGrpSpPr>
        <p:grpSpPr>
          <a:xfrm rot="10800000">
            <a:off x="1882952" y="535249"/>
            <a:ext cx="2222950" cy="1255025"/>
            <a:chOff x="2256903" y="816487"/>
            <a:chExt cx="4630180" cy="3653639"/>
          </a:xfrm>
        </p:grpSpPr>
        <p:sp>
          <p:nvSpPr>
            <p:cNvPr id="330" name="Google Shape;330;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 name="Google Shape;332;p16"/>
          <p:cNvGrpSpPr/>
          <p:nvPr/>
        </p:nvGrpSpPr>
        <p:grpSpPr>
          <a:xfrm flipH="1">
            <a:off x="1936427" y="1943287"/>
            <a:ext cx="2222950" cy="1255025"/>
            <a:chOff x="2256903" y="816487"/>
            <a:chExt cx="4630180" cy="3653639"/>
          </a:xfrm>
        </p:grpSpPr>
        <p:sp>
          <p:nvSpPr>
            <p:cNvPr id="333" name="Google Shape;333;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16"/>
          <p:cNvGrpSpPr/>
          <p:nvPr/>
        </p:nvGrpSpPr>
        <p:grpSpPr>
          <a:xfrm>
            <a:off x="1936527" y="3284037"/>
            <a:ext cx="2222950" cy="1255025"/>
            <a:chOff x="2256903" y="816487"/>
            <a:chExt cx="4630180" cy="3653639"/>
          </a:xfrm>
        </p:grpSpPr>
        <p:sp>
          <p:nvSpPr>
            <p:cNvPr id="336" name="Google Shape;336;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16"/>
          <p:cNvSpPr/>
          <p:nvPr/>
        </p:nvSpPr>
        <p:spPr>
          <a:xfrm>
            <a:off x="1055349" y="184497"/>
            <a:ext cx="189140" cy="16677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4">
    <p:bg>
      <p:bgPr>
        <a:blipFill>
          <a:blip r:embed="rId2"/>
          <a:stretch>
            <a:fillRect/>
          </a:stretch>
        </a:blipFill>
        <a:effectLst/>
      </p:bgPr>
    </p:bg>
    <p:spTree>
      <p:nvGrpSpPr>
        <p:cNvPr id="1" name="Shape 339"/>
        <p:cNvGrpSpPr/>
        <p:nvPr/>
      </p:nvGrpSpPr>
      <p:grpSpPr>
        <a:xfrm>
          <a:off x="0" y="0"/>
          <a:ext cx="0" cy="0"/>
          <a:chOff x="0" y="0"/>
          <a:chExt cx="0" cy="0"/>
        </a:xfrm>
      </p:grpSpPr>
      <p:sp>
        <p:nvSpPr>
          <p:cNvPr id="340" name="Google Shape;340;p17"/>
          <p:cNvSpPr txBox="1">
            <a:spLocks noGrp="1"/>
          </p:cNvSpPr>
          <p:nvPr>
            <p:ph type="body" idx="1"/>
          </p:nvPr>
        </p:nvSpPr>
        <p:spPr>
          <a:xfrm>
            <a:off x="4419300" y="1685875"/>
            <a:ext cx="3924600" cy="29559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SzPts val="1400"/>
              <a:buChar char="●"/>
              <a:defRPr sz="1400" b="0"/>
            </a:lvl1pPr>
            <a:lvl2pPr marL="914400" lvl="1" indent="-330200" rtl="0">
              <a:lnSpc>
                <a:spcPct val="115000"/>
              </a:lnSpc>
              <a:spcBef>
                <a:spcPts val="0"/>
              </a:spcBef>
              <a:spcAft>
                <a:spcPts val="0"/>
              </a:spcAft>
              <a:buSzPts val="1600"/>
              <a:buChar char="○"/>
              <a:defRPr/>
            </a:lvl2pPr>
            <a:lvl3pPr marL="1371600" lvl="2" indent="-330200" rtl="0">
              <a:lnSpc>
                <a:spcPct val="115000"/>
              </a:lnSpc>
              <a:spcBef>
                <a:spcPts val="1600"/>
              </a:spcBef>
              <a:spcAft>
                <a:spcPts val="0"/>
              </a:spcAft>
              <a:buSzPts val="1600"/>
              <a:buChar char="■"/>
              <a:defRPr/>
            </a:lvl3pPr>
            <a:lvl4pPr marL="1828800" lvl="3" indent="-330200" rtl="0">
              <a:lnSpc>
                <a:spcPct val="115000"/>
              </a:lnSpc>
              <a:spcBef>
                <a:spcPts val="1600"/>
              </a:spcBef>
              <a:spcAft>
                <a:spcPts val="0"/>
              </a:spcAft>
              <a:buSzPts val="1600"/>
              <a:buChar char="●"/>
              <a:defRPr/>
            </a:lvl4pPr>
            <a:lvl5pPr marL="2286000" lvl="4" indent="-330200" rtl="0">
              <a:lnSpc>
                <a:spcPct val="115000"/>
              </a:lnSpc>
              <a:spcBef>
                <a:spcPts val="1600"/>
              </a:spcBef>
              <a:spcAft>
                <a:spcPts val="0"/>
              </a:spcAft>
              <a:buSzPts val="1600"/>
              <a:buChar char="○"/>
              <a:defRPr/>
            </a:lvl5pPr>
            <a:lvl6pPr marL="2743200" lvl="5" indent="-330200" rtl="0">
              <a:lnSpc>
                <a:spcPct val="115000"/>
              </a:lnSpc>
              <a:spcBef>
                <a:spcPts val="1600"/>
              </a:spcBef>
              <a:spcAft>
                <a:spcPts val="0"/>
              </a:spcAft>
              <a:buSzPts val="1600"/>
              <a:buChar char="■"/>
              <a:defRPr/>
            </a:lvl6pPr>
            <a:lvl7pPr marL="3200400" lvl="6" indent="-330200" rtl="0">
              <a:lnSpc>
                <a:spcPct val="115000"/>
              </a:lnSpc>
              <a:spcBef>
                <a:spcPts val="1600"/>
              </a:spcBef>
              <a:spcAft>
                <a:spcPts val="0"/>
              </a:spcAft>
              <a:buSzPts val="1600"/>
              <a:buChar char="●"/>
              <a:defRPr/>
            </a:lvl7pPr>
            <a:lvl8pPr marL="3657600" lvl="7" indent="-330200" rtl="0">
              <a:lnSpc>
                <a:spcPct val="115000"/>
              </a:lnSpc>
              <a:spcBef>
                <a:spcPts val="1600"/>
              </a:spcBef>
              <a:spcAft>
                <a:spcPts val="0"/>
              </a:spcAft>
              <a:buSzPts val="1600"/>
              <a:buChar char="○"/>
              <a:defRPr/>
            </a:lvl8pPr>
            <a:lvl9pPr marL="4114800" lvl="8" indent="-330200" rtl="0">
              <a:lnSpc>
                <a:spcPct val="115000"/>
              </a:lnSpc>
              <a:spcBef>
                <a:spcPts val="1600"/>
              </a:spcBef>
              <a:spcAft>
                <a:spcPts val="1600"/>
              </a:spcAft>
              <a:buSzPts val="1600"/>
              <a:buChar char="■"/>
              <a:defRPr/>
            </a:lvl9pPr>
          </a:lstStyle>
          <a:p>
            <a:endParaRPr/>
          </a:p>
        </p:txBody>
      </p:sp>
      <p:sp>
        <p:nvSpPr>
          <p:cNvPr id="341" name="Google Shape;341;p17"/>
          <p:cNvSpPr txBox="1">
            <a:spLocks noGrp="1"/>
          </p:cNvSpPr>
          <p:nvPr>
            <p:ph type="title"/>
          </p:nvPr>
        </p:nvSpPr>
        <p:spPr>
          <a:xfrm>
            <a:off x="660225" y="382675"/>
            <a:ext cx="7763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2" name="Google Shape;342;p17"/>
          <p:cNvSpPr/>
          <p:nvPr/>
        </p:nvSpPr>
        <p:spPr>
          <a:xfrm rot="10800000">
            <a:off x="-5" y="2703384"/>
            <a:ext cx="536006" cy="3301065"/>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7"/>
          <p:cNvSpPr/>
          <p:nvPr/>
        </p:nvSpPr>
        <p:spPr>
          <a:xfrm>
            <a:off x="8510924" y="4222495"/>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17"/>
          <p:cNvGrpSpPr/>
          <p:nvPr/>
        </p:nvGrpSpPr>
        <p:grpSpPr>
          <a:xfrm>
            <a:off x="8142038" y="631550"/>
            <a:ext cx="418775" cy="350302"/>
            <a:chOff x="4259550" y="352000"/>
            <a:chExt cx="418775" cy="350302"/>
          </a:xfrm>
        </p:grpSpPr>
        <p:sp>
          <p:nvSpPr>
            <p:cNvPr id="346" name="Google Shape;346;p17"/>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7"/>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7"/>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CUSTOM_13">
    <p:bg>
      <p:bgPr>
        <a:blipFill>
          <a:blip r:embed="rId2"/>
          <a:stretch>
            <a:fillRect/>
          </a:stretch>
        </a:blipFill>
        <a:effectLst/>
      </p:bgPr>
    </p:bg>
    <p:spTree>
      <p:nvGrpSpPr>
        <p:cNvPr id="1" name="Shape 349"/>
        <p:cNvGrpSpPr/>
        <p:nvPr/>
      </p:nvGrpSpPr>
      <p:grpSpPr>
        <a:xfrm>
          <a:off x="0" y="0"/>
          <a:ext cx="0" cy="0"/>
          <a:chOff x="0" y="0"/>
          <a:chExt cx="0" cy="0"/>
        </a:xfrm>
      </p:grpSpPr>
      <p:sp>
        <p:nvSpPr>
          <p:cNvPr id="351" name="Google Shape;351;p18"/>
          <p:cNvSpPr txBox="1">
            <a:spLocks noGrp="1"/>
          </p:cNvSpPr>
          <p:nvPr>
            <p:ph type="ctrTitle" idx="2"/>
          </p:nvPr>
        </p:nvSpPr>
        <p:spPr>
          <a:xfrm flipH="1">
            <a:off x="1058575" y="3125000"/>
            <a:ext cx="19308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4"/>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2" name="Google Shape;352;p18"/>
          <p:cNvSpPr txBox="1">
            <a:spLocks noGrp="1"/>
          </p:cNvSpPr>
          <p:nvPr>
            <p:ph type="subTitle" idx="1"/>
          </p:nvPr>
        </p:nvSpPr>
        <p:spPr>
          <a:xfrm flipH="1">
            <a:off x="105856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3" name="Google Shape;353;p18"/>
          <p:cNvSpPr txBox="1">
            <a:spLocks noGrp="1"/>
          </p:cNvSpPr>
          <p:nvPr>
            <p:ph type="ctrTitle" idx="3"/>
          </p:nvPr>
        </p:nvSpPr>
        <p:spPr>
          <a:xfrm flipH="1">
            <a:off x="3564500" y="3125000"/>
            <a:ext cx="19308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1"/>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4" name="Google Shape;354;p18"/>
          <p:cNvSpPr txBox="1">
            <a:spLocks noGrp="1"/>
          </p:cNvSpPr>
          <p:nvPr>
            <p:ph type="subTitle" idx="4"/>
          </p:nvPr>
        </p:nvSpPr>
        <p:spPr>
          <a:xfrm flipH="1">
            <a:off x="3564512"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5" name="Google Shape;355;p18"/>
          <p:cNvSpPr txBox="1">
            <a:spLocks noGrp="1"/>
          </p:cNvSpPr>
          <p:nvPr>
            <p:ph type="ctrTitle" idx="5"/>
          </p:nvPr>
        </p:nvSpPr>
        <p:spPr>
          <a:xfrm flipH="1">
            <a:off x="6062525" y="3125000"/>
            <a:ext cx="19263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3"/>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6" name="Google Shape;356;p18"/>
          <p:cNvSpPr txBox="1">
            <a:spLocks noGrp="1"/>
          </p:cNvSpPr>
          <p:nvPr>
            <p:ph type="subTitle" idx="6"/>
          </p:nvPr>
        </p:nvSpPr>
        <p:spPr>
          <a:xfrm flipH="1">
            <a:off x="605801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7" name="Google Shape;357;p18"/>
          <p:cNvSpPr/>
          <p:nvPr/>
        </p:nvSpPr>
        <p:spPr>
          <a:xfrm rot="10800000" flipH="1">
            <a:off x="8593007" y="1562798"/>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8"/>
          <p:cNvSpPr/>
          <p:nvPr/>
        </p:nvSpPr>
        <p:spPr>
          <a:xfrm rot="-5400000">
            <a:off x="8498878" y="2260009"/>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8"/>
          <p:cNvSpPr/>
          <p:nvPr/>
        </p:nvSpPr>
        <p:spPr>
          <a:xfrm rot="-5400000">
            <a:off x="8288733" y="249307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8"/>
          <p:cNvSpPr/>
          <p:nvPr/>
        </p:nvSpPr>
        <p:spPr>
          <a:xfrm rot="-5400000">
            <a:off x="-677991" y="201698"/>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18"/>
          <p:cNvGrpSpPr/>
          <p:nvPr/>
        </p:nvGrpSpPr>
        <p:grpSpPr>
          <a:xfrm rot="10172325" flipH="1">
            <a:off x="162250" y="1074149"/>
            <a:ext cx="306767" cy="476335"/>
            <a:chOff x="4452729" y="352000"/>
            <a:chExt cx="225596" cy="350302"/>
          </a:xfrm>
        </p:grpSpPr>
        <p:sp>
          <p:nvSpPr>
            <p:cNvPr id="362" name="Google Shape;362;p1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5" name="Google Shape;365;p18"/>
          <p:cNvSpPr txBox="1">
            <a:spLocks noGrp="1"/>
          </p:cNvSpPr>
          <p:nvPr>
            <p:ph type="title" idx="7" hasCustomPrompt="1"/>
          </p:nvPr>
        </p:nvSpPr>
        <p:spPr>
          <a:xfrm>
            <a:off x="1500475"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4"/>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6" name="Google Shape;366;p18"/>
          <p:cNvSpPr txBox="1">
            <a:spLocks noGrp="1"/>
          </p:cNvSpPr>
          <p:nvPr>
            <p:ph type="title" idx="8" hasCustomPrompt="1"/>
          </p:nvPr>
        </p:nvSpPr>
        <p:spPr>
          <a:xfrm>
            <a:off x="4041675"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1"/>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7" name="Google Shape;367;p18"/>
          <p:cNvSpPr txBox="1">
            <a:spLocks noGrp="1"/>
          </p:cNvSpPr>
          <p:nvPr>
            <p:ph type="title" idx="9" hasCustomPrompt="1"/>
          </p:nvPr>
        </p:nvSpPr>
        <p:spPr>
          <a:xfrm>
            <a:off x="6499937"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3"/>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1">
  <p:cSld name="CUSTOM_4_1">
    <p:bg>
      <p:bgPr>
        <a:blipFill>
          <a:blip r:embed="rId2"/>
          <a:stretch>
            <a:fillRect/>
          </a:stretch>
        </a:blipFill>
        <a:effectLst/>
      </p:bgPr>
    </p:bg>
    <p:spTree>
      <p:nvGrpSpPr>
        <p:cNvPr id="1" name="Shape 368"/>
        <p:cNvGrpSpPr/>
        <p:nvPr/>
      </p:nvGrpSpPr>
      <p:grpSpPr>
        <a:xfrm>
          <a:off x="0" y="0"/>
          <a:ext cx="0" cy="0"/>
          <a:chOff x="0" y="0"/>
          <a:chExt cx="0" cy="0"/>
        </a:xfrm>
      </p:grpSpPr>
      <p:grpSp>
        <p:nvGrpSpPr>
          <p:cNvPr id="369" name="Google Shape;369;p19"/>
          <p:cNvGrpSpPr/>
          <p:nvPr/>
        </p:nvGrpSpPr>
        <p:grpSpPr>
          <a:xfrm>
            <a:off x="957580" y="108585"/>
            <a:ext cx="7423150" cy="4850130"/>
            <a:chOff x="2862041" y="521294"/>
            <a:chExt cx="3419897" cy="2848111"/>
          </a:xfrm>
        </p:grpSpPr>
        <p:grpSp>
          <p:nvGrpSpPr>
            <p:cNvPr id="370" name="Google Shape;370;p19"/>
            <p:cNvGrpSpPr/>
            <p:nvPr/>
          </p:nvGrpSpPr>
          <p:grpSpPr>
            <a:xfrm>
              <a:off x="2862041" y="799915"/>
              <a:ext cx="3419897" cy="2569490"/>
              <a:chOff x="4696250" y="3980150"/>
              <a:chExt cx="1525650" cy="1146275"/>
            </a:xfrm>
          </p:grpSpPr>
          <p:sp>
            <p:nvSpPr>
              <p:cNvPr id="371" name="Google Shape;371;p19"/>
              <p:cNvSpPr/>
              <p:nvPr/>
            </p:nvSpPr>
            <p:spPr>
              <a:xfrm>
                <a:off x="4709325" y="3987125"/>
                <a:ext cx="1503850" cy="1131650"/>
              </a:xfrm>
              <a:custGeom>
                <a:avLst/>
                <a:gdLst/>
                <a:ahLst/>
                <a:cxnLst/>
                <a:rect l="l" t="t" r="r" b="b"/>
                <a:pathLst>
                  <a:path w="60154" h="45266" extrusionOk="0">
                    <a:moveTo>
                      <a:pt x="35770" y="0"/>
                    </a:moveTo>
                    <a:cubicBezTo>
                      <a:pt x="33608" y="0"/>
                      <a:pt x="21525" y="487"/>
                      <a:pt x="18796" y="880"/>
                    </a:cubicBezTo>
                    <a:cubicBezTo>
                      <a:pt x="15979" y="1285"/>
                      <a:pt x="1040" y="1285"/>
                      <a:pt x="663" y="1313"/>
                    </a:cubicBezTo>
                    <a:cubicBezTo>
                      <a:pt x="663" y="1313"/>
                      <a:pt x="21" y="39657"/>
                      <a:pt x="7" y="41861"/>
                    </a:cubicBezTo>
                    <a:cubicBezTo>
                      <a:pt x="1" y="42895"/>
                      <a:pt x="464" y="43171"/>
                      <a:pt x="961" y="43171"/>
                    </a:cubicBezTo>
                    <a:cubicBezTo>
                      <a:pt x="1530" y="43171"/>
                      <a:pt x="2141" y="42810"/>
                      <a:pt x="2142" y="42810"/>
                    </a:cubicBezTo>
                    <a:lnTo>
                      <a:pt x="2142" y="42810"/>
                    </a:lnTo>
                    <a:lnTo>
                      <a:pt x="1374" y="45251"/>
                    </a:lnTo>
                    <a:cubicBezTo>
                      <a:pt x="1374" y="45251"/>
                      <a:pt x="2679" y="45265"/>
                      <a:pt x="4452" y="45265"/>
                    </a:cubicBezTo>
                    <a:cubicBezTo>
                      <a:pt x="7898" y="45265"/>
                      <a:pt x="13113" y="45211"/>
                      <a:pt x="13942" y="44888"/>
                    </a:cubicBezTo>
                    <a:cubicBezTo>
                      <a:pt x="15197" y="44386"/>
                      <a:pt x="31936" y="44763"/>
                      <a:pt x="35046" y="44344"/>
                    </a:cubicBezTo>
                    <a:cubicBezTo>
                      <a:pt x="38129" y="43926"/>
                      <a:pt x="60154" y="43926"/>
                      <a:pt x="60154" y="43926"/>
                    </a:cubicBezTo>
                    <a:lnTo>
                      <a:pt x="59917" y="41624"/>
                    </a:lnTo>
                    <a:cubicBezTo>
                      <a:pt x="59917" y="41624"/>
                      <a:pt x="59735" y="32962"/>
                      <a:pt x="59666" y="30535"/>
                    </a:cubicBezTo>
                    <a:cubicBezTo>
                      <a:pt x="59596" y="28108"/>
                      <a:pt x="58801" y="2136"/>
                      <a:pt x="58801" y="2136"/>
                    </a:cubicBezTo>
                    <a:lnTo>
                      <a:pt x="56820" y="1647"/>
                    </a:lnTo>
                    <a:lnTo>
                      <a:pt x="56499" y="755"/>
                    </a:lnTo>
                    <a:cubicBezTo>
                      <a:pt x="56499" y="755"/>
                      <a:pt x="50543" y="308"/>
                      <a:pt x="49525" y="239"/>
                    </a:cubicBezTo>
                    <a:cubicBezTo>
                      <a:pt x="48521" y="169"/>
                      <a:pt x="37571" y="43"/>
                      <a:pt x="35925" y="2"/>
                    </a:cubicBezTo>
                    <a:cubicBezTo>
                      <a:pt x="35881" y="1"/>
                      <a:pt x="35829" y="0"/>
                      <a:pt x="357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9"/>
              <p:cNvSpPr/>
              <p:nvPr/>
            </p:nvSpPr>
            <p:spPr>
              <a:xfrm>
                <a:off x="4696250" y="3980150"/>
                <a:ext cx="1459750" cy="1096075"/>
              </a:xfrm>
              <a:custGeom>
                <a:avLst/>
                <a:gdLst/>
                <a:ahLst/>
                <a:cxnLst/>
                <a:rect l="l" t="t" r="r" b="b"/>
                <a:pathLst>
                  <a:path w="58390" h="43843" extrusionOk="0">
                    <a:moveTo>
                      <a:pt x="35122" y="602"/>
                    </a:moveTo>
                    <a:cubicBezTo>
                      <a:pt x="36655" y="602"/>
                      <a:pt x="38189" y="627"/>
                      <a:pt x="39726" y="685"/>
                    </a:cubicBezTo>
                    <a:cubicBezTo>
                      <a:pt x="41880" y="774"/>
                      <a:pt x="44007" y="801"/>
                      <a:pt x="46142" y="801"/>
                    </a:cubicBezTo>
                    <a:cubicBezTo>
                      <a:pt x="46676" y="801"/>
                      <a:pt x="47211" y="799"/>
                      <a:pt x="47747" y="797"/>
                    </a:cubicBezTo>
                    <a:cubicBezTo>
                      <a:pt x="47948" y="792"/>
                      <a:pt x="48149" y="790"/>
                      <a:pt x="48350" y="790"/>
                    </a:cubicBezTo>
                    <a:cubicBezTo>
                      <a:pt x="49492" y="790"/>
                      <a:pt x="50613" y="855"/>
                      <a:pt x="51764" y="950"/>
                    </a:cubicBezTo>
                    <a:cubicBezTo>
                      <a:pt x="52503" y="1006"/>
                      <a:pt x="53256" y="1076"/>
                      <a:pt x="54009" y="1145"/>
                    </a:cubicBezTo>
                    <a:cubicBezTo>
                      <a:pt x="54372" y="1173"/>
                      <a:pt x="54763" y="1215"/>
                      <a:pt x="55125" y="1229"/>
                    </a:cubicBezTo>
                    <a:cubicBezTo>
                      <a:pt x="55160" y="1230"/>
                      <a:pt x="55199" y="1231"/>
                      <a:pt x="55242" y="1231"/>
                    </a:cubicBezTo>
                    <a:cubicBezTo>
                      <a:pt x="55383" y="1231"/>
                      <a:pt x="55565" y="1225"/>
                      <a:pt x="55751" y="1225"/>
                    </a:cubicBezTo>
                    <a:cubicBezTo>
                      <a:pt x="56056" y="1225"/>
                      <a:pt x="56371" y="1241"/>
                      <a:pt x="56534" y="1327"/>
                    </a:cubicBezTo>
                    <a:cubicBezTo>
                      <a:pt x="57064" y="1606"/>
                      <a:pt x="56980" y="2847"/>
                      <a:pt x="56994" y="3279"/>
                    </a:cubicBezTo>
                    <a:cubicBezTo>
                      <a:pt x="56994" y="4116"/>
                      <a:pt x="57008" y="4939"/>
                      <a:pt x="57022" y="5776"/>
                    </a:cubicBezTo>
                    <a:cubicBezTo>
                      <a:pt x="57036" y="7366"/>
                      <a:pt x="57078" y="8957"/>
                      <a:pt x="57120" y="10533"/>
                    </a:cubicBezTo>
                    <a:cubicBezTo>
                      <a:pt x="57190" y="13783"/>
                      <a:pt x="57246" y="17019"/>
                      <a:pt x="57343" y="20269"/>
                    </a:cubicBezTo>
                    <a:cubicBezTo>
                      <a:pt x="57522" y="27439"/>
                      <a:pt x="57728" y="34608"/>
                      <a:pt x="57787" y="41792"/>
                    </a:cubicBezTo>
                    <a:lnTo>
                      <a:pt x="57787" y="41792"/>
                    </a:lnTo>
                    <a:cubicBezTo>
                      <a:pt x="42918" y="42486"/>
                      <a:pt x="28022" y="42296"/>
                      <a:pt x="13140" y="42698"/>
                    </a:cubicBezTo>
                    <a:cubicBezTo>
                      <a:pt x="8992" y="42823"/>
                      <a:pt x="4857" y="43002"/>
                      <a:pt x="709" y="43236"/>
                    </a:cubicBezTo>
                    <a:lnTo>
                      <a:pt x="709" y="43236"/>
                    </a:lnTo>
                    <a:cubicBezTo>
                      <a:pt x="534" y="29454"/>
                      <a:pt x="726" y="15671"/>
                      <a:pt x="1272" y="1903"/>
                    </a:cubicBezTo>
                    <a:lnTo>
                      <a:pt x="1272" y="1903"/>
                    </a:lnTo>
                    <a:cubicBezTo>
                      <a:pt x="7832" y="1671"/>
                      <a:pt x="14405" y="1516"/>
                      <a:pt x="20951" y="1117"/>
                    </a:cubicBezTo>
                    <a:cubicBezTo>
                      <a:pt x="25681" y="844"/>
                      <a:pt x="30394" y="602"/>
                      <a:pt x="35122" y="602"/>
                    </a:cubicBezTo>
                    <a:close/>
                    <a:moveTo>
                      <a:pt x="34303" y="1"/>
                    </a:moveTo>
                    <a:cubicBezTo>
                      <a:pt x="34214" y="1"/>
                      <a:pt x="34124" y="1"/>
                      <a:pt x="34035" y="2"/>
                    </a:cubicBezTo>
                    <a:cubicBezTo>
                      <a:pt x="30855" y="2"/>
                      <a:pt x="27661" y="141"/>
                      <a:pt x="24494" y="336"/>
                    </a:cubicBezTo>
                    <a:cubicBezTo>
                      <a:pt x="16683" y="783"/>
                      <a:pt x="8858" y="1062"/>
                      <a:pt x="1047" y="1327"/>
                    </a:cubicBezTo>
                    <a:cubicBezTo>
                      <a:pt x="879" y="1327"/>
                      <a:pt x="740" y="1466"/>
                      <a:pt x="740" y="1620"/>
                    </a:cubicBezTo>
                    <a:cubicBezTo>
                      <a:pt x="182" y="15554"/>
                      <a:pt x="0" y="29517"/>
                      <a:pt x="168" y="43451"/>
                    </a:cubicBezTo>
                    <a:cubicBezTo>
                      <a:pt x="144" y="43599"/>
                      <a:pt x="238" y="43684"/>
                      <a:pt x="354" y="43706"/>
                    </a:cubicBezTo>
                    <a:lnTo>
                      <a:pt x="354" y="43706"/>
                    </a:lnTo>
                    <a:cubicBezTo>
                      <a:pt x="396" y="43785"/>
                      <a:pt x="474" y="43842"/>
                      <a:pt x="587" y="43842"/>
                    </a:cubicBezTo>
                    <a:cubicBezTo>
                      <a:pt x="592" y="43842"/>
                      <a:pt x="596" y="43842"/>
                      <a:pt x="600" y="43842"/>
                    </a:cubicBezTo>
                    <a:cubicBezTo>
                      <a:pt x="15567" y="42935"/>
                      <a:pt x="30576" y="43103"/>
                      <a:pt x="45557" y="42796"/>
                    </a:cubicBezTo>
                    <a:cubicBezTo>
                      <a:pt x="49741" y="42698"/>
                      <a:pt x="53926" y="42559"/>
                      <a:pt x="58096" y="42377"/>
                    </a:cubicBezTo>
                    <a:cubicBezTo>
                      <a:pt x="58250" y="42377"/>
                      <a:pt x="58389" y="42252"/>
                      <a:pt x="58389" y="42071"/>
                    </a:cubicBezTo>
                    <a:cubicBezTo>
                      <a:pt x="58334" y="35347"/>
                      <a:pt x="58166" y="28610"/>
                      <a:pt x="57985" y="21901"/>
                    </a:cubicBezTo>
                    <a:cubicBezTo>
                      <a:pt x="57901" y="18539"/>
                      <a:pt x="57817" y="15192"/>
                      <a:pt x="57748" y="11830"/>
                    </a:cubicBezTo>
                    <a:cubicBezTo>
                      <a:pt x="57678" y="8622"/>
                      <a:pt x="57720" y="5386"/>
                      <a:pt x="57552" y="2205"/>
                    </a:cubicBezTo>
                    <a:cubicBezTo>
                      <a:pt x="57497" y="1229"/>
                      <a:pt x="57497" y="825"/>
                      <a:pt x="56423" y="755"/>
                    </a:cubicBezTo>
                    <a:cubicBezTo>
                      <a:pt x="54763" y="643"/>
                      <a:pt x="53117" y="490"/>
                      <a:pt x="51471" y="350"/>
                    </a:cubicBezTo>
                    <a:cubicBezTo>
                      <a:pt x="50291" y="259"/>
                      <a:pt x="49116" y="234"/>
                      <a:pt x="47942" y="234"/>
                    </a:cubicBezTo>
                    <a:cubicBezTo>
                      <a:pt x="46570" y="234"/>
                      <a:pt x="45199" y="268"/>
                      <a:pt x="43822" y="268"/>
                    </a:cubicBezTo>
                    <a:cubicBezTo>
                      <a:pt x="43689" y="268"/>
                      <a:pt x="43556" y="267"/>
                      <a:pt x="43422" y="267"/>
                    </a:cubicBezTo>
                    <a:cubicBezTo>
                      <a:pt x="40373" y="226"/>
                      <a:pt x="37351" y="1"/>
                      <a:pt x="34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9"/>
              <p:cNvSpPr/>
              <p:nvPr/>
            </p:nvSpPr>
            <p:spPr>
              <a:xfrm>
                <a:off x="4736350" y="4027550"/>
                <a:ext cx="1485550" cy="1098875"/>
              </a:xfrm>
              <a:custGeom>
                <a:avLst/>
                <a:gdLst/>
                <a:ahLst/>
                <a:cxnLst/>
                <a:rect l="l" t="t" r="r" b="b"/>
                <a:pathLst>
                  <a:path w="59422" h="43955" extrusionOk="0">
                    <a:moveTo>
                      <a:pt x="56133" y="0"/>
                    </a:moveTo>
                    <a:cubicBezTo>
                      <a:pt x="55797" y="0"/>
                      <a:pt x="55642" y="521"/>
                      <a:pt x="56018" y="588"/>
                    </a:cubicBezTo>
                    <a:cubicBezTo>
                      <a:pt x="56509" y="662"/>
                      <a:pt x="56988" y="736"/>
                      <a:pt x="57476" y="809"/>
                    </a:cubicBezTo>
                    <a:lnTo>
                      <a:pt x="57476" y="809"/>
                    </a:lnTo>
                    <a:cubicBezTo>
                      <a:pt x="57824" y="12401"/>
                      <a:pt x="58252" y="23965"/>
                      <a:pt x="58487" y="35544"/>
                    </a:cubicBezTo>
                    <a:cubicBezTo>
                      <a:pt x="58541" y="37756"/>
                      <a:pt x="58530" y="39943"/>
                      <a:pt x="58781" y="42153"/>
                    </a:cubicBezTo>
                    <a:lnTo>
                      <a:pt x="58781" y="42153"/>
                    </a:lnTo>
                    <a:cubicBezTo>
                      <a:pt x="58710" y="42162"/>
                      <a:pt x="58637" y="42166"/>
                      <a:pt x="58562" y="42166"/>
                    </a:cubicBezTo>
                    <a:cubicBezTo>
                      <a:pt x="58218" y="42166"/>
                      <a:pt x="57847" y="42086"/>
                      <a:pt x="57552" y="42058"/>
                    </a:cubicBezTo>
                    <a:cubicBezTo>
                      <a:pt x="56716" y="41988"/>
                      <a:pt x="55865" y="42016"/>
                      <a:pt x="55000" y="41988"/>
                    </a:cubicBezTo>
                    <a:cubicBezTo>
                      <a:pt x="53856" y="41972"/>
                      <a:pt x="52712" y="41965"/>
                      <a:pt x="51568" y="41965"/>
                    </a:cubicBezTo>
                    <a:cubicBezTo>
                      <a:pt x="50759" y="41965"/>
                      <a:pt x="49950" y="41968"/>
                      <a:pt x="49141" y="41974"/>
                    </a:cubicBezTo>
                    <a:cubicBezTo>
                      <a:pt x="45166" y="42030"/>
                      <a:pt x="41233" y="42295"/>
                      <a:pt x="37257" y="42462"/>
                    </a:cubicBezTo>
                    <a:cubicBezTo>
                      <a:pt x="35961" y="42522"/>
                      <a:pt x="34664" y="42539"/>
                      <a:pt x="33367" y="42539"/>
                    </a:cubicBezTo>
                    <a:cubicBezTo>
                      <a:pt x="31538" y="42539"/>
                      <a:pt x="29709" y="42505"/>
                      <a:pt x="27877" y="42505"/>
                    </a:cubicBezTo>
                    <a:cubicBezTo>
                      <a:pt x="27052" y="42505"/>
                      <a:pt x="26227" y="42512"/>
                      <a:pt x="25401" y="42532"/>
                    </a:cubicBezTo>
                    <a:cubicBezTo>
                      <a:pt x="21481" y="42616"/>
                      <a:pt x="17548" y="42825"/>
                      <a:pt x="13614" y="43020"/>
                    </a:cubicBezTo>
                    <a:cubicBezTo>
                      <a:pt x="9278" y="43224"/>
                      <a:pt x="4941" y="43415"/>
                      <a:pt x="617" y="43424"/>
                    </a:cubicBezTo>
                    <a:lnTo>
                      <a:pt x="617" y="43424"/>
                    </a:lnTo>
                    <a:cubicBezTo>
                      <a:pt x="703" y="42914"/>
                      <a:pt x="800" y="42397"/>
                      <a:pt x="879" y="41890"/>
                    </a:cubicBezTo>
                    <a:cubicBezTo>
                      <a:pt x="947" y="41627"/>
                      <a:pt x="762" y="41467"/>
                      <a:pt x="594" y="41467"/>
                    </a:cubicBezTo>
                    <a:cubicBezTo>
                      <a:pt x="486" y="41467"/>
                      <a:pt x="385" y="41534"/>
                      <a:pt x="363" y="41681"/>
                    </a:cubicBezTo>
                    <a:cubicBezTo>
                      <a:pt x="252" y="42309"/>
                      <a:pt x="140" y="42950"/>
                      <a:pt x="28" y="43578"/>
                    </a:cubicBezTo>
                    <a:cubicBezTo>
                      <a:pt x="0" y="43773"/>
                      <a:pt x="112" y="43955"/>
                      <a:pt x="307" y="43955"/>
                    </a:cubicBezTo>
                    <a:cubicBezTo>
                      <a:pt x="8300" y="43927"/>
                      <a:pt x="16251" y="43327"/>
                      <a:pt x="24229" y="43090"/>
                    </a:cubicBezTo>
                    <a:cubicBezTo>
                      <a:pt x="25440" y="43056"/>
                      <a:pt x="26649" y="43047"/>
                      <a:pt x="27857" y="43047"/>
                    </a:cubicBezTo>
                    <a:cubicBezTo>
                      <a:pt x="29450" y="43047"/>
                      <a:pt x="31040" y="43063"/>
                      <a:pt x="32629" y="43063"/>
                    </a:cubicBezTo>
                    <a:cubicBezTo>
                      <a:pt x="33834" y="43063"/>
                      <a:pt x="35037" y="43054"/>
                      <a:pt x="36239" y="43020"/>
                    </a:cubicBezTo>
                    <a:cubicBezTo>
                      <a:pt x="40200" y="42936"/>
                      <a:pt x="44162" y="42588"/>
                      <a:pt x="48137" y="42518"/>
                    </a:cubicBezTo>
                    <a:cubicBezTo>
                      <a:pt x="49253" y="42497"/>
                      <a:pt x="50372" y="42487"/>
                      <a:pt x="51492" y="42487"/>
                    </a:cubicBezTo>
                    <a:cubicBezTo>
                      <a:pt x="52611" y="42487"/>
                      <a:pt x="53731" y="42497"/>
                      <a:pt x="54846" y="42518"/>
                    </a:cubicBezTo>
                    <a:cubicBezTo>
                      <a:pt x="55767" y="42532"/>
                      <a:pt x="56716" y="42518"/>
                      <a:pt x="57636" y="42602"/>
                    </a:cubicBezTo>
                    <a:cubicBezTo>
                      <a:pt x="57950" y="42629"/>
                      <a:pt x="58311" y="42696"/>
                      <a:pt x="58650" y="42696"/>
                    </a:cubicBezTo>
                    <a:cubicBezTo>
                      <a:pt x="58839" y="42696"/>
                      <a:pt x="59020" y="42675"/>
                      <a:pt x="59184" y="42616"/>
                    </a:cubicBezTo>
                    <a:cubicBezTo>
                      <a:pt x="59296" y="42588"/>
                      <a:pt x="59422" y="42462"/>
                      <a:pt x="59394" y="42337"/>
                    </a:cubicBezTo>
                    <a:cubicBezTo>
                      <a:pt x="59171" y="40481"/>
                      <a:pt x="59143" y="38612"/>
                      <a:pt x="59101" y="36729"/>
                    </a:cubicBezTo>
                    <a:cubicBezTo>
                      <a:pt x="59045" y="33828"/>
                      <a:pt x="58975" y="30955"/>
                      <a:pt x="58892" y="28067"/>
                    </a:cubicBezTo>
                    <a:cubicBezTo>
                      <a:pt x="58738" y="22237"/>
                      <a:pt x="58543" y="16434"/>
                      <a:pt x="58348" y="10604"/>
                    </a:cubicBezTo>
                    <a:cubicBezTo>
                      <a:pt x="58250" y="7256"/>
                      <a:pt x="58138" y="3894"/>
                      <a:pt x="58041" y="547"/>
                    </a:cubicBezTo>
                    <a:cubicBezTo>
                      <a:pt x="58041" y="421"/>
                      <a:pt x="57957" y="282"/>
                      <a:pt x="57831" y="268"/>
                    </a:cubicBezTo>
                    <a:cubicBezTo>
                      <a:pt x="57273" y="184"/>
                      <a:pt x="56730" y="100"/>
                      <a:pt x="56172" y="3"/>
                    </a:cubicBezTo>
                    <a:cubicBezTo>
                      <a:pt x="56158" y="1"/>
                      <a:pt x="56146" y="0"/>
                      <a:pt x="56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374;p19"/>
            <p:cNvGrpSpPr/>
            <p:nvPr/>
          </p:nvGrpSpPr>
          <p:grpSpPr>
            <a:xfrm>
              <a:off x="3034125" y="521294"/>
              <a:ext cx="2955000" cy="853713"/>
              <a:chOff x="3034125" y="521294"/>
              <a:chExt cx="2955000" cy="853713"/>
            </a:xfrm>
          </p:grpSpPr>
          <p:grpSp>
            <p:nvGrpSpPr>
              <p:cNvPr id="375" name="Google Shape;375;p19"/>
              <p:cNvGrpSpPr/>
              <p:nvPr/>
            </p:nvGrpSpPr>
            <p:grpSpPr>
              <a:xfrm>
                <a:off x="3034125" y="970175"/>
                <a:ext cx="854375" cy="100200"/>
                <a:chOff x="4983250" y="2368850"/>
                <a:chExt cx="854375" cy="100200"/>
              </a:xfrm>
            </p:grpSpPr>
            <p:sp>
              <p:nvSpPr>
                <p:cNvPr id="376" name="Google Shape;37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19"/>
              <p:cNvGrpSpPr/>
              <p:nvPr/>
            </p:nvGrpSpPr>
            <p:grpSpPr>
              <a:xfrm>
                <a:off x="3938100" y="988225"/>
                <a:ext cx="854375" cy="100200"/>
                <a:chOff x="4983250" y="2368850"/>
                <a:chExt cx="854375" cy="100200"/>
              </a:xfrm>
            </p:grpSpPr>
            <p:sp>
              <p:nvSpPr>
                <p:cNvPr id="383" name="Google Shape;383;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19"/>
              <p:cNvGrpSpPr/>
              <p:nvPr/>
            </p:nvGrpSpPr>
            <p:grpSpPr>
              <a:xfrm>
                <a:off x="4842075" y="988225"/>
                <a:ext cx="696400" cy="98000"/>
                <a:chOff x="4983250" y="2368850"/>
                <a:chExt cx="696400" cy="98000"/>
              </a:xfrm>
            </p:grpSpPr>
            <p:sp>
              <p:nvSpPr>
                <p:cNvPr id="390" name="Google Shape;390;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9"/>
              <p:cNvGrpSpPr/>
              <p:nvPr/>
            </p:nvGrpSpPr>
            <p:grpSpPr>
              <a:xfrm>
                <a:off x="5588075" y="989325"/>
                <a:ext cx="401050" cy="92325"/>
                <a:chOff x="4983250" y="2368850"/>
                <a:chExt cx="401050" cy="92325"/>
              </a:xfrm>
            </p:grpSpPr>
            <p:sp>
              <p:nvSpPr>
                <p:cNvPr id="396" name="Google Shape;39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19"/>
              <p:cNvSpPr/>
              <p:nvPr/>
            </p:nvSpPr>
            <p:spPr>
              <a:xfrm>
                <a:off x="5385931" y="521294"/>
                <a:ext cx="589429" cy="853713"/>
              </a:xfrm>
              <a:custGeom>
                <a:avLst/>
                <a:gdLst/>
                <a:ahLst/>
                <a:cxnLst/>
                <a:rect l="l" t="t" r="r" b="b"/>
                <a:pathLst>
                  <a:path w="10518" h="15234" extrusionOk="0">
                    <a:moveTo>
                      <a:pt x="7210" y="394"/>
                    </a:moveTo>
                    <a:cubicBezTo>
                      <a:pt x="7924" y="394"/>
                      <a:pt x="8677" y="836"/>
                      <a:pt x="9109" y="1201"/>
                    </a:cubicBezTo>
                    <a:cubicBezTo>
                      <a:pt x="9611" y="1620"/>
                      <a:pt x="9736" y="2066"/>
                      <a:pt x="9625" y="2624"/>
                    </a:cubicBezTo>
                    <a:cubicBezTo>
                      <a:pt x="9736" y="1829"/>
                      <a:pt x="9346" y="1480"/>
                      <a:pt x="8844" y="1131"/>
                    </a:cubicBezTo>
                    <a:cubicBezTo>
                      <a:pt x="8286" y="741"/>
                      <a:pt x="7742" y="532"/>
                      <a:pt x="7239" y="532"/>
                    </a:cubicBezTo>
                    <a:cubicBezTo>
                      <a:pt x="6947" y="532"/>
                      <a:pt x="6668" y="601"/>
                      <a:pt x="6403" y="741"/>
                    </a:cubicBezTo>
                    <a:cubicBezTo>
                      <a:pt x="6040" y="950"/>
                      <a:pt x="5691" y="1355"/>
                      <a:pt x="5370" y="1815"/>
                    </a:cubicBezTo>
                    <a:cubicBezTo>
                      <a:pt x="5635" y="1410"/>
                      <a:pt x="5928" y="1048"/>
                      <a:pt x="6235" y="769"/>
                    </a:cubicBezTo>
                    <a:cubicBezTo>
                      <a:pt x="6523" y="499"/>
                      <a:pt x="6862" y="394"/>
                      <a:pt x="7210" y="394"/>
                    </a:cubicBezTo>
                    <a:close/>
                    <a:moveTo>
                      <a:pt x="4115" y="7199"/>
                    </a:moveTo>
                    <a:lnTo>
                      <a:pt x="4115" y="7199"/>
                    </a:lnTo>
                    <a:cubicBezTo>
                      <a:pt x="3724" y="7897"/>
                      <a:pt x="3404" y="8580"/>
                      <a:pt x="3139" y="9277"/>
                    </a:cubicBezTo>
                    <a:lnTo>
                      <a:pt x="3125" y="9319"/>
                    </a:lnTo>
                    <a:cubicBezTo>
                      <a:pt x="2832" y="10114"/>
                      <a:pt x="2525" y="10882"/>
                      <a:pt x="3153" y="11621"/>
                    </a:cubicBezTo>
                    <a:cubicBezTo>
                      <a:pt x="3369" y="11862"/>
                      <a:pt x="3909" y="12176"/>
                      <a:pt x="4322" y="12176"/>
                    </a:cubicBezTo>
                    <a:cubicBezTo>
                      <a:pt x="4387" y="12176"/>
                      <a:pt x="4449" y="12168"/>
                      <a:pt x="4506" y="12151"/>
                    </a:cubicBezTo>
                    <a:cubicBezTo>
                      <a:pt x="4924" y="12025"/>
                      <a:pt x="5273" y="11732"/>
                      <a:pt x="5552" y="11370"/>
                    </a:cubicBezTo>
                    <a:lnTo>
                      <a:pt x="5552" y="11370"/>
                    </a:lnTo>
                    <a:cubicBezTo>
                      <a:pt x="5259" y="11872"/>
                      <a:pt x="5008" y="12207"/>
                      <a:pt x="4575" y="12249"/>
                    </a:cubicBezTo>
                    <a:cubicBezTo>
                      <a:pt x="4534" y="12254"/>
                      <a:pt x="4491" y="12256"/>
                      <a:pt x="4447" y="12256"/>
                    </a:cubicBezTo>
                    <a:cubicBezTo>
                      <a:pt x="3900" y="12256"/>
                      <a:pt x="3185" y="11872"/>
                      <a:pt x="2901" y="11523"/>
                    </a:cubicBezTo>
                    <a:cubicBezTo>
                      <a:pt x="2232" y="10686"/>
                      <a:pt x="3334" y="8552"/>
                      <a:pt x="4115" y="7199"/>
                    </a:cubicBezTo>
                    <a:close/>
                    <a:moveTo>
                      <a:pt x="2343" y="7157"/>
                    </a:moveTo>
                    <a:lnTo>
                      <a:pt x="2343" y="7157"/>
                    </a:lnTo>
                    <a:cubicBezTo>
                      <a:pt x="2148" y="7562"/>
                      <a:pt x="1953" y="7966"/>
                      <a:pt x="1800" y="8371"/>
                    </a:cubicBezTo>
                    <a:lnTo>
                      <a:pt x="1674" y="8650"/>
                    </a:lnTo>
                    <a:cubicBezTo>
                      <a:pt x="977" y="10198"/>
                      <a:pt x="112" y="12109"/>
                      <a:pt x="1018" y="13350"/>
                    </a:cubicBezTo>
                    <a:cubicBezTo>
                      <a:pt x="1437" y="13922"/>
                      <a:pt x="2120" y="14257"/>
                      <a:pt x="2650" y="14480"/>
                    </a:cubicBezTo>
                    <a:cubicBezTo>
                      <a:pt x="2991" y="14622"/>
                      <a:pt x="3358" y="14734"/>
                      <a:pt x="3740" y="14734"/>
                    </a:cubicBezTo>
                    <a:cubicBezTo>
                      <a:pt x="4372" y="14734"/>
                      <a:pt x="5044" y="14426"/>
                      <a:pt x="5705" y="13434"/>
                    </a:cubicBezTo>
                    <a:cubicBezTo>
                      <a:pt x="6416" y="12374"/>
                      <a:pt x="7058" y="11202"/>
                      <a:pt x="7644" y="9933"/>
                    </a:cubicBezTo>
                    <a:lnTo>
                      <a:pt x="7644" y="9933"/>
                    </a:lnTo>
                    <a:cubicBezTo>
                      <a:pt x="6891" y="11621"/>
                      <a:pt x="6110" y="12988"/>
                      <a:pt x="5273" y="14048"/>
                    </a:cubicBezTo>
                    <a:cubicBezTo>
                      <a:pt x="4798" y="14659"/>
                      <a:pt x="4290" y="14866"/>
                      <a:pt x="3784" y="14866"/>
                    </a:cubicBezTo>
                    <a:cubicBezTo>
                      <a:pt x="3307" y="14866"/>
                      <a:pt x="2831" y="14683"/>
                      <a:pt x="2385" y="14480"/>
                    </a:cubicBezTo>
                    <a:cubicBezTo>
                      <a:pt x="1451" y="14062"/>
                      <a:pt x="419" y="13392"/>
                      <a:pt x="600" y="11816"/>
                    </a:cubicBezTo>
                    <a:cubicBezTo>
                      <a:pt x="767" y="10338"/>
                      <a:pt x="1576" y="8678"/>
                      <a:pt x="2343" y="7157"/>
                    </a:cubicBezTo>
                    <a:close/>
                    <a:moveTo>
                      <a:pt x="7221" y="0"/>
                    </a:moveTo>
                    <a:cubicBezTo>
                      <a:pt x="6794" y="0"/>
                      <a:pt x="6369" y="129"/>
                      <a:pt x="5998" y="462"/>
                    </a:cubicBezTo>
                    <a:cubicBezTo>
                      <a:pt x="5426" y="1006"/>
                      <a:pt x="4924" y="1843"/>
                      <a:pt x="4464" y="2596"/>
                    </a:cubicBezTo>
                    <a:cubicBezTo>
                      <a:pt x="4366" y="2763"/>
                      <a:pt x="4254" y="2945"/>
                      <a:pt x="4157" y="3098"/>
                    </a:cubicBezTo>
                    <a:cubicBezTo>
                      <a:pt x="3557" y="4061"/>
                      <a:pt x="2985" y="5079"/>
                      <a:pt x="2441" y="6125"/>
                    </a:cubicBezTo>
                    <a:lnTo>
                      <a:pt x="2204" y="6599"/>
                    </a:lnTo>
                    <a:cubicBezTo>
                      <a:pt x="1367" y="8245"/>
                      <a:pt x="405" y="10086"/>
                      <a:pt x="209" y="11760"/>
                    </a:cubicBezTo>
                    <a:cubicBezTo>
                      <a:pt x="0" y="13602"/>
                      <a:pt x="1256" y="14383"/>
                      <a:pt x="2218" y="14815"/>
                    </a:cubicBezTo>
                    <a:cubicBezTo>
                      <a:pt x="2581" y="14969"/>
                      <a:pt x="3139" y="15234"/>
                      <a:pt x="3752" y="15234"/>
                    </a:cubicBezTo>
                    <a:cubicBezTo>
                      <a:pt x="4352" y="15234"/>
                      <a:pt x="4980" y="15010"/>
                      <a:pt x="5552" y="14257"/>
                    </a:cubicBezTo>
                    <a:cubicBezTo>
                      <a:pt x="6682" y="12820"/>
                      <a:pt x="7686" y="10896"/>
                      <a:pt x="8662" y="8357"/>
                    </a:cubicBezTo>
                    <a:cubicBezTo>
                      <a:pt x="8718" y="8217"/>
                      <a:pt x="8718" y="8078"/>
                      <a:pt x="8634" y="7980"/>
                    </a:cubicBezTo>
                    <a:cubicBezTo>
                      <a:pt x="8575" y="7886"/>
                      <a:pt x="8477" y="7851"/>
                      <a:pt x="8372" y="7851"/>
                    </a:cubicBezTo>
                    <a:cubicBezTo>
                      <a:pt x="8352" y="7851"/>
                      <a:pt x="8333" y="7853"/>
                      <a:pt x="8314" y="7855"/>
                    </a:cubicBezTo>
                    <a:cubicBezTo>
                      <a:pt x="8160" y="7869"/>
                      <a:pt x="8035" y="7994"/>
                      <a:pt x="7965" y="8148"/>
                    </a:cubicBezTo>
                    <a:cubicBezTo>
                      <a:pt x="7239" y="10031"/>
                      <a:pt x="6361" y="11746"/>
                      <a:pt x="5384" y="13211"/>
                    </a:cubicBezTo>
                    <a:cubicBezTo>
                      <a:pt x="4823" y="14044"/>
                      <a:pt x="4302" y="14348"/>
                      <a:pt x="3739" y="14348"/>
                    </a:cubicBezTo>
                    <a:cubicBezTo>
                      <a:pt x="3435" y="14348"/>
                      <a:pt x="3118" y="14260"/>
                      <a:pt x="2776" y="14118"/>
                    </a:cubicBezTo>
                    <a:cubicBezTo>
                      <a:pt x="2288" y="13908"/>
                      <a:pt x="1660" y="13615"/>
                      <a:pt x="1297" y="13099"/>
                    </a:cubicBezTo>
                    <a:cubicBezTo>
                      <a:pt x="502" y="12039"/>
                      <a:pt x="1325" y="10226"/>
                      <a:pt x="1995" y="8761"/>
                    </a:cubicBezTo>
                    <a:lnTo>
                      <a:pt x="2106" y="8482"/>
                    </a:lnTo>
                    <a:cubicBezTo>
                      <a:pt x="2901" y="6711"/>
                      <a:pt x="3780" y="5009"/>
                      <a:pt x="4757" y="3461"/>
                    </a:cubicBezTo>
                    <a:cubicBezTo>
                      <a:pt x="4854" y="3335"/>
                      <a:pt x="4938" y="3196"/>
                      <a:pt x="5022" y="3042"/>
                    </a:cubicBezTo>
                    <a:cubicBezTo>
                      <a:pt x="5440" y="2331"/>
                      <a:pt x="6040" y="1355"/>
                      <a:pt x="6598" y="1034"/>
                    </a:cubicBezTo>
                    <a:cubicBezTo>
                      <a:pt x="6806" y="917"/>
                      <a:pt x="7022" y="869"/>
                      <a:pt x="7239" y="869"/>
                    </a:cubicBezTo>
                    <a:cubicBezTo>
                      <a:pt x="7747" y="869"/>
                      <a:pt x="8253" y="1136"/>
                      <a:pt x="8634" y="1410"/>
                    </a:cubicBezTo>
                    <a:cubicBezTo>
                      <a:pt x="9150" y="1773"/>
                      <a:pt x="9457" y="2038"/>
                      <a:pt x="9178" y="3015"/>
                    </a:cubicBezTo>
                    <a:cubicBezTo>
                      <a:pt x="9109" y="3252"/>
                      <a:pt x="8969" y="3531"/>
                      <a:pt x="8844" y="3810"/>
                    </a:cubicBezTo>
                    <a:cubicBezTo>
                      <a:pt x="8774" y="3949"/>
                      <a:pt x="8718" y="4061"/>
                      <a:pt x="8662" y="4172"/>
                    </a:cubicBezTo>
                    <a:cubicBezTo>
                      <a:pt x="8341" y="4967"/>
                      <a:pt x="7937" y="5874"/>
                      <a:pt x="7518" y="6753"/>
                    </a:cubicBezTo>
                    <a:cubicBezTo>
                      <a:pt x="7044" y="7771"/>
                      <a:pt x="6612" y="8636"/>
                      <a:pt x="6193" y="9445"/>
                    </a:cubicBezTo>
                    <a:cubicBezTo>
                      <a:pt x="6124" y="9570"/>
                      <a:pt x="6054" y="9682"/>
                      <a:pt x="5984" y="9821"/>
                    </a:cubicBezTo>
                    <a:cubicBezTo>
                      <a:pt x="5580" y="10630"/>
                      <a:pt x="5133" y="11537"/>
                      <a:pt x="4394" y="11746"/>
                    </a:cubicBezTo>
                    <a:cubicBezTo>
                      <a:pt x="4368" y="11754"/>
                      <a:pt x="4337" y="11758"/>
                      <a:pt x="4304" y="11758"/>
                    </a:cubicBezTo>
                    <a:cubicBezTo>
                      <a:pt x="4040" y="11758"/>
                      <a:pt x="3593" y="11528"/>
                      <a:pt x="3431" y="11342"/>
                    </a:cubicBezTo>
                    <a:cubicBezTo>
                      <a:pt x="2957" y="10756"/>
                      <a:pt x="3180" y="10198"/>
                      <a:pt x="3473" y="9403"/>
                    </a:cubicBezTo>
                    <a:lnTo>
                      <a:pt x="3487" y="9361"/>
                    </a:lnTo>
                    <a:cubicBezTo>
                      <a:pt x="3836" y="8455"/>
                      <a:pt x="4296" y="7548"/>
                      <a:pt x="4882" y="6571"/>
                    </a:cubicBezTo>
                    <a:cubicBezTo>
                      <a:pt x="5022" y="6334"/>
                      <a:pt x="4952" y="6111"/>
                      <a:pt x="4798" y="6027"/>
                    </a:cubicBezTo>
                    <a:cubicBezTo>
                      <a:pt x="4752" y="6000"/>
                      <a:pt x="4693" y="5984"/>
                      <a:pt x="4630" y="5984"/>
                    </a:cubicBezTo>
                    <a:cubicBezTo>
                      <a:pt x="4504" y="5984"/>
                      <a:pt x="4361" y="6046"/>
                      <a:pt x="4268" y="6195"/>
                    </a:cubicBezTo>
                    <a:lnTo>
                      <a:pt x="4254" y="6223"/>
                    </a:lnTo>
                    <a:cubicBezTo>
                      <a:pt x="3418" y="7618"/>
                      <a:pt x="1646" y="10533"/>
                      <a:pt x="2609" y="11732"/>
                    </a:cubicBezTo>
                    <a:cubicBezTo>
                      <a:pt x="2940" y="12165"/>
                      <a:pt x="3735" y="12610"/>
                      <a:pt x="4413" y="12610"/>
                    </a:cubicBezTo>
                    <a:cubicBezTo>
                      <a:pt x="4477" y="12610"/>
                      <a:pt x="4541" y="12606"/>
                      <a:pt x="4603" y="12597"/>
                    </a:cubicBezTo>
                    <a:cubicBezTo>
                      <a:pt x="5273" y="12528"/>
                      <a:pt x="5607" y="11956"/>
                      <a:pt x="5900" y="11467"/>
                    </a:cubicBezTo>
                    <a:cubicBezTo>
                      <a:pt x="7170" y="9361"/>
                      <a:pt x="8188" y="7129"/>
                      <a:pt x="9192" y="4828"/>
                    </a:cubicBezTo>
                    <a:lnTo>
                      <a:pt x="9346" y="4451"/>
                    </a:lnTo>
                    <a:cubicBezTo>
                      <a:pt x="9973" y="3056"/>
                      <a:pt x="10517" y="1857"/>
                      <a:pt x="9374" y="894"/>
                    </a:cubicBezTo>
                    <a:cubicBezTo>
                      <a:pt x="8886" y="481"/>
                      <a:pt x="8048" y="0"/>
                      <a:pt x="722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3" name="Google Shape;403;p19"/>
          <p:cNvSpPr/>
          <p:nvPr/>
        </p:nvSpPr>
        <p:spPr>
          <a:xfrm>
            <a:off x="-113641" y="-36102"/>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9"/>
          <p:cNvSpPr/>
          <p:nvPr/>
        </p:nvSpPr>
        <p:spPr>
          <a:xfrm rot="-5400000" flipH="1">
            <a:off x="7010180" y="29093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9"/>
          <p:cNvSpPr/>
          <p:nvPr/>
        </p:nvSpPr>
        <p:spPr>
          <a:xfrm>
            <a:off x="8404922" y="45133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9"/>
          <p:cNvSpPr/>
          <p:nvPr/>
        </p:nvSpPr>
        <p:spPr>
          <a:xfrm>
            <a:off x="8252524" y="429817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 name="Google Shape;409;p19"/>
          <p:cNvGrpSpPr/>
          <p:nvPr/>
        </p:nvGrpSpPr>
        <p:grpSpPr>
          <a:xfrm rot="5770333" flipH="1">
            <a:off x="1108740" y="425910"/>
            <a:ext cx="306762" cy="476338"/>
            <a:chOff x="4452729" y="352000"/>
            <a:chExt cx="225596" cy="350302"/>
          </a:xfrm>
        </p:grpSpPr>
        <p:sp>
          <p:nvSpPr>
            <p:cNvPr id="410" name="Google Shape;410;p1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2">
  <p:cSld name="CUSTOM_4_1_1">
    <p:bg>
      <p:bgPr>
        <a:blipFill>
          <a:blip r:embed="rId2"/>
          <a:stretch>
            <a:fillRect/>
          </a:stretch>
        </a:blipFill>
        <a:effectLst/>
      </p:bgPr>
    </p:bg>
    <p:spTree>
      <p:nvGrpSpPr>
        <p:cNvPr id="1" name="Shape 414"/>
        <p:cNvGrpSpPr/>
        <p:nvPr/>
      </p:nvGrpSpPr>
      <p:grpSpPr>
        <a:xfrm>
          <a:off x="0" y="0"/>
          <a:ext cx="0" cy="0"/>
          <a:chOff x="0" y="0"/>
          <a:chExt cx="0" cy="0"/>
        </a:xfrm>
      </p:grpSpPr>
      <p:grpSp>
        <p:nvGrpSpPr>
          <p:cNvPr id="415" name="Google Shape;415;p20"/>
          <p:cNvGrpSpPr/>
          <p:nvPr/>
        </p:nvGrpSpPr>
        <p:grpSpPr>
          <a:xfrm>
            <a:off x="2463475" y="364763"/>
            <a:ext cx="4259314" cy="4413964"/>
            <a:chOff x="3190142" y="3858843"/>
            <a:chExt cx="1210411" cy="1266306"/>
          </a:xfrm>
        </p:grpSpPr>
        <p:sp>
          <p:nvSpPr>
            <p:cNvPr id="416" name="Google Shape;416;p20"/>
            <p:cNvSpPr/>
            <p:nvPr/>
          </p:nvSpPr>
          <p:spPr>
            <a:xfrm>
              <a:off x="3196894" y="3870999"/>
              <a:ext cx="1197621" cy="1251167"/>
            </a:xfrm>
            <a:custGeom>
              <a:avLst/>
              <a:gdLst/>
              <a:ahLst/>
              <a:cxnLst/>
              <a:rect l="l" t="t" r="r" b="b"/>
              <a:pathLst>
                <a:path w="47007" h="45287" extrusionOk="0">
                  <a:moveTo>
                    <a:pt x="31033" y="1"/>
                  </a:moveTo>
                  <a:cubicBezTo>
                    <a:pt x="20925" y="1"/>
                    <a:pt x="10833" y="666"/>
                    <a:pt x="795" y="1987"/>
                  </a:cubicBezTo>
                  <a:cubicBezTo>
                    <a:pt x="1060" y="16215"/>
                    <a:pt x="781" y="30442"/>
                    <a:pt x="0" y="44628"/>
                  </a:cubicBezTo>
                  <a:cubicBezTo>
                    <a:pt x="446" y="44768"/>
                    <a:pt x="1088" y="44740"/>
                    <a:pt x="1465" y="44782"/>
                  </a:cubicBezTo>
                  <a:cubicBezTo>
                    <a:pt x="1953" y="44837"/>
                    <a:pt x="2413" y="44893"/>
                    <a:pt x="2901" y="44949"/>
                  </a:cubicBezTo>
                  <a:cubicBezTo>
                    <a:pt x="3808" y="45033"/>
                    <a:pt x="4701" y="45102"/>
                    <a:pt x="5607" y="45158"/>
                  </a:cubicBezTo>
                  <a:cubicBezTo>
                    <a:pt x="7316" y="45244"/>
                    <a:pt x="9014" y="45286"/>
                    <a:pt x="10720" y="45286"/>
                  </a:cubicBezTo>
                  <a:cubicBezTo>
                    <a:pt x="10964" y="45286"/>
                    <a:pt x="11208" y="45285"/>
                    <a:pt x="11452" y="45284"/>
                  </a:cubicBezTo>
                  <a:cubicBezTo>
                    <a:pt x="15357" y="45242"/>
                    <a:pt x="19277" y="45047"/>
                    <a:pt x="23183" y="44879"/>
                  </a:cubicBezTo>
                  <a:cubicBezTo>
                    <a:pt x="30980" y="44544"/>
                    <a:pt x="38749" y="44210"/>
                    <a:pt x="46547" y="43889"/>
                  </a:cubicBezTo>
                  <a:cubicBezTo>
                    <a:pt x="46407" y="37556"/>
                    <a:pt x="46686" y="31223"/>
                    <a:pt x="46839" y="24891"/>
                  </a:cubicBezTo>
                  <a:cubicBezTo>
                    <a:pt x="46979" y="19242"/>
                    <a:pt x="47007" y="13578"/>
                    <a:pt x="46477" y="7985"/>
                  </a:cubicBezTo>
                  <a:cubicBezTo>
                    <a:pt x="46323" y="6423"/>
                    <a:pt x="46142" y="4888"/>
                    <a:pt x="45905" y="3354"/>
                  </a:cubicBezTo>
                  <a:cubicBezTo>
                    <a:pt x="45793" y="2699"/>
                    <a:pt x="45751" y="1959"/>
                    <a:pt x="45556" y="1318"/>
                  </a:cubicBezTo>
                  <a:cubicBezTo>
                    <a:pt x="45221" y="271"/>
                    <a:pt x="44468" y="397"/>
                    <a:pt x="43562" y="341"/>
                  </a:cubicBezTo>
                  <a:cubicBezTo>
                    <a:pt x="40702" y="188"/>
                    <a:pt x="37829" y="76"/>
                    <a:pt x="34969" y="34"/>
                  </a:cubicBezTo>
                  <a:cubicBezTo>
                    <a:pt x="33657" y="12"/>
                    <a:pt x="32345" y="1"/>
                    <a:pt x="3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0"/>
            <p:cNvSpPr/>
            <p:nvPr/>
          </p:nvSpPr>
          <p:spPr>
            <a:xfrm>
              <a:off x="3190142" y="3858843"/>
              <a:ext cx="1210411" cy="1266306"/>
            </a:xfrm>
            <a:custGeom>
              <a:avLst/>
              <a:gdLst/>
              <a:ahLst/>
              <a:cxnLst/>
              <a:rect l="l" t="t" r="r" b="b"/>
              <a:pathLst>
                <a:path w="47509" h="45835" extrusionOk="0">
                  <a:moveTo>
                    <a:pt x="31268" y="532"/>
                  </a:moveTo>
                  <a:cubicBezTo>
                    <a:pt x="34605" y="532"/>
                    <a:pt x="37934" y="607"/>
                    <a:pt x="41246" y="753"/>
                  </a:cubicBezTo>
                  <a:cubicBezTo>
                    <a:pt x="42264" y="781"/>
                    <a:pt x="43255" y="837"/>
                    <a:pt x="44273" y="893"/>
                  </a:cubicBezTo>
                  <a:cubicBezTo>
                    <a:pt x="44873" y="921"/>
                    <a:pt x="45291" y="990"/>
                    <a:pt x="45556" y="1632"/>
                  </a:cubicBezTo>
                  <a:cubicBezTo>
                    <a:pt x="45765" y="2162"/>
                    <a:pt x="45779" y="2776"/>
                    <a:pt x="45849" y="3306"/>
                  </a:cubicBezTo>
                  <a:cubicBezTo>
                    <a:pt x="46156" y="5524"/>
                    <a:pt x="46449" y="7728"/>
                    <a:pt x="46602" y="9932"/>
                  </a:cubicBezTo>
                  <a:cubicBezTo>
                    <a:pt x="46993" y="14990"/>
                    <a:pt x="46965" y="20062"/>
                    <a:pt x="46854" y="25135"/>
                  </a:cubicBezTo>
                  <a:lnTo>
                    <a:pt x="46854" y="25135"/>
                  </a:lnTo>
                  <a:cubicBezTo>
                    <a:pt x="46854" y="25139"/>
                    <a:pt x="46853" y="25144"/>
                    <a:pt x="46853" y="25149"/>
                  </a:cubicBezTo>
                  <a:cubicBezTo>
                    <a:pt x="46688" y="31384"/>
                    <a:pt x="46414" y="37632"/>
                    <a:pt x="46541" y="43880"/>
                  </a:cubicBezTo>
                  <a:lnTo>
                    <a:pt x="46541" y="43880"/>
                  </a:lnTo>
                  <a:cubicBezTo>
                    <a:pt x="40507" y="44141"/>
                    <a:pt x="34461" y="44402"/>
                    <a:pt x="28441" y="44650"/>
                  </a:cubicBezTo>
                  <a:cubicBezTo>
                    <a:pt x="22553" y="44906"/>
                    <a:pt x="16679" y="45279"/>
                    <a:pt x="10804" y="45279"/>
                  </a:cubicBezTo>
                  <a:cubicBezTo>
                    <a:pt x="10597" y="45279"/>
                    <a:pt x="10390" y="45278"/>
                    <a:pt x="10182" y="45277"/>
                  </a:cubicBezTo>
                  <a:cubicBezTo>
                    <a:pt x="8467" y="45277"/>
                    <a:pt x="6751" y="45222"/>
                    <a:pt x="5035" y="45110"/>
                  </a:cubicBezTo>
                  <a:cubicBezTo>
                    <a:pt x="4212" y="45054"/>
                    <a:pt x="3417" y="44984"/>
                    <a:pt x="2594" y="44901"/>
                  </a:cubicBezTo>
                  <a:cubicBezTo>
                    <a:pt x="1912" y="44812"/>
                    <a:pt x="1196" y="44827"/>
                    <a:pt x="528" y="44685"/>
                  </a:cubicBezTo>
                  <a:lnTo>
                    <a:pt x="528" y="44685"/>
                  </a:lnTo>
                  <a:cubicBezTo>
                    <a:pt x="1310" y="30634"/>
                    <a:pt x="1586" y="16555"/>
                    <a:pt x="1329" y="2476"/>
                  </a:cubicBezTo>
                  <a:lnTo>
                    <a:pt x="1329" y="2476"/>
                  </a:lnTo>
                  <a:cubicBezTo>
                    <a:pt x="10140" y="1340"/>
                    <a:pt x="18991" y="682"/>
                    <a:pt x="27869" y="558"/>
                  </a:cubicBezTo>
                  <a:cubicBezTo>
                    <a:pt x="29003" y="540"/>
                    <a:pt x="30136" y="532"/>
                    <a:pt x="31268" y="532"/>
                  </a:cubicBezTo>
                  <a:close/>
                  <a:moveTo>
                    <a:pt x="31119" y="0"/>
                  </a:moveTo>
                  <a:cubicBezTo>
                    <a:pt x="26433" y="0"/>
                    <a:pt x="21760" y="154"/>
                    <a:pt x="17087" y="433"/>
                  </a:cubicBezTo>
                  <a:cubicBezTo>
                    <a:pt x="11731" y="767"/>
                    <a:pt x="6375" y="1283"/>
                    <a:pt x="1060" y="1981"/>
                  </a:cubicBezTo>
                  <a:cubicBezTo>
                    <a:pt x="921" y="2009"/>
                    <a:pt x="795" y="2092"/>
                    <a:pt x="795" y="2246"/>
                  </a:cubicBezTo>
                  <a:cubicBezTo>
                    <a:pt x="1060" y="16459"/>
                    <a:pt x="781" y="30687"/>
                    <a:pt x="0" y="44901"/>
                  </a:cubicBezTo>
                  <a:cubicBezTo>
                    <a:pt x="0" y="45012"/>
                    <a:pt x="84" y="45124"/>
                    <a:pt x="195" y="45152"/>
                  </a:cubicBezTo>
                  <a:cubicBezTo>
                    <a:pt x="1283" y="45431"/>
                    <a:pt x="2539" y="45431"/>
                    <a:pt x="3682" y="45542"/>
                  </a:cubicBezTo>
                  <a:cubicBezTo>
                    <a:pt x="5217" y="45682"/>
                    <a:pt x="6751" y="45752"/>
                    <a:pt x="8285" y="45807"/>
                  </a:cubicBezTo>
                  <a:cubicBezTo>
                    <a:pt x="9128" y="45826"/>
                    <a:pt x="9973" y="45835"/>
                    <a:pt x="10817" y="45835"/>
                  </a:cubicBezTo>
                  <a:cubicBezTo>
                    <a:pt x="13075" y="45835"/>
                    <a:pt x="15336" y="45773"/>
                    <a:pt x="17589" y="45682"/>
                  </a:cubicBezTo>
                  <a:cubicBezTo>
                    <a:pt x="23782" y="45431"/>
                    <a:pt x="29976" y="45138"/>
                    <a:pt x="36155" y="44873"/>
                  </a:cubicBezTo>
                  <a:cubicBezTo>
                    <a:pt x="39712" y="44719"/>
                    <a:pt x="43255" y="44580"/>
                    <a:pt x="46812" y="44426"/>
                  </a:cubicBezTo>
                  <a:cubicBezTo>
                    <a:pt x="46951" y="44426"/>
                    <a:pt x="47077" y="44301"/>
                    <a:pt x="47077" y="44161"/>
                  </a:cubicBezTo>
                  <a:cubicBezTo>
                    <a:pt x="46951" y="37843"/>
                    <a:pt x="47216" y="31510"/>
                    <a:pt x="47369" y="25177"/>
                  </a:cubicBezTo>
                  <a:cubicBezTo>
                    <a:pt x="47370" y="25168"/>
                    <a:pt x="47370" y="25158"/>
                    <a:pt x="47370" y="25149"/>
                  </a:cubicBezTo>
                  <a:lnTo>
                    <a:pt x="47370" y="25149"/>
                  </a:lnTo>
                  <a:cubicBezTo>
                    <a:pt x="47481" y="20309"/>
                    <a:pt x="47509" y="15469"/>
                    <a:pt x="47174" y="10643"/>
                  </a:cubicBezTo>
                  <a:cubicBezTo>
                    <a:pt x="47021" y="8425"/>
                    <a:pt x="46798" y="6221"/>
                    <a:pt x="46477" y="4031"/>
                  </a:cubicBezTo>
                  <a:cubicBezTo>
                    <a:pt x="46295" y="2734"/>
                    <a:pt x="46407" y="628"/>
                    <a:pt x="44733" y="391"/>
                  </a:cubicBezTo>
                  <a:cubicBezTo>
                    <a:pt x="42641" y="84"/>
                    <a:pt x="40437" y="154"/>
                    <a:pt x="38317" y="112"/>
                  </a:cubicBezTo>
                  <a:cubicBezTo>
                    <a:pt x="35918" y="42"/>
                    <a:pt x="33532" y="0"/>
                    <a:pt x="31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 name="Google Shape;418;p20"/>
          <p:cNvSpPr txBox="1">
            <a:spLocks noGrp="1"/>
          </p:cNvSpPr>
          <p:nvPr>
            <p:ph type="title"/>
          </p:nvPr>
        </p:nvSpPr>
        <p:spPr>
          <a:xfrm>
            <a:off x="2537900" y="3190375"/>
            <a:ext cx="4105800" cy="8967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19" name="Google Shape;419;p20"/>
          <p:cNvSpPr txBox="1">
            <a:spLocks noGrp="1"/>
          </p:cNvSpPr>
          <p:nvPr>
            <p:ph type="subTitle" idx="1"/>
          </p:nvPr>
        </p:nvSpPr>
        <p:spPr>
          <a:xfrm>
            <a:off x="3174750" y="4022275"/>
            <a:ext cx="27945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20" name="Google Shape;420;p20"/>
          <p:cNvSpPr txBox="1">
            <a:spLocks noGrp="1"/>
          </p:cNvSpPr>
          <p:nvPr>
            <p:ph type="title" idx="2" hasCustomPrompt="1"/>
          </p:nvPr>
        </p:nvSpPr>
        <p:spPr>
          <a:xfrm>
            <a:off x="2537850" y="2899350"/>
            <a:ext cx="41058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21" name="Google Shape;421;p20"/>
          <p:cNvSpPr/>
          <p:nvPr/>
        </p:nvSpPr>
        <p:spPr>
          <a:xfrm rot="4636559" flipH="1">
            <a:off x="7638270" y="723808"/>
            <a:ext cx="1472595" cy="818294"/>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0"/>
          <p:cNvSpPr/>
          <p:nvPr/>
        </p:nvSpPr>
        <p:spPr>
          <a:xfrm rot="-5400000">
            <a:off x="-523491" y="4181998"/>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20"/>
          <p:cNvGrpSpPr/>
          <p:nvPr/>
        </p:nvGrpSpPr>
        <p:grpSpPr>
          <a:xfrm rot="5770333" flipH="1">
            <a:off x="508165" y="3733585"/>
            <a:ext cx="306762" cy="476338"/>
            <a:chOff x="4452729" y="352000"/>
            <a:chExt cx="225596" cy="350302"/>
          </a:xfrm>
        </p:grpSpPr>
        <p:sp>
          <p:nvSpPr>
            <p:cNvPr id="424" name="Google Shape;424;p20"/>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0"/>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0"/>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 name="Google Shape;427;p20"/>
          <p:cNvSpPr/>
          <p:nvPr/>
        </p:nvSpPr>
        <p:spPr>
          <a:xfrm rot="5770296" flipH="1">
            <a:off x="6844637" y="4551312"/>
            <a:ext cx="176975" cy="177038"/>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0"/>
          <p:cNvSpPr/>
          <p:nvPr/>
        </p:nvSpPr>
        <p:spPr>
          <a:xfrm rot="5770313" flipH="1">
            <a:off x="6994860" y="4363029"/>
            <a:ext cx="134230" cy="13429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stretch>
            <a:fillRect/>
          </a:stretch>
        </a:blipFill>
        <a:effectLst/>
      </p:bgPr>
    </p:bg>
    <p:spTree>
      <p:nvGrpSpPr>
        <p:cNvPr id="1" name="Shape 51"/>
        <p:cNvGrpSpPr/>
        <p:nvPr/>
      </p:nvGrpSpPr>
      <p:grpSpPr>
        <a:xfrm>
          <a:off x="0" y="0"/>
          <a:ext cx="0" cy="0"/>
          <a:chOff x="0" y="0"/>
          <a:chExt cx="0" cy="0"/>
        </a:xfrm>
      </p:grpSpPr>
      <p:sp>
        <p:nvSpPr>
          <p:cNvPr id="52" name="Google Shape;52;p3"/>
          <p:cNvSpPr txBox="1">
            <a:spLocks noGrp="1"/>
          </p:cNvSpPr>
          <p:nvPr>
            <p:ph type="ctrTitle"/>
          </p:nvPr>
        </p:nvSpPr>
        <p:spPr>
          <a:xfrm>
            <a:off x="4692225" y="2512325"/>
            <a:ext cx="36516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sz="5300"/>
            </a:lvl1pPr>
            <a:lvl2pPr lvl="1" algn="ctr" rtl="0">
              <a:spcBef>
                <a:spcPts val="0"/>
              </a:spcBef>
              <a:spcAft>
                <a:spcPts val="0"/>
              </a:spcAft>
              <a:buClr>
                <a:srgbClr val="233C4F"/>
              </a:buClr>
              <a:buSzPts val="1800"/>
              <a:buNone/>
              <a:defRPr sz="1800">
                <a:solidFill>
                  <a:srgbClr val="233C4F"/>
                </a:solidFill>
              </a:defRPr>
            </a:lvl2pPr>
            <a:lvl3pPr lvl="2" algn="ctr" rtl="0">
              <a:spcBef>
                <a:spcPts val="0"/>
              </a:spcBef>
              <a:spcAft>
                <a:spcPts val="0"/>
              </a:spcAft>
              <a:buClr>
                <a:srgbClr val="233C4F"/>
              </a:buClr>
              <a:buSzPts val="1800"/>
              <a:buNone/>
              <a:defRPr sz="1800">
                <a:solidFill>
                  <a:srgbClr val="233C4F"/>
                </a:solidFill>
              </a:defRPr>
            </a:lvl3pPr>
            <a:lvl4pPr lvl="3" algn="ctr" rtl="0">
              <a:spcBef>
                <a:spcPts val="0"/>
              </a:spcBef>
              <a:spcAft>
                <a:spcPts val="0"/>
              </a:spcAft>
              <a:buClr>
                <a:srgbClr val="233C4F"/>
              </a:buClr>
              <a:buSzPts val="1800"/>
              <a:buNone/>
              <a:defRPr sz="1800">
                <a:solidFill>
                  <a:srgbClr val="233C4F"/>
                </a:solidFill>
              </a:defRPr>
            </a:lvl4pPr>
            <a:lvl5pPr lvl="4" algn="ctr" rtl="0">
              <a:spcBef>
                <a:spcPts val="0"/>
              </a:spcBef>
              <a:spcAft>
                <a:spcPts val="0"/>
              </a:spcAft>
              <a:buClr>
                <a:srgbClr val="233C4F"/>
              </a:buClr>
              <a:buSzPts val="1800"/>
              <a:buNone/>
              <a:defRPr sz="1800">
                <a:solidFill>
                  <a:srgbClr val="233C4F"/>
                </a:solidFill>
              </a:defRPr>
            </a:lvl5pPr>
            <a:lvl6pPr lvl="5" algn="ctr" rtl="0">
              <a:spcBef>
                <a:spcPts val="0"/>
              </a:spcBef>
              <a:spcAft>
                <a:spcPts val="0"/>
              </a:spcAft>
              <a:buClr>
                <a:srgbClr val="233C4F"/>
              </a:buClr>
              <a:buSzPts val="1800"/>
              <a:buNone/>
              <a:defRPr sz="1800">
                <a:solidFill>
                  <a:srgbClr val="233C4F"/>
                </a:solidFill>
              </a:defRPr>
            </a:lvl6pPr>
            <a:lvl7pPr lvl="6" algn="ctr" rtl="0">
              <a:spcBef>
                <a:spcPts val="0"/>
              </a:spcBef>
              <a:spcAft>
                <a:spcPts val="0"/>
              </a:spcAft>
              <a:buClr>
                <a:srgbClr val="233C4F"/>
              </a:buClr>
              <a:buSzPts val="1800"/>
              <a:buNone/>
              <a:defRPr sz="1800">
                <a:solidFill>
                  <a:srgbClr val="233C4F"/>
                </a:solidFill>
              </a:defRPr>
            </a:lvl7pPr>
            <a:lvl8pPr lvl="7" algn="ctr" rtl="0">
              <a:spcBef>
                <a:spcPts val="0"/>
              </a:spcBef>
              <a:spcAft>
                <a:spcPts val="0"/>
              </a:spcAft>
              <a:buClr>
                <a:srgbClr val="233C4F"/>
              </a:buClr>
              <a:buSzPts val="1800"/>
              <a:buNone/>
              <a:defRPr sz="1800">
                <a:solidFill>
                  <a:srgbClr val="233C4F"/>
                </a:solidFill>
              </a:defRPr>
            </a:lvl8pPr>
            <a:lvl9pPr lvl="8" algn="ctr" rtl="0">
              <a:spcBef>
                <a:spcPts val="0"/>
              </a:spcBef>
              <a:spcAft>
                <a:spcPts val="0"/>
              </a:spcAft>
              <a:buClr>
                <a:srgbClr val="233C4F"/>
              </a:buClr>
              <a:buSzPts val="1800"/>
              <a:buNone/>
              <a:defRPr sz="1800">
                <a:solidFill>
                  <a:srgbClr val="233C4F"/>
                </a:solidFill>
              </a:defRPr>
            </a:lvl9pPr>
          </a:lstStyle>
          <a:p>
            <a:endParaRPr/>
          </a:p>
        </p:txBody>
      </p:sp>
      <p:sp>
        <p:nvSpPr>
          <p:cNvPr id="53" name="Google Shape;53;p3"/>
          <p:cNvSpPr txBox="1">
            <a:spLocks noGrp="1"/>
          </p:cNvSpPr>
          <p:nvPr>
            <p:ph type="subTitle" idx="1"/>
          </p:nvPr>
        </p:nvSpPr>
        <p:spPr>
          <a:xfrm>
            <a:off x="4692325" y="3056925"/>
            <a:ext cx="2633100" cy="577800"/>
          </a:xfrm>
          <a:prstGeom prst="rect">
            <a:avLst/>
          </a:prstGeom>
        </p:spPr>
        <p:txBody>
          <a:bodyPr spcFirstLastPara="1" wrap="square" lIns="91425" tIns="91425" rIns="91425" bIns="91425" anchor="t" anchorCtr="0">
            <a:normAutofit/>
          </a:bodyPr>
          <a:lstStyle>
            <a:lvl1pPr lvl="0" rtl="0">
              <a:lnSpc>
                <a:spcPct val="80000"/>
              </a:lnSpc>
              <a:spcBef>
                <a:spcPts val="0"/>
              </a:spcBef>
              <a:spcAft>
                <a:spcPts val="0"/>
              </a:spcAft>
              <a:buSzPts val="1300"/>
              <a:buNone/>
              <a:defRPr b="0"/>
            </a:lvl1pPr>
            <a:lvl2pPr lvl="1" algn="ctr" rtl="0">
              <a:lnSpc>
                <a:spcPct val="100000"/>
              </a:lnSpc>
              <a:spcBef>
                <a:spcPts val="0"/>
              </a:spcBef>
              <a:spcAft>
                <a:spcPts val="0"/>
              </a:spcAft>
              <a:buClr>
                <a:srgbClr val="541C1D"/>
              </a:buClr>
              <a:buSzPts val="1600"/>
              <a:buNone/>
              <a:defRPr>
                <a:solidFill>
                  <a:srgbClr val="541C1D"/>
                </a:solidFill>
              </a:defRPr>
            </a:lvl2pPr>
            <a:lvl3pPr lvl="2" algn="ctr" rtl="0">
              <a:lnSpc>
                <a:spcPct val="100000"/>
              </a:lnSpc>
              <a:spcBef>
                <a:spcPts val="0"/>
              </a:spcBef>
              <a:spcAft>
                <a:spcPts val="0"/>
              </a:spcAft>
              <a:buClr>
                <a:srgbClr val="541C1D"/>
              </a:buClr>
              <a:buSzPts val="1600"/>
              <a:buNone/>
              <a:defRPr>
                <a:solidFill>
                  <a:srgbClr val="541C1D"/>
                </a:solidFill>
              </a:defRPr>
            </a:lvl3pPr>
            <a:lvl4pPr lvl="3" algn="ctr" rtl="0">
              <a:lnSpc>
                <a:spcPct val="100000"/>
              </a:lnSpc>
              <a:spcBef>
                <a:spcPts val="0"/>
              </a:spcBef>
              <a:spcAft>
                <a:spcPts val="0"/>
              </a:spcAft>
              <a:buClr>
                <a:srgbClr val="541C1D"/>
              </a:buClr>
              <a:buSzPts val="1600"/>
              <a:buNone/>
              <a:defRPr>
                <a:solidFill>
                  <a:srgbClr val="541C1D"/>
                </a:solidFill>
              </a:defRPr>
            </a:lvl4pPr>
            <a:lvl5pPr lvl="4" algn="ctr" rtl="0">
              <a:lnSpc>
                <a:spcPct val="100000"/>
              </a:lnSpc>
              <a:spcBef>
                <a:spcPts val="0"/>
              </a:spcBef>
              <a:spcAft>
                <a:spcPts val="0"/>
              </a:spcAft>
              <a:buClr>
                <a:srgbClr val="541C1D"/>
              </a:buClr>
              <a:buSzPts val="1600"/>
              <a:buNone/>
              <a:defRPr>
                <a:solidFill>
                  <a:srgbClr val="541C1D"/>
                </a:solidFill>
              </a:defRPr>
            </a:lvl5pPr>
            <a:lvl6pPr lvl="5" algn="ctr" rtl="0">
              <a:lnSpc>
                <a:spcPct val="100000"/>
              </a:lnSpc>
              <a:spcBef>
                <a:spcPts val="0"/>
              </a:spcBef>
              <a:spcAft>
                <a:spcPts val="0"/>
              </a:spcAft>
              <a:buClr>
                <a:srgbClr val="541C1D"/>
              </a:buClr>
              <a:buSzPts val="1600"/>
              <a:buNone/>
              <a:defRPr>
                <a:solidFill>
                  <a:srgbClr val="541C1D"/>
                </a:solidFill>
              </a:defRPr>
            </a:lvl6pPr>
            <a:lvl7pPr lvl="6" algn="ctr" rtl="0">
              <a:lnSpc>
                <a:spcPct val="100000"/>
              </a:lnSpc>
              <a:spcBef>
                <a:spcPts val="0"/>
              </a:spcBef>
              <a:spcAft>
                <a:spcPts val="0"/>
              </a:spcAft>
              <a:buClr>
                <a:srgbClr val="541C1D"/>
              </a:buClr>
              <a:buSzPts val="1600"/>
              <a:buNone/>
              <a:defRPr>
                <a:solidFill>
                  <a:srgbClr val="541C1D"/>
                </a:solidFill>
              </a:defRPr>
            </a:lvl7pPr>
            <a:lvl8pPr lvl="7" algn="ctr" rtl="0">
              <a:lnSpc>
                <a:spcPct val="100000"/>
              </a:lnSpc>
              <a:spcBef>
                <a:spcPts val="0"/>
              </a:spcBef>
              <a:spcAft>
                <a:spcPts val="0"/>
              </a:spcAft>
              <a:buClr>
                <a:srgbClr val="541C1D"/>
              </a:buClr>
              <a:buSzPts val="1600"/>
              <a:buNone/>
              <a:defRPr>
                <a:solidFill>
                  <a:srgbClr val="541C1D"/>
                </a:solidFill>
              </a:defRPr>
            </a:lvl8pPr>
            <a:lvl9pPr lvl="8" algn="ctr" rtl="0">
              <a:lnSpc>
                <a:spcPct val="100000"/>
              </a:lnSpc>
              <a:spcBef>
                <a:spcPts val="0"/>
              </a:spcBef>
              <a:spcAft>
                <a:spcPts val="0"/>
              </a:spcAft>
              <a:buClr>
                <a:srgbClr val="541C1D"/>
              </a:buClr>
              <a:buSzPts val="1600"/>
              <a:buNone/>
              <a:defRPr>
                <a:solidFill>
                  <a:srgbClr val="541C1D"/>
                </a:solidFill>
              </a:defRPr>
            </a:lvl9pPr>
          </a:lstStyle>
          <a:p>
            <a:endParaRPr/>
          </a:p>
        </p:txBody>
      </p:sp>
      <p:sp>
        <p:nvSpPr>
          <p:cNvPr id="54" name="Google Shape;54;p3"/>
          <p:cNvSpPr txBox="1">
            <a:spLocks noGrp="1"/>
          </p:cNvSpPr>
          <p:nvPr>
            <p:ph type="title" idx="2" hasCustomPrompt="1"/>
          </p:nvPr>
        </p:nvSpPr>
        <p:spPr>
          <a:xfrm>
            <a:off x="4692150" y="1852600"/>
            <a:ext cx="36516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5" name="Google Shape;55;p3"/>
          <p:cNvSpPr/>
          <p:nvPr/>
        </p:nvSpPr>
        <p:spPr>
          <a:xfrm rot="344346">
            <a:off x="480452" y="655498"/>
            <a:ext cx="10168802" cy="2133352"/>
          </a:xfrm>
          <a:custGeom>
            <a:avLst/>
            <a:gdLst/>
            <a:ahLst/>
            <a:cxnLst/>
            <a:rect l="l" t="t" r="r" b="b"/>
            <a:pathLst>
              <a:path w="406747" h="85333" extrusionOk="0">
                <a:moveTo>
                  <a:pt x="26611" y="43450"/>
                </a:moveTo>
                <a:cubicBezTo>
                  <a:pt x="22593" y="44990"/>
                  <a:pt x="-8550" y="50482"/>
                  <a:pt x="2500" y="52692"/>
                </a:cubicBezTo>
                <a:cubicBezTo>
                  <a:pt x="13551" y="54902"/>
                  <a:pt x="40073" y="63542"/>
                  <a:pt x="92914" y="56711"/>
                </a:cubicBezTo>
                <a:cubicBezTo>
                  <a:pt x="145756" y="49880"/>
                  <a:pt x="284857" y="6950"/>
                  <a:pt x="319549" y="11705"/>
                </a:cubicBezTo>
                <a:cubicBezTo>
                  <a:pt x="354241" y="16460"/>
                  <a:pt x="308432" y="86714"/>
                  <a:pt x="301065" y="85241"/>
                </a:cubicBezTo>
                <a:cubicBezTo>
                  <a:pt x="293698" y="83768"/>
                  <a:pt x="257733" y="13916"/>
                  <a:pt x="275347" y="2865"/>
                </a:cubicBezTo>
                <a:cubicBezTo>
                  <a:pt x="292961" y="-8185"/>
                  <a:pt x="384847" y="16259"/>
                  <a:pt x="406747" y="18938"/>
                </a:cubicBezTo>
              </a:path>
            </a:pathLst>
          </a:custGeom>
          <a:noFill/>
          <a:ln w="19050" cap="flat" cmpd="sng">
            <a:solidFill>
              <a:schemeClr val="dk2"/>
            </a:solidFill>
            <a:prstDash val="dash"/>
            <a:round/>
            <a:headEnd type="none" w="med" len="med"/>
            <a:tailEnd type="none" w="med" len="med"/>
          </a:ln>
        </p:spPr>
      </p:sp>
      <p:sp>
        <p:nvSpPr>
          <p:cNvPr id="56" name="Google Shape;56;p3"/>
          <p:cNvSpPr/>
          <p:nvPr/>
        </p:nvSpPr>
        <p:spPr>
          <a:xfrm>
            <a:off x="7618038" y="423577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7618047" y="38553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862297" y="6571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1094988" y="4728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rot="-5400000">
            <a:off x="7108205" y="3166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CUSTOM_5">
    <p:bg>
      <p:bgPr>
        <a:blipFill>
          <a:blip r:embed="rId2"/>
          <a:stretch>
            <a:fillRect/>
          </a:stretch>
        </a:blipFill>
        <a:effectLst/>
      </p:bgPr>
    </p:bg>
    <p:spTree>
      <p:nvGrpSpPr>
        <p:cNvPr id="1" name="Shape 429"/>
        <p:cNvGrpSpPr/>
        <p:nvPr/>
      </p:nvGrpSpPr>
      <p:grpSpPr>
        <a:xfrm>
          <a:off x="0" y="0"/>
          <a:ext cx="0" cy="0"/>
          <a:chOff x="0" y="0"/>
          <a:chExt cx="0" cy="0"/>
        </a:xfrm>
      </p:grpSpPr>
      <p:sp>
        <p:nvSpPr>
          <p:cNvPr id="430" name="Google Shape;430;p21"/>
          <p:cNvSpPr txBox="1">
            <a:spLocks noGrp="1"/>
          </p:cNvSpPr>
          <p:nvPr>
            <p:ph type="ctrTitle"/>
          </p:nvPr>
        </p:nvSpPr>
        <p:spPr>
          <a:xfrm flipH="1">
            <a:off x="1159000" y="1691875"/>
            <a:ext cx="2185500" cy="577800"/>
          </a:xfrm>
          <a:prstGeom prst="rect">
            <a:avLst/>
          </a:prstGeom>
        </p:spPr>
        <p:txBody>
          <a:bodyPr spcFirstLastPara="1" wrap="square" lIns="91425" tIns="91425" rIns="91425" bIns="91425" anchor="b" anchorCtr="0">
            <a:normAutofit/>
          </a:bodyPr>
          <a:lstStyle>
            <a:lvl1pPr lvl="0" rtl="0">
              <a:lnSpc>
                <a:spcPct val="70000"/>
              </a:lnSpc>
              <a:spcBef>
                <a:spcPts val="0"/>
              </a:spcBef>
              <a:spcAft>
                <a:spcPts val="0"/>
              </a:spcAft>
              <a:buSzPts val="2400"/>
              <a:buNone/>
              <a:defRPr sz="22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431" name="Google Shape;431;p21"/>
          <p:cNvSpPr txBox="1">
            <a:spLocks noGrp="1"/>
          </p:cNvSpPr>
          <p:nvPr>
            <p:ph type="subTitle" idx="1"/>
          </p:nvPr>
        </p:nvSpPr>
        <p:spPr>
          <a:xfrm flipH="1">
            <a:off x="1158950" y="2146875"/>
            <a:ext cx="2185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000"/>
              <a:buNone/>
              <a:defRPr sz="1400" b="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32" name="Google Shape;432;p21"/>
          <p:cNvSpPr/>
          <p:nvPr/>
        </p:nvSpPr>
        <p:spPr>
          <a:xfrm rot="-5586105" flipH="1">
            <a:off x="658321" y="3118105"/>
            <a:ext cx="1431005" cy="2848090"/>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1"/>
          <p:cNvSpPr/>
          <p:nvPr/>
        </p:nvSpPr>
        <p:spPr>
          <a:xfrm>
            <a:off x="7724829" y="-63388"/>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4" name="Google Shape;434;p21"/>
          <p:cNvGrpSpPr/>
          <p:nvPr/>
        </p:nvGrpSpPr>
        <p:grpSpPr>
          <a:xfrm>
            <a:off x="1096884" y="4214648"/>
            <a:ext cx="671774" cy="473274"/>
            <a:chOff x="4259550" y="437326"/>
            <a:chExt cx="376112" cy="264976"/>
          </a:xfrm>
        </p:grpSpPr>
        <p:sp>
          <p:nvSpPr>
            <p:cNvPr id="435" name="Google Shape;435;p21"/>
            <p:cNvSpPr/>
            <p:nvPr/>
          </p:nvSpPr>
          <p:spPr>
            <a:xfrm>
              <a:off x="4581912" y="43732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1"/>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1"/>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 name="Google Shape;438;p21"/>
          <p:cNvGrpSpPr/>
          <p:nvPr/>
        </p:nvGrpSpPr>
        <p:grpSpPr>
          <a:xfrm>
            <a:off x="461750" y="2953275"/>
            <a:ext cx="596275" cy="831900"/>
            <a:chOff x="1656350" y="2894175"/>
            <a:chExt cx="596275" cy="831900"/>
          </a:xfrm>
        </p:grpSpPr>
        <p:sp>
          <p:nvSpPr>
            <p:cNvPr id="439" name="Google Shape;439;p21"/>
            <p:cNvSpPr/>
            <p:nvPr/>
          </p:nvSpPr>
          <p:spPr>
            <a:xfrm>
              <a:off x="1656350" y="2894175"/>
              <a:ext cx="596275" cy="831900"/>
            </a:xfrm>
            <a:custGeom>
              <a:avLst/>
              <a:gdLst/>
              <a:ahLst/>
              <a:cxnLst/>
              <a:rect l="l" t="t" r="r" b="b"/>
              <a:pathLst>
                <a:path w="23851" h="33276" extrusionOk="0">
                  <a:moveTo>
                    <a:pt x="15172" y="15177"/>
                  </a:moveTo>
                  <a:cubicBezTo>
                    <a:pt x="15174" y="15177"/>
                    <a:pt x="15176" y="15177"/>
                    <a:pt x="15178" y="15178"/>
                  </a:cubicBezTo>
                  <a:cubicBezTo>
                    <a:pt x="15512" y="15378"/>
                    <a:pt x="16979" y="25152"/>
                    <a:pt x="16646" y="25719"/>
                  </a:cubicBezTo>
                  <a:cubicBezTo>
                    <a:pt x="16549" y="25885"/>
                    <a:pt x="15935" y="25948"/>
                    <a:pt x="15103" y="25948"/>
                  </a:cubicBezTo>
                  <a:cubicBezTo>
                    <a:pt x="13082" y="25948"/>
                    <a:pt x="9772" y="25575"/>
                    <a:pt x="9441" y="25386"/>
                  </a:cubicBezTo>
                  <a:cubicBezTo>
                    <a:pt x="9209" y="25220"/>
                    <a:pt x="14837" y="15177"/>
                    <a:pt x="15172" y="15177"/>
                  </a:cubicBezTo>
                  <a:close/>
                  <a:moveTo>
                    <a:pt x="18382" y="1"/>
                  </a:moveTo>
                  <a:cubicBezTo>
                    <a:pt x="18382" y="1"/>
                    <a:pt x="18381" y="1"/>
                    <a:pt x="18380" y="1"/>
                  </a:cubicBezTo>
                  <a:cubicBezTo>
                    <a:pt x="17013" y="34"/>
                    <a:pt x="1" y="29722"/>
                    <a:pt x="501" y="30222"/>
                  </a:cubicBezTo>
                  <a:cubicBezTo>
                    <a:pt x="1669" y="31390"/>
                    <a:pt x="14511" y="33275"/>
                    <a:pt x="20352" y="33275"/>
                  </a:cubicBezTo>
                  <a:cubicBezTo>
                    <a:pt x="21853" y="33275"/>
                    <a:pt x="22891" y="33151"/>
                    <a:pt x="23151" y="32858"/>
                  </a:cubicBezTo>
                  <a:cubicBezTo>
                    <a:pt x="23851" y="32024"/>
                    <a:pt x="19519" y="1"/>
                    <a:pt x="18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1"/>
            <p:cNvSpPr/>
            <p:nvPr/>
          </p:nvSpPr>
          <p:spPr>
            <a:xfrm>
              <a:off x="2074150" y="3041775"/>
              <a:ext cx="85925" cy="20050"/>
            </a:xfrm>
            <a:custGeom>
              <a:avLst/>
              <a:gdLst/>
              <a:ahLst/>
              <a:cxnLst/>
              <a:rect l="l" t="t" r="r" b="b"/>
              <a:pathLst>
                <a:path w="3437" h="802" extrusionOk="0">
                  <a:moveTo>
                    <a:pt x="3170" y="1"/>
                  </a:moveTo>
                  <a:cubicBezTo>
                    <a:pt x="2669" y="68"/>
                    <a:pt x="2135" y="168"/>
                    <a:pt x="1635" y="268"/>
                  </a:cubicBezTo>
                  <a:cubicBezTo>
                    <a:pt x="1101" y="335"/>
                    <a:pt x="601" y="468"/>
                    <a:pt x="101" y="601"/>
                  </a:cubicBezTo>
                  <a:cubicBezTo>
                    <a:pt x="34" y="601"/>
                    <a:pt x="1" y="635"/>
                    <a:pt x="67" y="735"/>
                  </a:cubicBezTo>
                  <a:cubicBezTo>
                    <a:pt x="67" y="768"/>
                    <a:pt x="134" y="802"/>
                    <a:pt x="167" y="802"/>
                  </a:cubicBezTo>
                  <a:cubicBezTo>
                    <a:pt x="668" y="768"/>
                    <a:pt x="1201" y="735"/>
                    <a:pt x="1702" y="635"/>
                  </a:cubicBezTo>
                  <a:cubicBezTo>
                    <a:pt x="2202" y="568"/>
                    <a:pt x="2769" y="501"/>
                    <a:pt x="3270" y="435"/>
                  </a:cubicBezTo>
                  <a:cubicBezTo>
                    <a:pt x="3370" y="401"/>
                    <a:pt x="3436" y="301"/>
                    <a:pt x="3436" y="168"/>
                  </a:cubicBezTo>
                  <a:cubicBezTo>
                    <a:pt x="3370"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1"/>
            <p:cNvSpPr/>
            <p:nvPr/>
          </p:nvSpPr>
          <p:spPr>
            <a:xfrm>
              <a:off x="2106675" y="3254450"/>
              <a:ext cx="85075" cy="20050"/>
            </a:xfrm>
            <a:custGeom>
              <a:avLst/>
              <a:gdLst/>
              <a:ahLst/>
              <a:cxnLst/>
              <a:rect l="l" t="t" r="r" b="b"/>
              <a:pathLst>
                <a:path w="3403" h="802" extrusionOk="0">
                  <a:moveTo>
                    <a:pt x="3169" y="0"/>
                  </a:moveTo>
                  <a:cubicBezTo>
                    <a:pt x="2669" y="67"/>
                    <a:pt x="2135" y="167"/>
                    <a:pt x="1635" y="267"/>
                  </a:cubicBezTo>
                  <a:cubicBezTo>
                    <a:pt x="1068" y="334"/>
                    <a:pt x="568" y="467"/>
                    <a:pt x="67" y="601"/>
                  </a:cubicBezTo>
                  <a:cubicBezTo>
                    <a:pt x="34" y="601"/>
                    <a:pt x="1" y="634"/>
                    <a:pt x="67" y="701"/>
                  </a:cubicBezTo>
                  <a:cubicBezTo>
                    <a:pt x="67" y="768"/>
                    <a:pt x="101" y="801"/>
                    <a:pt x="167" y="801"/>
                  </a:cubicBezTo>
                  <a:cubicBezTo>
                    <a:pt x="668" y="768"/>
                    <a:pt x="1201" y="701"/>
                    <a:pt x="1702" y="634"/>
                  </a:cubicBezTo>
                  <a:cubicBezTo>
                    <a:pt x="2202" y="568"/>
                    <a:pt x="2736" y="501"/>
                    <a:pt x="3236" y="434"/>
                  </a:cubicBezTo>
                  <a:cubicBezTo>
                    <a:pt x="3370" y="367"/>
                    <a:pt x="3403" y="301"/>
                    <a:pt x="3403" y="167"/>
                  </a:cubicBezTo>
                  <a:cubicBezTo>
                    <a:pt x="3370" y="101"/>
                    <a:pt x="3303" y="0"/>
                    <a:pt x="3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a:off x="2102500" y="3097650"/>
              <a:ext cx="66750" cy="17550"/>
            </a:xfrm>
            <a:custGeom>
              <a:avLst/>
              <a:gdLst/>
              <a:ahLst/>
              <a:cxnLst/>
              <a:rect l="l" t="t" r="r" b="b"/>
              <a:pathLst>
                <a:path w="2670" h="702" extrusionOk="0">
                  <a:moveTo>
                    <a:pt x="2402" y="1"/>
                  </a:moveTo>
                  <a:cubicBezTo>
                    <a:pt x="2036" y="34"/>
                    <a:pt x="1635" y="134"/>
                    <a:pt x="1235" y="201"/>
                  </a:cubicBezTo>
                  <a:cubicBezTo>
                    <a:pt x="835" y="301"/>
                    <a:pt x="468" y="368"/>
                    <a:pt x="67" y="501"/>
                  </a:cubicBezTo>
                  <a:cubicBezTo>
                    <a:pt x="34" y="501"/>
                    <a:pt x="1" y="535"/>
                    <a:pt x="67" y="635"/>
                  </a:cubicBezTo>
                  <a:cubicBezTo>
                    <a:pt x="67" y="668"/>
                    <a:pt x="134" y="701"/>
                    <a:pt x="168" y="701"/>
                  </a:cubicBezTo>
                  <a:cubicBezTo>
                    <a:pt x="534" y="668"/>
                    <a:pt x="935" y="635"/>
                    <a:pt x="1335" y="568"/>
                  </a:cubicBezTo>
                  <a:cubicBezTo>
                    <a:pt x="1702" y="535"/>
                    <a:pt x="2102" y="501"/>
                    <a:pt x="2503" y="401"/>
                  </a:cubicBezTo>
                  <a:cubicBezTo>
                    <a:pt x="2636" y="368"/>
                    <a:pt x="2669" y="301"/>
                    <a:pt x="2669" y="168"/>
                  </a:cubicBezTo>
                  <a:cubicBezTo>
                    <a:pt x="2636" y="34"/>
                    <a:pt x="2536" y="1"/>
                    <a:pt x="2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p:nvPr/>
          </p:nvSpPr>
          <p:spPr>
            <a:xfrm>
              <a:off x="2110850" y="3147700"/>
              <a:ext cx="66725" cy="17525"/>
            </a:xfrm>
            <a:custGeom>
              <a:avLst/>
              <a:gdLst/>
              <a:ahLst/>
              <a:cxnLst/>
              <a:rect l="l" t="t" r="r" b="b"/>
              <a:pathLst>
                <a:path w="2669" h="701" extrusionOk="0">
                  <a:moveTo>
                    <a:pt x="2402" y="0"/>
                  </a:moveTo>
                  <a:cubicBezTo>
                    <a:pt x="2035" y="34"/>
                    <a:pt x="1635" y="134"/>
                    <a:pt x="1235" y="200"/>
                  </a:cubicBezTo>
                  <a:cubicBezTo>
                    <a:pt x="834" y="301"/>
                    <a:pt x="467" y="367"/>
                    <a:pt x="67" y="501"/>
                  </a:cubicBezTo>
                  <a:cubicBezTo>
                    <a:pt x="34" y="501"/>
                    <a:pt x="0" y="534"/>
                    <a:pt x="67" y="634"/>
                  </a:cubicBezTo>
                  <a:cubicBezTo>
                    <a:pt x="67" y="667"/>
                    <a:pt x="134" y="701"/>
                    <a:pt x="167" y="701"/>
                  </a:cubicBezTo>
                  <a:cubicBezTo>
                    <a:pt x="534" y="667"/>
                    <a:pt x="934" y="634"/>
                    <a:pt x="1335" y="567"/>
                  </a:cubicBezTo>
                  <a:cubicBezTo>
                    <a:pt x="1702" y="534"/>
                    <a:pt x="2102" y="501"/>
                    <a:pt x="2502" y="401"/>
                  </a:cubicBezTo>
                  <a:cubicBezTo>
                    <a:pt x="2636" y="367"/>
                    <a:pt x="2669" y="301"/>
                    <a:pt x="2669" y="167"/>
                  </a:cubicBezTo>
                  <a:cubicBezTo>
                    <a:pt x="2636" y="34"/>
                    <a:pt x="2535"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1"/>
            <p:cNvSpPr/>
            <p:nvPr/>
          </p:nvSpPr>
          <p:spPr>
            <a:xfrm>
              <a:off x="2115850" y="3201075"/>
              <a:ext cx="65900" cy="17525"/>
            </a:xfrm>
            <a:custGeom>
              <a:avLst/>
              <a:gdLst/>
              <a:ahLst/>
              <a:cxnLst/>
              <a:rect l="l" t="t" r="r" b="b"/>
              <a:pathLst>
                <a:path w="2636" h="701" extrusionOk="0">
                  <a:moveTo>
                    <a:pt x="2369" y="0"/>
                  </a:moveTo>
                  <a:cubicBezTo>
                    <a:pt x="2002" y="34"/>
                    <a:pt x="1602" y="100"/>
                    <a:pt x="1201" y="200"/>
                  </a:cubicBezTo>
                  <a:cubicBezTo>
                    <a:pt x="801" y="267"/>
                    <a:pt x="434" y="367"/>
                    <a:pt x="34" y="467"/>
                  </a:cubicBezTo>
                  <a:cubicBezTo>
                    <a:pt x="0" y="534"/>
                    <a:pt x="0" y="567"/>
                    <a:pt x="34" y="601"/>
                  </a:cubicBezTo>
                  <a:cubicBezTo>
                    <a:pt x="34" y="634"/>
                    <a:pt x="101" y="701"/>
                    <a:pt x="134" y="701"/>
                  </a:cubicBezTo>
                  <a:cubicBezTo>
                    <a:pt x="501" y="634"/>
                    <a:pt x="901" y="601"/>
                    <a:pt x="1301" y="567"/>
                  </a:cubicBezTo>
                  <a:cubicBezTo>
                    <a:pt x="1668" y="534"/>
                    <a:pt x="2069" y="467"/>
                    <a:pt x="2469" y="400"/>
                  </a:cubicBezTo>
                  <a:cubicBezTo>
                    <a:pt x="2602" y="367"/>
                    <a:pt x="2636" y="267"/>
                    <a:pt x="2636" y="134"/>
                  </a:cubicBezTo>
                  <a:cubicBezTo>
                    <a:pt x="2602"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p:nvPr/>
          </p:nvSpPr>
          <p:spPr>
            <a:xfrm>
              <a:off x="2129200" y="3302825"/>
              <a:ext cx="66725" cy="17525"/>
            </a:xfrm>
            <a:custGeom>
              <a:avLst/>
              <a:gdLst/>
              <a:ahLst/>
              <a:cxnLst/>
              <a:rect l="l" t="t" r="r" b="b"/>
              <a:pathLst>
                <a:path w="2669" h="701" extrusionOk="0">
                  <a:moveTo>
                    <a:pt x="2435" y="0"/>
                  </a:moveTo>
                  <a:cubicBezTo>
                    <a:pt x="2068" y="34"/>
                    <a:pt x="1635" y="134"/>
                    <a:pt x="1268" y="200"/>
                  </a:cubicBezTo>
                  <a:cubicBezTo>
                    <a:pt x="834" y="300"/>
                    <a:pt x="467" y="367"/>
                    <a:pt x="100" y="501"/>
                  </a:cubicBezTo>
                  <a:cubicBezTo>
                    <a:pt x="67" y="501"/>
                    <a:pt x="0" y="534"/>
                    <a:pt x="100" y="634"/>
                  </a:cubicBezTo>
                  <a:cubicBezTo>
                    <a:pt x="100" y="667"/>
                    <a:pt x="134" y="701"/>
                    <a:pt x="167" y="701"/>
                  </a:cubicBezTo>
                  <a:cubicBezTo>
                    <a:pt x="534" y="667"/>
                    <a:pt x="968" y="634"/>
                    <a:pt x="1334" y="567"/>
                  </a:cubicBezTo>
                  <a:cubicBezTo>
                    <a:pt x="1701" y="534"/>
                    <a:pt x="2135" y="501"/>
                    <a:pt x="2502" y="400"/>
                  </a:cubicBezTo>
                  <a:cubicBezTo>
                    <a:pt x="2635" y="367"/>
                    <a:pt x="2669" y="300"/>
                    <a:pt x="2669" y="167"/>
                  </a:cubicBezTo>
                  <a:cubicBezTo>
                    <a:pt x="2635" y="34"/>
                    <a:pt x="2535" y="0"/>
                    <a:pt x="24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1"/>
            <p:cNvSpPr/>
            <p:nvPr/>
          </p:nvSpPr>
          <p:spPr>
            <a:xfrm>
              <a:off x="2137525" y="3352850"/>
              <a:ext cx="66750" cy="17550"/>
            </a:xfrm>
            <a:custGeom>
              <a:avLst/>
              <a:gdLst/>
              <a:ahLst/>
              <a:cxnLst/>
              <a:rect l="l" t="t" r="r" b="b"/>
              <a:pathLst>
                <a:path w="2670" h="702" extrusionOk="0">
                  <a:moveTo>
                    <a:pt x="2436" y="1"/>
                  </a:moveTo>
                  <a:cubicBezTo>
                    <a:pt x="2069" y="34"/>
                    <a:pt x="1635" y="134"/>
                    <a:pt x="1268" y="201"/>
                  </a:cubicBezTo>
                  <a:cubicBezTo>
                    <a:pt x="835" y="301"/>
                    <a:pt x="468" y="368"/>
                    <a:pt x="101" y="501"/>
                  </a:cubicBezTo>
                  <a:cubicBezTo>
                    <a:pt x="67" y="501"/>
                    <a:pt x="1" y="534"/>
                    <a:pt x="101" y="634"/>
                  </a:cubicBezTo>
                  <a:cubicBezTo>
                    <a:pt x="101" y="668"/>
                    <a:pt x="134" y="701"/>
                    <a:pt x="168" y="701"/>
                  </a:cubicBezTo>
                  <a:cubicBezTo>
                    <a:pt x="534" y="668"/>
                    <a:pt x="968" y="634"/>
                    <a:pt x="1335" y="568"/>
                  </a:cubicBezTo>
                  <a:cubicBezTo>
                    <a:pt x="1702" y="534"/>
                    <a:pt x="2136" y="501"/>
                    <a:pt x="2503" y="401"/>
                  </a:cubicBezTo>
                  <a:cubicBezTo>
                    <a:pt x="2636" y="368"/>
                    <a:pt x="2669" y="301"/>
                    <a:pt x="2669" y="167"/>
                  </a:cubicBezTo>
                  <a:cubicBezTo>
                    <a:pt x="2636" y="34"/>
                    <a:pt x="2536" y="1"/>
                    <a:pt x="24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1"/>
            <p:cNvSpPr/>
            <p:nvPr/>
          </p:nvSpPr>
          <p:spPr>
            <a:xfrm>
              <a:off x="2143375" y="3406225"/>
              <a:ext cx="65075" cy="17525"/>
            </a:xfrm>
            <a:custGeom>
              <a:avLst/>
              <a:gdLst/>
              <a:ahLst/>
              <a:cxnLst/>
              <a:rect l="l" t="t" r="r" b="b"/>
              <a:pathLst>
                <a:path w="2603" h="701" extrusionOk="0">
                  <a:moveTo>
                    <a:pt x="2369" y="0"/>
                  </a:moveTo>
                  <a:cubicBezTo>
                    <a:pt x="2002" y="34"/>
                    <a:pt x="1568" y="101"/>
                    <a:pt x="1201" y="201"/>
                  </a:cubicBezTo>
                  <a:cubicBezTo>
                    <a:pt x="767" y="267"/>
                    <a:pt x="401" y="367"/>
                    <a:pt x="34" y="467"/>
                  </a:cubicBezTo>
                  <a:cubicBezTo>
                    <a:pt x="34" y="534"/>
                    <a:pt x="0" y="568"/>
                    <a:pt x="34" y="601"/>
                  </a:cubicBezTo>
                  <a:cubicBezTo>
                    <a:pt x="34" y="634"/>
                    <a:pt x="67" y="701"/>
                    <a:pt x="100" y="701"/>
                  </a:cubicBezTo>
                  <a:cubicBezTo>
                    <a:pt x="467" y="634"/>
                    <a:pt x="901" y="601"/>
                    <a:pt x="1268" y="568"/>
                  </a:cubicBezTo>
                  <a:cubicBezTo>
                    <a:pt x="1635" y="534"/>
                    <a:pt x="2068" y="467"/>
                    <a:pt x="2435" y="401"/>
                  </a:cubicBezTo>
                  <a:cubicBezTo>
                    <a:pt x="2569" y="367"/>
                    <a:pt x="2602" y="267"/>
                    <a:pt x="2602" y="134"/>
                  </a:cubicBezTo>
                  <a:cubicBezTo>
                    <a:pt x="2569"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1"/>
            <p:cNvSpPr/>
            <p:nvPr/>
          </p:nvSpPr>
          <p:spPr>
            <a:xfrm>
              <a:off x="2133350" y="3462925"/>
              <a:ext cx="85925" cy="20050"/>
            </a:xfrm>
            <a:custGeom>
              <a:avLst/>
              <a:gdLst/>
              <a:ahLst/>
              <a:cxnLst/>
              <a:rect l="l" t="t" r="r" b="b"/>
              <a:pathLst>
                <a:path w="3437" h="802" extrusionOk="0">
                  <a:moveTo>
                    <a:pt x="3170" y="1"/>
                  </a:moveTo>
                  <a:cubicBezTo>
                    <a:pt x="2670" y="67"/>
                    <a:pt x="2136" y="168"/>
                    <a:pt x="1635" y="268"/>
                  </a:cubicBezTo>
                  <a:cubicBezTo>
                    <a:pt x="1102" y="334"/>
                    <a:pt x="601" y="468"/>
                    <a:pt x="101" y="601"/>
                  </a:cubicBezTo>
                  <a:cubicBezTo>
                    <a:pt x="68" y="601"/>
                    <a:pt x="1" y="635"/>
                    <a:pt x="101" y="701"/>
                  </a:cubicBezTo>
                  <a:cubicBezTo>
                    <a:pt x="101" y="768"/>
                    <a:pt x="134" y="801"/>
                    <a:pt x="168" y="801"/>
                  </a:cubicBezTo>
                  <a:cubicBezTo>
                    <a:pt x="668" y="768"/>
                    <a:pt x="1235" y="701"/>
                    <a:pt x="1736" y="635"/>
                  </a:cubicBezTo>
                  <a:cubicBezTo>
                    <a:pt x="2236" y="568"/>
                    <a:pt x="2770" y="501"/>
                    <a:pt x="3270" y="434"/>
                  </a:cubicBezTo>
                  <a:cubicBezTo>
                    <a:pt x="3403" y="368"/>
                    <a:pt x="3437" y="301"/>
                    <a:pt x="3437" y="168"/>
                  </a:cubicBezTo>
                  <a:cubicBezTo>
                    <a:pt x="3403"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p:nvPr/>
          </p:nvSpPr>
          <p:spPr>
            <a:xfrm>
              <a:off x="2156700" y="3511300"/>
              <a:ext cx="66750" cy="17525"/>
            </a:xfrm>
            <a:custGeom>
              <a:avLst/>
              <a:gdLst/>
              <a:ahLst/>
              <a:cxnLst/>
              <a:rect l="l" t="t" r="r" b="b"/>
              <a:pathLst>
                <a:path w="2670" h="701" extrusionOk="0">
                  <a:moveTo>
                    <a:pt x="2403" y="0"/>
                  </a:moveTo>
                  <a:cubicBezTo>
                    <a:pt x="2036" y="34"/>
                    <a:pt x="1635" y="134"/>
                    <a:pt x="1235" y="201"/>
                  </a:cubicBezTo>
                  <a:cubicBezTo>
                    <a:pt x="835" y="301"/>
                    <a:pt x="468" y="367"/>
                    <a:pt x="68" y="501"/>
                  </a:cubicBezTo>
                  <a:cubicBezTo>
                    <a:pt x="34" y="534"/>
                    <a:pt x="1" y="534"/>
                    <a:pt x="68" y="634"/>
                  </a:cubicBezTo>
                  <a:cubicBezTo>
                    <a:pt x="68" y="668"/>
                    <a:pt x="134" y="701"/>
                    <a:pt x="168" y="701"/>
                  </a:cubicBezTo>
                  <a:cubicBezTo>
                    <a:pt x="535" y="668"/>
                    <a:pt x="935" y="634"/>
                    <a:pt x="1335" y="568"/>
                  </a:cubicBezTo>
                  <a:cubicBezTo>
                    <a:pt x="1702" y="534"/>
                    <a:pt x="2102" y="501"/>
                    <a:pt x="2503" y="401"/>
                  </a:cubicBezTo>
                  <a:cubicBezTo>
                    <a:pt x="2636" y="367"/>
                    <a:pt x="2670" y="301"/>
                    <a:pt x="2670" y="167"/>
                  </a:cubicBezTo>
                  <a:cubicBezTo>
                    <a:pt x="2636" y="34"/>
                    <a:pt x="2536" y="0"/>
                    <a:pt x="24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1"/>
            <p:cNvSpPr/>
            <p:nvPr/>
          </p:nvSpPr>
          <p:spPr>
            <a:xfrm>
              <a:off x="2165875" y="3561325"/>
              <a:ext cx="65925" cy="17550"/>
            </a:xfrm>
            <a:custGeom>
              <a:avLst/>
              <a:gdLst/>
              <a:ahLst/>
              <a:cxnLst/>
              <a:rect l="l" t="t" r="r" b="b"/>
              <a:pathLst>
                <a:path w="2637" h="702" extrusionOk="0">
                  <a:moveTo>
                    <a:pt x="2369" y="1"/>
                  </a:moveTo>
                  <a:cubicBezTo>
                    <a:pt x="2002" y="34"/>
                    <a:pt x="1602" y="134"/>
                    <a:pt x="1202" y="201"/>
                  </a:cubicBezTo>
                  <a:cubicBezTo>
                    <a:pt x="801" y="301"/>
                    <a:pt x="435" y="368"/>
                    <a:pt x="34" y="501"/>
                  </a:cubicBezTo>
                  <a:cubicBezTo>
                    <a:pt x="1" y="501"/>
                    <a:pt x="1" y="535"/>
                    <a:pt x="34" y="635"/>
                  </a:cubicBezTo>
                  <a:cubicBezTo>
                    <a:pt x="34" y="668"/>
                    <a:pt x="101" y="701"/>
                    <a:pt x="134" y="701"/>
                  </a:cubicBezTo>
                  <a:cubicBezTo>
                    <a:pt x="501" y="668"/>
                    <a:pt x="902" y="635"/>
                    <a:pt x="1302" y="568"/>
                  </a:cubicBezTo>
                  <a:cubicBezTo>
                    <a:pt x="1669" y="535"/>
                    <a:pt x="2069" y="501"/>
                    <a:pt x="2469" y="401"/>
                  </a:cubicBezTo>
                  <a:cubicBezTo>
                    <a:pt x="2603" y="368"/>
                    <a:pt x="2636" y="301"/>
                    <a:pt x="2636" y="168"/>
                  </a:cubicBezTo>
                  <a:cubicBezTo>
                    <a:pt x="2603" y="34"/>
                    <a:pt x="2503" y="1"/>
                    <a:pt x="23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1"/>
            <p:cNvSpPr/>
            <p:nvPr/>
          </p:nvSpPr>
          <p:spPr>
            <a:xfrm>
              <a:off x="2170050" y="3615550"/>
              <a:ext cx="66750" cy="17525"/>
            </a:xfrm>
            <a:custGeom>
              <a:avLst/>
              <a:gdLst/>
              <a:ahLst/>
              <a:cxnLst/>
              <a:rect l="l" t="t" r="r" b="b"/>
              <a:pathLst>
                <a:path w="2670" h="701" extrusionOk="0">
                  <a:moveTo>
                    <a:pt x="2436" y="0"/>
                  </a:moveTo>
                  <a:cubicBezTo>
                    <a:pt x="2035" y="33"/>
                    <a:pt x="1635" y="134"/>
                    <a:pt x="1268" y="200"/>
                  </a:cubicBezTo>
                  <a:cubicBezTo>
                    <a:pt x="835" y="300"/>
                    <a:pt x="468" y="367"/>
                    <a:pt x="101" y="500"/>
                  </a:cubicBezTo>
                  <a:cubicBezTo>
                    <a:pt x="34" y="500"/>
                    <a:pt x="1" y="534"/>
                    <a:pt x="67" y="634"/>
                  </a:cubicBezTo>
                  <a:cubicBezTo>
                    <a:pt x="67" y="667"/>
                    <a:pt x="134" y="701"/>
                    <a:pt x="167" y="701"/>
                  </a:cubicBezTo>
                  <a:cubicBezTo>
                    <a:pt x="534" y="667"/>
                    <a:pt x="968" y="634"/>
                    <a:pt x="1335" y="567"/>
                  </a:cubicBezTo>
                  <a:cubicBezTo>
                    <a:pt x="1702" y="534"/>
                    <a:pt x="2136" y="500"/>
                    <a:pt x="2502" y="400"/>
                  </a:cubicBezTo>
                  <a:cubicBezTo>
                    <a:pt x="2636" y="367"/>
                    <a:pt x="2669" y="300"/>
                    <a:pt x="2669" y="167"/>
                  </a:cubicBezTo>
                  <a:cubicBezTo>
                    <a:pt x="2636" y="33"/>
                    <a:pt x="2536" y="0"/>
                    <a:pt x="24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1"/>
            <p:cNvSpPr/>
            <p:nvPr/>
          </p:nvSpPr>
          <p:spPr>
            <a:xfrm>
              <a:off x="1883175" y="3549650"/>
              <a:ext cx="33400" cy="45125"/>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1"/>
            <p:cNvSpPr/>
            <p:nvPr/>
          </p:nvSpPr>
          <p:spPr>
            <a:xfrm>
              <a:off x="2015775" y="3566325"/>
              <a:ext cx="33375" cy="45150"/>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1"/>
            <p:cNvSpPr/>
            <p:nvPr/>
          </p:nvSpPr>
          <p:spPr>
            <a:xfrm>
              <a:off x="2026625" y="3611950"/>
              <a:ext cx="98425" cy="93900"/>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1"/>
            <p:cNvSpPr/>
            <p:nvPr/>
          </p:nvSpPr>
          <p:spPr>
            <a:xfrm>
              <a:off x="1791450" y="3581775"/>
              <a:ext cx="99275" cy="93400"/>
            </a:xfrm>
            <a:custGeom>
              <a:avLst/>
              <a:gdLst/>
              <a:ahLst/>
              <a:cxnLst/>
              <a:rect l="l" t="t" r="r" b="b"/>
              <a:pathLst>
                <a:path w="3971" h="3736" extrusionOk="0">
                  <a:moveTo>
                    <a:pt x="1986" y="1"/>
                  </a:moveTo>
                  <a:cubicBezTo>
                    <a:pt x="1031" y="1"/>
                    <a:pt x="257" y="699"/>
                    <a:pt x="134" y="1651"/>
                  </a:cubicBezTo>
                  <a:cubicBezTo>
                    <a:pt x="1" y="2652"/>
                    <a:pt x="734" y="3552"/>
                    <a:pt x="1768" y="3719"/>
                  </a:cubicBezTo>
                  <a:cubicBezTo>
                    <a:pt x="1853" y="3730"/>
                    <a:pt x="1937" y="3735"/>
                    <a:pt x="2020" y="3735"/>
                  </a:cubicBezTo>
                  <a:cubicBezTo>
                    <a:pt x="2950" y="3735"/>
                    <a:pt x="3745" y="3067"/>
                    <a:pt x="3837" y="2118"/>
                  </a:cubicBezTo>
                  <a:cubicBezTo>
                    <a:pt x="3970" y="1050"/>
                    <a:pt x="3270" y="150"/>
                    <a:pt x="2235" y="16"/>
                  </a:cubicBezTo>
                  <a:cubicBezTo>
                    <a:pt x="2151" y="6"/>
                    <a:pt x="2068" y="1"/>
                    <a:pt x="19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1"/>
            <p:cNvSpPr/>
            <p:nvPr/>
          </p:nvSpPr>
          <p:spPr>
            <a:xfrm>
              <a:off x="1928225" y="3590175"/>
              <a:ext cx="74225" cy="38050"/>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21"/>
          <p:cNvSpPr/>
          <p:nvPr/>
        </p:nvSpPr>
        <p:spPr>
          <a:xfrm>
            <a:off x="834455" y="633248"/>
            <a:ext cx="96003" cy="9506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1"/>
          <p:cNvSpPr/>
          <p:nvPr/>
        </p:nvSpPr>
        <p:spPr>
          <a:xfrm>
            <a:off x="986855" y="785648"/>
            <a:ext cx="96003" cy="9506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1"/>
          <p:cNvSpPr/>
          <p:nvPr/>
        </p:nvSpPr>
        <p:spPr>
          <a:xfrm>
            <a:off x="7659699" y="183770"/>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eet Our Professors by Slidesgo">
  <p:cSld name="CUSTOM_6">
    <p:bg>
      <p:bgPr>
        <a:blipFill>
          <a:blip r:embed="rId2"/>
          <a:stretch>
            <a:fillRect/>
          </a:stretch>
        </a:blipFill>
        <a:effectLst/>
      </p:bgPr>
    </p:bg>
    <p:spTree>
      <p:nvGrpSpPr>
        <p:cNvPr id="1" name="Shape 460"/>
        <p:cNvGrpSpPr/>
        <p:nvPr/>
      </p:nvGrpSpPr>
      <p:grpSpPr>
        <a:xfrm>
          <a:off x="0" y="0"/>
          <a:ext cx="0" cy="0"/>
          <a:chOff x="0" y="0"/>
          <a:chExt cx="0" cy="0"/>
        </a:xfrm>
      </p:grpSpPr>
      <p:sp>
        <p:nvSpPr>
          <p:cNvPr id="461" name="Google Shape;461;p22"/>
          <p:cNvSpPr txBox="1">
            <a:spLocks noGrp="1"/>
          </p:cNvSpPr>
          <p:nvPr>
            <p:ph type="ctrTitle"/>
          </p:nvPr>
        </p:nvSpPr>
        <p:spPr>
          <a:xfrm>
            <a:off x="1434412" y="167486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1"/>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2" name="Google Shape;462;p22"/>
          <p:cNvSpPr txBox="1">
            <a:spLocks noGrp="1"/>
          </p:cNvSpPr>
          <p:nvPr>
            <p:ph type="subTitle" idx="1"/>
          </p:nvPr>
        </p:nvSpPr>
        <p:spPr>
          <a:xfrm>
            <a:off x="1422088" y="2121288"/>
            <a:ext cx="19311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3" name="Google Shape;463;p22"/>
          <p:cNvSpPr txBox="1">
            <a:spLocks noGrp="1"/>
          </p:cNvSpPr>
          <p:nvPr>
            <p:ph type="ctrTitle" idx="2"/>
          </p:nvPr>
        </p:nvSpPr>
        <p:spPr>
          <a:xfrm>
            <a:off x="3602350" y="167146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4"/>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4" name="Google Shape;464;p22"/>
          <p:cNvSpPr txBox="1">
            <a:spLocks noGrp="1"/>
          </p:cNvSpPr>
          <p:nvPr>
            <p:ph type="subTitle" idx="3"/>
          </p:nvPr>
        </p:nvSpPr>
        <p:spPr>
          <a:xfrm>
            <a:off x="3581649" y="2121300"/>
            <a:ext cx="19065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5" name="Google Shape;465;p22"/>
          <p:cNvSpPr txBox="1">
            <a:spLocks noGrp="1"/>
          </p:cNvSpPr>
          <p:nvPr>
            <p:ph type="ctrTitle" idx="4"/>
          </p:nvPr>
        </p:nvSpPr>
        <p:spPr>
          <a:xfrm>
            <a:off x="5770300" y="16714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3"/>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6" name="Google Shape;466;p22"/>
          <p:cNvSpPr txBox="1">
            <a:spLocks noGrp="1"/>
          </p:cNvSpPr>
          <p:nvPr>
            <p:ph type="subTitle" idx="5"/>
          </p:nvPr>
        </p:nvSpPr>
        <p:spPr>
          <a:xfrm>
            <a:off x="5770300" y="2121300"/>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7" name="Google Shape;467;p22"/>
          <p:cNvSpPr txBox="1">
            <a:spLocks noGrp="1"/>
          </p:cNvSpPr>
          <p:nvPr>
            <p:ph type="ctrTitle" idx="6"/>
          </p:nvPr>
        </p:nvSpPr>
        <p:spPr>
          <a:xfrm>
            <a:off x="1434412" y="33529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6"/>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8" name="Google Shape;468;p22"/>
          <p:cNvSpPr txBox="1">
            <a:spLocks noGrp="1"/>
          </p:cNvSpPr>
          <p:nvPr>
            <p:ph type="subTitle" idx="7"/>
          </p:nvPr>
        </p:nvSpPr>
        <p:spPr>
          <a:xfrm>
            <a:off x="1434375" y="3875625"/>
            <a:ext cx="19065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9" name="Google Shape;469;p22"/>
          <p:cNvSpPr txBox="1">
            <a:spLocks noGrp="1"/>
          </p:cNvSpPr>
          <p:nvPr>
            <p:ph type="ctrTitle" idx="8"/>
          </p:nvPr>
        </p:nvSpPr>
        <p:spPr>
          <a:xfrm>
            <a:off x="3602350" y="33495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2"/>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70" name="Google Shape;470;p22"/>
          <p:cNvSpPr txBox="1">
            <a:spLocks noGrp="1"/>
          </p:cNvSpPr>
          <p:nvPr>
            <p:ph type="subTitle" idx="9"/>
          </p:nvPr>
        </p:nvSpPr>
        <p:spPr>
          <a:xfrm>
            <a:off x="3540262" y="3875625"/>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71" name="Google Shape;471;p22"/>
          <p:cNvSpPr txBox="1">
            <a:spLocks noGrp="1"/>
          </p:cNvSpPr>
          <p:nvPr>
            <p:ph type="ctrTitle" idx="13"/>
          </p:nvPr>
        </p:nvSpPr>
        <p:spPr>
          <a:xfrm>
            <a:off x="5770300" y="334961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5"/>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72" name="Google Shape;472;p22"/>
          <p:cNvSpPr txBox="1">
            <a:spLocks noGrp="1"/>
          </p:cNvSpPr>
          <p:nvPr>
            <p:ph type="subTitle" idx="14"/>
          </p:nvPr>
        </p:nvSpPr>
        <p:spPr>
          <a:xfrm>
            <a:off x="5728913" y="3875613"/>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73" name="Google Shape;473;p22"/>
          <p:cNvSpPr txBox="1">
            <a:spLocks noGrp="1"/>
          </p:cNvSpPr>
          <p:nvPr>
            <p:ph type="title" idx="15"/>
          </p:nvPr>
        </p:nvSpPr>
        <p:spPr>
          <a:xfrm>
            <a:off x="660225" y="382675"/>
            <a:ext cx="7763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4" name="Google Shape;474;p22"/>
          <p:cNvSpPr/>
          <p:nvPr/>
        </p:nvSpPr>
        <p:spPr>
          <a:xfrm>
            <a:off x="-348720" y="2737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2"/>
          <p:cNvSpPr/>
          <p:nvPr/>
        </p:nvSpPr>
        <p:spPr>
          <a:xfrm>
            <a:off x="8071229" y="-51813"/>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6" name="Google Shape;476;p22"/>
          <p:cNvGrpSpPr/>
          <p:nvPr/>
        </p:nvGrpSpPr>
        <p:grpSpPr>
          <a:xfrm rot="7196434">
            <a:off x="380328" y="3256723"/>
            <a:ext cx="390898" cy="454177"/>
            <a:chOff x="4376830" y="352000"/>
            <a:chExt cx="301495" cy="350302"/>
          </a:xfrm>
        </p:grpSpPr>
        <p:sp>
          <p:nvSpPr>
            <p:cNvPr id="477" name="Google Shape;477;p22"/>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2"/>
            <p:cNvSpPr/>
            <p:nvPr/>
          </p:nvSpPr>
          <p:spPr>
            <a:xfrm>
              <a:off x="4376830" y="52068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2"/>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22"/>
          <p:cNvGrpSpPr/>
          <p:nvPr/>
        </p:nvGrpSpPr>
        <p:grpSpPr>
          <a:xfrm rot="-10132663">
            <a:off x="8547984" y="540808"/>
            <a:ext cx="253457" cy="288618"/>
            <a:chOff x="4670703" y="657266"/>
            <a:chExt cx="253461" cy="288623"/>
          </a:xfrm>
        </p:grpSpPr>
        <p:sp>
          <p:nvSpPr>
            <p:cNvPr id="481" name="Google Shape;481;p22"/>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2"/>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CUSTOM_7">
    <p:bg>
      <p:bgPr>
        <a:blipFill>
          <a:blip r:embed="rId2"/>
          <a:stretch>
            <a:fillRect/>
          </a:stretch>
        </a:blipFill>
        <a:effectLst/>
      </p:bgPr>
    </p:bg>
    <p:spTree>
      <p:nvGrpSpPr>
        <p:cNvPr id="1" name="Shape 483"/>
        <p:cNvGrpSpPr/>
        <p:nvPr/>
      </p:nvGrpSpPr>
      <p:grpSpPr>
        <a:xfrm>
          <a:off x="0" y="0"/>
          <a:ext cx="0" cy="0"/>
          <a:chOff x="0" y="0"/>
          <a:chExt cx="0" cy="0"/>
        </a:xfrm>
      </p:grpSpPr>
      <p:sp>
        <p:nvSpPr>
          <p:cNvPr id="486" name="Google Shape;486;p23"/>
          <p:cNvSpPr/>
          <p:nvPr/>
        </p:nvSpPr>
        <p:spPr>
          <a:xfrm>
            <a:off x="7647225" y="3916251"/>
            <a:ext cx="1560209" cy="1276573"/>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3"/>
          <p:cNvSpPr/>
          <p:nvPr/>
        </p:nvSpPr>
        <p:spPr>
          <a:xfrm rot="5400000">
            <a:off x="8040129" y="191425"/>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3"/>
          <p:cNvSpPr/>
          <p:nvPr/>
        </p:nvSpPr>
        <p:spPr>
          <a:xfrm>
            <a:off x="8423999" y="770345"/>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9" name="Google Shape;489;p23"/>
          <p:cNvGrpSpPr/>
          <p:nvPr/>
        </p:nvGrpSpPr>
        <p:grpSpPr>
          <a:xfrm rot="1660629">
            <a:off x="7958560" y="4487007"/>
            <a:ext cx="418785" cy="350310"/>
            <a:chOff x="4259550" y="352000"/>
            <a:chExt cx="418775" cy="350302"/>
          </a:xfrm>
        </p:grpSpPr>
        <p:sp>
          <p:nvSpPr>
            <p:cNvPr id="490" name="Google Shape;490;p23"/>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3"/>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23"/>
          <p:cNvGrpSpPr/>
          <p:nvPr/>
        </p:nvGrpSpPr>
        <p:grpSpPr>
          <a:xfrm rot="6058277">
            <a:off x="475081" y="746232"/>
            <a:ext cx="214088" cy="259418"/>
            <a:chOff x="4259550" y="381618"/>
            <a:chExt cx="137279" cy="166357"/>
          </a:xfrm>
        </p:grpSpPr>
        <p:sp>
          <p:nvSpPr>
            <p:cNvPr id="494" name="Google Shape;494;p23"/>
            <p:cNvSpPr/>
            <p:nvPr/>
          </p:nvSpPr>
          <p:spPr>
            <a:xfrm>
              <a:off x="4343079" y="381618"/>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4">
  <p:cSld name="CUSTOM_8">
    <p:bg>
      <p:bgPr>
        <a:blipFill>
          <a:blip r:embed="rId2"/>
          <a:stretch>
            <a:fillRect/>
          </a:stretch>
        </a:blipFill>
        <a:effectLst/>
      </p:bgPr>
    </p:bg>
    <p:spTree>
      <p:nvGrpSpPr>
        <p:cNvPr id="1" name="Shape 497"/>
        <p:cNvGrpSpPr/>
        <p:nvPr/>
      </p:nvGrpSpPr>
      <p:grpSpPr>
        <a:xfrm>
          <a:off x="0" y="0"/>
          <a:ext cx="0" cy="0"/>
          <a:chOff x="0" y="0"/>
          <a:chExt cx="0" cy="0"/>
        </a:xfrm>
      </p:grpSpPr>
      <p:sp>
        <p:nvSpPr>
          <p:cNvPr id="498" name="Google Shape;498;p24"/>
          <p:cNvSpPr txBox="1">
            <a:spLocks noGrp="1"/>
          </p:cNvSpPr>
          <p:nvPr>
            <p:ph type="ctrTitle"/>
          </p:nvPr>
        </p:nvSpPr>
        <p:spPr>
          <a:xfrm flipH="1">
            <a:off x="5323925" y="2522575"/>
            <a:ext cx="2820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499" name="Google Shape;499;p24"/>
          <p:cNvSpPr txBox="1">
            <a:spLocks noGrp="1"/>
          </p:cNvSpPr>
          <p:nvPr>
            <p:ph type="subTitle" idx="1"/>
          </p:nvPr>
        </p:nvSpPr>
        <p:spPr>
          <a:xfrm flipH="1">
            <a:off x="5323900" y="2984025"/>
            <a:ext cx="2820900" cy="110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500" name="Google Shape;500;p24"/>
          <p:cNvGrpSpPr/>
          <p:nvPr/>
        </p:nvGrpSpPr>
        <p:grpSpPr>
          <a:xfrm>
            <a:off x="7148530" y="290152"/>
            <a:ext cx="1613497" cy="1353799"/>
            <a:chOff x="7142430" y="539989"/>
            <a:chExt cx="1319942" cy="1107583"/>
          </a:xfrm>
        </p:grpSpPr>
        <p:grpSp>
          <p:nvGrpSpPr>
            <p:cNvPr id="501" name="Google Shape;501;p24"/>
            <p:cNvGrpSpPr/>
            <p:nvPr/>
          </p:nvGrpSpPr>
          <p:grpSpPr>
            <a:xfrm>
              <a:off x="7142430" y="539989"/>
              <a:ext cx="1319942" cy="1107583"/>
              <a:chOff x="3849575" y="3342525"/>
              <a:chExt cx="1118500" cy="938550"/>
            </a:xfrm>
          </p:grpSpPr>
          <p:sp>
            <p:nvSpPr>
              <p:cNvPr id="502" name="Google Shape;502;p24"/>
              <p:cNvSpPr/>
              <p:nvPr/>
            </p:nvSpPr>
            <p:spPr>
              <a:xfrm>
                <a:off x="4436675" y="3665425"/>
                <a:ext cx="531400" cy="346750"/>
              </a:xfrm>
              <a:custGeom>
                <a:avLst/>
                <a:gdLst/>
                <a:ahLst/>
                <a:cxnLst/>
                <a:rect l="l" t="t" r="r" b="b"/>
                <a:pathLst>
                  <a:path w="21256" h="13870" extrusionOk="0">
                    <a:moveTo>
                      <a:pt x="13611" y="3069"/>
                    </a:moveTo>
                    <a:cubicBezTo>
                      <a:pt x="14071" y="3069"/>
                      <a:pt x="14541" y="3134"/>
                      <a:pt x="15011" y="3275"/>
                    </a:cubicBezTo>
                    <a:cubicBezTo>
                      <a:pt x="16679" y="3776"/>
                      <a:pt x="18847" y="5944"/>
                      <a:pt x="17379" y="8546"/>
                    </a:cubicBezTo>
                    <a:cubicBezTo>
                      <a:pt x="16665" y="9829"/>
                      <a:pt x="15151" y="10440"/>
                      <a:pt x="13577" y="10440"/>
                    </a:cubicBezTo>
                    <a:cubicBezTo>
                      <a:pt x="11920" y="10440"/>
                      <a:pt x="10198" y="9762"/>
                      <a:pt x="9274" y="8479"/>
                    </a:cubicBezTo>
                    <a:cubicBezTo>
                      <a:pt x="7668" y="6260"/>
                      <a:pt x="10382" y="3069"/>
                      <a:pt x="13611" y="3069"/>
                    </a:cubicBezTo>
                    <a:close/>
                    <a:moveTo>
                      <a:pt x="14017" y="1"/>
                    </a:moveTo>
                    <a:cubicBezTo>
                      <a:pt x="13438" y="1"/>
                      <a:pt x="12853" y="68"/>
                      <a:pt x="12276" y="206"/>
                    </a:cubicBezTo>
                    <a:cubicBezTo>
                      <a:pt x="9907" y="807"/>
                      <a:pt x="8573" y="1974"/>
                      <a:pt x="7072" y="2608"/>
                    </a:cubicBezTo>
                    <a:cubicBezTo>
                      <a:pt x="3369" y="6544"/>
                      <a:pt x="1868" y="8946"/>
                      <a:pt x="1001" y="9780"/>
                    </a:cubicBezTo>
                    <a:cubicBezTo>
                      <a:pt x="789" y="9966"/>
                      <a:pt x="513" y="10067"/>
                      <a:pt x="224" y="10067"/>
                    </a:cubicBezTo>
                    <a:cubicBezTo>
                      <a:pt x="150" y="10067"/>
                      <a:pt x="75" y="10060"/>
                      <a:pt x="0" y="10047"/>
                    </a:cubicBezTo>
                    <a:lnTo>
                      <a:pt x="0" y="10047"/>
                    </a:lnTo>
                    <a:cubicBezTo>
                      <a:pt x="201" y="10547"/>
                      <a:pt x="401" y="10781"/>
                      <a:pt x="701" y="10814"/>
                    </a:cubicBezTo>
                    <a:cubicBezTo>
                      <a:pt x="761" y="10824"/>
                      <a:pt x="824" y="10828"/>
                      <a:pt x="889" y="10828"/>
                    </a:cubicBezTo>
                    <a:cubicBezTo>
                      <a:pt x="1528" y="10828"/>
                      <a:pt x="2399" y="10386"/>
                      <a:pt x="3610" y="10386"/>
                    </a:cubicBezTo>
                    <a:cubicBezTo>
                      <a:pt x="3909" y="10386"/>
                      <a:pt x="4228" y="10413"/>
                      <a:pt x="4570" y="10480"/>
                    </a:cubicBezTo>
                    <a:cubicBezTo>
                      <a:pt x="5671" y="10680"/>
                      <a:pt x="7506" y="13549"/>
                      <a:pt x="12076" y="13849"/>
                    </a:cubicBezTo>
                    <a:cubicBezTo>
                      <a:pt x="12306" y="13863"/>
                      <a:pt x="12536" y="13869"/>
                      <a:pt x="12764" y="13869"/>
                    </a:cubicBezTo>
                    <a:cubicBezTo>
                      <a:pt x="17090" y="13869"/>
                      <a:pt x="20892" y="11472"/>
                      <a:pt x="21082" y="6878"/>
                    </a:cubicBezTo>
                    <a:cubicBezTo>
                      <a:pt x="21255" y="2777"/>
                      <a:pt x="17753" y="1"/>
                      <a:pt x="140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4"/>
              <p:cNvSpPr/>
              <p:nvPr/>
            </p:nvSpPr>
            <p:spPr>
              <a:xfrm>
                <a:off x="4017200" y="3816500"/>
                <a:ext cx="415325" cy="464575"/>
              </a:xfrm>
              <a:custGeom>
                <a:avLst/>
                <a:gdLst/>
                <a:ahLst/>
                <a:cxnLst/>
                <a:rect l="l" t="t" r="r" b="b"/>
                <a:pathLst>
                  <a:path w="16613" h="18583" extrusionOk="0">
                    <a:moveTo>
                      <a:pt x="11509" y="1"/>
                    </a:moveTo>
                    <a:cubicBezTo>
                      <a:pt x="11509" y="1"/>
                      <a:pt x="11509" y="68"/>
                      <a:pt x="11476" y="101"/>
                    </a:cubicBezTo>
                    <a:cubicBezTo>
                      <a:pt x="11042" y="635"/>
                      <a:pt x="8373" y="4070"/>
                      <a:pt x="5872" y="7439"/>
                    </a:cubicBezTo>
                    <a:cubicBezTo>
                      <a:pt x="3803" y="10241"/>
                      <a:pt x="1802" y="13010"/>
                      <a:pt x="1268" y="14178"/>
                    </a:cubicBezTo>
                    <a:cubicBezTo>
                      <a:pt x="501" y="15779"/>
                      <a:pt x="1" y="18347"/>
                      <a:pt x="501" y="18581"/>
                    </a:cubicBezTo>
                    <a:cubicBezTo>
                      <a:pt x="505" y="18582"/>
                      <a:pt x="509" y="18583"/>
                      <a:pt x="514" y="18583"/>
                    </a:cubicBezTo>
                    <a:cubicBezTo>
                      <a:pt x="1110" y="18583"/>
                      <a:pt x="11374" y="8910"/>
                      <a:pt x="15178" y="5305"/>
                    </a:cubicBezTo>
                    <a:cubicBezTo>
                      <a:pt x="16046" y="4471"/>
                      <a:pt x="16613" y="3970"/>
                      <a:pt x="16546" y="3970"/>
                    </a:cubicBezTo>
                    <a:cubicBezTo>
                      <a:pt x="14811" y="3603"/>
                      <a:pt x="12209" y="1068"/>
                      <a:pt x="11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4"/>
              <p:cNvSpPr/>
              <p:nvPr/>
            </p:nvSpPr>
            <p:spPr>
              <a:xfrm>
                <a:off x="3849575" y="3816500"/>
                <a:ext cx="454525" cy="195425"/>
              </a:xfrm>
              <a:custGeom>
                <a:avLst/>
                <a:gdLst/>
                <a:ahLst/>
                <a:cxnLst/>
                <a:rect l="l" t="t" r="r" b="b"/>
                <a:pathLst>
                  <a:path w="18181" h="7817" extrusionOk="0">
                    <a:moveTo>
                      <a:pt x="18047" y="1"/>
                    </a:moveTo>
                    <a:cubicBezTo>
                      <a:pt x="12176" y="2503"/>
                      <a:pt x="1" y="6105"/>
                      <a:pt x="1" y="6439"/>
                    </a:cubicBezTo>
                    <a:cubicBezTo>
                      <a:pt x="34" y="6939"/>
                      <a:pt x="2903" y="7740"/>
                      <a:pt x="4871" y="7806"/>
                    </a:cubicBezTo>
                    <a:cubicBezTo>
                      <a:pt x="5079" y="7812"/>
                      <a:pt x="5371" y="7816"/>
                      <a:pt x="5728" y="7816"/>
                    </a:cubicBezTo>
                    <a:cubicBezTo>
                      <a:pt x="7323" y="7816"/>
                      <a:pt x="10206" y="7739"/>
                      <a:pt x="12577" y="7439"/>
                    </a:cubicBezTo>
                    <a:cubicBezTo>
                      <a:pt x="15078" y="4004"/>
                      <a:pt x="17747" y="635"/>
                      <a:pt x="18181" y="101"/>
                    </a:cubicBezTo>
                    <a:lnTo>
                      <a:pt x="180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4"/>
              <p:cNvSpPr/>
              <p:nvPr/>
            </p:nvSpPr>
            <p:spPr>
              <a:xfrm>
                <a:off x="4295750" y="3342525"/>
                <a:ext cx="492025" cy="574575"/>
              </a:xfrm>
              <a:custGeom>
                <a:avLst/>
                <a:gdLst/>
                <a:ahLst/>
                <a:cxnLst/>
                <a:rect l="l" t="t" r="r" b="b"/>
                <a:pathLst>
                  <a:path w="19681" h="22983" extrusionOk="0">
                    <a:moveTo>
                      <a:pt x="11201" y="3249"/>
                    </a:moveTo>
                    <a:cubicBezTo>
                      <a:pt x="14003" y="3249"/>
                      <a:pt x="15203" y="5822"/>
                      <a:pt x="15077" y="7452"/>
                    </a:cubicBezTo>
                    <a:cubicBezTo>
                      <a:pt x="14892" y="10194"/>
                      <a:pt x="12278" y="12078"/>
                      <a:pt x="10066" y="12078"/>
                    </a:cubicBezTo>
                    <a:cubicBezTo>
                      <a:pt x="9103" y="12078"/>
                      <a:pt x="8216" y="11720"/>
                      <a:pt x="7639" y="10921"/>
                    </a:cubicBezTo>
                    <a:cubicBezTo>
                      <a:pt x="5804" y="8285"/>
                      <a:pt x="7405" y="3649"/>
                      <a:pt x="10641" y="3282"/>
                    </a:cubicBezTo>
                    <a:cubicBezTo>
                      <a:pt x="10834" y="3260"/>
                      <a:pt x="11021" y="3249"/>
                      <a:pt x="11201" y="3249"/>
                    </a:cubicBezTo>
                    <a:close/>
                    <a:moveTo>
                      <a:pt x="11176" y="0"/>
                    </a:moveTo>
                    <a:cubicBezTo>
                      <a:pt x="7435" y="0"/>
                      <a:pt x="4494" y="2722"/>
                      <a:pt x="3236" y="6251"/>
                    </a:cubicBezTo>
                    <a:cubicBezTo>
                      <a:pt x="1768" y="10620"/>
                      <a:pt x="3736" y="13423"/>
                      <a:pt x="2935" y="14223"/>
                    </a:cubicBezTo>
                    <a:cubicBezTo>
                      <a:pt x="2168" y="15057"/>
                      <a:pt x="0" y="17859"/>
                      <a:pt x="167" y="18593"/>
                    </a:cubicBezTo>
                    <a:cubicBezTo>
                      <a:pt x="200" y="18693"/>
                      <a:pt x="234" y="18793"/>
                      <a:pt x="367" y="18960"/>
                    </a:cubicBezTo>
                    <a:cubicBezTo>
                      <a:pt x="1067" y="19994"/>
                      <a:pt x="3669" y="22562"/>
                      <a:pt x="5404" y="22929"/>
                    </a:cubicBezTo>
                    <a:cubicBezTo>
                      <a:pt x="5471" y="22963"/>
                      <a:pt x="5537" y="22963"/>
                      <a:pt x="5604" y="22963"/>
                    </a:cubicBezTo>
                    <a:cubicBezTo>
                      <a:pt x="5693" y="22976"/>
                      <a:pt x="5777" y="22983"/>
                      <a:pt x="5857" y="22983"/>
                    </a:cubicBezTo>
                    <a:cubicBezTo>
                      <a:pt x="6170" y="22983"/>
                      <a:pt x="6419" y="22882"/>
                      <a:pt x="6605" y="22696"/>
                    </a:cubicBezTo>
                    <a:cubicBezTo>
                      <a:pt x="7505" y="21862"/>
                      <a:pt x="9006" y="19527"/>
                      <a:pt x="12709" y="15524"/>
                    </a:cubicBezTo>
                    <a:cubicBezTo>
                      <a:pt x="13977" y="14190"/>
                      <a:pt x="15378" y="12722"/>
                      <a:pt x="17146" y="11054"/>
                    </a:cubicBezTo>
                    <a:cubicBezTo>
                      <a:pt x="19681" y="8619"/>
                      <a:pt x="18647" y="1948"/>
                      <a:pt x="13743" y="413"/>
                    </a:cubicBezTo>
                    <a:cubicBezTo>
                      <a:pt x="12855" y="131"/>
                      <a:pt x="11996" y="0"/>
                      <a:pt x="111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24"/>
            <p:cNvGrpSpPr/>
            <p:nvPr/>
          </p:nvGrpSpPr>
          <p:grpSpPr>
            <a:xfrm rot="-3087821">
              <a:off x="7777062" y="948967"/>
              <a:ext cx="174274" cy="139950"/>
              <a:chOff x="2231838" y="3548381"/>
              <a:chExt cx="174277" cy="139952"/>
            </a:xfrm>
          </p:grpSpPr>
          <p:sp>
            <p:nvSpPr>
              <p:cNvPr id="507" name="Google Shape;507;p24"/>
              <p:cNvSpPr/>
              <p:nvPr/>
            </p:nvSpPr>
            <p:spPr>
              <a:xfrm rot="169907">
                <a:off x="2232935" y="3549178"/>
                <a:ext cx="33397" cy="45126"/>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4"/>
              <p:cNvSpPr/>
              <p:nvPr/>
            </p:nvSpPr>
            <p:spPr>
              <a:xfrm rot="636863">
                <a:off x="2320363" y="3551427"/>
                <a:ext cx="33375" cy="45151"/>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4"/>
              <p:cNvSpPr/>
              <p:nvPr/>
            </p:nvSpPr>
            <p:spPr>
              <a:xfrm rot="-2918318">
                <a:off x="2333968" y="3617992"/>
                <a:ext cx="61083" cy="57097"/>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4"/>
              <p:cNvSpPr/>
              <p:nvPr/>
            </p:nvSpPr>
            <p:spPr>
              <a:xfrm rot="-210849">
                <a:off x="2256538" y="3621618"/>
                <a:ext cx="74231" cy="38049"/>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1" name="Google Shape;511;p24"/>
            <p:cNvSpPr/>
            <p:nvPr/>
          </p:nvSpPr>
          <p:spPr>
            <a:xfrm rot="-6006351">
              <a:off x="7778412" y="1081027"/>
              <a:ext cx="61085" cy="57102"/>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2" name="Google Shape;512;p24"/>
          <p:cNvSpPr/>
          <p:nvPr/>
        </p:nvSpPr>
        <p:spPr>
          <a:xfrm>
            <a:off x="5560775" y="861775"/>
            <a:ext cx="1886875" cy="635000"/>
          </a:xfrm>
          <a:custGeom>
            <a:avLst/>
            <a:gdLst/>
            <a:ahLst/>
            <a:cxnLst/>
            <a:rect l="l" t="t" r="r" b="b"/>
            <a:pathLst>
              <a:path w="75475" h="25400" extrusionOk="0">
                <a:moveTo>
                  <a:pt x="75475" y="18869"/>
                </a:moveTo>
                <a:cubicBezTo>
                  <a:pt x="72935" y="19958"/>
                  <a:pt x="66404" y="25400"/>
                  <a:pt x="60235" y="25400"/>
                </a:cubicBezTo>
                <a:cubicBezTo>
                  <a:pt x="54066" y="25400"/>
                  <a:pt x="42817" y="22498"/>
                  <a:pt x="38463" y="18869"/>
                </a:cubicBezTo>
                <a:cubicBezTo>
                  <a:pt x="34109" y="15241"/>
                  <a:pt x="33383" y="6774"/>
                  <a:pt x="34109" y="3629"/>
                </a:cubicBezTo>
                <a:cubicBezTo>
                  <a:pt x="34835" y="484"/>
                  <a:pt x="40278" y="0"/>
                  <a:pt x="42818" y="0"/>
                </a:cubicBezTo>
                <a:cubicBezTo>
                  <a:pt x="45358" y="0"/>
                  <a:pt x="48261" y="1391"/>
                  <a:pt x="49349" y="3629"/>
                </a:cubicBezTo>
                <a:cubicBezTo>
                  <a:pt x="50438" y="5867"/>
                  <a:pt x="52131" y="10826"/>
                  <a:pt x="49349" y="13426"/>
                </a:cubicBezTo>
                <a:cubicBezTo>
                  <a:pt x="46567" y="16027"/>
                  <a:pt x="37920" y="21228"/>
                  <a:pt x="32658" y="19232"/>
                </a:cubicBezTo>
                <a:cubicBezTo>
                  <a:pt x="27397" y="17236"/>
                  <a:pt x="23223" y="2359"/>
                  <a:pt x="17780" y="1452"/>
                </a:cubicBezTo>
                <a:cubicBezTo>
                  <a:pt x="12337" y="545"/>
                  <a:pt x="2963" y="11733"/>
                  <a:pt x="0" y="13789"/>
                </a:cubicBezTo>
              </a:path>
            </a:pathLst>
          </a:custGeom>
          <a:noFill/>
          <a:ln w="19050" cap="flat" cmpd="sng">
            <a:solidFill>
              <a:schemeClr val="dk2"/>
            </a:solidFill>
            <a:prstDash val="dash"/>
            <a:round/>
            <a:headEnd type="none" w="med" len="med"/>
            <a:tailEnd type="none" w="med" len="med"/>
          </a:ln>
        </p:spPr>
      </p:sp>
      <p:sp>
        <p:nvSpPr>
          <p:cNvPr id="513" name="Google Shape;513;p24"/>
          <p:cNvSpPr/>
          <p:nvPr/>
        </p:nvSpPr>
        <p:spPr>
          <a:xfrm rot="-5400000">
            <a:off x="932285" y="3007737"/>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4" name="Google Shape;514;p24"/>
          <p:cNvGrpSpPr/>
          <p:nvPr/>
        </p:nvGrpSpPr>
        <p:grpSpPr>
          <a:xfrm rot="-10132663">
            <a:off x="556972" y="4015183"/>
            <a:ext cx="253457" cy="288618"/>
            <a:chOff x="4670703" y="657266"/>
            <a:chExt cx="253461" cy="288623"/>
          </a:xfrm>
        </p:grpSpPr>
        <p:sp>
          <p:nvSpPr>
            <p:cNvPr id="515" name="Google Shape;515;p24"/>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4"/>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24"/>
          <p:cNvGrpSpPr/>
          <p:nvPr/>
        </p:nvGrpSpPr>
        <p:grpSpPr>
          <a:xfrm rot="4582755">
            <a:off x="8196402" y="4440256"/>
            <a:ext cx="418785" cy="350310"/>
            <a:chOff x="4259550" y="352000"/>
            <a:chExt cx="418775" cy="350302"/>
          </a:xfrm>
        </p:grpSpPr>
        <p:sp>
          <p:nvSpPr>
            <p:cNvPr id="518" name="Google Shape;518;p24"/>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4"/>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4"/>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 name="Google Shape;521;p24"/>
          <p:cNvGrpSpPr/>
          <p:nvPr/>
        </p:nvGrpSpPr>
        <p:grpSpPr>
          <a:xfrm rot="9402217">
            <a:off x="7696210" y="1458415"/>
            <a:ext cx="245983" cy="222157"/>
            <a:chOff x="4947100" y="881950"/>
            <a:chExt cx="245975" cy="222150"/>
          </a:xfrm>
        </p:grpSpPr>
        <p:sp>
          <p:nvSpPr>
            <p:cNvPr id="522" name="Google Shape;522;p24"/>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4"/>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4"/>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5">
  <p:cSld name="CUSTOM_8_1">
    <p:bg>
      <p:bgPr>
        <a:blipFill>
          <a:blip r:embed="rId2"/>
          <a:stretch>
            <a:fillRect/>
          </a:stretch>
        </a:blipFill>
        <a:effectLst/>
      </p:bgPr>
    </p:bg>
    <p:spTree>
      <p:nvGrpSpPr>
        <p:cNvPr id="1" name="Shape 525"/>
        <p:cNvGrpSpPr/>
        <p:nvPr/>
      </p:nvGrpSpPr>
      <p:grpSpPr>
        <a:xfrm>
          <a:off x="0" y="0"/>
          <a:ext cx="0" cy="0"/>
          <a:chOff x="0" y="0"/>
          <a:chExt cx="0" cy="0"/>
        </a:xfrm>
      </p:grpSpPr>
      <p:grpSp>
        <p:nvGrpSpPr>
          <p:cNvPr id="526" name="Google Shape;526;p25"/>
          <p:cNvGrpSpPr/>
          <p:nvPr/>
        </p:nvGrpSpPr>
        <p:grpSpPr>
          <a:xfrm rot="8100000">
            <a:off x="4191193" y="968262"/>
            <a:ext cx="316767" cy="248808"/>
            <a:chOff x="4181197" y="354494"/>
            <a:chExt cx="316771" cy="248811"/>
          </a:xfrm>
        </p:grpSpPr>
        <p:sp>
          <p:nvSpPr>
            <p:cNvPr id="527" name="Google Shape;527;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 name="Google Shape;530;p25"/>
          <p:cNvGrpSpPr/>
          <p:nvPr/>
        </p:nvGrpSpPr>
        <p:grpSpPr>
          <a:xfrm>
            <a:off x="593899" y="359364"/>
            <a:ext cx="1527426" cy="1080846"/>
            <a:chOff x="593898" y="359378"/>
            <a:chExt cx="1382912" cy="978584"/>
          </a:xfrm>
        </p:grpSpPr>
        <p:grpSp>
          <p:nvGrpSpPr>
            <p:cNvPr id="531" name="Google Shape;531;p25"/>
            <p:cNvGrpSpPr/>
            <p:nvPr/>
          </p:nvGrpSpPr>
          <p:grpSpPr>
            <a:xfrm flipH="1">
              <a:off x="593898" y="359378"/>
              <a:ext cx="1382912" cy="978584"/>
              <a:chOff x="3134075" y="691300"/>
              <a:chExt cx="1188375" cy="840925"/>
            </a:xfrm>
          </p:grpSpPr>
          <p:sp>
            <p:nvSpPr>
              <p:cNvPr id="532" name="Google Shape;532;p25"/>
              <p:cNvSpPr/>
              <p:nvPr/>
            </p:nvSpPr>
            <p:spPr>
              <a:xfrm>
                <a:off x="3671125" y="907750"/>
                <a:ext cx="146800" cy="508725"/>
              </a:xfrm>
              <a:custGeom>
                <a:avLst/>
                <a:gdLst/>
                <a:ahLst/>
                <a:cxnLst/>
                <a:rect l="l" t="t" r="r" b="b"/>
                <a:pathLst>
                  <a:path w="5872" h="20349" extrusionOk="0">
                    <a:moveTo>
                      <a:pt x="4837" y="1"/>
                    </a:moveTo>
                    <a:lnTo>
                      <a:pt x="1" y="20049"/>
                    </a:lnTo>
                    <a:cubicBezTo>
                      <a:pt x="1" y="20049"/>
                      <a:pt x="167" y="20215"/>
                      <a:pt x="1101" y="20349"/>
                    </a:cubicBezTo>
                    <a:cubicBezTo>
                      <a:pt x="1101" y="20349"/>
                      <a:pt x="5705" y="568"/>
                      <a:pt x="5871" y="368"/>
                    </a:cubicBezTo>
                    <a:cubicBezTo>
                      <a:pt x="5871" y="368"/>
                      <a:pt x="5438" y="234"/>
                      <a:pt x="4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5"/>
              <p:cNvSpPr/>
              <p:nvPr/>
            </p:nvSpPr>
            <p:spPr>
              <a:xfrm>
                <a:off x="3697800" y="824625"/>
                <a:ext cx="587125" cy="673650"/>
              </a:xfrm>
              <a:custGeom>
                <a:avLst/>
                <a:gdLst/>
                <a:ahLst/>
                <a:cxnLst/>
                <a:rect l="l" t="t" r="r" b="b"/>
                <a:pathLst>
                  <a:path w="23485" h="26946" extrusionOk="0">
                    <a:moveTo>
                      <a:pt x="14965" y="1"/>
                    </a:moveTo>
                    <a:cubicBezTo>
                      <a:pt x="11637" y="1"/>
                      <a:pt x="7885" y="860"/>
                      <a:pt x="4804" y="3726"/>
                    </a:cubicBezTo>
                    <a:cubicBezTo>
                      <a:pt x="4671" y="3926"/>
                      <a:pt x="1" y="23707"/>
                      <a:pt x="1" y="23707"/>
                    </a:cubicBezTo>
                    <a:cubicBezTo>
                      <a:pt x="1" y="23707"/>
                      <a:pt x="1115" y="23394"/>
                      <a:pt x="3248" y="23394"/>
                    </a:cubicBezTo>
                    <a:cubicBezTo>
                      <a:pt x="6230" y="23394"/>
                      <a:pt x="11204" y="24006"/>
                      <a:pt x="17914" y="26943"/>
                    </a:cubicBezTo>
                    <a:lnTo>
                      <a:pt x="17947" y="26943"/>
                    </a:lnTo>
                    <a:cubicBezTo>
                      <a:pt x="17951" y="26944"/>
                      <a:pt x="17954" y="26945"/>
                      <a:pt x="17958" y="26945"/>
                    </a:cubicBezTo>
                    <a:cubicBezTo>
                      <a:pt x="18533" y="26945"/>
                      <a:pt x="22423" y="9790"/>
                      <a:pt x="23284" y="3826"/>
                    </a:cubicBezTo>
                    <a:cubicBezTo>
                      <a:pt x="23451" y="2659"/>
                      <a:pt x="23484" y="1891"/>
                      <a:pt x="23418" y="1858"/>
                    </a:cubicBezTo>
                    <a:cubicBezTo>
                      <a:pt x="23056" y="1516"/>
                      <a:pt x="19384" y="1"/>
                      <a:pt x="149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5"/>
              <p:cNvSpPr/>
              <p:nvPr/>
            </p:nvSpPr>
            <p:spPr>
              <a:xfrm>
                <a:off x="3181600" y="691300"/>
                <a:ext cx="610475" cy="717675"/>
              </a:xfrm>
              <a:custGeom>
                <a:avLst/>
                <a:gdLst/>
                <a:ahLst/>
                <a:cxnLst/>
                <a:rect l="l" t="t" r="r" b="b"/>
                <a:pathLst>
                  <a:path w="24419" h="28707" extrusionOk="0">
                    <a:moveTo>
                      <a:pt x="9031" y="1"/>
                    </a:moveTo>
                    <a:cubicBezTo>
                      <a:pt x="8557" y="1"/>
                      <a:pt x="8071" y="17"/>
                      <a:pt x="7573" y="53"/>
                    </a:cubicBezTo>
                    <a:cubicBezTo>
                      <a:pt x="7440" y="53"/>
                      <a:pt x="7239" y="420"/>
                      <a:pt x="6939" y="1053"/>
                    </a:cubicBezTo>
                    <a:cubicBezTo>
                      <a:pt x="5004" y="5323"/>
                      <a:pt x="1" y="21535"/>
                      <a:pt x="501" y="22335"/>
                    </a:cubicBezTo>
                    <a:cubicBezTo>
                      <a:pt x="1035" y="23203"/>
                      <a:pt x="14378" y="24437"/>
                      <a:pt x="19548" y="28707"/>
                    </a:cubicBezTo>
                    <a:lnTo>
                      <a:pt x="24418" y="8659"/>
                    </a:lnTo>
                    <a:cubicBezTo>
                      <a:pt x="24418" y="8659"/>
                      <a:pt x="19768" y="1"/>
                      <a:pt x="9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5"/>
              <p:cNvSpPr/>
              <p:nvPr/>
            </p:nvSpPr>
            <p:spPr>
              <a:xfrm>
                <a:off x="3697800" y="1408625"/>
                <a:ext cx="447850" cy="113775"/>
              </a:xfrm>
              <a:custGeom>
                <a:avLst/>
                <a:gdLst/>
                <a:ahLst/>
                <a:cxnLst/>
                <a:rect l="l" t="t" r="r" b="b"/>
                <a:pathLst>
                  <a:path w="17914" h="4551" extrusionOk="0">
                    <a:moveTo>
                      <a:pt x="3248" y="1"/>
                    </a:moveTo>
                    <a:cubicBezTo>
                      <a:pt x="1115" y="1"/>
                      <a:pt x="1" y="314"/>
                      <a:pt x="1" y="314"/>
                    </a:cubicBezTo>
                    <a:lnTo>
                      <a:pt x="168" y="747"/>
                    </a:lnTo>
                    <a:cubicBezTo>
                      <a:pt x="168" y="747"/>
                      <a:pt x="5138" y="1515"/>
                      <a:pt x="9941" y="2482"/>
                    </a:cubicBezTo>
                    <a:cubicBezTo>
                      <a:pt x="13077" y="3082"/>
                      <a:pt x="15812" y="4016"/>
                      <a:pt x="17480" y="4550"/>
                    </a:cubicBezTo>
                    <a:lnTo>
                      <a:pt x="17914" y="3549"/>
                    </a:lnTo>
                    <a:cubicBezTo>
                      <a:pt x="11204" y="613"/>
                      <a:pt x="6230" y="1"/>
                      <a:pt x="3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5"/>
              <p:cNvSpPr/>
              <p:nvPr/>
            </p:nvSpPr>
            <p:spPr>
              <a:xfrm>
                <a:off x="4133950" y="918600"/>
                <a:ext cx="188500" cy="613625"/>
              </a:xfrm>
              <a:custGeom>
                <a:avLst/>
                <a:gdLst/>
                <a:ahLst/>
                <a:cxnLst/>
                <a:rect l="l" t="t" r="r" b="b"/>
                <a:pathLst>
                  <a:path w="7540" h="24545" extrusionOk="0">
                    <a:moveTo>
                      <a:pt x="5838" y="0"/>
                    </a:moveTo>
                    <a:cubicBezTo>
                      <a:pt x="4978" y="5959"/>
                      <a:pt x="1094" y="23153"/>
                      <a:pt x="514" y="23153"/>
                    </a:cubicBezTo>
                    <a:cubicBezTo>
                      <a:pt x="509" y="23153"/>
                      <a:pt x="505" y="23152"/>
                      <a:pt x="501" y="23150"/>
                    </a:cubicBezTo>
                    <a:cubicBezTo>
                      <a:pt x="468" y="23150"/>
                      <a:pt x="468" y="23150"/>
                      <a:pt x="434" y="23117"/>
                    </a:cubicBezTo>
                    <a:lnTo>
                      <a:pt x="1" y="24118"/>
                    </a:lnTo>
                    <a:cubicBezTo>
                      <a:pt x="824" y="24365"/>
                      <a:pt x="1377" y="24544"/>
                      <a:pt x="1565" y="24544"/>
                    </a:cubicBezTo>
                    <a:cubicBezTo>
                      <a:pt x="1606" y="24544"/>
                      <a:pt x="1629" y="24536"/>
                      <a:pt x="1635" y="24518"/>
                    </a:cubicBezTo>
                    <a:cubicBezTo>
                      <a:pt x="1969" y="24151"/>
                      <a:pt x="7539" y="1001"/>
                      <a:pt x="7306" y="668"/>
                    </a:cubicBezTo>
                    <a:cubicBezTo>
                      <a:pt x="7106" y="334"/>
                      <a:pt x="5938" y="34"/>
                      <a:pt x="58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5"/>
              <p:cNvSpPr/>
              <p:nvPr/>
            </p:nvSpPr>
            <p:spPr>
              <a:xfrm>
                <a:off x="3134075" y="707575"/>
                <a:ext cx="567100" cy="725475"/>
              </a:xfrm>
              <a:custGeom>
                <a:avLst/>
                <a:gdLst/>
                <a:ahLst/>
                <a:cxnLst/>
                <a:rect l="l" t="t" r="r" b="b"/>
                <a:pathLst>
                  <a:path w="22684" h="29019" extrusionOk="0">
                    <a:moveTo>
                      <a:pt x="7087" y="0"/>
                    </a:moveTo>
                    <a:cubicBezTo>
                      <a:pt x="6960" y="0"/>
                      <a:pt x="6860" y="20"/>
                      <a:pt x="6805" y="69"/>
                    </a:cubicBezTo>
                    <a:cubicBezTo>
                      <a:pt x="6505" y="336"/>
                      <a:pt x="1" y="22051"/>
                      <a:pt x="734" y="22752"/>
                    </a:cubicBezTo>
                    <a:cubicBezTo>
                      <a:pt x="1101" y="23119"/>
                      <a:pt x="6172" y="24119"/>
                      <a:pt x="11175" y="25454"/>
                    </a:cubicBezTo>
                    <a:cubicBezTo>
                      <a:pt x="16145" y="26788"/>
                      <a:pt x="20982" y="28456"/>
                      <a:pt x="20982" y="28456"/>
                    </a:cubicBezTo>
                    <a:cubicBezTo>
                      <a:pt x="20982" y="28456"/>
                      <a:pt x="21339" y="29019"/>
                      <a:pt x="21967" y="29019"/>
                    </a:cubicBezTo>
                    <a:cubicBezTo>
                      <a:pt x="22177" y="29019"/>
                      <a:pt x="22417" y="28956"/>
                      <a:pt x="22683" y="28789"/>
                    </a:cubicBezTo>
                    <a:lnTo>
                      <a:pt x="22517" y="28356"/>
                    </a:lnTo>
                    <a:cubicBezTo>
                      <a:pt x="21616" y="28222"/>
                      <a:pt x="21449" y="28056"/>
                      <a:pt x="21449" y="28056"/>
                    </a:cubicBezTo>
                    <a:cubicBezTo>
                      <a:pt x="16279" y="23786"/>
                      <a:pt x="2936" y="22552"/>
                      <a:pt x="2302" y="21684"/>
                    </a:cubicBezTo>
                    <a:cubicBezTo>
                      <a:pt x="1835" y="20884"/>
                      <a:pt x="6805" y="4639"/>
                      <a:pt x="8773" y="402"/>
                    </a:cubicBezTo>
                    <a:cubicBezTo>
                      <a:pt x="8773" y="402"/>
                      <a:pt x="7657" y="0"/>
                      <a:pt x="70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5"/>
              <p:cNvSpPr/>
              <p:nvPr/>
            </p:nvSpPr>
            <p:spPr>
              <a:xfrm>
                <a:off x="3391750" y="745150"/>
                <a:ext cx="332775" cy="215400"/>
              </a:xfrm>
              <a:custGeom>
                <a:avLst/>
                <a:gdLst/>
                <a:ahLst/>
                <a:cxnLst/>
                <a:rect l="l" t="t" r="r" b="b"/>
                <a:pathLst>
                  <a:path w="13311" h="8616" extrusionOk="0">
                    <a:moveTo>
                      <a:pt x="4312" y="1150"/>
                    </a:moveTo>
                    <a:cubicBezTo>
                      <a:pt x="4384" y="1150"/>
                      <a:pt x="4443" y="1164"/>
                      <a:pt x="4471" y="1201"/>
                    </a:cubicBezTo>
                    <a:cubicBezTo>
                      <a:pt x="4537" y="1268"/>
                      <a:pt x="3870" y="1935"/>
                      <a:pt x="3837" y="2002"/>
                    </a:cubicBezTo>
                    <a:cubicBezTo>
                      <a:pt x="3670" y="2168"/>
                      <a:pt x="3303" y="2369"/>
                      <a:pt x="2870" y="2535"/>
                    </a:cubicBezTo>
                    <a:lnTo>
                      <a:pt x="2870" y="2435"/>
                    </a:lnTo>
                    <a:cubicBezTo>
                      <a:pt x="2936" y="1935"/>
                      <a:pt x="3303" y="1501"/>
                      <a:pt x="3770" y="1268"/>
                    </a:cubicBezTo>
                    <a:cubicBezTo>
                      <a:pt x="3842" y="1244"/>
                      <a:pt x="4123" y="1150"/>
                      <a:pt x="4312" y="1150"/>
                    </a:cubicBezTo>
                    <a:close/>
                    <a:moveTo>
                      <a:pt x="6968" y="2310"/>
                    </a:moveTo>
                    <a:cubicBezTo>
                      <a:pt x="7064" y="2310"/>
                      <a:pt x="7123" y="2385"/>
                      <a:pt x="7039" y="2669"/>
                    </a:cubicBezTo>
                    <a:cubicBezTo>
                      <a:pt x="7006" y="2735"/>
                      <a:pt x="6839" y="2869"/>
                      <a:pt x="6772" y="2902"/>
                    </a:cubicBezTo>
                    <a:cubicBezTo>
                      <a:pt x="6439" y="3169"/>
                      <a:pt x="6039" y="3436"/>
                      <a:pt x="5672" y="3669"/>
                    </a:cubicBezTo>
                    <a:cubicBezTo>
                      <a:pt x="5672" y="3369"/>
                      <a:pt x="5838" y="3069"/>
                      <a:pt x="6039" y="2869"/>
                    </a:cubicBezTo>
                    <a:cubicBezTo>
                      <a:pt x="6205" y="2702"/>
                      <a:pt x="6472" y="2502"/>
                      <a:pt x="6672" y="2402"/>
                    </a:cubicBezTo>
                    <a:cubicBezTo>
                      <a:pt x="6739" y="2385"/>
                      <a:pt x="6872" y="2310"/>
                      <a:pt x="6968" y="2310"/>
                    </a:cubicBezTo>
                    <a:close/>
                    <a:moveTo>
                      <a:pt x="9163" y="3584"/>
                    </a:moveTo>
                    <a:cubicBezTo>
                      <a:pt x="9183" y="3584"/>
                      <a:pt x="9199" y="3590"/>
                      <a:pt x="9207" y="3603"/>
                    </a:cubicBezTo>
                    <a:cubicBezTo>
                      <a:pt x="9274" y="3703"/>
                      <a:pt x="8707" y="4203"/>
                      <a:pt x="8674" y="4203"/>
                    </a:cubicBezTo>
                    <a:cubicBezTo>
                      <a:pt x="8507" y="4303"/>
                      <a:pt x="8307" y="4437"/>
                      <a:pt x="8140" y="4570"/>
                    </a:cubicBezTo>
                    <a:cubicBezTo>
                      <a:pt x="8207" y="4337"/>
                      <a:pt x="8340" y="4070"/>
                      <a:pt x="8607" y="3870"/>
                    </a:cubicBezTo>
                    <a:cubicBezTo>
                      <a:pt x="8665" y="3841"/>
                      <a:pt x="9026" y="3584"/>
                      <a:pt x="9163" y="3584"/>
                    </a:cubicBezTo>
                    <a:close/>
                    <a:moveTo>
                      <a:pt x="11030" y="4725"/>
                    </a:moveTo>
                    <a:cubicBezTo>
                      <a:pt x="11054" y="4725"/>
                      <a:pt x="11081" y="4729"/>
                      <a:pt x="11109" y="4737"/>
                    </a:cubicBezTo>
                    <a:cubicBezTo>
                      <a:pt x="11109" y="4770"/>
                      <a:pt x="11142" y="4870"/>
                      <a:pt x="11142" y="4904"/>
                    </a:cubicBezTo>
                    <a:cubicBezTo>
                      <a:pt x="11209" y="5037"/>
                      <a:pt x="11209" y="5104"/>
                      <a:pt x="11109" y="5204"/>
                    </a:cubicBezTo>
                    <a:cubicBezTo>
                      <a:pt x="10975" y="5404"/>
                      <a:pt x="10642" y="5604"/>
                      <a:pt x="10442" y="5771"/>
                    </a:cubicBezTo>
                    <a:cubicBezTo>
                      <a:pt x="10342" y="5838"/>
                      <a:pt x="10275" y="5904"/>
                      <a:pt x="10175" y="5938"/>
                    </a:cubicBezTo>
                    <a:cubicBezTo>
                      <a:pt x="10208" y="5604"/>
                      <a:pt x="10375" y="5237"/>
                      <a:pt x="10642" y="5037"/>
                    </a:cubicBezTo>
                    <a:cubicBezTo>
                      <a:pt x="10759" y="4920"/>
                      <a:pt x="10851" y="4725"/>
                      <a:pt x="11030" y="4725"/>
                    </a:cubicBezTo>
                    <a:close/>
                    <a:moveTo>
                      <a:pt x="2836" y="0"/>
                    </a:moveTo>
                    <a:cubicBezTo>
                      <a:pt x="1969" y="0"/>
                      <a:pt x="1002" y="234"/>
                      <a:pt x="468" y="1001"/>
                    </a:cubicBezTo>
                    <a:cubicBezTo>
                      <a:pt x="101" y="1535"/>
                      <a:pt x="1" y="2369"/>
                      <a:pt x="468" y="2902"/>
                    </a:cubicBezTo>
                    <a:cubicBezTo>
                      <a:pt x="754" y="3207"/>
                      <a:pt x="1138" y="3316"/>
                      <a:pt x="1539" y="3316"/>
                    </a:cubicBezTo>
                    <a:cubicBezTo>
                      <a:pt x="1840" y="3316"/>
                      <a:pt x="2150" y="3255"/>
                      <a:pt x="2436" y="3169"/>
                    </a:cubicBezTo>
                    <a:cubicBezTo>
                      <a:pt x="2636" y="3770"/>
                      <a:pt x="3170" y="4203"/>
                      <a:pt x="3837" y="4337"/>
                    </a:cubicBezTo>
                    <a:cubicBezTo>
                      <a:pt x="3953" y="4354"/>
                      <a:pt x="4065" y="4363"/>
                      <a:pt x="4172" y="4363"/>
                    </a:cubicBezTo>
                    <a:cubicBezTo>
                      <a:pt x="4467" y="4363"/>
                      <a:pt x="4736" y="4301"/>
                      <a:pt x="5004" y="4203"/>
                    </a:cubicBezTo>
                    <a:cubicBezTo>
                      <a:pt x="5038" y="4437"/>
                      <a:pt x="5171" y="4704"/>
                      <a:pt x="5371" y="4904"/>
                    </a:cubicBezTo>
                    <a:cubicBezTo>
                      <a:pt x="5781" y="5337"/>
                      <a:pt x="6329" y="5510"/>
                      <a:pt x="6865" y="5510"/>
                    </a:cubicBezTo>
                    <a:cubicBezTo>
                      <a:pt x="7072" y="5510"/>
                      <a:pt x="7278" y="5484"/>
                      <a:pt x="7473" y="5437"/>
                    </a:cubicBezTo>
                    <a:cubicBezTo>
                      <a:pt x="7473" y="5504"/>
                      <a:pt x="7473" y="5537"/>
                      <a:pt x="7506" y="5571"/>
                    </a:cubicBezTo>
                    <a:cubicBezTo>
                      <a:pt x="7776" y="6218"/>
                      <a:pt x="8350" y="6647"/>
                      <a:pt x="9001" y="6647"/>
                    </a:cubicBezTo>
                    <a:cubicBezTo>
                      <a:pt x="9156" y="6647"/>
                      <a:pt x="9314" y="6623"/>
                      <a:pt x="9474" y="6572"/>
                    </a:cubicBezTo>
                    <a:cubicBezTo>
                      <a:pt x="9508" y="6572"/>
                      <a:pt x="9608" y="6538"/>
                      <a:pt x="9641" y="6505"/>
                    </a:cubicBezTo>
                    <a:cubicBezTo>
                      <a:pt x="9708" y="6872"/>
                      <a:pt x="10008" y="7205"/>
                      <a:pt x="10475" y="7372"/>
                    </a:cubicBezTo>
                    <a:cubicBezTo>
                      <a:pt x="10629" y="7418"/>
                      <a:pt x="10776" y="7438"/>
                      <a:pt x="10918" y="7438"/>
                    </a:cubicBezTo>
                    <a:cubicBezTo>
                      <a:pt x="11296" y="7438"/>
                      <a:pt x="11636" y="7290"/>
                      <a:pt x="11976" y="7072"/>
                    </a:cubicBezTo>
                    <a:cubicBezTo>
                      <a:pt x="12009" y="7572"/>
                      <a:pt x="12276" y="8073"/>
                      <a:pt x="12510" y="8506"/>
                    </a:cubicBezTo>
                    <a:cubicBezTo>
                      <a:pt x="12567" y="8583"/>
                      <a:pt x="12654" y="8615"/>
                      <a:pt x="12746" y="8615"/>
                    </a:cubicBezTo>
                    <a:cubicBezTo>
                      <a:pt x="12974" y="8615"/>
                      <a:pt x="13229" y="8411"/>
                      <a:pt x="13110" y="8173"/>
                    </a:cubicBezTo>
                    <a:cubicBezTo>
                      <a:pt x="12843" y="7706"/>
                      <a:pt x="12510" y="6938"/>
                      <a:pt x="12710" y="6438"/>
                    </a:cubicBezTo>
                    <a:lnTo>
                      <a:pt x="13210" y="5938"/>
                    </a:lnTo>
                    <a:cubicBezTo>
                      <a:pt x="13310" y="5871"/>
                      <a:pt x="13310" y="5704"/>
                      <a:pt x="13177" y="5704"/>
                    </a:cubicBezTo>
                    <a:cubicBezTo>
                      <a:pt x="13154" y="5703"/>
                      <a:pt x="13132" y="5702"/>
                      <a:pt x="13110" y="5702"/>
                    </a:cubicBezTo>
                    <a:cubicBezTo>
                      <a:pt x="12613" y="5702"/>
                      <a:pt x="12269" y="6059"/>
                      <a:pt x="12110" y="6538"/>
                    </a:cubicBezTo>
                    <a:cubicBezTo>
                      <a:pt x="12110" y="6572"/>
                      <a:pt x="12110" y="6605"/>
                      <a:pt x="12043" y="6672"/>
                    </a:cubicBezTo>
                    <a:cubicBezTo>
                      <a:pt x="11722" y="6825"/>
                      <a:pt x="11365" y="6920"/>
                      <a:pt x="11050" y="6920"/>
                    </a:cubicBezTo>
                    <a:cubicBezTo>
                      <a:pt x="10612" y="6920"/>
                      <a:pt x="10252" y="6737"/>
                      <a:pt x="10175" y="6271"/>
                    </a:cubicBezTo>
                    <a:cubicBezTo>
                      <a:pt x="10442" y="6105"/>
                      <a:pt x="10675" y="5938"/>
                      <a:pt x="10875" y="5738"/>
                    </a:cubicBezTo>
                    <a:cubicBezTo>
                      <a:pt x="11142" y="5504"/>
                      <a:pt x="11576" y="5104"/>
                      <a:pt x="11542" y="4737"/>
                    </a:cubicBezTo>
                    <a:cubicBezTo>
                      <a:pt x="11509" y="4437"/>
                      <a:pt x="11209" y="4237"/>
                      <a:pt x="10909" y="4237"/>
                    </a:cubicBezTo>
                    <a:cubicBezTo>
                      <a:pt x="10508" y="4270"/>
                      <a:pt x="10141" y="4704"/>
                      <a:pt x="9908" y="5037"/>
                    </a:cubicBezTo>
                    <a:cubicBezTo>
                      <a:pt x="9708" y="5337"/>
                      <a:pt x="9641" y="5738"/>
                      <a:pt x="9641" y="6105"/>
                    </a:cubicBezTo>
                    <a:cubicBezTo>
                      <a:pt x="9541" y="6105"/>
                      <a:pt x="9474" y="6171"/>
                      <a:pt x="9374" y="6171"/>
                    </a:cubicBezTo>
                    <a:cubicBezTo>
                      <a:pt x="9352" y="6172"/>
                      <a:pt x="9329" y="6173"/>
                      <a:pt x="9307" y="6173"/>
                    </a:cubicBezTo>
                    <a:cubicBezTo>
                      <a:pt x="8678" y="6173"/>
                      <a:pt x="8269" y="5721"/>
                      <a:pt x="8140" y="5237"/>
                    </a:cubicBezTo>
                    <a:cubicBezTo>
                      <a:pt x="8474" y="5070"/>
                      <a:pt x="8807" y="4870"/>
                      <a:pt x="9041" y="4603"/>
                    </a:cubicBezTo>
                    <a:cubicBezTo>
                      <a:pt x="9308" y="4370"/>
                      <a:pt x="9708" y="4003"/>
                      <a:pt x="9708" y="3603"/>
                    </a:cubicBezTo>
                    <a:cubicBezTo>
                      <a:pt x="9724" y="3187"/>
                      <a:pt x="9472" y="3047"/>
                      <a:pt x="9161" y="3047"/>
                    </a:cubicBezTo>
                    <a:cubicBezTo>
                      <a:pt x="8823" y="3047"/>
                      <a:pt x="8415" y="3213"/>
                      <a:pt x="8207" y="3369"/>
                    </a:cubicBezTo>
                    <a:cubicBezTo>
                      <a:pt x="7773" y="3703"/>
                      <a:pt x="7406" y="4237"/>
                      <a:pt x="7373" y="4837"/>
                    </a:cubicBezTo>
                    <a:cubicBezTo>
                      <a:pt x="7306" y="4837"/>
                      <a:pt x="7239" y="4870"/>
                      <a:pt x="7173" y="4870"/>
                    </a:cubicBezTo>
                    <a:cubicBezTo>
                      <a:pt x="7076" y="4882"/>
                      <a:pt x="6978" y="4889"/>
                      <a:pt x="6879" y="4889"/>
                    </a:cubicBezTo>
                    <a:cubicBezTo>
                      <a:pt x="6431" y="4889"/>
                      <a:pt x="5978" y="4753"/>
                      <a:pt x="5705" y="4370"/>
                    </a:cubicBezTo>
                    <a:cubicBezTo>
                      <a:pt x="5638" y="4237"/>
                      <a:pt x="5572" y="4070"/>
                      <a:pt x="5538" y="3936"/>
                    </a:cubicBezTo>
                    <a:cubicBezTo>
                      <a:pt x="5805" y="3836"/>
                      <a:pt x="6039" y="3603"/>
                      <a:pt x="6305" y="3436"/>
                    </a:cubicBezTo>
                    <a:cubicBezTo>
                      <a:pt x="6572" y="3202"/>
                      <a:pt x="7673" y="2535"/>
                      <a:pt x="7273" y="2002"/>
                    </a:cubicBezTo>
                    <a:cubicBezTo>
                      <a:pt x="7156" y="1862"/>
                      <a:pt x="7006" y="1805"/>
                      <a:pt x="6839" y="1805"/>
                    </a:cubicBezTo>
                    <a:cubicBezTo>
                      <a:pt x="6290" y="1805"/>
                      <a:pt x="5568" y="2421"/>
                      <a:pt x="5338" y="2702"/>
                    </a:cubicBezTo>
                    <a:cubicBezTo>
                      <a:pt x="5038" y="3069"/>
                      <a:pt x="4938" y="3436"/>
                      <a:pt x="4938" y="3870"/>
                    </a:cubicBezTo>
                    <a:cubicBezTo>
                      <a:pt x="4802" y="3891"/>
                      <a:pt x="4664" y="3902"/>
                      <a:pt x="4527" y="3902"/>
                    </a:cubicBezTo>
                    <a:cubicBezTo>
                      <a:pt x="3819" y="3902"/>
                      <a:pt x="3132" y="3606"/>
                      <a:pt x="2936" y="2936"/>
                    </a:cubicBezTo>
                    <a:cubicBezTo>
                      <a:pt x="3637" y="2669"/>
                      <a:pt x="4638" y="2068"/>
                      <a:pt x="4804" y="1268"/>
                    </a:cubicBezTo>
                    <a:cubicBezTo>
                      <a:pt x="4880" y="929"/>
                      <a:pt x="4551" y="834"/>
                      <a:pt x="4191" y="834"/>
                    </a:cubicBezTo>
                    <a:cubicBezTo>
                      <a:pt x="3912" y="834"/>
                      <a:pt x="3615" y="891"/>
                      <a:pt x="3470" y="934"/>
                    </a:cubicBezTo>
                    <a:cubicBezTo>
                      <a:pt x="2703" y="1234"/>
                      <a:pt x="2269" y="1935"/>
                      <a:pt x="2336" y="2735"/>
                    </a:cubicBezTo>
                    <a:cubicBezTo>
                      <a:pt x="2084" y="2804"/>
                      <a:pt x="1832" y="2849"/>
                      <a:pt x="1606" y="2849"/>
                    </a:cubicBezTo>
                    <a:cubicBezTo>
                      <a:pt x="1173" y="2849"/>
                      <a:pt x="834" y="2684"/>
                      <a:pt x="768" y="2202"/>
                    </a:cubicBezTo>
                    <a:cubicBezTo>
                      <a:pt x="601" y="1001"/>
                      <a:pt x="2036" y="667"/>
                      <a:pt x="2936" y="334"/>
                    </a:cubicBezTo>
                    <a:cubicBezTo>
                      <a:pt x="3136" y="234"/>
                      <a:pt x="3036" y="0"/>
                      <a:pt x="2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5"/>
              <p:cNvSpPr/>
              <p:nvPr/>
            </p:nvSpPr>
            <p:spPr>
              <a:xfrm>
                <a:off x="3363400" y="879850"/>
                <a:ext cx="316625" cy="129125"/>
              </a:xfrm>
              <a:custGeom>
                <a:avLst/>
                <a:gdLst/>
                <a:ahLst/>
                <a:cxnLst/>
                <a:rect l="l" t="t" r="r" b="b"/>
                <a:pathLst>
                  <a:path w="12665" h="5165" extrusionOk="0">
                    <a:moveTo>
                      <a:pt x="589" y="1"/>
                    </a:moveTo>
                    <a:cubicBezTo>
                      <a:pt x="494" y="1"/>
                      <a:pt x="398" y="5"/>
                      <a:pt x="301" y="16"/>
                    </a:cubicBezTo>
                    <a:cubicBezTo>
                      <a:pt x="101" y="49"/>
                      <a:pt x="1" y="350"/>
                      <a:pt x="234" y="450"/>
                    </a:cubicBezTo>
                    <a:cubicBezTo>
                      <a:pt x="668" y="616"/>
                      <a:pt x="1235" y="650"/>
                      <a:pt x="1669" y="783"/>
                    </a:cubicBezTo>
                    <a:cubicBezTo>
                      <a:pt x="2236" y="850"/>
                      <a:pt x="2769" y="983"/>
                      <a:pt x="3270" y="1117"/>
                    </a:cubicBezTo>
                    <a:cubicBezTo>
                      <a:pt x="4337" y="1384"/>
                      <a:pt x="5438" y="1717"/>
                      <a:pt x="6472" y="2151"/>
                    </a:cubicBezTo>
                    <a:cubicBezTo>
                      <a:pt x="8507" y="2951"/>
                      <a:pt x="10341" y="4119"/>
                      <a:pt x="12276" y="5153"/>
                    </a:cubicBezTo>
                    <a:cubicBezTo>
                      <a:pt x="12304" y="5161"/>
                      <a:pt x="12332" y="5165"/>
                      <a:pt x="12358" y="5165"/>
                    </a:cubicBezTo>
                    <a:cubicBezTo>
                      <a:pt x="12546" y="5165"/>
                      <a:pt x="12664" y="4970"/>
                      <a:pt x="12576" y="4853"/>
                    </a:cubicBezTo>
                    <a:cubicBezTo>
                      <a:pt x="10909" y="3352"/>
                      <a:pt x="8807" y="2318"/>
                      <a:pt x="6739" y="1517"/>
                    </a:cubicBezTo>
                    <a:cubicBezTo>
                      <a:pt x="5738" y="1150"/>
                      <a:pt x="4671" y="817"/>
                      <a:pt x="3603" y="516"/>
                    </a:cubicBezTo>
                    <a:cubicBezTo>
                      <a:pt x="3070" y="383"/>
                      <a:pt x="2503" y="283"/>
                      <a:pt x="2002" y="183"/>
                    </a:cubicBezTo>
                    <a:cubicBezTo>
                      <a:pt x="1555" y="127"/>
                      <a:pt x="1084" y="1"/>
                      <a:pt x="5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5"/>
              <p:cNvSpPr/>
              <p:nvPr/>
            </p:nvSpPr>
            <p:spPr>
              <a:xfrm>
                <a:off x="3357575" y="972800"/>
                <a:ext cx="341100" cy="145125"/>
              </a:xfrm>
              <a:custGeom>
                <a:avLst/>
                <a:gdLst/>
                <a:ahLst/>
                <a:cxnLst/>
                <a:rect l="l" t="t" r="r" b="b"/>
                <a:pathLst>
                  <a:path w="13644" h="5805" extrusionOk="0">
                    <a:moveTo>
                      <a:pt x="167" y="1"/>
                    </a:moveTo>
                    <a:cubicBezTo>
                      <a:pt x="34" y="1"/>
                      <a:pt x="0" y="167"/>
                      <a:pt x="134" y="234"/>
                    </a:cubicBezTo>
                    <a:cubicBezTo>
                      <a:pt x="2502" y="801"/>
                      <a:pt x="4837" y="1468"/>
                      <a:pt x="7072" y="2436"/>
                    </a:cubicBezTo>
                    <a:cubicBezTo>
                      <a:pt x="8173" y="2869"/>
                      <a:pt x="9240" y="3370"/>
                      <a:pt x="10308" y="3970"/>
                    </a:cubicBezTo>
                    <a:cubicBezTo>
                      <a:pt x="10808" y="4270"/>
                      <a:pt x="11342" y="4571"/>
                      <a:pt x="11842" y="4838"/>
                    </a:cubicBezTo>
                    <a:cubicBezTo>
                      <a:pt x="12376" y="5171"/>
                      <a:pt x="12876" y="5571"/>
                      <a:pt x="13410" y="5805"/>
                    </a:cubicBezTo>
                    <a:cubicBezTo>
                      <a:pt x="13577" y="5805"/>
                      <a:pt x="13643" y="5671"/>
                      <a:pt x="13543" y="5605"/>
                    </a:cubicBezTo>
                    <a:cubicBezTo>
                      <a:pt x="12743" y="4771"/>
                      <a:pt x="11542" y="4170"/>
                      <a:pt x="10541" y="3603"/>
                    </a:cubicBezTo>
                    <a:cubicBezTo>
                      <a:pt x="9474" y="2969"/>
                      <a:pt x="8340" y="2436"/>
                      <a:pt x="7205" y="1969"/>
                    </a:cubicBezTo>
                    <a:cubicBezTo>
                      <a:pt x="4970" y="1068"/>
                      <a:pt x="2569" y="30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5"/>
              <p:cNvSpPr/>
              <p:nvPr/>
            </p:nvSpPr>
            <p:spPr>
              <a:xfrm>
                <a:off x="3315875" y="1085925"/>
                <a:ext cx="354450" cy="137200"/>
              </a:xfrm>
              <a:custGeom>
                <a:avLst/>
                <a:gdLst/>
                <a:ahLst/>
                <a:cxnLst/>
                <a:rect l="l" t="t" r="r" b="b"/>
                <a:pathLst>
                  <a:path w="14178" h="5488" extrusionOk="0">
                    <a:moveTo>
                      <a:pt x="2095" y="1"/>
                    </a:moveTo>
                    <a:cubicBezTo>
                      <a:pt x="1447" y="1"/>
                      <a:pt x="802" y="47"/>
                      <a:pt x="167" y="146"/>
                    </a:cubicBezTo>
                    <a:cubicBezTo>
                      <a:pt x="0" y="212"/>
                      <a:pt x="0" y="446"/>
                      <a:pt x="201" y="446"/>
                    </a:cubicBezTo>
                    <a:cubicBezTo>
                      <a:pt x="2802" y="446"/>
                      <a:pt x="5371" y="746"/>
                      <a:pt x="7806" y="1714"/>
                    </a:cubicBezTo>
                    <a:cubicBezTo>
                      <a:pt x="8973" y="2147"/>
                      <a:pt x="10141" y="2748"/>
                      <a:pt x="11175" y="3448"/>
                    </a:cubicBezTo>
                    <a:cubicBezTo>
                      <a:pt x="11709" y="3815"/>
                      <a:pt x="12209" y="4215"/>
                      <a:pt x="12676" y="4616"/>
                    </a:cubicBezTo>
                    <a:cubicBezTo>
                      <a:pt x="13025" y="4901"/>
                      <a:pt x="13434" y="5488"/>
                      <a:pt x="13875" y="5488"/>
                    </a:cubicBezTo>
                    <a:cubicBezTo>
                      <a:pt x="13898" y="5488"/>
                      <a:pt x="13921" y="5486"/>
                      <a:pt x="13944" y="5483"/>
                    </a:cubicBezTo>
                    <a:cubicBezTo>
                      <a:pt x="14077" y="5450"/>
                      <a:pt x="14177" y="5283"/>
                      <a:pt x="14177" y="5149"/>
                    </a:cubicBezTo>
                    <a:cubicBezTo>
                      <a:pt x="14177" y="4616"/>
                      <a:pt x="13377" y="4149"/>
                      <a:pt x="13010" y="3882"/>
                    </a:cubicBezTo>
                    <a:cubicBezTo>
                      <a:pt x="12509" y="3481"/>
                      <a:pt x="12009" y="3148"/>
                      <a:pt x="11509" y="2814"/>
                    </a:cubicBezTo>
                    <a:cubicBezTo>
                      <a:pt x="10341" y="2114"/>
                      <a:pt x="9140" y="1480"/>
                      <a:pt x="7873" y="1080"/>
                    </a:cubicBezTo>
                    <a:cubicBezTo>
                      <a:pt x="6065" y="427"/>
                      <a:pt x="4068" y="1"/>
                      <a:pt x="20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5"/>
              <p:cNvSpPr/>
              <p:nvPr/>
            </p:nvSpPr>
            <p:spPr>
              <a:xfrm>
                <a:off x="3440125" y="1197125"/>
                <a:ext cx="150750" cy="50175"/>
              </a:xfrm>
              <a:custGeom>
                <a:avLst/>
                <a:gdLst/>
                <a:ahLst/>
                <a:cxnLst/>
                <a:rect l="l" t="t" r="r" b="b"/>
                <a:pathLst>
                  <a:path w="6030" h="2007" extrusionOk="0">
                    <a:moveTo>
                      <a:pt x="67" y="1"/>
                    </a:moveTo>
                    <a:cubicBezTo>
                      <a:pt x="1" y="1"/>
                      <a:pt x="1" y="168"/>
                      <a:pt x="67" y="168"/>
                    </a:cubicBezTo>
                    <a:cubicBezTo>
                      <a:pt x="2102" y="334"/>
                      <a:pt x="4037" y="1035"/>
                      <a:pt x="5838" y="2002"/>
                    </a:cubicBezTo>
                    <a:cubicBezTo>
                      <a:pt x="5847" y="2005"/>
                      <a:pt x="5856" y="2007"/>
                      <a:pt x="5865" y="2007"/>
                    </a:cubicBezTo>
                    <a:cubicBezTo>
                      <a:pt x="5955" y="2007"/>
                      <a:pt x="6029" y="1866"/>
                      <a:pt x="5938" y="1835"/>
                    </a:cubicBezTo>
                    <a:cubicBezTo>
                      <a:pt x="4270" y="535"/>
                      <a:pt x="2202" y="1"/>
                      <a:pt x="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 name="Google Shape;543;p25"/>
            <p:cNvGrpSpPr/>
            <p:nvPr/>
          </p:nvGrpSpPr>
          <p:grpSpPr>
            <a:xfrm rot="-2700000">
              <a:off x="838948" y="840954"/>
              <a:ext cx="310902" cy="239933"/>
              <a:chOff x="4882422" y="4353914"/>
              <a:chExt cx="235250" cy="181550"/>
            </a:xfrm>
          </p:grpSpPr>
          <p:sp>
            <p:nvSpPr>
              <p:cNvPr id="544" name="Google Shape;544;p25"/>
              <p:cNvSpPr/>
              <p:nvPr/>
            </p:nvSpPr>
            <p:spPr>
              <a:xfrm>
                <a:off x="4990847" y="4415089"/>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5"/>
              <p:cNvSpPr/>
              <p:nvPr/>
            </p:nvSpPr>
            <p:spPr>
              <a:xfrm>
                <a:off x="4976422" y="4364364"/>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5"/>
              <p:cNvSpPr/>
              <p:nvPr/>
            </p:nvSpPr>
            <p:spPr>
              <a:xfrm>
                <a:off x="5050022" y="4414089"/>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5"/>
              <p:cNvSpPr/>
              <p:nvPr/>
            </p:nvSpPr>
            <p:spPr>
              <a:xfrm>
                <a:off x="5041572" y="4459339"/>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5"/>
              <p:cNvSpPr/>
              <p:nvPr/>
            </p:nvSpPr>
            <p:spPr>
              <a:xfrm>
                <a:off x="4882422" y="4353914"/>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9" name="Google Shape;549;p25"/>
          <p:cNvSpPr/>
          <p:nvPr/>
        </p:nvSpPr>
        <p:spPr>
          <a:xfrm rot="10800000">
            <a:off x="5" y="1440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5"/>
          <p:cNvSpPr/>
          <p:nvPr/>
        </p:nvSpPr>
        <p:spPr>
          <a:xfrm>
            <a:off x="376249" y="4391820"/>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 name="Google Shape;551;p25"/>
          <p:cNvGrpSpPr/>
          <p:nvPr/>
        </p:nvGrpSpPr>
        <p:grpSpPr>
          <a:xfrm>
            <a:off x="2121325" y="1000564"/>
            <a:ext cx="256063" cy="319186"/>
            <a:chOff x="2121325" y="1000564"/>
            <a:chExt cx="256063" cy="319186"/>
          </a:xfrm>
        </p:grpSpPr>
        <p:sp>
          <p:nvSpPr>
            <p:cNvPr id="552" name="Google Shape;552;p25"/>
            <p:cNvSpPr/>
            <p:nvPr/>
          </p:nvSpPr>
          <p:spPr>
            <a:xfrm rot="-5400000">
              <a:off x="2283888" y="964664"/>
              <a:ext cx="57600" cy="129400"/>
            </a:xfrm>
            <a:custGeom>
              <a:avLst/>
              <a:gdLst/>
              <a:ahLst/>
              <a:cxnLst/>
              <a:rect l="l" t="t" r="r" b="b"/>
              <a:pathLst>
                <a:path w="2304" h="5176" extrusionOk="0">
                  <a:moveTo>
                    <a:pt x="1107" y="1"/>
                  </a:moveTo>
                  <a:cubicBezTo>
                    <a:pt x="725" y="1"/>
                    <a:pt x="361" y="211"/>
                    <a:pt x="254" y="700"/>
                  </a:cubicBezTo>
                  <a:cubicBezTo>
                    <a:pt x="0" y="1969"/>
                    <a:pt x="0" y="3209"/>
                    <a:pt x="224" y="4478"/>
                  </a:cubicBezTo>
                  <a:cubicBezTo>
                    <a:pt x="313" y="4965"/>
                    <a:pt x="663" y="5175"/>
                    <a:pt x="1039" y="5175"/>
                  </a:cubicBezTo>
                  <a:cubicBezTo>
                    <a:pt x="1610" y="5175"/>
                    <a:pt x="2241" y="4688"/>
                    <a:pt x="2106" y="3941"/>
                  </a:cubicBezTo>
                  <a:cubicBezTo>
                    <a:pt x="1942" y="3030"/>
                    <a:pt x="1957" y="2119"/>
                    <a:pt x="2151" y="1208"/>
                  </a:cubicBezTo>
                  <a:cubicBezTo>
                    <a:pt x="2304" y="480"/>
                    <a:pt x="1684" y="1"/>
                    <a:pt x="1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5"/>
            <p:cNvSpPr/>
            <p:nvPr/>
          </p:nvSpPr>
          <p:spPr>
            <a:xfrm rot="-3370778">
              <a:off x="2225550" y="1076627"/>
              <a:ext cx="63151" cy="149252"/>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5"/>
            <p:cNvSpPr/>
            <p:nvPr/>
          </p:nvSpPr>
          <p:spPr>
            <a:xfrm>
              <a:off x="2121325" y="1162150"/>
              <a:ext cx="65825" cy="157600"/>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25"/>
          <p:cNvGrpSpPr/>
          <p:nvPr/>
        </p:nvGrpSpPr>
        <p:grpSpPr>
          <a:xfrm rot="-3818857">
            <a:off x="8438424" y="4418946"/>
            <a:ext cx="316777" cy="248816"/>
            <a:chOff x="4181197" y="354494"/>
            <a:chExt cx="316771" cy="248811"/>
          </a:xfrm>
        </p:grpSpPr>
        <p:sp>
          <p:nvSpPr>
            <p:cNvPr id="556" name="Google Shape;556;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25"/>
          <p:cNvSpPr/>
          <p:nvPr/>
        </p:nvSpPr>
        <p:spPr>
          <a:xfrm>
            <a:off x="8131566" y="-329725"/>
            <a:ext cx="1310812" cy="1222404"/>
          </a:xfrm>
          <a:custGeom>
            <a:avLst/>
            <a:gdLst/>
            <a:ahLst/>
            <a:cxnLst/>
            <a:rect l="l" t="t" r="r" b="b"/>
            <a:pathLst>
              <a:path w="44540" h="41536" extrusionOk="0">
                <a:moveTo>
                  <a:pt x="29810" y="1"/>
                </a:moveTo>
                <a:cubicBezTo>
                  <a:pt x="18468" y="1"/>
                  <a:pt x="0" y="28135"/>
                  <a:pt x="4917" y="37113"/>
                </a:cubicBezTo>
                <a:cubicBezTo>
                  <a:pt x="5593" y="38327"/>
                  <a:pt x="7065" y="39043"/>
                  <a:pt x="8378" y="39520"/>
                </a:cubicBezTo>
                <a:cubicBezTo>
                  <a:pt x="12278" y="40914"/>
                  <a:pt x="15789" y="41536"/>
                  <a:pt x="18924" y="41536"/>
                </a:cubicBezTo>
                <a:cubicBezTo>
                  <a:pt x="41297" y="41536"/>
                  <a:pt x="44539" y="9881"/>
                  <a:pt x="33443" y="1227"/>
                </a:cubicBezTo>
                <a:cubicBezTo>
                  <a:pt x="32361" y="384"/>
                  <a:pt x="31134" y="1"/>
                  <a:pt x="29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5"/>
          <p:cNvSpPr txBox="1">
            <a:spLocks noGrp="1"/>
          </p:cNvSpPr>
          <p:nvPr>
            <p:ph type="ctrTitle"/>
          </p:nvPr>
        </p:nvSpPr>
        <p:spPr>
          <a:xfrm flipH="1">
            <a:off x="2506650" y="2522575"/>
            <a:ext cx="1601400" cy="5778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561" name="Google Shape;561;p25"/>
          <p:cNvSpPr txBox="1">
            <a:spLocks noGrp="1"/>
          </p:cNvSpPr>
          <p:nvPr>
            <p:ph type="subTitle" idx="1"/>
          </p:nvPr>
        </p:nvSpPr>
        <p:spPr>
          <a:xfrm flipH="1">
            <a:off x="1287125" y="2984025"/>
            <a:ext cx="2820900" cy="1107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6">
  <p:cSld name="CUSTOM_8_1_1">
    <p:bg>
      <p:bgPr>
        <a:blipFill>
          <a:blip r:embed="rId2"/>
          <a:stretch>
            <a:fillRect/>
          </a:stretch>
        </a:blipFill>
        <a:effectLst/>
      </p:bgPr>
    </p:bg>
    <p:spTree>
      <p:nvGrpSpPr>
        <p:cNvPr id="1" name="Shape 562"/>
        <p:cNvGrpSpPr/>
        <p:nvPr/>
      </p:nvGrpSpPr>
      <p:grpSpPr>
        <a:xfrm>
          <a:off x="0" y="0"/>
          <a:ext cx="0" cy="0"/>
          <a:chOff x="0" y="0"/>
          <a:chExt cx="0" cy="0"/>
        </a:xfrm>
      </p:grpSpPr>
      <p:sp>
        <p:nvSpPr>
          <p:cNvPr id="563" name="Google Shape;563;p26"/>
          <p:cNvSpPr/>
          <p:nvPr/>
        </p:nvSpPr>
        <p:spPr>
          <a:xfrm>
            <a:off x="1028334" y="-63815"/>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4" name="Google Shape;564;p26"/>
          <p:cNvGrpSpPr/>
          <p:nvPr/>
        </p:nvGrpSpPr>
        <p:grpSpPr>
          <a:xfrm rot="2469396" flipH="1">
            <a:off x="5036752" y="3878445"/>
            <a:ext cx="306762" cy="476331"/>
            <a:chOff x="4452729" y="352000"/>
            <a:chExt cx="225596" cy="350302"/>
          </a:xfrm>
        </p:grpSpPr>
        <p:sp>
          <p:nvSpPr>
            <p:cNvPr id="565" name="Google Shape;565;p26"/>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6"/>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6"/>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6" name="Google Shape;586;p26"/>
          <p:cNvSpPr/>
          <p:nvPr/>
        </p:nvSpPr>
        <p:spPr>
          <a:xfrm>
            <a:off x="7496549" y="3592275"/>
            <a:ext cx="1647382" cy="1551152"/>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6"/>
          <p:cNvSpPr/>
          <p:nvPr/>
        </p:nvSpPr>
        <p:spPr>
          <a:xfrm rot="10487565">
            <a:off x="-202657" y="-196435"/>
            <a:ext cx="1845297" cy="2595765"/>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6"/>
          <p:cNvSpPr/>
          <p:nvPr/>
        </p:nvSpPr>
        <p:spPr>
          <a:xfrm rot="3807589" flipH="1">
            <a:off x="1111110" y="661663"/>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6"/>
          <p:cNvSpPr/>
          <p:nvPr/>
        </p:nvSpPr>
        <p:spPr>
          <a:xfrm rot="3807589" flipH="1">
            <a:off x="813646" y="562508"/>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6"/>
          <p:cNvSpPr/>
          <p:nvPr/>
        </p:nvSpPr>
        <p:spPr>
          <a:xfrm rot="3807582" flipH="1">
            <a:off x="7955125" y="4554512"/>
            <a:ext cx="161995" cy="1620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6"/>
          <p:cNvSpPr txBox="1">
            <a:spLocks noGrp="1"/>
          </p:cNvSpPr>
          <p:nvPr>
            <p:ph type="ctrTitle"/>
          </p:nvPr>
        </p:nvSpPr>
        <p:spPr>
          <a:xfrm flipH="1">
            <a:off x="5323900" y="2522575"/>
            <a:ext cx="16845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592" name="Google Shape;592;p26"/>
          <p:cNvSpPr txBox="1">
            <a:spLocks noGrp="1"/>
          </p:cNvSpPr>
          <p:nvPr>
            <p:ph type="subTitle" idx="1"/>
          </p:nvPr>
        </p:nvSpPr>
        <p:spPr>
          <a:xfrm flipH="1">
            <a:off x="5323900" y="2984025"/>
            <a:ext cx="2820900" cy="110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1">
  <p:cSld name="CUSTOM_9">
    <p:bg>
      <p:bgPr>
        <a:blipFill>
          <a:blip r:embed="rId2"/>
          <a:stretch>
            <a:fillRect/>
          </a:stretch>
        </a:blipFill>
        <a:effectLst/>
      </p:bgPr>
    </p:bg>
    <p:spTree>
      <p:nvGrpSpPr>
        <p:cNvPr id="1" name="Shape 593"/>
        <p:cNvGrpSpPr/>
        <p:nvPr/>
      </p:nvGrpSpPr>
      <p:grpSpPr>
        <a:xfrm>
          <a:off x="0" y="0"/>
          <a:ext cx="0" cy="0"/>
          <a:chOff x="0" y="0"/>
          <a:chExt cx="0" cy="0"/>
        </a:xfrm>
      </p:grpSpPr>
      <p:sp>
        <p:nvSpPr>
          <p:cNvPr id="594" name="Google Shape;594;p27"/>
          <p:cNvSpPr txBox="1">
            <a:spLocks noGrp="1"/>
          </p:cNvSpPr>
          <p:nvPr>
            <p:ph type="title"/>
          </p:nvPr>
        </p:nvSpPr>
        <p:spPr>
          <a:xfrm>
            <a:off x="720075" y="445025"/>
            <a:ext cx="7704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5" name="Google Shape;595;p27"/>
          <p:cNvSpPr txBox="1">
            <a:spLocks noGrp="1"/>
          </p:cNvSpPr>
          <p:nvPr>
            <p:ph type="subTitle" idx="1"/>
          </p:nvPr>
        </p:nvSpPr>
        <p:spPr>
          <a:xfrm flipH="1">
            <a:off x="719975" y="2631625"/>
            <a:ext cx="2017200" cy="1303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6" name="Google Shape;596;p27"/>
          <p:cNvSpPr txBox="1">
            <a:spLocks noGrp="1"/>
          </p:cNvSpPr>
          <p:nvPr>
            <p:ph type="subTitle" idx="2"/>
          </p:nvPr>
        </p:nvSpPr>
        <p:spPr>
          <a:xfrm flipH="1">
            <a:off x="6366825" y="1515100"/>
            <a:ext cx="2143500" cy="5778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7" name="Google Shape;597;p27"/>
          <p:cNvSpPr txBox="1">
            <a:spLocks noGrp="1"/>
          </p:cNvSpPr>
          <p:nvPr>
            <p:ph type="title" idx="3"/>
          </p:nvPr>
        </p:nvSpPr>
        <p:spPr>
          <a:xfrm>
            <a:off x="806325" y="2245525"/>
            <a:ext cx="1704900" cy="421500"/>
          </a:xfrm>
          <a:prstGeom prst="rect">
            <a:avLst/>
          </a:prstGeom>
          <a:noFill/>
          <a:ln>
            <a:noFill/>
          </a:ln>
        </p:spPr>
        <p:txBody>
          <a:bodyPr spcFirstLastPara="1" wrap="square" lIns="0" tIns="0" rIns="0" bIns="0"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98" name="Google Shape;598;p27"/>
          <p:cNvSpPr txBox="1">
            <a:spLocks noGrp="1"/>
          </p:cNvSpPr>
          <p:nvPr>
            <p:ph type="title" idx="4"/>
          </p:nvPr>
        </p:nvSpPr>
        <p:spPr>
          <a:xfrm>
            <a:off x="6654350" y="2243550"/>
            <a:ext cx="1786500" cy="421500"/>
          </a:xfrm>
          <a:prstGeom prst="rect">
            <a:avLst/>
          </a:prstGeom>
          <a:noFill/>
          <a:ln>
            <a:noFill/>
          </a:ln>
        </p:spPr>
        <p:txBody>
          <a:bodyPr spcFirstLastPara="1" wrap="square" lIns="0" tIns="0" rIns="0" bIns="0" anchor="ctr" anchorCtr="0">
            <a:normAutofit/>
          </a:bodyPr>
          <a:lstStyle>
            <a:lvl1pPr lvl="0" algn="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599" name="Google Shape;599;p27"/>
          <p:cNvSpPr/>
          <p:nvPr/>
        </p:nvSpPr>
        <p:spPr>
          <a:xfrm rot="-5400000">
            <a:off x="-502916" y="3509385"/>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rot="5400000">
            <a:off x="7698610" y="-1421287"/>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rot="-2567227">
            <a:off x="-436806" y="4004863"/>
            <a:ext cx="1069130" cy="1530278"/>
          </a:xfrm>
          <a:custGeom>
            <a:avLst/>
            <a:gdLst/>
            <a:ahLst/>
            <a:cxnLst/>
            <a:rect l="l" t="t" r="r" b="b"/>
            <a:pathLst>
              <a:path w="42770" h="61218" extrusionOk="0">
                <a:moveTo>
                  <a:pt x="27259" y="0"/>
                </a:moveTo>
                <a:cubicBezTo>
                  <a:pt x="15130" y="0"/>
                  <a:pt x="1" y="17509"/>
                  <a:pt x="7877" y="50591"/>
                </a:cubicBezTo>
                <a:cubicBezTo>
                  <a:pt x="12286" y="56677"/>
                  <a:pt x="20419" y="61217"/>
                  <a:pt x="27674" y="61217"/>
                </a:cubicBezTo>
                <a:cubicBezTo>
                  <a:pt x="34693" y="61217"/>
                  <a:pt x="40890" y="56967"/>
                  <a:pt x="42093" y="45757"/>
                </a:cubicBezTo>
                <a:cubicBezTo>
                  <a:pt x="42769" y="39391"/>
                  <a:pt x="38492" y="34498"/>
                  <a:pt x="38612" y="28231"/>
                </a:cubicBezTo>
                <a:cubicBezTo>
                  <a:pt x="38751" y="20692"/>
                  <a:pt x="41615" y="14127"/>
                  <a:pt x="38055" y="7046"/>
                </a:cubicBezTo>
                <a:cubicBezTo>
                  <a:pt x="35688" y="2317"/>
                  <a:pt x="31672" y="0"/>
                  <a:pt x="27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rot="2469417" flipH="1">
            <a:off x="8690510" y="255319"/>
            <a:ext cx="301652" cy="30175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rot="2469375" flipH="1">
            <a:off x="410009" y="3122590"/>
            <a:ext cx="176982" cy="1770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ly title 1">
  <p:cSld name="CUSTOM_9_1_1">
    <p:bg>
      <p:bgPr>
        <a:blipFill>
          <a:blip r:embed="rId2"/>
          <a:stretch>
            <a:fillRect/>
          </a:stretch>
        </a:blipFill>
        <a:effectLst/>
      </p:bgPr>
    </p:bg>
    <p:spTree>
      <p:nvGrpSpPr>
        <p:cNvPr id="1" name="Shape 604"/>
        <p:cNvGrpSpPr/>
        <p:nvPr/>
      </p:nvGrpSpPr>
      <p:grpSpPr>
        <a:xfrm>
          <a:off x="0" y="0"/>
          <a:ext cx="0" cy="0"/>
          <a:chOff x="0" y="0"/>
          <a:chExt cx="0" cy="0"/>
        </a:xfrm>
      </p:grpSpPr>
      <p:sp>
        <p:nvSpPr>
          <p:cNvPr id="605" name="Google Shape;605;p28"/>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6" name="Google Shape;606;p28"/>
          <p:cNvSpPr/>
          <p:nvPr/>
        </p:nvSpPr>
        <p:spPr>
          <a:xfrm rot="5400000">
            <a:off x="6966230" y="292252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rot="-5400000">
            <a:off x="-502916" y="4196210"/>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rot="2469294" flipH="1">
            <a:off x="316114" y="3751333"/>
            <a:ext cx="117371" cy="11741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rot="2469228" flipH="1">
            <a:off x="411412" y="3600961"/>
            <a:ext cx="89522" cy="89552"/>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rot="2469331" flipH="1">
            <a:off x="6213157" y="4570218"/>
            <a:ext cx="228180" cy="22825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1" name="Google Shape;611;p28"/>
          <p:cNvGrpSpPr/>
          <p:nvPr/>
        </p:nvGrpSpPr>
        <p:grpSpPr>
          <a:xfrm rot="5770333" flipH="1">
            <a:off x="8263990" y="384985"/>
            <a:ext cx="306762" cy="476338"/>
            <a:chOff x="4452729" y="352000"/>
            <a:chExt cx="225596" cy="350302"/>
          </a:xfrm>
        </p:grpSpPr>
        <p:sp>
          <p:nvSpPr>
            <p:cNvPr id="612" name="Google Shape;612;p2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CUSTOM_10">
    <p:bg>
      <p:bgPr>
        <a:blipFill>
          <a:blip r:embed="rId2"/>
          <a:stretch>
            <a:fillRect/>
          </a:stretch>
        </a:blipFill>
        <a:effectLst/>
      </p:bgPr>
    </p:bg>
    <p:spTree>
      <p:nvGrpSpPr>
        <p:cNvPr id="1" name="Shape 615"/>
        <p:cNvGrpSpPr/>
        <p:nvPr/>
      </p:nvGrpSpPr>
      <p:grpSpPr>
        <a:xfrm>
          <a:off x="0" y="0"/>
          <a:ext cx="0" cy="0"/>
          <a:chOff x="0" y="0"/>
          <a:chExt cx="0" cy="0"/>
        </a:xfrm>
      </p:grpSpPr>
      <p:sp>
        <p:nvSpPr>
          <p:cNvPr id="616" name="Google Shape;616;p29"/>
          <p:cNvSpPr txBox="1">
            <a:spLocks noGrp="1"/>
          </p:cNvSpPr>
          <p:nvPr>
            <p:ph type="ctrTitle"/>
          </p:nvPr>
        </p:nvSpPr>
        <p:spPr>
          <a:xfrm flipH="1">
            <a:off x="4497000" y="1037133"/>
            <a:ext cx="3222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60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617" name="Google Shape;617;p29"/>
          <p:cNvSpPr txBox="1">
            <a:spLocks noGrp="1"/>
          </p:cNvSpPr>
          <p:nvPr>
            <p:ph type="subTitle" idx="1"/>
          </p:nvPr>
        </p:nvSpPr>
        <p:spPr>
          <a:xfrm>
            <a:off x="4497000" y="1635025"/>
            <a:ext cx="4569600" cy="666300"/>
          </a:xfrm>
          <a:prstGeom prst="rect">
            <a:avLst/>
          </a:prstGeom>
        </p:spPr>
        <p:txBody>
          <a:bodyPr spcFirstLastPara="1" wrap="square" lIns="91425" tIns="91425" rIns="91425" bIns="91425" anchor="t" anchorCtr="0">
            <a:normAutofit/>
          </a:bodyPr>
          <a:lstStyle>
            <a:lvl1pPr lvl="0" rtl="0">
              <a:spcBef>
                <a:spcPts val="0"/>
              </a:spcBef>
              <a:spcAft>
                <a:spcPts val="0"/>
              </a:spcAft>
              <a:buSzPts val="14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618" name="Google Shape;618;p29"/>
          <p:cNvSpPr/>
          <p:nvPr/>
        </p:nvSpPr>
        <p:spPr>
          <a:xfrm rot="5400000">
            <a:off x="1399755" y="2808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9" name="Google Shape;619;p29"/>
          <p:cNvGrpSpPr/>
          <p:nvPr/>
        </p:nvGrpSpPr>
        <p:grpSpPr>
          <a:xfrm rot="2469396" flipH="1">
            <a:off x="3110452" y="4251595"/>
            <a:ext cx="306762" cy="476331"/>
            <a:chOff x="4452729" y="352000"/>
            <a:chExt cx="225596" cy="350302"/>
          </a:xfrm>
        </p:grpSpPr>
        <p:sp>
          <p:nvSpPr>
            <p:cNvPr id="620" name="Google Shape;620;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 name="Google Shape;623;p29"/>
          <p:cNvGrpSpPr/>
          <p:nvPr/>
        </p:nvGrpSpPr>
        <p:grpSpPr>
          <a:xfrm rot="-2370207" flipH="1">
            <a:off x="7892050" y="356247"/>
            <a:ext cx="306765" cy="476344"/>
            <a:chOff x="4452729" y="352000"/>
            <a:chExt cx="225596" cy="350302"/>
          </a:xfrm>
        </p:grpSpPr>
        <p:sp>
          <p:nvSpPr>
            <p:cNvPr id="624" name="Google Shape;624;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7" name="Google Shape;627;p29"/>
          <p:cNvSpPr txBox="1"/>
          <p:nvPr/>
        </p:nvSpPr>
        <p:spPr>
          <a:xfrm>
            <a:off x="4497000" y="3239209"/>
            <a:ext cx="3495900" cy="6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chemeClr val="dk2"/>
                </a:solidFill>
                <a:latin typeface="Questrial"/>
                <a:ea typeface="Questrial"/>
                <a:cs typeface="Questrial"/>
                <a:sym typeface="Questrial"/>
              </a:rPr>
              <a:t>CREDITS: This presentation template was created by </a:t>
            </a:r>
            <a:r>
              <a:rPr lang="en-GB" sz="1200" b="1">
                <a:solidFill>
                  <a:schemeClr val="dk2"/>
                </a:solidFill>
                <a:uFill>
                  <a:noFill/>
                </a:uFill>
                <a:latin typeface="Questrial"/>
                <a:ea typeface="Questrial"/>
                <a:cs typeface="Questrial"/>
                <a:sym typeface="Questrial"/>
                <a:hlinkClick r:id="rId3"/>
              </a:rPr>
              <a:t>Slidesgo</a:t>
            </a:r>
            <a:r>
              <a:rPr lang="en-GB" sz="1200">
                <a:solidFill>
                  <a:schemeClr val="dk2"/>
                </a:solidFill>
                <a:latin typeface="Questrial"/>
                <a:ea typeface="Questrial"/>
                <a:cs typeface="Questrial"/>
                <a:sym typeface="Questrial"/>
              </a:rPr>
              <a:t>, including icon by </a:t>
            </a:r>
            <a:r>
              <a:rPr lang="en-GB" sz="1200" b="1">
                <a:solidFill>
                  <a:schemeClr val="dk2"/>
                </a:solidFill>
                <a:uFill>
                  <a:noFill/>
                </a:uFill>
                <a:latin typeface="Questrial"/>
                <a:ea typeface="Questrial"/>
                <a:cs typeface="Questrial"/>
                <a:sym typeface="Questrial"/>
                <a:hlinkClick r:id="rId4"/>
              </a:rPr>
              <a:t>Flaticon</a:t>
            </a:r>
            <a:r>
              <a:rPr lang="en-GB" sz="1200">
                <a:solidFill>
                  <a:schemeClr val="dk2"/>
                </a:solidFill>
                <a:latin typeface="Questrial"/>
                <a:ea typeface="Questrial"/>
                <a:cs typeface="Questrial"/>
                <a:sym typeface="Questrial"/>
              </a:rPr>
              <a:t>, and infographics &amp; images from </a:t>
            </a:r>
            <a:r>
              <a:rPr lang="en-GB" sz="1200" b="1">
                <a:solidFill>
                  <a:schemeClr val="dk2"/>
                </a:solidFill>
                <a:uFill>
                  <a:noFill/>
                </a:uFill>
                <a:latin typeface="Questrial"/>
                <a:ea typeface="Questrial"/>
                <a:cs typeface="Questrial"/>
                <a:sym typeface="Questrial"/>
                <a:hlinkClick r:id="rId5"/>
              </a:rPr>
              <a:t>Freepik</a:t>
            </a:r>
            <a:endParaRPr sz="1200" b="1">
              <a:solidFill>
                <a:schemeClr val="dk2"/>
              </a:solidFill>
              <a:latin typeface="Questrial"/>
              <a:ea typeface="Questrial"/>
              <a:cs typeface="Questrial"/>
              <a:sym typeface="Quest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11">
    <p:bg>
      <p:bgPr>
        <a:blipFill>
          <a:blip r:embed="rId2"/>
          <a:stretch>
            <a:fillRect/>
          </a:stretch>
        </a:blipFill>
        <a:effectLst/>
      </p:bgPr>
    </p:bg>
    <p:spTree>
      <p:nvGrpSpPr>
        <p:cNvPr id="1" name="Shape 62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stretch>
            <a:fillRect/>
          </a:stretch>
        </a:blipFill>
        <a:effectLst/>
      </p:bgPr>
    </p:bg>
    <p:spTree>
      <p:nvGrpSpPr>
        <p:cNvPr id="1" name="Shape 93"/>
        <p:cNvGrpSpPr/>
        <p:nvPr/>
      </p:nvGrpSpPr>
      <p:grpSpPr>
        <a:xfrm>
          <a:off x="0" y="0"/>
          <a:ext cx="0" cy="0"/>
          <a:chOff x="0" y="0"/>
          <a:chExt cx="0" cy="0"/>
        </a:xfrm>
      </p:grpSpPr>
      <p:sp>
        <p:nvSpPr>
          <p:cNvPr id="94" name="Google Shape;94;p4"/>
          <p:cNvSpPr/>
          <p:nvPr/>
        </p:nvSpPr>
        <p:spPr>
          <a:xfrm rot="7028957">
            <a:off x="8705824" y="4609783"/>
            <a:ext cx="313968" cy="363367"/>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4"/>
          <p:cNvSpPr txBox="1">
            <a:spLocks noGrp="1"/>
          </p:cNvSpPr>
          <p:nvPr>
            <p:ph type="body" idx="1"/>
          </p:nvPr>
        </p:nvSpPr>
        <p:spPr>
          <a:xfrm>
            <a:off x="616500" y="1197300"/>
            <a:ext cx="79527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30200">
              <a:lnSpc>
                <a:spcPct val="100000"/>
              </a:lnSpc>
              <a:spcBef>
                <a:spcPts val="0"/>
              </a:spcBef>
              <a:spcAft>
                <a:spcPts val="0"/>
              </a:spcAft>
              <a:buSzPts val="1600"/>
              <a:buChar char="○"/>
              <a:defRPr sz="1200"/>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97" name="Google Shape;97;p4"/>
          <p:cNvSpPr/>
          <p:nvPr/>
        </p:nvSpPr>
        <p:spPr>
          <a:xfrm rot="-5400000">
            <a:off x="7207952" y="59925"/>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4"/>
          <p:cNvGrpSpPr/>
          <p:nvPr/>
        </p:nvGrpSpPr>
        <p:grpSpPr>
          <a:xfrm>
            <a:off x="7055419" y="360481"/>
            <a:ext cx="734917" cy="808846"/>
            <a:chOff x="5571650" y="2059975"/>
            <a:chExt cx="445350" cy="490150"/>
          </a:xfrm>
        </p:grpSpPr>
        <p:sp>
          <p:nvSpPr>
            <p:cNvPr id="99" name="Google Shape;99;p4"/>
            <p:cNvSpPr/>
            <p:nvPr/>
          </p:nvSpPr>
          <p:spPr>
            <a:xfrm>
              <a:off x="5571650" y="2059975"/>
              <a:ext cx="445350" cy="490150"/>
            </a:xfrm>
            <a:custGeom>
              <a:avLst/>
              <a:gdLst/>
              <a:ahLst/>
              <a:cxnLst/>
              <a:rect l="l" t="t" r="r" b="b"/>
              <a:pathLst>
                <a:path w="17814" h="19606" extrusionOk="0">
                  <a:moveTo>
                    <a:pt x="11439" y="1"/>
                  </a:moveTo>
                  <a:cubicBezTo>
                    <a:pt x="9178" y="1"/>
                    <a:pt x="1533" y="1745"/>
                    <a:pt x="734" y="3214"/>
                  </a:cubicBezTo>
                  <a:cubicBezTo>
                    <a:pt x="201" y="4181"/>
                    <a:pt x="0" y="7884"/>
                    <a:pt x="701" y="8951"/>
                  </a:cubicBezTo>
                  <a:cubicBezTo>
                    <a:pt x="701" y="8951"/>
                    <a:pt x="990" y="8896"/>
                    <a:pt x="1415" y="8896"/>
                  </a:cubicBezTo>
                  <a:cubicBezTo>
                    <a:pt x="2352" y="8896"/>
                    <a:pt x="3951" y="9165"/>
                    <a:pt x="4570" y="10886"/>
                  </a:cubicBezTo>
                  <a:cubicBezTo>
                    <a:pt x="5871" y="14522"/>
                    <a:pt x="2836" y="15990"/>
                    <a:pt x="2836" y="15990"/>
                  </a:cubicBezTo>
                  <a:cubicBezTo>
                    <a:pt x="2669" y="17190"/>
                    <a:pt x="3403" y="19259"/>
                    <a:pt x="4404" y="19559"/>
                  </a:cubicBezTo>
                  <a:cubicBezTo>
                    <a:pt x="4525" y="19591"/>
                    <a:pt x="4688" y="19605"/>
                    <a:pt x="4881" y="19605"/>
                  </a:cubicBezTo>
                  <a:cubicBezTo>
                    <a:pt x="6278" y="19605"/>
                    <a:pt x="9240" y="18858"/>
                    <a:pt x="9240" y="18858"/>
                  </a:cubicBezTo>
                  <a:cubicBezTo>
                    <a:pt x="9240" y="18858"/>
                    <a:pt x="7839" y="10619"/>
                    <a:pt x="7072" y="7550"/>
                  </a:cubicBezTo>
                  <a:cubicBezTo>
                    <a:pt x="6443" y="4793"/>
                    <a:pt x="6217" y="2628"/>
                    <a:pt x="7412" y="2628"/>
                  </a:cubicBezTo>
                  <a:cubicBezTo>
                    <a:pt x="7547" y="2628"/>
                    <a:pt x="7700" y="2656"/>
                    <a:pt x="7873" y="2713"/>
                  </a:cubicBezTo>
                  <a:cubicBezTo>
                    <a:pt x="10141" y="3481"/>
                    <a:pt x="11375" y="10953"/>
                    <a:pt x="13010" y="17691"/>
                  </a:cubicBezTo>
                  <a:cubicBezTo>
                    <a:pt x="13051" y="17703"/>
                    <a:pt x="13110" y="17708"/>
                    <a:pt x="13185" y="17708"/>
                  </a:cubicBezTo>
                  <a:cubicBezTo>
                    <a:pt x="13964" y="17708"/>
                    <a:pt x="16410" y="17082"/>
                    <a:pt x="17079" y="15956"/>
                  </a:cubicBezTo>
                  <a:cubicBezTo>
                    <a:pt x="17813" y="14689"/>
                    <a:pt x="16846" y="11920"/>
                    <a:pt x="16179" y="11220"/>
                  </a:cubicBezTo>
                  <a:cubicBezTo>
                    <a:pt x="16179" y="11220"/>
                    <a:pt x="15802" y="11322"/>
                    <a:pt x="15286" y="11322"/>
                  </a:cubicBezTo>
                  <a:cubicBezTo>
                    <a:pt x="14362" y="11322"/>
                    <a:pt x="12992" y="10993"/>
                    <a:pt x="12543" y="9151"/>
                  </a:cubicBezTo>
                  <a:cubicBezTo>
                    <a:pt x="11842" y="6383"/>
                    <a:pt x="14711" y="4848"/>
                    <a:pt x="14711" y="4848"/>
                  </a:cubicBezTo>
                  <a:cubicBezTo>
                    <a:pt x="14578" y="3881"/>
                    <a:pt x="13377" y="145"/>
                    <a:pt x="11709" y="12"/>
                  </a:cubicBezTo>
                  <a:cubicBezTo>
                    <a:pt x="11630" y="4"/>
                    <a:pt x="11540" y="1"/>
                    <a:pt x="11439"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866850" y="2180325"/>
              <a:ext cx="109275" cy="162675"/>
            </a:xfrm>
            <a:custGeom>
              <a:avLst/>
              <a:gdLst/>
              <a:ahLst/>
              <a:cxnLst/>
              <a:rect l="l" t="t" r="r" b="b"/>
              <a:pathLst>
                <a:path w="4371" h="6507" extrusionOk="0">
                  <a:moveTo>
                    <a:pt x="2870" y="1"/>
                  </a:moveTo>
                  <a:lnTo>
                    <a:pt x="2870" y="1"/>
                  </a:lnTo>
                  <a:cubicBezTo>
                    <a:pt x="2869" y="1"/>
                    <a:pt x="1" y="1536"/>
                    <a:pt x="701" y="4304"/>
                  </a:cubicBezTo>
                  <a:cubicBezTo>
                    <a:pt x="1174" y="6174"/>
                    <a:pt x="2562" y="6507"/>
                    <a:pt x="3488" y="6507"/>
                  </a:cubicBezTo>
                  <a:cubicBezTo>
                    <a:pt x="4000" y="6507"/>
                    <a:pt x="4371" y="6406"/>
                    <a:pt x="4371" y="6406"/>
                  </a:cubicBezTo>
                  <a:cubicBezTo>
                    <a:pt x="3704" y="5738"/>
                    <a:pt x="2269" y="6172"/>
                    <a:pt x="2002" y="3704"/>
                  </a:cubicBezTo>
                  <a:cubicBezTo>
                    <a:pt x="1769" y="2069"/>
                    <a:pt x="2903" y="435"/>
                    <a:pt x="2870"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726050" y="2125875"/>
              <a:ext cx="170025" cy="405575"/>
            </a:xfrm>
            <a:custGeom>
              <a:avLst/>
              <a:gdLst/>
              <a:ahLst/>
              <a:cxnLst/>
              <a:rect l="l" t="t" r="r" b="b"/>
              <a:pathLst>
                <a:path w="6801" h="16223" extrusionOk="0">
                  <a:moveTo>
                    <a:pt x="1218" y="0"/>
                  </a:moveTo>
                  <a:cubicBezTo>
                    <a:pt x="0" y="0"/>
                    <a:pt x="201" y="2145"/>
                    <a:pt x="863" y="4914"/>
                  </a:cubicBezTo>
                  <a:cubicBezTo>
                    <a:pt x="1563" y="7950"/>
                    <a:pt x="3031" y="16222"/>
                    <a:pt x="3031" y="16222"/>
                  </a:cubicBezTo>
                  <a:cubicBezTo>
                    <a:pt x="3031" y="16222"/>
                    <a:pt x="3365" y="15388"/>
                    <a:pt x="4132" y="15122"/>
                  </a:cubicBezTo>
                  <a:cubicBezTo>
                    <a:pt x="4397" y="15055"/>
                    <a:pt x="4939" y="14887"/>
                    <a:pt x="5634" y="14887"/>
                  </a:cubicBezTo>
                  <a:cubicBezTo>
                    <a:pt x="5989" y="14887"/>
                    <a:pt x="6383" y="14931"/>
                    <a:pt x="6800" y="15055"/>
                  </a:cubicBezTo>
                  <a:cubicBezTo>
                    <a:pt x="5166" y="8317"/>
                    <a:pt x="3965" y="845"/>
                    <a:pt x="1663" y="77"/>
                  </a:cubicBezTo>
                  <a:cubicBezTo>
                    <a:pt x="1497" y="25"/>
                    <a:pt x="1349" y="0"/>
                    <a:pt x="1218"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587500" y="2280575"/>
              <a:ext cx="130950" cy="178325"/>
            </a:xfrm>
            <a:custGeom>
              <a:avLst/>
              <a:gdLst/>
              <a:ahLst/>
              <a:cxnLst/>
              <a:rect l="l" t="t" r="r" b="b"/>
              <a:pathLst>
                <a:path w="5238" h="7133" extrusionOk="0">
                  <a:moveTo>
                    <a:pt x="617" y="1"/>
                  </a:moveTo>
                  <a:cubicBezTo>
                    <a:pt x="295" y="1"/>
                    <a:pt x="68" y="29"/>
                    <a:pt x="13" y="29"/>
                  </a:cubicBezTo>
                  <a:cubicBezTo>
                    <a:pt x="6" y="29"/>
                    <a:pt x="1" y="28"/>
                    <a:pt x="0" y="27"/>
                  </a:cubicBezTo>
                  <a:lnTo>
                    <a:pt x="0" y="27"/>
                  </a:lnTo>
                  <a:cubicBezTo>
                    <a:pt x="67" y="161"/>
                    <a:pt x="167" y="227"/>
                    <a:pt x="234" y="294"/>
                  </a:cubicBezTo>
                  <a:cubicBezTo>
                    <a:pt x="1234" y="794"/>
                    <a:pt x="1668" y="995"/>
                    <a:pt x="2402" y="2963"/>
                  </a:cubicBezTo>
                  <a:cubicBezTo>
                    <a:pt x="2936" y="4397"/>
                    <a:pt x="2335" y="5865"/>
                    <a:pt x="2168" y="7132"/>
                  </a:cubicBezTo>
                  <a:cubicBezTo>
                    <a:pt x="2168" y="7132"/>
                    <a:pt x="5237" y="5665"/>
                    <a:pt x="3903" y="2029"/>
                  </a:cubicBezTo>
                  <a:cubicBezTo>
                    <a:pt x="3256" y="232"/>
                    <a:pt x="1543" y="1"/>
                    <a:pt x="61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5808475" y="2290425"/>
              <a:ext cx="33400" cy="33375"/>
            </a:xfrm>
            <a:custGeom>
              <a:avLst/>
              <a:gdLst/>
              <a:ahLst/>
              <a:cxnLst/>
              <a:rect l="l" t="t" r="r" b="b"/>
              <a:pathLst>
                <a:path w="1336" h="1335" extrusionOk="0">
                  <a:moveTo>
                    <a:pt x="701" y="0"/>
                  </a:moveTo>
                  <a:cubicBezTo>
                    <a:pt x="601" y="0"/>
                    <a:pt x="535" y="0"/>
                    <a:pt x="435" y="33"/>
                  </a:cubicBezTo>
                  <a:cubicBezTo>
                    <a:pt x="368" y="100"/>
                    <a:pt x="268" y="134"/>
                    <a:pt x="234" y="167"/>
                  </a:cubicBezTo>
                  <a:cubicBezTo>
                    <a:pt x="168" y="200"/>
                    <a:pt x="101" y="300"/>
                    <a:pt x="68" y="400"/>
                  </a:cubicBezTo>
                  <a:cubicBezTo>
                    <a:pt x="34" y="467"/>
                    <a:pt x="1" y="567"/>
                    <a:pt x="1" y="634"/>
                  </a:cubicBezTo>
                  <a:lnTo>
                    <a:pt x="1" y="801"/>
                  </a:lnTo>
                  <a:cubicBezTo>
                    <a:pt x="34" y="934"/>
                    <a:pt x="68" y="1001"/>
                    <a:pt x="168" y="1101"/>
                  </a:cubicBezTo>
                  <a:lnTo>
                    <a:pt x="268" y="1234"/>
                  </a:lnTo>
                  <a:cubicBezTo>
                    <a:pt x="368" y="1301"/>
                    <a:pt x="501" y="1334"/>
                    <a:pt x="601" y="1334"/>
                  </a:cubicBezTo>
                  <a:cubicBezTo>
                    <a:pt x="701" y="1334"/>
                    <a:pt x="768" y="1334"/>
                    <a:pt x="868" y="1301"/>
                  </a:cubicBezTo>
                  <a:cubicBezTo>
                    <a:pt x="935" y="1268"/>
                    <a:pt x="1035" y="1234"/>
                    <a:pt x="1068" y="1168"/>
                  </a:cubicBezTo>
                  <a:cubicBezTo>
                    <a:pt x="1168" y="1134"/>
                    <a:pt x="1202" y="1034"/>
                    <a:pt x="1235" y="967"/>
                  </a:cubicBezTo>
                  <a:cubicBezTo>
                    <a:pt x="1268" y="901"/>
                    <a:pt x="1335" y="801"/>
                    <a:pt x="1335" y="734"/>
                  </a:cubicBezTo>
                  <a:lnTo>
                    <a:pt x="1335" y="567"/>
                  </a:lnTo>
                  <a:cubicBezTo>
                    <a:pt x="1268" y="434"/>
                    <a:pt x="1235" y="334"/>
                    <a:pt x="1168" y="267"/>
                  </a:cubicBezTo>
                  <a:lnTo>
                    <a:pt x="1035" y="134"/>
                  </a:lnTo>
                  <a:cubicBezTo>
                    <a:pt x="935" y="67"/>
                    <a:pt x="835" y="0"/>
                    <a:pt x="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604180" y="2176896"/>
              <a:ext cx="20961" cy="22000"/>
            </a:xfrm>
            <a:custGeom>
              <a:avLst/>
              <a:gdLst/>
              <a:ahLst/>
              <a:cxnLst/>
              <a:rect l="l" t="t" r="r" b="b"/>
              <a:pathLst>
                <a:path w="768" h="806" extrusionOk="0">
                  <a:moveTo>
                    <a:pt x="350" y="0"/>
                  </a:moveTo>
                  <a:cubicBezTo>
                    <a:pt x="173" y="0"/>
                    <a:pt x="31" y="158"/>
                    <a:pt x="0" y="371"/>
                  </a:cubicBezTo>
                  <a:cubicBezTo>
                    <a:pt x="0" y="605"/>
                    <a:pt x="134" y="805"/>
                    <a:pt x="367" y="805"/>
                  </a:cubicBezTo>
                  <a:cubicBezTo>
                    <a:pt x="567" y="805"/>
                    <a:pt x="768" y="638"/>
                    <a:pt x="768" y="438"/>
                  </a:cubicBezTo>
                  <a:cubicBezTo>
                    <a:pt x="768" y="205"/>
                    <a:pt x="601" y="5"/>
                    <a:pt x="401" y="5"/>
                  </a:cubicBezTo>
                  <a:cubicBezTo>
                    <a:pt x="384" y="2"/>
                    <a:pt x="367" y="0"/>
                    <a:pt x="3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5691567" y="2181564"/>
              <a:ext cx="21889" cy="21863"/>
            </a:xfrm>
            <a:custGeom>
              <a:avLst/>
              <a:gdLst/>
              <a:ahLst/>
              <a:cxnLst/>
              <a:rect l="l" t="t" r="r" b="b"/>
              <a:pathLst>
                <a:path w="802" h="801" extrusionOk="0">
                  <a:moveTo>
                    <a:pt x="401" y="0"/>
                  </a:moveTo>
                  <a:cubicBezTo>
                    <a:pt x="201" y="0"/>
                    <a:pt x="34" y="167"/>
                    <a:pt x="1" y="367"/>
                  </a:cubicBezTo>
                  <a:cubicBezTo>
                    <a:pt x="1" y="601"/>
                    <a:pt x="167" y="801"/>
                    <a:pt x="368" y="801"/>
                  </a:cubicBezTo>
                  <a:cubicBezTo>
                    <a:pt x="568" y="801"/>
                    <a:pt x="801" y="634"/>
                    <a:pt x="801" y="434"/>
                  </a:cubicBezTo>
                  <a:cubicBezTo>
                    <a:pt x="801" y="200"/>
                    <a:pt x="634" y="0"/>
                    <a:pt x="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5633300" y="2210140"/>
              <a:ext cx="49208" cy="23337"/>
            </a:xfrm>
            <a:custGeom>
              <a:avLst/>
              <a:gdLst/>
              <a:ahLst/>
              <a:cxnLst/>
              <a:rect l="l" t="t" r="r" b="b"/>
              <a:pathLst>
                <a:path w="1803" h="855" extrusionOk="0">
                  <a:moveTo>
                    <a:pt x="187" y="1"/>
                  </a:moveTo>
                  <a:cubicBezTo>
                    <a:pt x="174" y="1"/>
                    <a:pt x="159" y="9"/>
                    <a:pt x="134" y="21"/>
                  </a:cubicBezTo>
                  <a:cubicBezTo>
                    <a:pt x="101" y="21"/>
                    <a:pt x="34" y="87"/>
                    <a:pt x="34" y="121"/>
                  </a:cubicBezTo>
                  <a:cubicBezTo>
                    <a:pt x="1" y="321"/>
                    <a:pt x="134" y="521"/>
                    <a:pt x="301" y="655"/>
                  </a:cubicBezTo>
                  <a:cubicBezTo>
                    <a:pt x="501" y="788"/>
                    <a:pt x="668" y="855"/>
                    <a:pt x="868" y="855"/>
                  </a:cubicBezTo>
                  <a:cubicBezTo>
                    <a:pt x="1035" y="855"/>
                    <a:pt x="1302" y="821"/>
                    <a:pt x="1469" y="688"/>
                  </a:cubicBezTo>
                  <a:cubicBezTo>
                    <a:pt x="1635" y="588"/>
                    <a:pt x="1769" y="421"/>
                    <a:pt x="1802" y="188"/>
                  </a:cubicBezTo>
                  <a:cubicBezTo>
                    <a:pt x="1802" y="154"/>
                    <a:pt x="1802" y="154"/>
                    <a:pt x="1769" y="121"/>
                  </a:cubicBezTo>
                  <a:cubicBezTo>
                    <a:pt x="1735" y="104"/>
                    <a:pt x="1710" y="96"/>
                    <a:pt x="1690" y="96"/>
                  </a:cubicBezTo>
                  <a:cubicBezTo>
                    <a:pt x="1669" y="96"/>
                    <a:pt x="1652" y="104"/>
                    <a:pt x="1635" y="121"/>
                  </a:cubicBezTo>
                  <a:cubicBezTo>
                    <a:pt x="1535" y="254"/>
                    <a:pt x="1435" y="321"/>
                    <a:pt x="1302" y="388"/>
                  </a:cubicBezTo>
                  <a:cubicBezTo>
                    <a:pt x="1168" y="421"/>
                    <a:pt x="1035" y="421"/>
                    <a:pt x="935" y="421"/>
                  </a:cubicBezTo>
                  <a:cubicBezTo>
                    <a:pt x="801" y="421"/>
                    <a:pt x="668" y="388"/>
                    <a:pt x="535" y="321"/>
                  </a:cubicBezTo>
                  <a:cubicBezTo>
                    <a:pt x="434" y="288"/>
                    <a:pt x="334" y="221"/>
                    <a:pt x="268" y="87"/>
                  </a:cubicBezTo>
                  <a:cubicBezTo>
                    <a:pt x="225" y="24"/>
                    <a:pt x="210"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4"/>
          <p:cNvSpPr/>
          <p:nvPr/>
        </p:nvSpPr>
        <p:spPr>
          <a:xfrm>
            <a:off x="8629500" y="2089950"/>
            <a:ext cx="291900" cy="282050"/>
          </a:xfrm>
          <a:custGeom>
            <a:avLst/>
            <a:gdLst/>
            <a:ahLst/>
            <a:cxnLst/>
            <a:rect l="l" t="t" r="r" b="b"/>
            <a:pathLst>
              <a:path w="11676" h="11282" extrusionOk="0">
                <a:moveTo>
                  <a:pt x="6805" y="2948"/>
                </a:moveTo>
                <a:cubicBezTo>
                  <a:pt x="6738" y="3081"/>
                  <a:pt x="6571" y="3148"/>
                  <a:pt x="6438" y="3248"/>
                </a:cubicBezTo>
                <a:cubicBezTo>
                  <a:pt x="6038" y="3548"/>
                  <a:pt x="5637" y="3715"/>
                  <a:pt x="5204" y="3882"/>
                </a:cubicBezTo>
                <a:cubicBezTo>
                  <a:pt x="4770" y="4048"/>
                  <a:pt x="4270" y="4149"/>
                  <a:pt x="3803" y="4249"/>
                </a:cubicBezTo>
                <a:cubicBezTo>
                  <a:pt x="4103" y="4082"/>
                  <a:pt x="4370" y="3882"/>
                  <a:pt x="4670" y="3748"/>
                </a:cubicBezTo>
                <a:cubicBezTo>
                  <a:pt x="5271" y="3415"/>
                  <a:pt x="5904" y="3081"/>
                  <a:pt x="6538" y="2948"/>
                </a:cubicBezTo>
                <a:close/>
                <a:moveTo>
                  <a:pt x="10737" y="4369"/>
                </a:moveTo>
                <a:cubicBezTo>
                  <a:pt x="10768" y="4369"/>
                  <a:pt x="10760" y="4389"/>
                  <a:pt x="10741" y="4482"/>
                </a:cubicBezTo>
                <a:cubicBezTo>
                  <a:pt x="10641" y="4782"/>
                  <a:pt x="10141" y="5149"/>
                  <a:pt x="9907" y="5383"/>
                </a:cubicBezTo>
                <a:cubicBezTo>
                  <a:pt x="9273" y="5916"/>
                  <a:pt x="8606" y="6383"/>
                  <a:pt x="7839" y="6784"/>
                </a:cubicBezTo>
                <a:cubicBezTo>
                  <a:pt x="7139" y="7151"/>
                  <a:pt x="6405" y="7484"/>
                  <a:pt x="5637" y="7751"/>
                </a:cubicBezTo>
                <a:cubicBezTo>
                  <a:pt x="5838" y="7451"/>
                  <a:pt x="6138" y="7217"/>
                  <a:pt x="6305" y="7051"/>
                </a:cubicBezTo>
                <a:cubicBezTo>
                  <a:pt x="7339" y="5950"/>
                  <a:pt x="8606" y="5083"/>
                  <a:pt x="9974" y="4582"/>
                </a:cubicBezTo>
                <a:cubicBezTo>
                  <a:pt x="10141" y="4549"/>
                  <a:pt x="10408" y="4415"/>
                  <a:pt x="10574" y="4382"/>
                </a:cubicBezTo>
                <a:cubicBezTo>
                  <a:pt x="10663" y="4382"/>
                  <a:pt x="10713" y="4369"/>
                  <a:pt x="10737" y="4369"/>
                </a:cubicBezTo>
                <a:close/>
                <a:moveTo>
                  <a:pt x="5436" y="1"/>
                </a:moveTo>
                <a:cubicBezTo>
                  <a:pt x="5405" y="1"/>
                  <a:pt x="5372" y="4"/>
                  <a:pt x="5337" y="12"/>
                </a:cubicBezTo>
                <a:cubicBezTo>
                  <a:pt x="3469" y="513"/>
                  <a:pt x="1168" y="1780"/>
                  <a:pt x="367" y="3648"/>
                </a:cubicBezTo>
                <a:cubicBezTo>
                  <a:pt x="33" y="4415"/>
                  <a:pt x="334" y="5149"/>
                  <a:pt x="1101" y="5416"/>
                </a:cubicBezTo>
                <a:cubicBezTo>
                  <a:pt x="601" y="5983"/>
                  <a:pt x="167" y="6650"/>
                  <a:pt x="100" y="7418"/>
                </a:cubicBezTo>
                <a:cubicBezTo>
                  <a:pt x="0" y="8285"/>
                  <a:pt x="467" y="8985"/>
                  <a:pt x="1301" y="9319"/>
                </a:cubicBezTo>
                <a:cubicBezTo>
                  <a:pt x="1659" y="9457"/>
                  <a:pt x="2040" y="9509"/>
                  <a:pt x="2425" y="9509"/>
                </a:cubicBezTo>
                <a:cubicBezTo>
                  <a:pt x="2972" y="9509"/>
                  <a:pt x="3527" y="9403"/>
                  <a:pt x="4036" y="9286"/>
                </a:cubicBezTo>
                <a:cubicBezTo>
                  <a:pt x="4103" y="9286"/>
                  <a:pt x="4136" y="9252"/>
                  <a:pt x="4203" y="9252"/>
                </a:cubicBezTo>
                <a:cubicBezTo>
                  <a:pt x="4303" y="9652"/>
                  <a:pt x="4537" y="10086"/>
                  <a:pt x="5070" y="10453"/>
                </a:cubicBezTo>
                <a:cubicBezTo>
                  <a:pt x="5857" y="11019"/>
                  <a:pt x="6836" y="11281"/>
                  <a:pt x="7823" y="11281"/>
                </a:cubicBezTo>
                <a:cubicBezTo>
                  <a:pt x="8929" y="11281"/>
                  <a:pt x="10044" y="10952"/>
                  <a:pt x="10908" y="10353"/>
                </a:cubicBezTo>
                <a:cubicBezTo>
                  <a:pt x="11288" y="10002"/>
                  <a:pt x="10950" y="9522"/>
                  <a:pt x="10614" y="9522"/>
                </a:cubicBezTo>
                <a:cubicBezTo>
                  <a:pt x="10566" y="9522"/>
                  <a:pt x="10519" y="9532"/>
                  <a:pt x="10474" y="9552"/>
                </a:cubicBezTo>
                <a:cubicBezTo>
                  <a:pt x="9697" y="9876"/>
                  <a:pt x="8864" y="10074"/>
                  <a:pt x="8020" y="10074"/>
                </a:cubicBezTo>
                <a:cubicBezTo>
                  <a:pt x="7560" y="10074"/>
                  <a:pt x="7097" y="10015"/>
                  <a:pt x="6638" y="9886"/>
                </a:cubicBezTo>
                <a:cubicBezTo>
                  <a:pt x="6138" y="9719"/>
                  <a:pt x="5337" y="9452"/>
                  <a:pt x="5204" y="8885"/>
                </a:cubicBezTo>
                <a:lnTo>
                  <a:pt x="5204" y="8819"/>
                </a:lnTo>
                <a:cubicBezTo>
                  <a:pt x="5871" y="8618"/>
                  <a:pt x="6505" y="8385"/>
                  <a:pt x="7172" y="8118"/>
                </a:cubicBezTo>
                <a:cubicBezTo>
                  <a:pt x="8173" y="7718"/>
                  <a:pt x="9173" y="7151"/>
                  <a:pt x="10007" y="6450"/>
                </a:cubicBezTo>
                <a:cubicBezTo>
                  <a:pt x="10408" y="6117"/>
                  <a:pt x="10708" y="5783"/>
                  <a:pt x="11041" y="5383"/>
                </a:cubicBezTo>
                <a:cubicBezTo>
                  <a:pt x="11308" y="5049"/>
                  <a:pt x="11675" y="4616"/>
                  <a:pt x="11608" y="4215"/>
                </a:cubicBezTo>
                <a:cubicBezTo>
                  <a:pt x="11531" y="3765"/>
                  <a:pt x="11215" y="3594"/>
                  <a:pt x="10779" y="3594"/>
                </a:cubicBezTo>
                <a:cubicBezTo>
                  <a:pt x="9534" y="3594"/>
                  <a:pt x="7308" y="4995"/>
                  <a:pt x="6838" y="5316"/>
                </a:cubicBezTo>
                <a:cubicBezTo>
                  <a:pt x="5971" y="5950"/>
                  <a:pt x="4770" y="7084"/>
                  <a:pt x="4370" y="8218"/>
                </a:cubicBezTo>
                <a:cubicBezTo>
                  <a:pt x="4170" y="8251"/>
                  <a:pt x="3970" y="8318"/>
                  <a:pt x="3703" y="8352"/>
                </a:cubicBezTo>
                <a:cubicBezTo>
                  <a:pt x="3339" y="8453"/>
                  <a:pt x="2925" y="8529"/>
                  <a:pt x="2508" y="8529"/>
                </a:cubicBezTo>
                <a:cubicBezTo>
                  <a:pt x="2237" y="8529"/>
                  <a:pt x="1964" y="8497"/>
                  <a:pt x="1701" y="8418"/>
                </a:cubicBezTo>
                <a:cubicBezTo>
                  <a:pt x="934" y="8118"/>
                  <a:pt x="934" y="7418"/>
                  <a:pt x="1268" y="6750"/>
                </a:cubicBezTo>
                <a:cubicBezTo>
                  <a:pt x="1501" y="6250"/>
                  <a:pt x="1835" y="5816"/>
                  <a:pt x="2268" y="5449"/>
                </a:cubicBezTo>
                <a:cubicBezTo>
                  <a:pt x="2969" y="5449"/>
                  <a:pt x="3703" y="5283"/>
                  <a:pt x="4370" y="5149"/>
                </a:cubicBezTo>
                <a:cubicBezTo>
                  <a:pt x="5437" y="4916"/>
                  <a:pt x="6505" y="4515"/>
                  <a:pt x="7305" y="3748"/>
                </a:cubicBezTo>
                <a:cubicBezTo>
                  <a:pt x="7539" y="3481"/>
                  <a:pt x="7872" y="3148"/>
                  <a:pt x="7839" y="2748"/>
                </a:cubicBezTo>
                <a:cubicBezTo>
                  <a:pt x="7806" y="2281"/>
                  <a:pt x="7339" y="2114"/>
                  <a:pt x="6938" y="2114"/>
                </a:cubicBezTo>
                <a:cubicBezTo>
                  <a:pt x="5971" y="2114"/>
                  <a:pt x="5037" y="2581"/>
                  <a:pt x="4203" y="3048"/>
                </a:cubicBezTo>
                <a:cubicBezTo>
                  <a:pt x="3469" y="3448"/>
                  <a:pt x="2702" y="3948"/>
                  <a:pt x="2002" y="4482"/>
                </a:cubicBezTo>
                <a:lnTo>
                  <a:pt x="1668" y="4482"/>
                </a:lnTo>
                <a:cubicBezTo>
                  <a:pt x="1168" y="4449"/>
                  <a:pt x="1201" y="4215"/>
                  <a:pt x="1434" y="3815"/>
                </a:cubicBezTo>
                <a:cubicBezTo>
                  <a:pt x="2335" y="2281"/>
                  <a:pt x="4103" y="1480"/>
                  <a:pt x="5604" y="713"/>
                </a:cubicBezTo>
                <a:cubicBezTo>
                  <a:pt x="5942" y="498"/>
                  <a:pt x="5799" y="1"/>
                  <a:pt x="5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6387300" y="202075"/>
            <a:ext cx="611475" cy="337925"/>
          </a:xfrm>
          <a:custGeom>
            <a:avLst/>
            <a:gdLst/>
            <a:ahLst/>
            <a:cxnLst/>
            <a:rect l="l" t="t" r="r" b="b"/>
            <a:pathLst>
              <a:path w="24459" h="13517" extrusionOk="0">
                <a:moveTo>
                  <a:pt x="16769" y="5044"/>
                </a:moveTo>
                <a:lnTo>
                  <a:pt x="16769" y="5044"/>
                </a:lnTo>
                <a:cubicBezTo>
                  <a:pt x="16803" y="5077"/>
                  <a:pt x="16836" y="5077"/>
                  <a:pt x="16903" y="5144"/>
                </a:cubicBezTo>
                <a:cubicBezTo>
                  <a:pt x="17770" y="5678"/>
                  <a:pt x="18470" y="6412"/>
                  <a:pt x="19104" y="7212"/>
                </a:cubicBezTo>
                <a:cubicBezTo>
                  <a:pt x="19738" y="8013"/>
                  <a:pt x="20405" y="8847"/>
                  <a:pt x="20739" y="9814"/>
                </a:cubicBezTo>
                <a:cubicBezTo>
                  <a:pt x="20916" y="10316"/>
                  <a:pt x="21067" y="11444"/>
                  <a:pt x="20337" y="11444"/>
                </a:cubicBezTo>
                <a:cubicBezTo>
                  <a:pt x="20242" y="11444"/>
                  <a:pt x="20132" y="11424"/>
                  <a:pt x="20005" y="11382"/>
                </a:cubicBezTo>
                <a:cubicBezTo>
                  <a:pt x="19571" y="11215"/>
                  <a:pt x="19271" y="10848"/>
                  <a:pt x="18971" y="10481"/>
                </a:cubicBezTo>
                <a:cubicBezTo>
                  <a:pt x="18637" y="10048"/>
                  <a:pt x="18304" y="9581"/>
                  <a:pt x="18070" y="9080"/>
                </a:cubicBezTo>
                <a:cubicBezTo>
                  <a:pt x="17403" y="7879"/>
                  <a:pt x="16903" y="6478"/>
                  <a:pt x="16769" y="5044"/>
                </a:cubicBezTo>
                <a:close/>
                <a:moveTo>
                  <a:pt x="12766" y="8647"/>
                </a:moveTo>
                <a:cubicBezTo>
                  <a:pt x="13500" y="9180"/>
                  <a:pt x="14301" y="9881"/>
                  <a:pt x="14834" y="10715"/>
                </a:cubicBezTo>
                <a:cubicBezTo>
                  <a:pt x="15101" y="11082"/>
                  <a:pt x="15301" y="11549"/>
                  <a:pt x="15268" y="12049"/>
                </a:cubicBezTo>
                <a:cubicBezTo>
                  <a:pt x="15223" y="12307"/>
                  <a:pt x="15122" y="12406"/>
                  <a:pt x="14997" y="12406"/>
                </a:cubicBezTo>
                <a:cubicBezTo>
                  <a:pt x="14848" y="12406"/>
                  <a:pt x="14664" y="12264"/>
                  <a:pt x="14501" y="12082"/>
                </a:cubicBezTo>
                <a:cubicBezTo>
                  <a:pt x="14167" y="11716"/>
                  <a:pt x="13967" y="11249"/>
                  <a:pt x="13734" y="10848"/>
                </a:cubicBezTo>
                <a:cubicBezTo>
                  <a:pt x="13467" y="10381"/>
                  <a:pt x="13233" y="9881"/>
                  <a:pt x="13000" y="9381"/>
                </a:cubicBezTo>
                <a:lnTo>
                  <a:pt x="12766" y="8647"/>
                </a:lnTo>
                <a:close/>
                <a:moveTo>
                  <a:pt x="6962" y="8580"/>
                </a:moveTo>
                <a:lnTo>
                  <a:pt x="6962" y="8580"/>
                </a:lnTo>
                <a:cubicBezTo>
                  <a:pt x="7262" y="8980"/>
                  <a:pt x="7463" y="9347"/>
                  <a:pt x="7629" y="9681"/>
                </a:cubicBezTo>
                <a:cubicBezTo>
                  <a:pt x="7996" y="10415"/>
                  <a:pt x="8497" y="11649"/>
                  <a:pt x="7996" y="12416"/>
                </a:cubicBezTo>
                <a:cubicBezTo>
                  <a:pt x="6895" y="11515"/>
                  <a:pt x="6328" y="9914"/>
                  <a:pt x="6962" y="8580"/>
                </a:cubicBezTo>
                <a:close/>
                <a:moveTo>
                  <a:pt x="18762" y="1"/>
                </a:moveTo>
                <a:cubicBezTo>
                  <a:pt x="18542" y="1"/>
                  <a:pt x="18322" y="24"/>
                  <a:pt x="18103" y="74"/>
                </a:cubicBezTo>
                <a:cubicBezTo>
                  <a:pt x="16969" y="374"/>
                  <a:pt x="16302" y="1341"/>
                  <a:pt x="16002" y="2376"/>
                </a:cubicBezTo>
                <a:cubicBezTo>
                  <a:pt x="15902" y="2809"/>
                  <a:pt x="15835" y="3243"/>
                  <a:pt x="15802" y="3710"/>
                </a:cubicBezTo>
                <a:cubicBezTo>
                  <a:pt x="15552" y="3643"/>
                  <a:pt x="15310" y="3610"/>
                  <a:pt x="15068" y="3610"/>
                </a:cubicBezTo>
                <a:cubicBezTo>
                  <a:pt x="14826" y="3610"/>
                  <a:pt x="14584" y="3643"/>
                  <a:pt x="14334" y="3710"/>
                </a:cubicBezTo>
                <a:cubicBezTo>
                  <a:pt x="13267" y="3977"/>
                  <a:pt x="12466" y="4744"/>
                  <a:pt x="12066" y="5745"/>
                </a:cubicBezTo>
                <a:cubicBezTo>
                  <a:pt x="11899" y="6078"/>
                  <a:pt x="11799" y="6478"/>
                  <a:pt x="11766" y="6845"/>
                </a:cubicBezTo>
                <a:cubicBezTo>
                  <a:pt x="11033" y="6448"/>
                  <a:pt x="10248" y="6208"/>
                  <a:pt x="9435" y="6208"/>
                </a:cubicBezTo>
                <a:cubicBezTo>
                  <a:pt x="8952" y="6208"/>
                  <a:pt x="8460" y="6292"/>
                  <a:pt x="7963" y="6478"/>
                </a:cubicBezTo>
                <a:cubicBezTo>
                  <a:pt x="7563" y="6645"/>
                  <a:pt x="7162" y="6879"/>
                  <a:pt x="6829" y="7179"/>
                </a:cubicBezTo>
                <a:cubicBezTo>
                  <a:pt x="6192" y="6670"/>
                  <a:pt x="5465" y="6343"/>
                  <a:pt x="4588" y="6343"/>
                </a:cubicBezTo>
                <a:cubicBezTo>
                  <a:pt x="4546" y="6343"/>
                  <a:pt x="4503" y="6344"/>
                  <a:pt x="4460" y="6345"/>
                </a:cubicBezTo>
                <a:cubicBezTo>
                  <a:pt x="3460" y="6378"/>
                  <a:pt x="2626" y="6912"/>
                  <a:pt x="1959" y="7646"/>
                </a:cubicBezTo>
                <a:cubicBezTo>
                  <a:pt x="1125" y="8480"/>
                  <a:pt x="558" y="9547"/>
                  <a:pt x="124" y="10648"/>
                </a:cubicBezTo>
                <a:cubicBezTo>
                  <a:pt x="1" y="10977"/>
                  <a:pt x="231" y="11191"/>
                  <a:pt x="489" y="11191"/>
                </a:cubicBezTo>
                <a:cubicBezTo>
                  <a:pt x="650" y="11191"/>
                  <a:pt x="822" y="11107"/>
                  <a:pt x="925" y="10915"/>
                </a:cubicBezTo>
                <a:cubicBezTo>
                  <a:pt x="1672" y="9540"/>
                  <a:pt x="2793" y="7283"/>
                  <a:pt x="4602" y="7283"/>
                </a:cubicBezTo>
                <a:cubicBezTo>
                  <a:pt x="4812" y="7283"/>
                  <a:pt x="5032" y="7313"/>
                  <a:pt x="5261" y="7379"/>
                </a:cubicBezTo>
                <a:cubicBezTo>
                  <a:pt x="5628" y="7479"/>
                  <a:pt x="5961" y="7679"/>
                  <a:pt x="6262" y="7913"/>
                </a:cubicBezTo>
                <a:cubicBezTo>
                  <a:pt x="6062" y="8246"/>
                  <a:pt x="5895" y="8580"/>
                  <a:pt x="5795" y="8980"/>
                </a:cubicBezTo>
                <a:cubicBezTo>
                  <a:pt x="5494" y="10148"/>
                  <a:pt x="5795" y="11315"/>
                  <a:pt x="6462" y="12249"/>
                </a:cubicBezTo>
                <a:cubicBezTo>
                  <a:pt x="6795" y="12716"/>
                  <a:pt x="7262" y="13150"/>
                  <a:pt x="7729" y="13417"/>
                </a:cubicBezTo>
                <a:cubicBezTo>
                  <a:pt x="7796" y="13483"/>
                  <a:pt x="7896" y="13517"/>
                  <a:pt x="8000" y="13517"/>
                </a:cubicBezTo>
                <a:cubicBezTo>
                  <a:pt x="8105" y="13517"/>
                  <a:pt x="8213" y="13483"/>
                  <a:pt x="8296" y="13417"/>
                </a:cubicBezTo>
                <a:cubicBezTo>
                  <a:pt x="9898" y="11982"/>
                  <a:pt x="8663" y="9214"/>
                  <a:pt x="7463" y="7813"/>
                </a:cubicBezTo>
                <a:cubicBezTo>
                  <a:pt x="7991" y="7299"/>
                  <a:pt x="8630" y="7093"/>
                  <a:pt x="9294" y="7093"/>
                </a:cubicBezTo>
                <a:cubicBezTo>
                  <a:pt x="10096" y="7093"/>
                  <a:pt x="10936" y="7393"/>
                  <a:pt x="11666" y="7813"/>
                </a:cubicBezTo>
                <a:cubicBezTo>
                  <a:pt x="11732" y="8213"/>
                  <a:pt x="11799" y="8680"/>
                  <a:pt x="11932" y="9080"/>
                </a:cubicBezTo>
                <a:cubicBezTo>
                  <a:pt x="12133" y="9714"/>
                  <a:pt x="12399" y="10348"/>
                  <a:pt x="12733" y="10915"/>
                </a:cubicBezTo>
                <a:cubicBezTo>
                  <a:pt x="13000" y="11482"/>
                  <a:pt x="13300" y="12082"/>
                  <a:pt x="13734" y="12583"/>
                </a:cubicBezTo>
                <a:cubicBezTo>
                  <a:pt x="14038" y="12949"/>
                  <a:pt x="14427" y="13259"/>
                  <a:pt x="14873" y="13259"/>
                </a:cubicBezTo>
                <a:cubicBezTo>
                  <a:pt x="14915" y="13259"/>
                  <a:pt x="14958" y="13256"/>
                  <a:pt x="15001" y="13250"/>
                </a:cubicBezTo>
                <a:cubicBezTo>
                  <a:pt x="15568" y="13217"/>
                  <a:pt x="15902" y="12750"/>
                  <a:pt x="15969" y="12249"/>
                </a:cubicBezTo>
                <a:cubicBezTo>
                  <a:pt x="16169" y="11048"/>
                  <a:pt x="15402" y="9981"/>
                  <a:pt x="14601" y="9147"/>
                </a:cubicBezTo>
                <a:cubicBezTo>
                  <a:pt x="14001" y="8513"/>
                  <a:pt x="13300" y="7846"/>
                  <a:pt x="12566" y="7346"/>
                </a:cubicBezTo>
                <a:cubicBezTo>
                  <a:pt x="12566" y="7046"/>
                  <a:pt x="12600" y="6812"/>
                  <a:pt x="12666" y="6512"/>
                </a:cubicBezTo>
                <a:cubicBezTo>
                  <a:pt x="12900" y="5745"/>
                  <a:pt x="13333" y="5011"/>
                  <a:pt x="14101" y="4677"/>
                </a:cubicBezTo>
                <a:cubicBezTo>
                  <a:pt x="14380" y="4573"/>
                  <a:pt x="14659" y="4523"/>
                  <a:pt x="14942" y="4523"/>
                </a:cubicBezTo>
                <a:cubicBezTo>
                  <a:pt x="15201" y="4523"/>
                  <a:pt x="15465" y="4564"/>
                  <a:pt x="15735" y="4644"/>
                </a:cubicBezTo>
                <a:cubicBezTo>
                  <a:pt x="15802" y="6378"/>
                  <a:pt x="16402" y="8146"/>
                  <a:pt x="17236" y="9547"/>
                </a:cubicBezTo>
                <a:cubicBezTo>
                  <a:pt x="17803" y="10515"/>
                  <a:pt x="18604" y="11849"/>
                  <a:pt x="19738" y="12183"/>
                </a:cubicBezTo>
                <a:cubicBezTo>
                  <a:pt x="19901" y="12233"/>
                  <a:pt x="20058" y="12257"/>
                  <a:pt x="20208" y="12257"/>
                </a:cubicBezTo>
                <a:cubicBezTo>
                  <a:pt x="21040" y="12257"/>
                  <a:pt x="21639" y="11524"/>
                  <a:pt x="21639" y="10648"/>
                </a:cubicBezTo>
                <a:cubicBezTo>
                  <a:pt x="21639" y="9481"/>
                  <a:pt x="20905" y="8413"/>
                  <a:pt x="20272" y="7479"/>
                </a:cubicBezTo>
                <a:cubicBezTo>
                  <a:pt x="19504" y="6378"/>
                  <a:pt x="18637" y="5344"/>
                  <a:pt x="17570" y="4544"/>
                </a:cubicBezTo>
                <a:cubicBezTo>
                  <a:pt x="17270" y="4344"/>
                  <a:pt x="16936" y="4143"/>
                  <a:pt x="16569" y="3977"/>
                </a:cubicBezTo>
                <a:cubicBezTo>
                  <a:pt x="16569" y="3743"/>
                  <a:pt x="16569" y="3543"/>
                  <a:pt x="16602" y="3343"/>
                </a:cubicBezTo>
                <a:cubicBezTo>
                  <a:pt x="16669" y="2409"/>
                  <a:pt x="17003" y="1341"/>
                  <a:pt x="17937" y="908"/>
                </a:cubicBezTo>
                <a:cubicBezTo>
                  <a:pt x="18205" y="795"/>
                  <a:pt x="18483" y="745"/>
                  <a:pt x="18762" y="745"/>
                </a:cubicBezTo>
                <a:cubicBezTo>
                  <a:pt x="19555" y="745"/>
                  <a:pt x="20355" y="1148"/>
                  <a:pt x="20972" y="1642"/>
                </a:cubicBezTo>
                <a:cubicBezTo>
                  <a:pt x="22607" y="2909"/>
                  <a:pt x="23341" y="5077"/>
                  <a:pt x="23808" y="7012"/>
                </a:cubicBezTo>
                <a:cubicBezTo>
                  <a:pt x="23903" y="7203"/>
                  <a:pt x="24059" y="7288"/>
                  <a:pt x="24193" y="7288"/>
                </a:cubicBezTo>
                <a:cubicBezTo>
                  <a:pt x="24340" y="7288"/>
                  <a:pt x="24459" y="7186"/>
                  <a:pt x="24441" y="7012"/>
                </a:cubicBezTo>
                <a:cubicBezTo>
                  <a:pt x="24008" y="4811"/>
                  <a:pt x="23307" y="2476"/>
                  <a:pt x="21439" y="1008"/>
                </a:cubicBezTo>
                <a:cubicBezTo>
                  <a:pt x="20680" y="438"/>
                  <a:pt x="19722" y="1"/>
                  <a:pt x="187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51097" y="478459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09450" y="46321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11_1">
    <p:bg>
      <p:bgPr>
        <a:blipFill>
          <a:blip r:embed="rId2"/>
          <a:stretch>
            <a:fillRect/>
          </a:stretch>
        </a:blipFill>
        <a:effectLst/>
      </p:bgPr>
    </p:bg>
    <p:spTree>
      <p:nvGrpSpPr>
        <p:cNvPr id="1" name="Shape 62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CUSTOM_11_1_1">
    <p:bg>
      <p:bgPr>
        <a:blipFill>
          <a:blip r:embed="rId2"/>
          <a:stretch>
            <a:fillRect/>
          </a:stretch>
        </a:blipFill>
        <a:effectLst/>
      </p:bgPr>
    </p:bg>
    <p:spTree>
      <p:nvGrpSpPr>
        <p:cNvPr id="1" name="Shape 630"/>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3844"/>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Times New Roman" panose="02020603050405020304" charset="0"/>
              <a:ea typeface="+mn-ea"/>
              <a:cs typeface="+mn-cs"/>
            </a:endParaRPr>
          </a:p>
        </p:txBody>
      </p:sp>
      <p:sp>
        <p:nvSpPr>
          <p:cNvPr id="6" name="Footer Placeholder 5"/>
          <p:cNvSpPr>
            <a:spLocks noGrp="1"/>
          </p:cNvSpPr>
          <p:nvPr>
            <p:ph type="ftr" sz="quarter" idx="11"/>
          </p:nvPr>
        </p:nvSpPr>
        <p:spPr>
          <a:xfrm>
            <a:off x="3124200" y="4767263"/>
            <a:ext cx="2895600" cy="273844"/>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Times New Roman" panose="0202060305040502030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ar-SA" altLang="x-none" dirty="0">
                <a:latin typeface="Times New Roman" panose="02020603050405020304" charset="0"/>
                <a:cs typeface="Arial" panose="020B0604020202020204" pitchFamily="34" charset="0"/>
              </a:rPr>
              <a:t>‹#›</a:t>
            </a:fld>
            <a:endParaRPr lang="ar-SA" altLang="x-none" dirty="0">
              <a:latin typeface="Times New Roman" panose="02020603050405020304" charset="0"/>
              <a:cs typeface="Arial" panose="020B0604020202020204" pitchFamily="34" charset="0"/>
            </a:endParaRPr>
          </a:p>
        </p:txBody>
      </p:sp>
    </p:spTree>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stretch>
            <a:fillRect/>
          </a:stretch>
        </a:blipFill>
        <a:effectLst/>
      </p:bgPr>
    </p:bg>
    <p:spTree>
      <p:nvGrpSpPr>
        <p:cNvPr id="1" name="Shape 111"/>
        <p:cNvGrpSpPr/>
        <p:nvPr/>
      </p:nvGrpSpPr>
      <p:grpSpPr>
        <a:xfrm>
          <a:off x="0" y="0"/>
          <a:ext cx="0" cy="0"/>
          <a:chOff x="0" y="0"/>
          <a:chExt cx="0" cy="0"/>
        </a:xfrm>
      </p:grpSpPr>
      <p:sp>
        <p:nvSpPr>
          <p:cNvPr id="112" name="Google Shape;112;p5"/>
          <p:cNvSpPr/>
          <p:nvPr/>
        </p:nvSpPr>
        <p:spPr>
          <a:xfrm rot="-5400000">
            <a:off x="7099750" y="3099232"/>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txBox="1">
            <a:spLocks noGrp="1"/>
          </p:cNvSpPr>
          <p:nvPr>
            <p:ph type="title"/>
          </p:nvPr>
        </p:nvSpPr>
        <p:spPr>
          <a:xfrm>
            <a:off x="1884550" y="2758250"/>
            <a:ext cx="25326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1"/>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4" name="Google Shape;114;p5"/>
          <p:cNvSpPr txBox="1">
            <a:spLocks noGrp="1"/>
          </p:cNvSpPr>
          <p:nvPr>
            <p:ph type="subTitle" idx="1"/>
          </p:nvPr>
        </p:nvSpPr>
        <p:spPr>
          <a:xfrm>
            <a:off x="1884551"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5" name="Google Shape;115;p5"/>
          <p:cNvSpPr txBox="1">
            <a:spLocks noGrp="1"/>
          </p:cNvSpPr>
          <p:nvPr>
            <p:ph type="title" idx="2"/>
          </p:nvPr>
        </p:nvSpPr>
        <p:spPr>
          <a:xfrm>
            <a:off x="4679450" y="2758250"/>
            <a:ext cx="25800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4"/>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6" name="Google Shape;116;p5"/>
          <p:cNvSpPr txBox="1">
            <a:spLocks noGrp="1"/>
          </p:cNvSpPr>
          <p:nvPr>
            <p:ph type="subTitle" idx="3"/>
          </p:nvPr>
        </p:nvSpPr>
        <p:spPr>
          <a:xfrm>
            <a:off x="4679439"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7" name="Google Shape;117;p5"/>
          <p:cNvSpPr txBox="1">
            <a:spLocks noGrp="1"/>
          </p:cNvSpPr>
          <p:nvPr>
            <p:ph type="title" idx="4"/>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5"/>
          <p:cNvSpPr/>
          <p:nvPr/>
        </p:nvSpPr>
        <p:spPr>
          <a:xfrm>
            <a:off x="1478650" y="144800"/>
            <a:ext cx="8152900" cy="1663875"/>
          </a:xfrm>
          <a:custGeom>
            <a:avLst/>
            <a:gdLst/>
            <a:ahLst/>
            <a:cxnLst/>
            <a:rect l="l" t="t" r="r" b="b"/>
            <a:pathLst>
              <a:path w="326116" h="66555" extrusionOk="0">
                <a:moveTo>
                  <a:pt x="0" y="49362"/>
                </a:moveTo>
                <a:cubicBezTo>
                  <a:pt x="7271" y="49172"/>
                  <a:pt x="17134" y="46268"/>
                  <a:pt x="43626" y="48221"/>
                </a:cubicBezTo>
                <a:cubicBezTo>
                  <a:pt x="70118" y="50174"/>
                  <a:pt x="122520" y="66906"/>
                  <a:pt x="158953" y="61079"/>
                </a:cubicBezTo>
                <a:cubicBezTo>
                  <a:pt x="195386" y="55252"/>
                  <a:pt x="254456" y="22905"/>
                  <a:pt x="262225" y="13261"/>
                </a:cubicBezTo>
                <a:cubicBezTo>
                  <a:pt x="269994" y="3617"/>
                  <a:pt x="214942" y="-2076"/>
                  <a:pt x="205566" y="3215"/>
                </a:cubicBezTo>
                <a:cubicBezTo>
                  <a:pt x="196190" y="8506"/>
                  <a:pt x="196993" y="34759"/>
                  <a:pt x="205967" y="45006"/>
                </a:cubicBezTo>
                <a:cubicBezTo>
                  <a:pt x="214941" y="55253"/>
                  <a:pt x="239387" y="72197"/>
                  <a:pt x="259412" y="64696"/>
                </a:cubicBezTo>
                <a:cubicBezTo>
                  <a:pt x="279437" y="57195"/>
                  <a:pt x="314999" y="10783"/>
                  <a:pt x="326116" y="0"/>
                </a:cubicBezTo>
              </a:path>
            </a:pathLst>
          </a:custGeom>
          <a:noFill/>
          <a:ln w="19050" cap="flat" cmpd="sng">
            <a:solidFill>
              <a:schemeClr val="dk2"/>
            </a:solidFill>
            <a:prstDash val="dash"/>
            <a:round/>
            <a:headEnd type="none" w="med" len="med"/>
            <a:tailEnd type="none" w="med" len="med"/>
          </a:ln>
        </p:spPr>
      </p:sp>
      <p:sp>
        <p:nvSpPr>
          <p:cNvPr id="119" name="Google Shape;119;p5"/>
          <p:cNvSpPr/>
          <p:nvPr/>
        </p:nvSpPr>
        <p:spPr>
          <a:xfrm rot="5400000">
            <a:off x="1761526" y="2487776"/>
            <a:ext cx="741954" cy="45694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7807400" y="1287625"/>
            <a:ext cx="313975" cy="363375"/>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rot="-5400000">
            <a:off x="176845" y="4246612"/>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5400000">
            <a:off x="325902" y="397819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rot="-5400000">
            <a:off x="8275572" y="3170660"/>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5"/>
          <p:cNvGrpSpPr/>
          <p:nvPr/>
        </p:nvGrpSpPr>
        <p:grpSpPr>
          <a:xfrm>
            <a:off x="383200" y="1265898"/>
            <a:ext cx="1501345" cy="1244191"/>
            <a:chOff x="342375" y="1514048"/>
            <a:chExt cx="1501345" cy="1244191"/>
          </a:xfrm>
        </p:grpSpPr>
        <p:grpSp>
          <p:nvGrpSpPr>
            <p:cNvPr id="125" name="Google Shape;125;p5"/>
            <p:cNvGrpSpPr/>
            <p:nvPr/>
          </p:nvGrpSpPr>
          <p:grpSpPr>
            <a:xfrm rot="-5400000">
              <a:off x="553936" y="1302487"/>
              <a:ext cx="1078222" cy="1501345"/>
              <a:chOff x="2436900" y="700925"/>
              <a:chExt cx="667175" cy="929050"/>
            </a:xfrm>
          </p:grpSpPr>
          <p:sp>
            <p:nvSpPr>
              <p:cNvPr id="126" name="Google Shape;126;p5"/>
              <p:cNvSpPr/>
              <p:nvPr/>
            </p:nvSpPr>
            <p:spPr>
              <a:xfrm>
                <a:off x="2476950" y="791850"/>
                <a:ext cx="581275" cy="701350"/>
              </a:xfrm>
              <a:custGeom>
                <a:avLst/>
                <a:gdLst/>
                <a:ahLst/>
                <a:cxnLst/>
                <a:rect l="l" t="t" r="r" b="b"/>
                <a:pathLst>
                  <a:path w="23251" h="28054" extrusionOk="0">
                    <a:moveTo>
                      <a:pt x="11041" y="0"/>
                    </a:moveTo>
                    <a:lnTo>
                      <a:pt x="10875" y="134"/>
                    </a:lnTo>
                    <a:cubicBezTo>
                      <a:pt x="5838" y="3836"/>
                      <a:pt x="0" y="5904"/>
                      <a:pt x="0" y="5904"/>
                    </a:cubicBezTo>
                    <a:cubicBezTo>
                      <a:pt x="3036" y="12242"/>
                      <a:pt x="9907" y="24484"/>
                      <a:pt x="12409" y="28054"/>
                    </a:cubicBezTo>
                    <a:cubicBezTo>
                      <a:pt x="12409" y="28054"/>
                      <a:pt x="17379" y="26252"/>
                      <a:pt x="23250" y="20315"/>
                    </a:cubicBezTo>
                    <a:cubicBezTo>
                      <a:pt x="21716" y="17846"/>
                      <a:pt x="14944" y="6004"/>
                      <a:pt x="11041"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2436900" y="700925"/>
                <a:ext cx="316100" cy="238550"/>
              </a:xfrm>
              <a:custGeom>
                <a:avLst/>
                <a:gdLst/>
                <a:ahLst/>
                <a:cxnLst/>
                <a:rect l="l" t="t" r="r" b="b"/>
                <a:pathLst>
                  <a:path w="12644" h="9542" extrusionOk="0">
                    <a:moveTo>
                      <a:pt x="8791" y="0"/>
                    </a:moveTo>
                    <a:cubicBezTo>
                      <a:pt x="5994" y="0"/>
                      <a:pt x="470" y="2115"/>
                      <a:pt x="101" y="5772"/>
                    </a:cubicBezTo>
                    <a:cubicBezTo>
                      <a:pt x="1" y="6172"/>
                      <a:pt x="601" y="7540"/>
                      <a:pt x="1535" y="9541"/>
                    </a:cubicBezTo>
                    <a:cubicBezTo>
                      <a:pt x="1535" y="9541"/>
                      <a:pt x="7373" y="7473"/>
                      <a:pt x="12443" y="3771"/>
                    </a:cubicBezTo>
                    <a:lnTo>
                      <a:pt x="12643" y="3637"/>
                    </a:lnTo>
                    <a:cubicBezTo>
                      <a:pt x="11342" y="1702"/>
                      <a:pt x="10342" y="368"/>
                      <a:pt x="9975" y="201"/>
                    </a:cubicBezTo>
                    <a:cubicBezTo>
                      <a:pt x="9694" y="66"/>
                      <a:pt x="9285" y="0"/>
                      <a:pt x="879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2786325" y="1298875"/>
                <a:ext cx="317750" cy="331100"/>
              </a:xfrm>
              <a:custGeom>
                <a:avLst/>
                <a:gdLst/>
                <a:ahLst/>
                <a:cxnLst/>
                <a:rect l="l" t="t" r="r" b="b"/>
                <a:pathLst>
                  <a:path w="12710" h="13244" extrusionOk="0">
                    <a:moveTo>
                      <a:pt x="10842" y="0"/>
                    </a:moveTo>
                    <a:cubicBezTo>
                      <a:pt x="4971" y="5938"/>
                      <a:pt x="1" y="7773"/>
                      <a:pt x="1" y="7773"/>
                    </a:cubicBezTo>
                    <a:cubicBezTo>
                      <a:pt x="368" y="8306"/>
                      <a:pt x="634" y="8707"/>
                      <a:pt x="801" y="8773"/>
                    </a:cubicBezTo>
                    <a:cubicBezTo>
                      <a:pt x="2196" y="9703"/>
                      <a:pt x="8481" y="13243"/>
                      <a:pt x="9954" y="13243"/>
                    </a:cubicBezTo>
                    <a:cubicBezTo>
                      <a:pt x="9961" y="13243"/>
                      <a:pt x="9968" y="13243"/>
                      <a:pt x="9974" y="13243"/>
                    </a:cubicBezTo>
                    <a:cubicBezTo>
                      <a:pt x="11342" y="13243"/>
                      <a:pt x="12376" y="11842"/>
                      <a:pt x="12510" y="11242"/>
                    </a:cubicBezTo>
                    <a:cubicBezTo>
                      <a:pt x="12710" y="10174"/>
                      <a:pt x="12009" y="1602"/>
                      <a:pt x="11075" y="434"/>
                    </a:cubicBezTo>
                    <a:cubicBezTo>
                      <a:pt x="11042" y="367"/>
                      <a:pt x="10975" y="234"/>
                      <a:pt x="10842"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2496950" y="811700"/>
                <a:ext cx="283625" cy="192975"/>
              </a:xfrm>
              <a:custGeom>
                <a:avLst/>
                <a:gdLst/>
                <a:ahLst/>
                <a:cxnLst/>
                <a:rect l="l" t="t" r="r" b="b"/>
                <a:pathLst>
                  <a:path w="11345" h="7719" extrusionOk="0">
                    <a:moveTo>
                      <a:pt x="10808" y="741"/>
                    </a:moveTo>
                    <a:cubicBezTo>
                      <a:pt x="10808" y="907"/>
                      <a:pt x="10775" y="1041"/>
                      <a:pt x="10642" y="1208"/>
                    </a:cubicBezTo>
                    <a:cubicBezTo>
                      <a:pt x="10608" y="1274"/>
                      <a:pt x="10542" y="1341"/>
                      <a:pt x="10441" y="1408"/>
                    </a:cubicBezTo>
                    <a:cubicBezTo>
                      <a:pt x="9908" y="1541"/>
                      <a:pt x="9441" y="1841"/>
                      <a:pt x="8940" y="2108"/>
                    </a:cubicBezTo>
                    <a:cubicBezTo>
                      <a:pt x="9608" y="1708"/>
                      <a:pt x="10241" y="1241"/>
                      <a:pt x="10808" y="741"/>
                    </a:cubicBezTo>
                    <a:close/>
                    <a:moveTo>
                      <a:pt x="2479" y="6502"/>
                    </a:moveTo>
                    <a:cubicBezTo>
                      <a:pt x="2381" y="6550"/>
                      <a:pt x="2282" y="6597"/>
                      <a:pt x="2182" y="6643"/>
                    </a:cubicBezTo>
                    <a:lnTo>
                      <a:pt x="2182" y="6643"/>
                    </a:lnTo>
                    <a:cubicBezTo>
                      <a:pt x="2221" y="6623"/>
                      <a:pt x="2261" y="6602"/>
                      <a:pt x="2302" y="6578"/>
                    </a:cubicBezTo>
                    <a:cubicBezTo>
                      <a:pt x="2361" y="6553"/>
                      <a:pt x="2420" y="6527"/>
                      <a:pt x="2479" y="6502"/>
                    </a:cubicBezTo>
                    <a:close/>
                    <a:moveTo>
                      <a:pt x="1912" y="6762"/>
                    </a:moveTo>
                    <a:lnTo>
                      <a:pt x="1912" y="6762"/>
                    </a:lnTo>
                    <a:cubicBezTo>
                      <a:pt x="1611" y="6890"/>
                      <a:pt x="1296" y="7007"/>
                      <a:pt x="968" y="7112"/>
                    </a:cubicBezTo>
                    <a:lnTo>
                      <a:pt x="1235" y="7012"/>
                    </a:lnTo>
                    <a:lnTo>
                      <a:pt x="1602" y="6878"/>
                    </a:lnTo>
                    <a:cubicBezTo>
                      <a:pt x="1715" y="6836"/>
                      <a:pt x="1815" y="6800"/>
                      <a:pt x="1912" y="6762"/>
                    </a:cubicBezTo>
                    <a:close/>
                    <a:moveTo>
                      <a:pt x="10911" y="0"/>
                    </a:moveTo>
                    <a:cubicBezTo>
                      <a:pt x="10867" y="0"/>
                      <a:pt x="10821" y="13"/>
                      <a:pt x="10775" y="40"/>
                    </a:cubicBezTo>
                    <a:cubicBezTo>
                      <a:pt x="9074" y="1174"/>
                      <a:pt x="7439" y="2375"/>
                      <a:pt x="5638" y="3409"/>
                    </a:cubicBezTo>
                    <a:cubicBezTo>
                      <a:pt x="3903" y="4443"/>
                      <a:pt x="2069" y="5511"/>
                      <a:pt x="134" y="6245"/>
                    </a:cubicBezTo>
                    <a:cubicBezTo>
                      <a:pt x="67" y="6278"/>
                      <a:pt x="1" y="6445"/>
                      <a:pt x="134" y="6445"/>
                    </a:cubicBezTo>
                    <a:cubicBezTo>
                      <a:pt x="229" y="6458"/>
                      <a:pt x="323" y="6465"/>
                      <a:pt x="417" y="6465"/>
                    </a:cubicBezTo>
                    <a:cubicBezTo>
                      <a:pt x="1250" y="6465"/>
                      <a:pt x="2050" y="5967"/>
                      <a:pt x="2769" y="5577"/>
                    </a:cubicBezTo>
                    <a:cubicBezTo>
                      <a:pt x="3737" y="5110"/>
                      <a:pt x="4671" y="4577"/>
                      <a:pt x="5638" y="4043"/>
                    </a:cubicBezTo>
                    <a:cubicBezTo>
                      <a:pt x="6505" y="3543"/>
                      <a:pt x="7339" y="3042"/>
                      <a:pt x="8240" y="2509"/>
                    </a:cubicBezTo>
                    <a:lnTo>
                      <a:pt x="8240" y="2509"/>
                    </a:lnTo>
                    <a:cubicBezTo>
                      <a:pt x="7306" y="3076"/>
                      <a:pt x="6405" y="3709"/>
                      <a:pt x="5471" y="4276"/>
                    </a:cubicBezTo>
                    <a:cubicBezTo>
                      <a:pt x="4437" y="4910"/>
                      <a:pt x="3403" y="5544"/>
                      <a:pt x="2269" y="5978"/>
                    </a:cubicBezTo>
                    <a:cubicBezTo>
                      <a:pt x="1602" y="6278"/>
                      <a:pt x="101" y="6545"/>
                      <a:pt x="301" y="7545"/>
                    </a:cubicBezTo>
                    <a:cubicBezTo>
                      <a:pt x="330" y="7632"/>
                      <a:pt x="434" y="7719"/>
                      <a:pt x="548" y="7719"/>
                    </a:cubicBezTo>
                    <a:cubicBezTo>
                      <a:pt x="565" y="7719"/>
                      <a:pt x="583" y="7717"/>
                      <a:pt x="601" y="7712"/>
                    </a:cubicBezTo>
                    <a:cubicBezTo>
                      <a:pt x="2836" y="6878"/>
                      <a:pt x="4904" y="5544"/>
                      <a:pt x="6906" y="4243"/>
                    </a:cubicBezTo>
                    <a:cubicBezTo>
                      <a:pt x="7940" y="3576"/>
                      <a:pt x="8974" y="2942"/>
                      <a:pt x="9941" y="2175"/>
                    </a:cubicBezTo>
                    <a:cubicBezTo>
                      <a:pt x="10141" y="2008"/>
                      <a:pt x="10341" y="1841"/>
                      <a:pt x="10542" y="1608"/>
                    </a:cubicBezTo>
                    <a:cubicBezTo>
                      <a:pt x="10742" y="1541"/>
                      <a:pt x="10942" y="1508"/>
                      <a:pt x="11142" y="1441"/>
                    </a:cubicBezTo>
                    <a:cubicBezTo>
                      <a:pt x="11180" y="1464"/>
                      <a:pt x="11214" y="1473"/>
                      <a:pt x="11240" y="1473"/>
                    </a:cubicBezTo>
                    <a:cubicBezTo>
                      <a:pt x="11329" y="1473"/>
                      <a:pt x="11345" y="1374"/>
                      <a:pt x="11242" y="1374"/>
                    </a:cubicBezTo>
                    <a:lnTo>
                      <a:pt x="10875" y="1374"/>
                    </a:lnTo>
                    <a:cubicBezTo>
                      <a:pt x="10908" y="1341"/>
                      <a:pt x="10942" y="1274"/>
                      <a:pt x="10942" y="1208"/>
                    </a:cubicBezTo>
                    <a:cubicBezTo>
                      <a:pt x="11109" y="907"/>
                      <a:pt x="11309" y="540"/>
                      <a:pt x="11175" y="207"/>
                    </a:cubicBezTo>
                    <a:cubicBezTo>
                      <a:pt x="11127" y="86"/>
                      <a:pt x="11026" y="0"/>
                      <a:pt x="10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2512800" y="831200"/>
                <a:ext cx="295225" cy="186650"/>
              </a:xfrm>
              <a:custGeom>
                <a:avLst/>
                <a:gdLst/>
                <a:ahLst/>
                <a:cxnLst/>
                <a:rect l="l" t="t" r="r" b="b"/>
                <a:pathLst>
                  <a:path w="11809" h="7466" extrusionOk="0">
                    <a:moveTo>
                      <a:pt x="10248" y="0"/>
                    </a:moveTo>
                    <a:cubicBezTo>
                      <a:pt x="10209" y="0"/>
                      <a:pt x="10169" y="19"/>
                      <a:pt x="10141" y="61"/>
                    </a:cubicBezTo>
                    <a:cubicBezTo>
                      <a:pt x="9807" y="261"/>
                      <a:pt x="9474" y="494"/>
                      <a:pt x="9240" y="828"/>
                    </a:cubicBezTo>
                    <a:cubicBezTo>
                      <a:pt x="9156" y="940"/>
                      <a:pt x="9238" y="1077"/>
                      <a:pt x="9365" y="1077"/>
                    </a:cubicBezTo>
                    <a:cubicBezTo>
                      <a:pt x="9389" y="1077"/>
                      <a:pt x="9414" y="1072"/>
                      <a:pt x="9441" y="1061"/>
                    </a:cubicBezTo>
                    <a:cubicBezTo>
                      <a:pt x="9641" y="961"/>
                      <a:pt x="9908" y="795"/>
                      <a:pt x="10141" y="761"/>
                    </a:cubicBezTo>
                    <a:cubicBezTo>
                      <a:pt x="10208" y="694"/>
                      <a:pt x="10341" y="694"/>
                      <a:pt x="10475" y="694"/>
                    </a:cubicBezTo>
                    <a:cubicBezTo>
                      <a:pt x="10341" y="1462"/>
                      <a:pt x="6138" y="4230"/>
                      <a:pt x="5638" y="4497"/>
                    </a:cubicBezTo>
                    <a:cubicBezTo>
                      <a:pt x="4804" y="4998"/>
                      <a:pt x="3903" y="5498"/>
                      <a:pt x="3003" y="5965"/>
                    </a:cubicBezTo>
                    <a:cubicBezTo>
                      <a:pt x="2569" y="6198"/>
                      <a:pt x="2035" y="6465"/>
                      <a:pt x="1568" y="6632"/>
                    </a:cubicBezTo>
                    <a:cubicBezTo>
                      <a:pt x="1101" y="6799"/>
                      <a:pt x="601" y="6932"/>
                      <a:pt x="167" y="7132"/>
                    </a:cubicBezTo>
                    <a:cubicBezTo>
                      <a:pt x="0" y="7199"/>
                      <a:pt x="134" y="7466"/>
                      <a:pt x="301" y="7466"/>
                    </a:cubicBezTo>
                    <a:cubicBezTo>
                      <a:pt x="901" y="7466"/>
                      <a:pt x="1502" y="7166"/>
                      <a:pt x="2002" y="6966"/>
                    </a:cubicBezTo>
                    <a:cubicBezTo>
                      <a:pt x="2502" y="6699"/>
                      <a:pt x="3003" y="6465"/>
                      <a:pt x="3470" y="6198"/>
                    </a:cubicBezTo>
                    <a:cubicBezTo>
                      <a:pt x="4604" y="5598"/>
                      <a:pt x="5671" y="4964"/>
                      <a:pt x="6772" y="4330"/>
                    </a:cubicBezTo>
                    <a:cubicBezTo>
                      <a:pt x="7806" y="3663"/>
                      <a:pt x="8840" y="2996"/>
                      <a:pt x="9807" y="2262"/>
                    </a:cubicBezTo>
                    <a:cubicBezTo>
                      <a:pt x="10274" y="1829"/>
                      <a:pt x="11809" y="795"/>
                      <a:pt x="10775" y="61"/>
                    </a:cubicBezTo>
                    <a:cubicBezTo>
                      <a:pt x="10719" y="19"/>
                      <a:pt x="10657" y="0"/>
                      <a:pt x="10597" y="0"/>
                    </a:cubicBezTo>
                    <a:cubicBezTo>
                      <a:pt x="10513" y="0"/>
                      <a:pt x="10433" y="36"/>
                      <a:pt x="10375" y="94"/>
                    </a:cubicBezTo>
                    <a:cubicBezTo>
                      <a:pt x="10355" y="36"/>
                      <a:pt x="10302" y="0"/>
                      <a:pt x="10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2736475" y="1231275"/>
                <a:ext cx="289075" cy="190350"/>
              </a:xfrm>
              <a:custGeom>
                <a:avLst/>
                <a:gdLst/>
                <a:ahLst/>
                <a:cxnLst/>
                <a:rect l="l" t="t" r="r" b="b"/>
                <a:pathLst>
                  <a:path w="11563" h="7614" extrusionOk="0">
                    <a:moveTo>
                      <a:pt x="11116" y="0"/>
                    </a:moveTo>
                    <a:cubicBezTo>
                      <a:pt x="11042" y="0"/>
                      <a:pt x="10965" y="30"/>
                      <a:pt x="10901" y="103"/>
                    </a:cubicBezTo>
                    <a:cubicBezTo>
                      <a:pt x="9300" y="1637"/>
                      <a:pt x="7565" y="3071"/>
                      <a:pt x="5697" y="4272"/>
                    </a:cubicBezTo>
                    <a:cubicBezTo>
                      <a:pt x="4797" y="4839"/>
                      <a:pt x="3863" y="5440"/>
                      <a:pt x="2895" y="5940"/>
                    </a:cubicBezTo>
                    <a:cubicBezTo>
                      <a:pt x="2462" y="6174"/>
                      <a:pt x="1961" y="6440"/>
                      <a:pt x="1461" y="6674"/>
                    </a:cubicBezTo>
                    <a:cubicBezTo>
                      <a:pt x="994" y="6941"/>
                      <a:pt x="460" y="7108"/>
                      <a:pt x="60" y="7441"/>
                    </a:cubicBezTo>
                    <a:cubicBezTo>
                      <a:pt x="0" y="7501"/>
                      <a:pt x="47" y="7613"/>
                      <a:pt x="129" y="7613"/>
                    </a:cubicBezTo>
                    <a:cubicBezTo>
                      <a:pt x="139" y="7613"/>
                      <a:pt x="149" y="7611"/>
                      <a:pt x="160" y="7608"/>
                    </a:cubicBezTo>
                    <a:cubicBezTo>
                      <a:pt x="660" y="7575"/>
                      <a:pt x="1161" y="7274"/>
                      <a:pt x="1594" y="7074"/>
                    </a:cubicBezTo>
                    <a:cubicBezTo>
                      <a:pt x="2095" y="6841"/>
                      <a:pt x="2562" y="6607"/>
                      <a:pt x="3029" y="6340"/>
                    </a:cubicBezTo>
                    <a:cubicBezTo>
                      <a:pt x="4029" y="5807"/>
                      <a:pt x="5030" y="5240"/>
                      <a:pt x="5997" y="4606"/>
                    </a:cubicBezTo>
                    <a:cubicBezTo>
                      <a:pt x="7865" y="3405"/>
                      <a:pt x="9667" y="2004"/>
                      <a:pt x="11335" y="469"/>
                    </a:cubicBezTo>
                    <a:cubicBezTo>
                      <a:pt x="11562" y="292"/>
                      <a:pt x="11349" y="0"/>
                      <a:pt x="111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2754650" y="1261075"/>
                <a:ext cx="284450" cy="190100"/>
              </a:xfrm>
              <a:custGeom>
                <a:avLst/>
                <a:gdLst/>
                <a:ahLst/>
                <a:cxnLst/>
                <a:rect l="l" t="t" r="r" b="b"/>
                <a:pathLst>
                  <a:path w="11378" h="7604" extrusionOk="0">
                    <a:moveTo>
                      <a:pt x="11160" y="1"/>
                    </a:moveTo>
                    <a:cubicBezTo>
                      <a:pt x="11128" y="1"/>
                      <a:pt x="11098" y="14"/>
                      <a:pt x="11075" y="45"/>
                    </a:cubicBezTo>
                    <a:cubicBezTo>
                      <a:pt x="9473" y="1579"/>
                      <a:pt x="7806" y="3047"/>
                      <a:pt x="5971" y="4281"/>
                    </a:cubicBezTo>
                    <a:cubicBezTo>
                      <a:pt x="5104" y="4915"/>
                      <a:pt x="4170" y="5482"/>
                      <a:pt x="3269" y="6049"/>
                    </a:cubicBezTo>
                    <a:cubicBezTo>
                      <a:pt x="2302" y="6583"/>
                      <a:pt x="1301" y="7216"/>
                      <a:pt x="167" y="7383"/>
                    </a:cubicBezTo>
                    <a:cubicBezTo>
                      <a:pt x="33" y="7383"/>
                      <a:pt x="0" y="7583"/>
                      <a:pt x="167" y="7583"/>
                    </a:cubicBezTo>
                    <a:cubicBezTo>
                      <a:pt x="275" y="7597"/>
                      <a:pt x="381" y="7603"/>
                      <a:pt x="486" y="7603"/>
                    </a:cubicBezTo>
                    <a:cubicBezTo>
                      <a:pt x="1416" y="7603"/>
                      <a:pt x="2223" y="7106"/>
                      <a:pt x="3002" y="6716"/>
                    </a:cubicBezTo>
                    <a:cubicBezTo>
                      <a:pt x="4070" y="6116"/>
                      <a:pt x="5070" y="5482"/>
                      <a:pt x="6004" y="4815"/>
                    </a:cubicBezTo>
                    <a:cubicBezTo>
                      <a:pt x="7939" y="3480"/>
                      <a:pt x="9740" y="1979"/>
                      <a:pt x="11275" y="245"/>
                    </a:cubicBezTo>
                    <a:cubicBezTo>
                      <a:pt x="11377" y="142"/>
                      <a:pt x="11263" y="1"/>
                      <a:pt x="1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2744850" y="1240600"/>
                <a:ext cx="289350" cy="188500"/>
              </a:xfrm>
              <a:custGeom>
                <a:avLst/>
                <a:gdLst/>
                <a:ahLst/>
                <a:cxnLst/>
                <a:rect l="l" t="t" r="r" b="b"/>
                <a:pathLst>
                  <a:path w="11574" h="7540" extrusionOk="0">
                    <a:moveTo>
                      <a:pt x="11230" y="0"/>
                    </a:moveTo>
                    <a:cubicBezTo>
                      <a:pt x="11176" y="0"/>
                      <a:pt x="11118" y="18"/>
                      <a:pt x="11066" y="63"/>
                    </a:cubicBezTo>
                    <a:cubicBezTo>
                      <a:pt x="7897" y="3199"/>
                      <a:pt x="4128" y="5467"/>
                      <a:pt x="92" y="7368"/>
                    </a:cubicBezTo>
                    <a:cubicBezTo>
                      <a:pt x="1" y="7399"/>
                      <a:pt x="48" y="7539"/>
                      <a:pt x="158" y="7539"/>
                    </a:cubicBezTo>
                    <a:cubicBezTo>
                      <a:pt x="168" y="7539"/>
                      <a:pt x="180" y="7538"/>
                      <a:pt x="192" y="7535"/>
                    </a:cubicBezTo>
                    <a:cubicBezTo>
                      <a:pt x="4362" y="5934"/>
                      <a:pt x="8098" y="3299"/>
                      <a:pt x="11367" y="297"/>
                    </a:cubicBezTo>
                    <a:cubicBezTo>
                      <a:pt x="11574" y="219"/>
                      <a:pt x="11419" y="0"/>
                      <a:pt x="112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2755825" y="1251825"/>
                <a:ext cx="284075" cy="186675"/>
              </a:xfrm>
              <a:custGeom>
                <a:avLst/>
                <a:gdLst/>
                <a:ahLst/>
                <a:cxnLst/>
                <a:rect l="l" t="t" r="r" b="b"/>
                <a:pathLst>
                  <a:path w="11363" h="7467" extrusionOk="0">
                    <a:moveTo>
                      <a:pt x="11040" y="1"/>
                    </a:moveTo>
                    <a:cubicBezTo>
                      <a:pt x="10981" y="1"/>
                      <a:pt x="10918" y="24"/>
                      <a:pt x="10861" y="81"/>
                    </a:cubicBezTo>
                    <a:cubicBezTo>
                      <a:pt x="7592" y="2916"/>
                      <a:pt x="3923" y="5285"/>
                      <a:pt x="86" y="7286"/>
                    </a:cubicBezTo>
                    <a:cubicBezTo>
                      <a:pt x="1" y="7315"/>
                      <a:pt x="62" y="7467"/>
                      <a:pt x="124" y="7467"/>
                    </a:cubicBezTo>
                    <a:cubicBezTo>
                      <a:pt x="134" y="7467"/>
                      <a:pt x="144" y="7462"/>
                      <a:pt x="153" y="7453"/>
                    </a:cubicBezTo>
                    <a:cubicBezTo>
                      <a:pt x="4223" y="5685"/>
                      <a:pt x="7892" y="3250"/>
                      <a:pt x="11161" y="348"/>
                    </a:cubicBezTo>
                    <a:cubicBezTo>
                      <a:pt x="11363" y="222"/>
                      <a:pt x="11222" y="1"/>
                      <a:pt x="1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2749625" y="1330025"/>
                <a:ext cx="182125" cy="122325"/>
              </a:xfrm>
              <a:custGeom>
                <a:avLst/>
                <a:gdLst/>
                <a:ahLst/>
                <a:cxnLst/>
                <a:rect l="l" t="t" r="r" b="b"/>
                <a:pathLst>
                  <a:path w="7285" h="4893" extrusionOk="0">
                    <a:moveTo>
                      <a:pt x="7125" y="1"/>
                    </a:moveTo>
                    <a:cubicBezTo>
                      <a:pt x="7098" y="1"/>
                      <a:pt x="7068" y="7"/>
                      <a:pt x="7039" y="22"/>
                    </a:cubicBezTo>
                    <a:cubicBezTo>
                      <a:pt x="6005" y="956"/>
                      <a:pt x="5004" y="1890"/>
                      <a:pt x="3837" y="2691"/>
                    </a:cubicBezTo>
                    <a:cubicBezTo>
                      <a:pt x="3270" y="3124"/>
                      <a:pt x="2669" y="3491"/>
                      <a:pt x="2002" y="3691"/>
                    </a:cubicBezTo>
                    <a:cubicBezTo>
                      <a:pt x="1702" y="3791"/>
                      <a:pt x="1369" y="3891"/>
                      <a:pt x="1102" y="4025"/>
                    </a:cubicBezTo>
                    <a:cubicBezTo>
                      <a:pt x="801" y="4158"/>
                      <a:pt x="368" y="4192"/>
                      <a:pt x="168" y="4458"/>
                    </a:cubicBezTo>
                    <a:cubicBezTo>
                      <a:pt x="1" y="4625"/>
                      <a:pt x="168" y="4859"/>
                      <a:pt x="368" y="4892"/>
                    </a:cubicBezTo>
                    <a:cubicBezTo>
                      <a:pt x="668" y="4892"/>
                      <a:pt x="1035" y="4659"/>
                      <a:pt x="1335" y="4525"/>
                    </a:cubicBezTo>
                    <a:cubicBezTo>
                      <a:pt x="1635" y="4358"/>
                      <a:pt x="1936" y="4192"/>
                      <a:pt x="2202" y="3991"/>
                    </a:cubicBezTo>
                    <a:cubicBezTo>
                      <a:pt x="2770" y="3558"/>
                      <a:pt x="3437" y="3224"/>
                      <a:pt x="4004" y="2857"/>
                    </a:cubicBezTo>
                    <a:cubicBezTo>
                      <a:pt x="5171" y="2123"/>
                      <a:pt x="6305" y="1290"/>
                      <a:pt x="7206" y="189"/>
                    </a:cubicBezTo>
                    <a:cubicBezTo>
                      <a:pt x="7284" y="85"/>
                      <a:pt x="7220" y="1"/>
                      <a:pt x="7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2667900" y="969950"/>
                <a:ext cx="218525" cy="328550"/>
              </a:xfrm>
              <a:custGeom>
                <a:avLst/>
                <a:gdLst/>
                <a:ahLst/>
                <a:cxnLst/>
                <a:rect l="l" t="t" r="r" b="b"/>
                <a:pathLst>
                  <a:path w="8741" h="13142" extrusionOk="0">
                    <a:moveTo>
                      <a:pt x="1802" y="1416"/>
                    </a:moveTo>
                    <a:cubicBezTo>
                      <a:pt x="1936" y="1416"/>
                      <a:pt x="2069" y="1449"/>
                      <a:pt x="2202" y="1516"/>
                    </a:cubicBezTo>
                    <a:cubicBezTo>
                      <a:pt x="2303" y="1549"/>
                      <a:pt x="2436" y="1616"/>
                      <a:pt x="2569" y="1716"/>
                    </a:cubicBezTo>
                    <a:cubicBezTo>
                      <a:pt x="2269" y="1749"/>
                      <a:pt x="2036" y="1916"/>
                      <a:pt x="1802" y="2149"/>
                    </a:cubicBezTo>
                    <a:lnTo>
                      <a:pt x="1802" y="1582"/>
                    </a:lnTo>
                    <a:lnTo>
                      <a:pt x="1802" y="1416"/>
                    </a:lnTo>
                    <a:close/>
                    <a:moveTo>
                      <a:pt x="3149" y="3292"/>
                    </a:moveTo>
                    <a:cubicBezTo>
                      <a:pt x="3186" y="3292"/>
                      <a:pt x="3220" y="3317"/>
                      <a:pt x="3237" y="3350"/>
                    </a:cubicBezTo>
                    <a:cubicBezTo>
                      <a:pt x="3203" y="3384"/>
                      <a:pt x="3136" y="3450"/>
                      <a:pt x="3203" y="3517"/>
                    </a:cubicBezTo>
                    <a:cubicBezTo>
                      <a:pt x="3237" y="4118"/>
                      <a:pt x="3470" y="4718"/>
                      <a:pt x="3737" y="5285"/>
                    </a:cubicBezTo>
                    <a:lnTo>
                      <a:pt x="4604" y="7287"/>
                    </a:lnTo>
                    <a:cubicBezTo>
                      <a:pt x="4704" y="7553"/>
                      <a:pt x="4804" y="7754"/>
                      <a:pt x="4904" y="8020"/>
                    </a:cubicBezTo>
                    <a:cubicBezTo>
                      <a:pt x="4104" y="6719"/>
                      <a:pt x="3470" y="5252"/>
                      <a:pt x="3103" y="3784"/>
                    </a:cubicBezTo>
                    <a:cubicBezTo>
                      <a:pt x="3103" y="3717"/>
                      <a:pt x="2970" y="3417"/>
                      <a:pt x="3036" y="3384"/>
                    </a:cubicBezTo>
                    <a:cubicBezTo>
                      <a:pt x="3070" y="3317"/>
                      <a:pt x="3111" y="3292"/>
                      <a:pt x="3149" y="3292"/>
                    </a:cubicBezTo>
                    <a:close/>
                    <a:moveTo>
                      <a:pt x="2724" y="2524"/>
                    </a:moveTo>
                    <a:cubicBezTo>
                      <a:pt x="2767" y="2524"/>
                      <a:pt x="2816" y="2532"/>
                      <a:pt x="2870" y="2550"/>
                    </a:cubicBezTo>
                    <a:cubicBezTo>
                      <a:pt x="2903" y="2550"/>
                      <a:pt x="2936" y="2583"/>
                      <a:pt x="2970" y="2616"/>
                    </a:cubicBezTo>
                    <a:cubicBezTo>
                      <a:pt x="2903" y="2616"/>
                      <a:pt x="2770" y="2650"/>
                      <a:pt x="2703" y="2750"/>
                    </a:cubicBezTo>
                    <a:cubicBezTo>
                      <a:pt x="2202" y="3184"/>
                      <a:pt x="2536" y="4051"/>
                      <a:pt x="2703" y="4551"/>
                    </a:cubicBezTo>
                    <a:cubicBezTo>
                      <a:pt x="3136" y="6119"/>
                      <a:pt x="3870" y="7687"/>
                      <a:pt x="4804" y="9054"/>
                    </a:cubicBezTo>
                    <a:cubicBezTo>
                      <a:pt x="5205" y="9588"/>
                      <a:pt x="5605" y="10055"/>
                      <a:pt x="6039" y="10556"/>
                    </a:cubicBezTo>
                    <a:cubicBezTo>
                      <a:pt x="6039" y="10589"/>
                      <a:pt x="6039" y="10589"/>
                      <a:pt x="6072" y="10622"/>
                    </a:cubicBezTo>
                    <a:cubicBezTo>
                      <a:pt x="5038" y="9922"/>
                      <a:pt x="4304" y="8521"/>
                      <a:pt x="3737" y="7487"/>
                    </a:cubicBezTo>
                    <a:cubicBezTo>
                      <a:pt x="3203" y="6553"/>
                      <a:pt x="2636" y="5519"/>
                      <a:pt x="2269" y="4418"/>
                    </a:cubicBezTo>
                    <a:cubicBezTo>
                      <a:pt x="2136" y="3917"/>
                      <a:pt x="2102" y="3384"/>
                      <a:pt x="2369" y="2917"/>
                    </a:cubicBezTo>
                    <a:cubicBezTo>
                      <a:pt x="2424" y="2698"/>
                      <a:pt x="2524" y="2524"/>
                      <a:pt x="2724" y="2524"/>
                    </a:cubicBezTo>
                    <a:close/>
                    <a:moveTo>
                      <a:pt x="5094" y="5138"/>
                    </a:moveTo>
                    <a:cubicBezTo>
                      <a:pt x="5708" y="6089"/>
                      <a:pt x="6228" y="7125"/>
                      <a:pt x="6572" y="8221"/>
                    </a:cubicBezTo>
                    <a:cubicBezTo>
                      <a:pt x="6772" y="8788"/>
                      <a:pt x="6906" y="9388"/>
                      <a:pt x="7039" y="9988"/>
                    </a:cubicBezTo>
                    <a:cubicBezTo>
                      <a:pt x="7073" y="10189"/>
                      <a:pt x="7106" y="10389"/>
                      <a:pt x="7139" y="10622"/>
                    </a:cubicBezTo>
                    <a:cubicBezTo>
                      <a:pt x="6973" y="9755"/>
                      <a:pt x="6706" y="8921"/>
                      <a:pt x="6405" y="8087"/>
                    </a:cubicBezTo>
                    <a:cubicBezTo>
                      <a:pt x="6021" y="7081"/>
                      <a:pt x="5584" y="6075"/>
                      <a:pt x="5094" y="5138"/>
                    </a:cubicBezTo>
                    <a:close/>
                    <a:moveTo>
                      <a:pt x="1135" y="2149"/>
                    </a:moveTo>
                    <a:cubicBezTo>
                      <a:pt x="1135" y="2650"/>
                      <a:pt x="1235" y="3217"/>
                      <a:pt x="1369" y="3751"/>
                    </a:cubicBezTo>
                    <a:cubicBezTo>
                      <a:pt x="1369" y="4118"/>
                      <a:pt x="1435" y="4518"/>
                      <a:pt x="1535" y="4885"/>
                    </a:cubicBezTo>
                    <a:cubicBezTo>
                      <a:pt x="1936" y="6453"/>
                      <a:pt x="2703" y="8054"/>
                      <a:pt x="3603" y="9421"/>
                    </a:cubicBezTo>
                    <a:cubicBezTo>
                      <a:pt x="4070" y="10089"/>
                      <a:pt x="4604" y="10756"/>
                      <a:pt x="5138" y="11356"/>
                    </a:cubicBezTo>
                    <a:lnTo>
                      <a:pt x="5171" y="11389"/>
                    </a:lnTo>
                    <a:cubicBezTo>
                      <a:pt x="5071" y="11289"/>
                      <a:pt x="4971" y="11223"/>
                      <a:pt x="4904" y="11189"/>
                    </a:cubicBezTo>
                    <a:lnTo>
                      <a:pt x="4871" y="11123"/>
                    </a:lnTo>
                    <a:cubicBezTo>
                      <a:pt x="4771" y="11056"/>
                      <a:pt x="4704" y="10956"/>
                      <a:pt x="4604" y="10856"/>
                    </a:cubicBezTo>
                    <a:cubicBezTo>
                      <a:pt x="4304" y="10522"/>
                      <a:pt x="4037" y="10222"/>
                      <a:pt x="3770" y="9888"/>
                    </a:cubicBezTo>
                    <a:cubicBezTo>
                      <a:pt x="3603" y="9622"/>
                      <a:pt x="3437" y="9355"/>
                      <a:pt x="3270" y="9088"/>
                    </a:cubicBezTo>
                    <a:cubicBezTo>
                      <a:pt x="2569" y="7854"/>
                      <a:pt x="1969" y="6519"/>
                      <a:pt x="1469" y="5185"/>
                    </a:cubicBezTo>
                    <a:cubicBezTo>
                      <a:pt x="1268" y="4284"/>
                      <a:pt x="1102" y="3384"/>
                      <a:pt x="1102" y="2483"/>
                    </a:cubicBezTo>
                    <a:cubicBezTo>
                      <a:pt x="1102" y="2383"/>
                      <a:pt x="1102" y="2283"/>
                      <a:pt x="1135" y="2149"/>
                    </a:cubicBezTo>
                    <a:close/>
                    <a:moveTo>
                      <a:pt x="1580" y="1"/>
                    </a:moveTo>
                    <a:cubicBezTo>
                      <a:pt x="1340" y="1"/>
                      <a:pt x="1087" y="117"/>
                      <a:pt x="935" y="248"/>
                    </a:cubicBezTo>
                    <a:cubicBezTo>
                      <a:pt x="668" y="448"/>
                      <a:pt x="468" y="715"/>
                      <a:pt x="334" y="1015"/>
                    </a:cubicBezTo>
                    <a:cubicBezTo>
                      <a:pt x="1" y="1416"/>
                      <a:pt x="1" y="2183"/>
                      <a:pt x="1" y="2616"/>
                    </a:cubicBezTo>
                    <a:cubicBezTo>
                      <a:pt x="1" y="3384"/>
                      <a:pt x="134" y="4118"/>
                      <a:pt x="301" y="4851"/>
                    </a:cubicBezTo>
                    <a:cubicBezTo>
                      <a:pt x="501" y="5619"/>
                      <a:pt x="801" y="6419"/>
                      <a:pt x="1135" y="7186"/>
                    </a:cubicBezTo>
                    <a:cubicBezTo>
                      <a:pt x="1435" y="7887"/>
                      <a:pt x="1735" y="8587"/>
                      <a:pt x="2102" y="9255"/>
                    </a:cubicBezTo>
                    <a:cubicBezTo>
                      <a:pt x="2503" y="9955"/>
                      <a:pt x="3103" y="10556"/>
                      <a:pt x="3603" y="11189"/>
                    </a:cubicBezTo>
                    <a:cubicBezTo>
                      <a:pt x="4104" y="11756"/>
                      <a:pt x="4604" y="12424"/>
                      <a:pt x="5271" y="12790"/>
                    </a:cubicBezTo>
                    <a:cubicBezTo>
                      <a:pt x="5575" y="13012"/>
                      <a:pt x="5971" y="13141"/>
                      <a:pt x="6363" y="13141"/>
                    </a:cubicBezTo>
                    <a:cubicBezTo>
                      <a:pt x="6444" y="13141"/>
                      <a:pt x="6525" y="13135"/>
                      <a:pt x="6606" y="13124"/>
                    </a:cubicBezTo>
                    <a:lnTo>
                      <a:pt x="6973" y="13124"/>
                    </a:lnTo>
                    <a:cubicBezTo>
                      <a:pt x="7606" y="13024"/>
                      <a:pt x="8073" y="12524"/>
                      <a:pt x="8273" y="11923"/>
                    </a:cubicBezTo>
                    <a:cubicBezTo>
                      <a:pt x="8407" y="11556"/>
                      <a:pt x="8440" y="11256"/>
                      <a:pt x="8474" y="10922"/>
                    </a:cubicBezTo>
                    <a:cubicBezTo>
                      <a:pt x="8740" y="9455"/>
                      <a:pt x="8273" y="7920"/>
                      <a:pt x="7740" y="6519"/>
                    </a:cubicBezTo>
                    <a:cubicBezTo>
                      <a:pt x="7039" y="4751"/>
                      <a:pt x="6239" y="2950"/>
                      <a:pt x="4804" y="1616"/>
                    </a:cubicBezTo>
                    <a:cubicBezTo>
                      <a:pt x="4137" y="1015"/>
                      <a:pt x="3337" y="548"/>
                      <a:pt x="2469" y="248"/>
                    </a:cubicBezTo>
                    <a:cubicBezTo>
                      <a:pt x="2303" y="215"/>
                      <a:pt x="2136" y="115"/>
                      <a:pt x="1936" y="115"/>
                    </a:cubicBezTo>
                    <a:cubicBezTo>
                      <a:pt x="1831" y="34"/>
                      <a:pt x="1707" y="1"/>
                      <a:pt x="1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5"/>
            <p:cNvGrpSpPr/>
            <p:nvPr/>
          </p:nvGrpSpPr>
          <p:grpSpPr>
            <a:xfrm rot="3498430">
              <a:off x="811223" y="2435989"/>
              <a:ext cx="132379" cy="348680"/>
              <a:chOff x="4670175" y="1180125"/>
              <a:chExt cx="66725" cy="175750"/>
            </a:xfrm>
          </p:grpSpPr>
          <p:sp>
            <p:nvSpPr>
              <p:cNvPr id="138" name="Google Shape;138;p5"/>
              <p:cNvSpPr/>
              <p:nvPr/>
            </p:nvSpPr>
            <p:spPr>
              <a:xfrm>
                <a:off x="4670175" y="1180125"/>
                <a:ext cx="23375" cy="175750"/>
              </a:xfrm>
              <a:custGeom>
                <a:avLst/>
                <a:gdLst/>
                <a:ahLst/>
                <a:cxnLst/>
                <a:rect l="l" t="t" r="r" b="b"/>
                <a:pathLst>
                  <a:path w="935" h="7030" extrusionOk="0">
                    <a:moveTo>
                      <a:pt x="561" y="1"/>
                    </a:moveTo>
                    <a:cubicBezTo>
                      <a:pt x="466" y="1"/>
                      <a:pt x="367" y="59"/>
                      <a:pt x="367" y="180"/>
                    </a:cubicBezTo>
                    <a:cubicBezTo>
                      <a:pt x="267" y="1281"/>
                      <a:pt x="234" y="2382"/>
                      <a:pt x="201" y="3483"/>
                    </a:cubicBezTo>
                    <a:cubicBezTo>
                      <a:pt x="167" y="4017"/>
                      <a:pt x="167" y="4550"/>
                      <a:pt x="100" y="5117"/>
                    </a:cubicBezTo>
                    <a:cubicBezTo>
                      <a:pt x="67" y="5651"/>
                      <a:pt x="0" y="6218"/>
                      <a:pt x="100" y="6785"/>
                    </a:cubicBezTo>
                    <a:cubicBezTo>
                      <a:pt x="156" y="6933"/>
                      <a:pt x="304" y="7030"/>
                      <a:pt x="447" y="7030"/>
                    </a:cubicBezTo>
                    <a:cubicBezTo>
                      <a:pt x="562" y="7030"/>
                      <a:pt x="675" y="6967"/>
                      <a:pt x="734" y="6819"/>
                    </a:cubicBezTo>
                    <a:cubicBezTo>
                      <a:pt x="901" y="6285"/>
                      <a:pt x="868" y="5718"/>
                      <a:pt x="901" y="5151"/>
                    </a:cubicBezTo>
                    <a:cubicBezTo>
                      <a:pt x="901" y="4617"/>
                      <a:pt x="934" y="4017"/>
                      <a:pt x="901" y="3483"/>
                    </a:cubicBezTo>
                    <a:cubicBezTo>
                      <a:pt x="901" y="2349"/>
                      <a:pt x="868" y="1281"/>
                      <a:pt x="734" y="147"/>
                    </a:cubicBezTo>
                    <a:cubicBezTo>
                      <a:pt x="734" y="51"/>
                      <a:pt x="649" y="1"/>
                      <a:pt x="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4714375" y="1203700"/>
                <a:ext cx="22525" cy="150675"/>
              </a:xfrm>
              <a:custGeom>
                <a:avLst/>
                <a:gdLst/>
                <a:ahLst/>
                <a:cxnLst/>
                <a:rect l="l" t="t" r="r" b="b"/>
                <a:pathLst>
                  <a:path w="901" h="6027" extrusionOk="0">
                    <a:moveTo>
                      <a:pt x="268" y="0"/>
                    </a:moveTo>
                    <a:cubicBezTo>
                      <a:pt x="173" y="0"/>
                      <a:pt x="83" y="67"/>
                      <a:pt x="100" y="205"/>
                    </a:cubicBezTo>
                    <a:cubicBezTo>
                      <a:pt x="134" y="1172"/>
                      <a:pt x="134" y="2073"/>
                      <a:pt x="134" y="3040"/>
                    </a:cubicBezTo>
                    <a:cubicBezTo>
                      <a:pt x="134" y="3941"/>
                      <a:pt x="0" y="4942"/>
                      <a:pt x="167" y="5876"/>
                    </a:cubicBezTo>
                    <a:cubicBezTo>
                      <a:pt x="221" y="5966"/>
                      <a:pt x="353" y="6027"/>
                      <a:pt x="469" y="6027"/>
                    </a:cubicBezTo>
                    <a:cubicBezTo>
                      <a:pt x="567" y="6027"/>
                      <a:pt x="652" y="5983"/>
                      <a:pt x="667" y="5876"/>
                    </a:cubicBezTo>
                    <a:cubicBezTo>
                      <a:pt x="901" y="4942"/>
                      <a:pt x="801" y="3941"/>
                      <a:pt x="734" y="3040"/>
                    </a:cubicBezTo>
                    <a:cubicBezTo>
                      <a:pt x="667" y="2073"/>
                      <a:pt x="601" y="1105"/>
                      <a:pt x="467" y="171"/>
                    </a:cubicBezTo>
                    <a:cubicBezTo>
                      <a:pt x="451" y="59"/>
                      <a:pt x="357" y="0"/>
                      <a:pt x="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5"/>
            <p:cNvGrpSpPr/>
            <p:nvPr/>
          </p:nvGrpSpPr>
          <p:grpSpPr>
            <a:xfrm rot="2555100">
              <a:off x="1411293" y="1604956"/>
              <a:ext cx="363360" cy="242976"/>
              <a:chOff x="5153850" y="1150039"/>
              <a:chExt cx="326100" cy="218061"/>
            </a:xfrm>
          </p:grpSpPr>
          <p:sp>
            <p:nvSpPr>
              <p:cNvPr id="141" name="Google Shape;141;p5"/>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stretch>
            <a:fillRect/>
          </a:stretch>
        </a:blipFill>
        <a:effectLst/>
      </p:bgPr>
    </p:bg>
    <p:spTree>
      <p:nvGrpSpPr>
        <p:cNvPr id="1" name="Shape 146"/>
        <p:cNvGrpSpPr/>
        <p:nvPr/>
      </p:nvGrpSpPr>
      <p:grpSpPr>
        <a:xfrm>
          <a:off x="0" y="0"/>
          <a:ext cx="0" cy="0"/>
          <a:chOff x="0" y="0"/>
          <a:chExt cx="0" cy="0"/>
        </a:xfrm>
      </p:grpSpPr>
      <p:sp>
        <p:nvSpPr>
          <p:cNvPr id="147" name="Google Shape;147;p6"/>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6"/>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8551313" y="2346167"/>
            <a:ext cx="462351" cy="4076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333372" y="45927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449038" y="44463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rot="232572">
            <a:off x="-175527" y="24909"/>
            <a:ext cx="918289" cy="5364033"/>
          </a:xfrm>
          <a:custGeom>
            <a:avLst/>
            <a:gdLst/>
            <a:ahLst/>
            <a:cxnLst/>
            <a:rect l="l" t="t" r="r" b="b"/>
            <a:pathLst>
              <a:path w="36732" h="214564" extrusionOk="0">
                <a:moveTo>
                  <a:pt x="14454" y="0"/>
                </a:moveTo>
                <a:cubicBezTo>
                  <a:pt x="12984" y="10561"/>
                  <a:pt x="4361" y="47392"/>
                  <a:pt x="5631" y="63367"/>
                </a:cubicBezTo>
                <a:cubicBezTo>
                  <a:pt x="6901" y="79342"/>
                  <a:pt x="16927" y="83687"/>
                  <a:pt x="22074" y="95852"/>
                </a:cubicBezTo>
                <a:cubicBezTo>
                  <a:pt x="27221" y="108017"/>
                  <a:pt x="38183" y="125463"/>
                  <a:pt x="36512" y="136358"/>
                </a:cubicBezTo>
                <a:cubicBezTo>
                  <a:pt x="34841" y="147253"/>
                  <a:pt x="18131" y="159687"/>
                  <a:pt x="12048" y="161224"/>
                </a:cubicBezTo>
                <a:cubicBezTo>
                  <a:pt x="5966" y="162762"/>
                  <a:pt x="84" y="149995"/>
                  <a:pt x="17" y="145583"/>
                </a:cubicBezTo>
                <a:cubicBezTo>
                  <a:pt x="-50" y="141171"/>
                  <a:pt x="5899" y="133752"/>
                  <a:pt x="11647" y="134754"/>
                </a:cubicBezTo>
                <a:cubicBezTo>
                  <a:pt x="17395" y="135757"/>
                  <a:pt x="34708" y="138296"/>
                  <a:pt x="34507" y="151598"/>
                </a:cubicBezTo>
                <a:cubicBezTo>
                  <a:pt x="34307" y="164900"/>
                  <a:pt x="14455" y="204070"/>
                  <a:pt x="10444" y="214564"/>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stretch>
            <a:fillRect/>
          </a:stretch>
        </a:blipFill>
        <a:effectLst/>
      </p:bgPr>
    </p:bg>
    <p:spTree>
      <p:nvGrpSpPr>
        <p:cNvPr id="1" name="Shape 153"/>
        <p:cNvGrpSpPr/>
        <p:nvPr/>
      </p:nvGrpSpPr>
      <p:grpSpPr>
        <a:xfrm>
          <a:off x="0" y="0"/>
          <a:ext cx="0" cy="0"/>
          <a:chOff x="0" y="0"/>
          <a:chExt cx="0" cy="0"/>
        </a:xfrm>
      </p:grpSpPr>
      <p:sp>
        <p:nvSpPr>
          <p:cNvPr id="154" name="Google Shape;154;p7"/>
          <p:cNvSpPr/>
          <p:nvPr/>
        </p:nvSpPr>
        <p:spPr>
          <a:xfrm rot="-5400000">
            <a:off x="7544880" y="3295904"/>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txBox="1">
            <a:spLocks noGrp="1"/>
          </p:cNvSpPr>
          <p:nvPr>
            <p:ph type="title"/>
          </p:nvPr>
        </p:nvSpPr>
        <p:spPr>
          <a:xfrm>
            <a:off x="4299650" y="1089150"/>
            <a:ext cx="2849100" cy="1330200"/>
          </a:xfrm>
          <a:prstGeom prst="rect">
            <a:avLst/>
          </a:prstGeom>
        </p:spPr>
        <p:txBody>
          <a:bodyPr spcFirstLastPara="1" wrap="square" lIns="91425" tIns="91425" rIns="91425" bIns="91425" anchor="b" anchorCtr="0">
            <a:normAutofit/>
          </a:bodyPr>
          <a:lstStyle>
            <a:lvl1pPr lvl="0" rtl="0">
              <a:spcBef>
                <a:spcPts val="0"/>
              </a:spcBef>
              <a:spcAft>
                <a:spcPts val="0"/>
              </a:spcAft>
              <a:buSzPts val="1700"/>
              <a:buNone/>
              <a:defRPr sz="3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6" name="Google Shape;156;p7"/>
          <p:cNvSpPr txBox="1">
            <a:spLocks noGrp="1"/>
          </p:cNvSpPr>
          <p:nvPr>
            <p:ph type="body" idx="1"/>
          </p:nvPr>
        </p:nvSpPr>
        <p:spPr>
          <a:xfrm>
            <a:off x="4299650" y="2415550"/>
            <a:ext cx="3819600" cy="18858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SzPts val="1400"/>
              <a:buFont typeface="Nunito Light" panose="00000400000000000000"/>
              <a:buChar char="●"/>
              <a:defRPr sz="1400" b="0"/>
            </a:lvl1pPr>
            <a:lvl2pPr marL="914400" lvl="1" indent="-330200" rtl="0">
              <a:spcBef>
                <a:spcPts val="0"/>
              </a:spcBef>
              <a:spcAft>
                <a:spcPts val="0"/>
              </a:spcAft>
              <a:buSzPts val="1600"/>
              <a:buFont typeface="Nunito Light" panose="00000400000000000000"/>
              <a:buChar char="○"/>
              <a:defRPr/>
            </a:lvl2pPr>
            <a:lvl3pPr marL="1371600" lvl="2" indent="-330200" rtl="0">
              <a:spcBef>
                <a:spcPts val="0"/>
              </a:spcBef>
              <a:spcAft>
                <a:spcPts val="0"/>
              </a:spcAft>
              <a:buSzPts val="1600"/>
              <a:buFont typeface="Nunito Light" panose="00000400000000000000"/>
              <a:buChar char="■"/>
              <a:defRPr/>
            </a:lvl3pPr>
            <a:lvl4pPr marL="1828800" lvl="3" indent="-330200" rtl="0">
              <a:spcBef>
                <a:spcPts val="0"/>
              </a:spcBef>
              <a:spcAft>
                <a:spcPts val="0"/>
              </a:spcAft>
              <a:buSzPts val="1600"/>
              <a:buFont typeface="Nunito Light" panose="00000400000000000000"/>
              <a:buChar char="●"/>
              <a:defRPr/>
            </a:lvl4pPr>
            <a:lvl5pPr marL="2286000" lvl="4" indent="-330200" rtl="0">
              <a:spcBef>
                <a:spcPts val="0"/>
              </a:spcBef>
              <a:spcAft>
                <a:spcPts val="0"/>
              </a:spcAft>
              <a:buSzPts val="1600"/>
              <a:buFont typeface="Nunito Light" panose="00000400000000000000"/>
              <a:buChar char="○"/>
              <a:defRPr/>
            </a:lvl5pPr>
            <a:lvl6pPr marL="2743200" lvl="5" indent="-330200" rtl="0">
              <a:spcBef>
                <a:spcPts val="0"/>
              </a:spcBef>
              <a:spcAft>
                <a:spcPts val="0"/>
              </a:spcAft>
              <a:buSzPts val="1600"/>
              <a:buFont typeface="Nunito Light" panose="00000400000000000000"/>
              <a:buChar char="■"/>
              <a:defRPr/>
            </a:lvl6pPr>
            <a:lvl7pPr marL="3200400" lvl="6" indent="-330200" rtl="0">
              <a:spcBef>
                <a:spcPts val="0"/>
              </a:spcBef>
              <a:spcAft>
                <a:spcPts val="0"/>
              </a:spcAft>
              <a:buSzPts val="1600"/>
              <a:buFont typeface="Nunito Light" panose="00000400000000000000"/>
              <a:buChar char="●"/>
              <a:defRPr/>
            </a:lvl7pPr>
            <a:lvl8pPr marL="3657600" lvl="7" indent="-330200" rtl="0">
              <a:spcBef>
                <a:spcPts val="0"/>
              </a:spcBef>
              <a:spcAft>
                <a:spcPts val="0"/>
              </a:spcAft>
              <a:buSzPts val="1600"/>
              <a:buFont typeface="Nunito Light" panose="00000400000000000000"/>
              <a:buChar char="○"/>
              <a:defRPr/>
            </a:lvl8pPr>
            <a:lvl9pPr marL="4114800" lvl="8" indent="-330200" rtl="0">
              <a:spcBef>
                <a:spcPts val="0"/>
              </a:spcBef>
              <a:spcAft>
                <a:spcPts val="0"/>
              </a:spcAft>
              <a:buSzPts val="1600"/>
              <a:buFont typeface="Nunito Light" panose="00000400000000000000"/>
              <a:buChar char="■"/>
              <a:defRPr/>
            </a:lvl9pPr>
          </a:lstStyle>
          <a:p>
            <a:endParaRPr/>
          </a:p>
        </p:txBody>
      </p:sp>
      <p:sp>
        <p:nvSpPr>
          <p:cNvPr id="158" name="Google Shape;158;p7"/>
          <p:cNvSpPr/>
          <p:nvPr/>
        </p:nvSpPr>
        <p:spPr>
          <a:xfrm>
            <a:off x="8551272" y="960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537472" y="38684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360987" y="6148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rot="-5400000">
            <a:off x="-899307" y="3558757"/>
            <a:ext cx="3132136" cy="1333506"/>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stretch>
            <a:fillRect/>
          </a:stretch>
        </a:blipFill>
        <a:effectLst/>
      </p:bgPr>
    </p:bg>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xfrm flipH="1">
            <a:off x="1330050" y="1024638"/>
            <a:ext cx="6367800" cy="2954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64" name="Google Shape;164;p8"/>
          <p:cNvSpPr txBox="1">
            <a:spLocks noGrp="1"/>
          </p:cNvSpPr>
          <p:nvPr>
            <p:ph type="subTitle" idx="1"/>
          </p:nvPr>
        </p:nvSpPr>
        <p:spPr>
          <a:xfrm>
            <a:off x="2871000" y="3630375"/>
            <a:ext cx="3285900" cy="6315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 name="Google Shape;165;p8"/>
          <p:cNvSpPr/>
          <p:nvPr/>
        </p:nvSpPr>
        <p:spPr>
          <a:xfrm rot="-5400000" flipH="1">
            <a:off x="7154175" y="-175568"/>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rot="5400000" flipH="1">
            <a:off x="512725" y="3280133"/>
            <a:ext cx="1114460" cy="2940081"/>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rot="-3143622">
            <a:off x="8426556" y="1595105"/>
            <a:ext cx="247401" cy="21810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rot="-3143597">
            <a:off x="2156226" y="4336009"/>
            <a:ext cx="258585" cy="22800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stretch>
            <a:fillRect/>
          </a:stretch>
        </a:blipFill>
        <a:effectLst/>
      </p:bgPr>
    </p:bg>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570300" y="2199775"/>
            <a:ext cx="4045200" cy="8967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71" name="Google Shape;171;p9"/>
          <p:cNvSpPr txBox="1">
            <a:spLocks noGrp="1"/>
          </p:cNvSpPr>
          <p:nvPr>
            <p:ph type="subTitle" idx="1"/>
          </p:nvPr>
        </p:nvSpPr>
        <p:spPr>
          <a:xfrm>
            <a:off x="1195650" y="3107875"/>
            <a:ext cx="27945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72" name="Google Shape;172;p9"/>
          <p:cNvSpPr txBox="1">
            <a:spLocks noGrp="1"/>
          </p:cNvSpPr>
          <p:nvPr>
            <p:ph type="title" idx="2" hasCustomPrompt="1"/>
          </p:nvPr>
        </p:nvSpPr>
        <p:spPr>
          <a:xfrm>
            <a:off x="570302" y="1832550"/>
            <a:ext cx="40452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173" name="Google Shape;173;p9"/>
          <p:cNvGrpSpPr/>
          <p:nvPr/>
        </p:nvGrpSpPr>
        <p:grpSpPr>
          <a:xfrm flipH="1">
            <a:off x="208" y="-4"/>
            <a:ext cx="2240231" cy="1725742"/>
            <a:chOff x="5153550" y="135575"/>
            <a:chExt cx="1402950" cy="1080750"/>
          </a:xfrm>
        </p:grpSpPr>
        <p:sp>
          <p:nvSpPr>
            <p:cNvPr id="174" name="Google Shape;174;p9"/>
            <p:cNvSpPr/>
            <p:nvPr/>
          </p:nvSpPr>
          <p:spPr>
            <a:xfrm>
              <a:off x="5208475" y="135575"/>
              <a:ext cx="1348025" cy="942650"/>
            </a:xfrm>
            <a:custGeom>
              <a:avLst/>
              <a:gdLst/>
              <a:ahLst/>
              <a:cxnLst/>
              <a:rect l="l" t="t" r="r" b="b"/>
              <a:pathLst>
                <a:path w="53921" h="37706" fill="none" extrusionOk="0">
                  <a:moveTo>
                    <a:pt x="0" y="1"/>
                  </a:moveTo>
                  <a:cubicBezTo>
                    <a:pt x="147" y="1570"/>
                    <a:pt x="2595" y="4500"/>
                    <a:pt x="3829" y="5985"/>
                  </a:cubicBezTo>
                  <a:cubicBezTo>
                    <a:pt x="5524" y="8036"/>
                    <a:pt x="7637" y="9668"/>
                    <a:pt x="9374" y="11697"/>
                  </a:cubicBezTo>
                  <a:cubicBezTo>
                    <a:pt x="12492" y="15359"/>
                    <a:pt x="15630" y="18435"/>
                    <a:pt x="19334" y="21469"/>
                  </a:cubicBezTo>
                  <a:cubicBezTo>
                    <a:pt x="23895" y="25193"/>
                    <a:pt x="28917" y="27976"/>
                    <a:pt x="34043" y="30947"/>
                  </a:cubicBezTo>
                  <a:cubicBezTo>
                    <a:pt x="38458" y="33500"/>
                    <a:pt x="42768" y="36303"/>
                    <a:pt x="47874" y="37287"/>
                  </a:cubicBezTo>
                  <a:cubicBezTo>
                    <a:pt x="49861" y="37684"/>
                    <a:pt x="51933" y="37705"/>
                    <a:pt x="53920" y="37433"/>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5153550" y="231300"/>
              <a:ext cx="248500" cy="218175"/>
            </a:xfrm>
            <a:custGeom>
              <a:avLst/>
              <a:gdLst/>
              <a:ahLst/>
              <a:cxnLst/>
              <a:rect l="l" t="t" r="r" b="b"/>
              <a:pathLst>
                <a:path w="9940" h="8727" fill="none" extrusionOk="0">
                  <a:moveTo>
                    <a:pt x="3976" y="1"/>
                  </a:moveTo>
                  <a:cubicBezTo>
                    <a:pt x="2344" y="2637"/>
                    <a:pt x="1214" y="5797"/>
                    <a:pt x="0" y="8538"/>
                  </a:cubicBezTo>
                  <a:cubicBezTo>
                    <a:pt x="3327" y="8726"/>
                    <a:pt x="6382" y="5211"/>
                    <a:pt x="9939" y="569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5388425" y="455725"/>
              <a:ext cx="172625" cy="227550"/>
            </a:xfrm>
            <a:custGeom>
              <a:avLst/>
              <a:gdLst/>
              <a:ahLst/>
              <a:cxnLst/>
              <a:rect l="l" t="t" r="r" b="b"/>
              <a:pathLst>
                <a:path w="6905" h="9102" fill="none" extrusionOk="0">
                  <a:moveTo>
                    <a:pt x="2092" y="0"/>
                  </a:moveTo>
                  <a:cubicBezTo>
                    <a:pt x="2030" y="1653"/>
                    <a:pt x="1653" y="3641"/>
                    <a:pt x="1214" y="5315"/>
                  </a:cubicBezTo>
                  <a:cubicBezTo>
                    <a:pt x="900" y="6445"/>
                    <a:pt x="0" y="8077"/>
                    <a:pt x="188" y="9102"/>
                  </a:cubicBezTo>
                  <a:cubicBezTo>
                    <a:pt x="2699" y="8077"/>
                    <a:pt x="4687" y="5440"/>
                    <a:pt x="6905" y="458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5595025" y="659725"/>
              <a:ext cx="204050" cy="245350"/>
            </a:xfrm>
            <a:custGeom>
              <a:avLst/>
              <a:gdLst/>
              <a:ahLst/>
              <a:cxnLst/>
              <a:rect l="l" t="t" r="r" b="b"/>
              <a:pathLst>
                <a:path w="8162" h="9814" fill="none" extrusionOk="0">
                  <a:moveTo>
                    <a:pt x="2386" y="0"/>
                  </a:moveTo>
                  <a:cubicBezTo>
                    <a:pt x="1947" y="1298"/>
                    <a:pt x="2156" y="4039"/>
                    <a:pt x="1633" y="5796"/>
                  </a:cubicBezTo>
                  <a:cubicBezTo>
                    <a:pt x="1235" y="7114"/>
                    <a:pt x="440" y="8328"/>
                    <a:pt x="1" y="9625"/>
                  </a:cubicBezTo>
                  <a:cubicBezTo>
                    <a:pt x="1047" y="9814"/>
                    <a:pt x="7659" y="4876"/>
                    <a:pt x="8161" y="395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5849250" y="821875"/>
              <a:ext cx="198800" cy="268900"/>
            </a:xfrm>
            <a:custGeom>
              <a:avLst/>
              <a:gdLst/>
              <a:ahLst/>
              <a:cxnLst/>
              <a:rect l="l" t="t" r="r" b="b"/>
              <a:pathLst>
                <a:path w="7952" h="10756" fill="none" extrusionOk="0">
                  <a:moveTo>
                    <a:pt x="1340" y="1"/>
                  </a:moveTo>
                  <a:cubicBezTo>
                    <a:pt x="1152" y="2156"/>
                    <a:pt x="1340" y="4353"/>
                    <a:pt x="1005" y="6445"/>
                  </a:cubicBezTo>
                  <a:cubicBezTo>
                    <a:pt x="900" y="7115"/>
                    <a:pt x="1" y="10002"/>
                    <a:pt x="733" y="10337"/>
                  </a:cubicBezTo>
                  <a:cubicBezTo>
                    <a:pt x="1716" y="10755"/>
                    <a:pt x="4060" y="7094"/>
                    <a:pt x="4583" y="6529"/>
                  </a:cubicBezTo>
                  <a:cubicBezTo>
                    <a:pt x="5650" y="5399"/>
                    <a:pt x="6759" y="4771"/>
                    <a:pt x="7952" y="385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a:off x="6141675" y="966775"/>
              <a:ext cx="169500" cy="249550"/>
            </a:xfrm>
            <a:custGeom>
              <a:avLst/>
              <a:gdLst/>
              <a:ahLst/>
              <a:cxnLst/>
              <a:rect l="l" t="t" r="r" b="b"/>
              <a:pathLst>
                <a:path w="6780" h="9982" fill="none" extrusionOk="0">
                  <a:moveTo>
                    <a:pt x="0" y="1"/>
                  </a:moveTo>
                  <a:cubicBezTo>
                    <a:pt x="230" y="2051"/>
                    <a:pt x="502" y="4206"/>
                    <a:pt x="523" y="6320"/>
                  </a:cubicBezTo>
                  <a:cubicBezTo>
                    <a:pt x="544" y="7491"/>
                    <a:pt x="63" y="8956"/>
                    <a:pt x="335" y="9981"/>
                  </a:cubicBezTo>
                  <a:cubicBezTo>
                    <a:pt x="1799" y="8830"/>
                    <a:pt x="2595" y="6968"/>
                    <a:pt x="3787" y="5608"/>
                  </a:cubicBezTo>
                  <a:cubicBezTo>
                    <a:pt x="4687" y="4646"/>
                    <a:pt x="5838" y="3788"/>
                    <a:pt x="6779" y="2867"/>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9"/>
          <p:cNvSpPr/>
          <p:nvPr/>
        </p:nvSpPr>
        <p:spPr>
          <a:xfrm>
            <a:off x="-458075" y="3859025"/>
            <a:ext cx="2142925" cy="166545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8131899" y="473696"/>
            <a:ext cx="172786" cy="15238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8270850" y="646986"/>
            <a:ext cx="127731" cy="11266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1772247" y="41935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stretch>
            <a:fillRect/>
          </a:stretch>
        </a:blipFill>
        <a:effectLst/>
      </p:bgPr>
    </p:bg>
    <p:spTree>
      <p:nvGrpSpPr>
        <p:cNvPr id="1" name="Shape 184"/>
        <p:cNvGrpSpPr/>
        <p:nvPr/>
      </p:nvGrpSpPr>
      <p:grpSpPr>
        <a:xfrm>
          <a:off x="0" y="0"/>
          <a:ext cx="0" cy="0"/>
          <a:chOff x="0" y="0"/>
          <a:chExt cx="0" cy="0"/>
        </a:xfrm>
      </p:grpSpPr>
      <p:sp>
        <p:nvSpPr>
          <p:cNvPr id="185" name="Google Shape;185;p10"/>
          <p:cNvSpPr txBox="1">
            <a:spLocks noGrp="1"/>
          </p:cNvSpPr>
          <p:nvPr>
            <p:ph type="ctrTitle"/>
          </p:nvPr>
        </p:nvSpPr>
        <p:spPr>
          <a:xfrm>
            <a:off x="812425" y="1468000"/>
            <a:ext cx="2588100" cy="27378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6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4"/>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Gaegu"/>
              <a:buNone/>
              <a:defRPr sz="2800" b="1">
                <a:solidFill>
                  <a:schemeClr val="dk2"/>
                </a:solidFill>
                <a:latin typeface="Gaegu"/>
                <a:ea typeface="Gaegu"/>
                <a:cs typeface="Gaegu"/>
                <a:sym typeface="Gaegu"/>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1pPr>
            <a:lvl2pPr marL="914400" lvl="1"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2pPr>
            <a:lvl3pPr marL="1371600" lvl="2"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3pPr>
            <a:lvl4pPr marL="1828800" lvl="3"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4pPr>
            <a:lvl5pPr marL="2286000" lvl="4"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5pPr>
            <a:lvl6pPr marL="2743200" lvl="5"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6pPr>
            <a:lvl7pPr marL="3200400" lvl="6"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7pPr>
            <a:lvl8pPr marL="3657600" lvl="7"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8pPr>
            <a:lvl9pPr marL="4114800" lvl="8"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7.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sv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10.svg"/><Relationship Id="rId5" Type="http://schemas.openxmlformats.org/officeDocument/2006/relationships/image" Target="../media/image30.png"/><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2.xml"/><Relationship Id="rId5" Type="http://schemas.openxmlformats.org/officeDocument/2006/relationships/image" Target="../media/image15.sv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svg"/><Relationship Id="rId5" Type="http://schemas.openxmlformats.org/officeDocument/2006/relationships/image" Target="../media/image1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7.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2140" y="1259204"/>
            <a:ext cx="6065520" cy="2032635"/>
          </a:xfrm>
          <a:prstGeom prst="rect">
            <a:avLst/>
          </a:prstGeom>
        </p:spPr>
      </p:pic>
      <p:pic>
        <p:nvPicPr>
          <p:cNvPr id="8"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861050" y="1275715"/>
            <a:ext cx="3293110" cy="3883660"/>
          </a:xfrm>
          <a:prstGeom prst="rect">
            <a:avLst/>
          </a:prstGeom>
        </p:spPr>
      </p:pic>
      <p:pic>
        <p:nvPicPr>
          <p:cNvPr id="11" name="Picture 10"/>
          <p:cNvPicPr>
            <a:picLocks noChangeAspect="1"/>
          </p:cNvPicPr>
          <p:nvPr/>
        </p:nvPicPr>
        <p:blipFill>
          <a:blip r:embed="rId6"/>
          <a:stretch>
            <a:fillRect/>
          </a:stretch>
        </p:blipFill>
        <p:spPr>
          <a:xfrm>
            <a:off x="400832" y="1969193"/>
            <a:ext cx="6102350" cy="1638300"/>
          </a:xfrm>
          <a:prstGeom prst="rect">
            <a:avLst/>
          </a:prstGeom>
        </p:spPr>
      </p:pic>
      <p:sp>
        <p:nvSpPr>
          <p:cNvPr id="12" name="Rectangles 11"/>
          <p:cNvSpPr/>
          <p:nvPr/>
        </p:nvSpPr>
        <p:spPr>
          <a:xfrm>
            <a:off x="2315845" y="771525"/>
            <a:ext cx="2532380" cy="583565"/>
          </a:xfrm>
          <a:prstGeom prst="rect">
            <a:avLst/>
          </a:prstGeom>
          <a:noFill/>
          <a:ln>
            <a:noFill/>
          </a:ln>
        </p:spPr>
        <p:txBody>
          <a:bodyPr wrap="none" rtlCol="0" anchor="t">
            <a:spAutoFit/>
          </a:bodyPr>
          <a:lstStyle/>
          <a:p>
            <a:pPr algn="ctr"/>
            <a:r>
              <a:rPr lang="en-GB" altLang="en-US" sz="3200" b="1" dirty="0" err="1">
                <a:solidFill>
                  <a:schemeClr val="bg2"/>
                </a:solidFill>
                <a:effectLst>
                  <a:outerShdw blurRad="38100" dist="19050" dir="2700000" algn="tl" rotWithShape="0">
                    <a:schemeClr val="dk1">
                      <a:alpha val="40000"/>
                    </a:schemeClr>
                  </a:outerShdw>
                </a:effectLst>
              </a:rPr>
              <a:t>Tập</a:t>
            </a:r>
            <a:r>
              <a:rPr lang="en-GB" altLang="en-US" sz="3200" b="1" dirty="0">
                <a:solidFill>
                  <a:schemeClr val="bg2"/>
                </a:solidFill>
                <a:effectLst>
                  <a:outerShdw blurRad="38100" dist="19050" dir="2700000" algn="tl" rotWithShape="0">
                    <a:schemeClr val="dk1">
                      <a:alpha val="40000"/>
                    </a:schemeClr>
                  </a:outerShdw>
                </a:effectLst>
              </a:rPr>
              <a:t> </a:t>
            </a:r>
            <a:r>
              <a:rPr lang="en-GB" altLang="en-US" sz="3200" b="1" dirty="0" err="1">
                <a:solidFill>
                  <a:schemeClr val="bg2"/>
                </a:solidFill>
                <a:effectLst>
                  <a:outerShdw blurRad="38100" dist="19050" dir="2700000" algn="tl" rotWithShape="0">
                    <a:schemeClr val="dk1">
                      <a:alpha val="40000"/>
                    </a:schemeClr>
                  </a:outerShdw>
                </a:effectLst>
              </a:rPr>
              <a:t>làm</a:t>
            </a:r>
            <a:r>
              <a:rPr lang="en-GB" altLang="en-US" sz="3200" b="1" dirty="0">
                <a:solidFill>
                  <a:schemeClr val="bg2"/>
                </a:solidFill>
                <a:effectLst>
                  <a:outerShdw blurRad="38100" dist="19050" dir="2700000" algn="tl" rotWithShape="0">
                    <a:schemeClr val="dk1">
                      <a:alpha val="40000"/>
                    </a:schemeClr>
                  </a:outerShdw>
                </a:effectLst>
              </a:rPr>
              <a:t> </a:t>
            </a:r>
            <a:r>
              <a:rPr lang="en-GB" altLang="en-US" sz="3200" b="1" dirty="0" err="1">
                <a:solidFill>
                  <a:schemeClr val="bg2"/>
                </a:solidFill>
                <a:effectLst>
                  <a:outerShdw blurRad="38100" dist="19050" dir="2700000" algn="tl" rotWithShape="0">
                    <a:schemeClr val="dk1">
                      <a:alpha val="40000"/>
                    </a:schemeClr>
                  </a:outerShdw>
                </a:effectLst>
              </a:rPr>
              <a:t>văn</a:t>
            </a:r>
            <a:endParaRPr lang="en-GB" altLang="en-US" sz="3200" b="1" dirty="0">
              <a:solidFill>
                <a:schemeClr val="bg2"/>
              </a:solidFill>
              <a:effectLst>
                <a:outerShdw blurRad="38100" dist="19050" dir="2700000" algn="tl" rotWithShape="0">
                  <a:schemeClr val="dk1">
                    <a:alpha val="40000"/>
                  </a:schemeClr>
                </a:outerShdw>
              </a:effectLst>
            </a:endParaRPr>
          </a:p>
        </p:txBody>
      </p:sp>
      <p:sp>
        <p:nvSpPr>
          <p:cNvPr id="2" name="Rectangles 1"/>
          <p:cNvSpPr/>
          <p:nvPr/>
        </p:nvSpPr>
        <p:spPr>
          <a:xfrm>
            <a:off x="2530475" y="3607435"/>
            <a:ext cx="2103120" cy="583565"/>
          </a:xfrm>
          <a:prstGeom prst="rect">
            <a:avLst/>
          </a:prstGeom>
          <a:noFill/>
          <a:ln>
            <a:noFill/>
          </a:ln>
        </p:spPr>
        <p:txBody>
          <a:bodyPr wrap="none" rtlCol="0" anchor="t">
            <a:spAutoFit/>
          </a:bodyPr>
          <a:lstStyle/>
          <a:p>
            <a:pPr algn="ctr"/>
            <a:r>
              <a:rPr lang="vi-VN" altLang="en-GB" sz="3200" b="1">
                <a:solidFill>
                  <a:schemeClr val="bg2"/>
                </a:solidFill>
                <a:effectLst>
                  <a:outerShdw blurRad="38100" dist="19050" dir="2700000" algn="tl" rotWithShape="0">
                    <a:schemeClr val="dk1">
                      <a:alpha val="40000"/>
                    </a:schemeClr>
                  </a:outerShdw>
                </a:effectLst>
              </a:rPr>
              <a:t>Trang 122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7" presetClass="entr" presetSubtype="8" fill="hold" nodeType="clickEffect">
                                  <p:stCondLst>
                                    <p:cond delay="0"/>
                                  </p:stCondLst>
                                  <p:childTnLst>
                                    <p:set>
                                      <p:cBhvr>
                                        <p:cTn id="14" dur="500"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7" presetClass="entr" presetSubtype="8" fill="hold" nodeType="withEffect">
                                  <p:stCondLst>
                                    <p:cond delay="0"/>
                                  </p:stCondLst>
                                  <p:childTnLst>
                                    <p:set>
                                      <p:cBhvr>
                                        <p:cTn id="18" dur="500"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44800" y="1779905"/>
            <a:ext cx="6084570" cy="2676525"/>
          </a:xfrm>
          <a:prstGeom prst="rect">
            <a:avLst/>
          </a:prstGeom>
          <a:noFill/>
        </p:spPr>
        <p:txBody>
          <a:bodyPr wrap="square" rtlCol="0" anchor="t">
            <a:spAutoFit/>
          </a:bodyPr>
          <a:lstStyle/>
          <a:p>
            <a:pPr indent="457200" algn="just"/>
            <a:r>
              <a:rPr sz="2800" b="1" dirty="0">
                <a:solidFill>
                  <a:schemeClr val="bg2"/>
                </a:solidFill>
                <a:latin typeface="Times New Roman" panose="02020603050405020304" charset="0"/>
                <a:sym typeface="+mn-ea"/>
              </a:rPr>
              <a:t> Bà tôi ngồi cạnh tôi, chải đầu. Tóc bà đen và dày kì lạ, phủ kín cả hai vai, xõa xuống ngực, xuống đầu gối. Một tay khẽ nâng mớ tóc lên và ướm trên tay, bà đưa một cách khó khăn chiếc lược thưa bằng gỗ vào mớ tóc dày. </a:t>
            </a:r>
            <a:endParaRPr lang="en-GB" altLang="en-US" sz="2800" b="1" dirty="0">
              <a:solidFill>
                <a:schemeClr val="bg2"/>
              </a:solidFill>
              <a:latin typeface="Times New Roman" panose="02020603050405020304" charset="0"/>
              <a:sym typeface="+mn-ea"/>
            </a:endParaRPr>
          </a:p>
        </p:txBody>
      </p:sp>
      <p:pic>
        <p:nvPicPr>
          <p:cNvPr id="5" name="Picture 4" descr="—Pngtree—cartoon grandmother hand drawn character_4371498"/>
          <p:cNvPicPr>
            <a:picLocks noChangeAspect="1"/>
          </p:cNvPicPr>
          <p:nvPr/>
        </p:nvPicPr>
        <p:blipFill>
          <a:blip r:embed="rId2"/>
          <a:stretch>
            <a:fillRect/>
          </a:stretch>
        </p:blipFill>
        <p:spPr>
          <a:xfrm flipH="1">
            <a:off x="-324485" y="412115"/>
            <a:ext cx="3765550" cy="3765550"/>
          </a:xfrm>
          <a:prstGeom prst="rect">
            <a:avLst/>
          </a:prstGeom>
        </p:spPr>
      </p:pic>
      <p:grpSp>
        <p:nvGrpSpPr>
          <p:cNvPr id="2123" name="Google Shape;2123;p77"/>
          <p:cNvGrpSpPr/>
          <p:nvPr/>
        </p:nvGrpSpPr>
        <p:grpSpPr>
          <a:xfrm rot="-270824">
            <a:off x="2089150" y="343535"/>
            <a:ext cx="1578610" cy="1400175"/>
            <a:chOff x="5810503" y="313825"/>
            <a:chExt cx="770003" cy="612504"/>
          </a:xfrm>
        </p:grpSpPr>
        <p:sp>
          <p:nvSpPr>
            <p:cNvPr id="2124" name="Google Shape;2124;p77"/>
            <p:cNvSpPr/>
            <p:nvPr/>
          </p:nvSpPr>
          <p:spPr>
            <a:xfrm>
              <a:off x="5810503" y="397763"/>
              <a:ext cx="720087" cy="528566"/>
            </a:xfrm>
            <a:custGeom>
              <a:avLst/>
              <a:gdLst/>
              <a:ahLst/>
              <a:cxnLst/>
              <a:rect l="l" t="t" r="r" b="b"/>
              <a:pathLst>
                <a:path w="14904" h="10940" extrusionOk="0">
                  <a:moveTo>
                    <a:pt x="5124" y="1"/>
                  </a:moveTo>
                  <a:cubicBezTo>
                    <a:pt x="4651" y="1"/>
                    <a:pt x="4242" y="645"/>
                    <a:pt x="4635" y="1128"/>
                  </a:cubicBezTo>
                  <a:lnTo>
                    <a:pt x="5387" y="2051"/>
                  </a:lnTo>
                  <a:cubicBezTo>
                    <a:pt x="4618" y="1351"/>
                    <a:pt x="3780" y="718"/>
                    <a:pt x="2926" y="137"/>
                  </a:cubicBezTo>
                  <a:cubicBezTo>
                    <a:pt x="2825" y="67"/>
                    <a:pt x="2716" y="36"/>
                    <a:pt x="2610" y="36"/>
                  </a:cubicBezTo>
                  <a:cubicBezTo>
                    <a:pt x="2306" y="36"/>
                    <a:pt x="2020" y="290"/>
                    <a:pt x="1969" y="582"/>
                  </a:cubicBezTo>
                  <a:cubicBezTo>
                    <a:pt x="1696" y="428"/>
                    <a:pt x="1423" y="291"/>
                    <a:pt x="1115" y="155"/>
                  </a:cubicBezTo>
                  <a:cubicBezTo>
                    <a:pt x="1033" y="121"/>
                    <a:pt x="946" y="105"/>
                    <a:pt x="861" y="105"/>
                  </a:cubicBezTo>
                  <a:cubicBezTo>
                    <a:pt x="431" y="105"/>
                    <a:pt x="27" y="501"/>
                    <a:pt x="312" y="958"/>
                  </a:cubicBezTo>
                  <a:cubicBezTo>
                    <a:pt x="517" y="1282"/>
                    <a:pt x="739" y="1607"/>
                    <a:pt x="944" y="1914"/>
                  </a:cubicBezTo>
                  <a:cubicBezTo>
                    <a:pt x="903" y="1907"/>
                    <a:pt x="861" y="1903"/>
                    <a:pt x="820" y="1903"/>
                  </a:cubicBezTo>
                  <a:cubicBezTo>
                    <a:pt x="398" y="1903"/>
                    <a:pt x="1" y="2283"/>
                    <a:pt x="312" y="2735"/>
                  </a:cubicBezTo>
                  <a:cubicBezTo>
                    <a:pt x="1457" y="4443"/>
                    <a:pt x="2824" y="6032"/>
                    <a:pt x="4003" y="7707"/>
                  </a:cubicBezTo>
                  <a:cubicBezTo>
                    <a:pt x="3695" y="7502"/>
                    <a:pt x="3370" y="7314"/>
                    <a:pt x="3029" y="7160"/>
                  </a:cubicBezTo>
                  <a:cubicBezTo>
                    <a:pt x="2943" y="7112"/>
                    <a:pt x="2856" y="7091"/>
                    <a:pt x="2774" y="7091"/>
                  </a:cubicBezTo>
                  <a:cubicBezTo>
                    <a:pt x="2409" y="7091"/>
                    <a:pt x="2119" y="7499"/>
                    <a:pt x="2328" y="7860"/>
                  </a:cubicBezTo>
                  <a:cubicBezTo>
                    <a:pt x="2926" y="9142"/>
                    <a:pt x="3883" y="10201"/>
                    <a:pt x="5096" y="10902"/>
                  </a:cubicBezTo>
                  <a:cubicBezTo>
                    <a:pt x="5148" y="10928"/>
                    <a:pt x="5201" y="10940"/>
                    <a:pt x="5251" y="10940"/>
                  </a:cubicBezTo>
                  <a:cubicBezTo>
                    <a:pt x="5466" y="10940"/>
                    <a:pt x="5644" y="10727"/>
                    <a:pt x="5574" y="10492"/>
                  </a:cubicBezTo>
                  <a:lnTo>
                    <a:pt x="5574" y="10492"/>
                  </a:lnTo>
                  <a:lnTo>
                    <a:pt x="5762" y="10663"/>
                  </a:lnTo>
                  <a:cubicBezTo>
                    <a:pt x="5878" y="10770"/>
                    <a:pt x="6009" y="10816"/>
                    <a:pt x="6135" y="10816"/>
                  </a:cubicBezTo>
                  <a:cubicBezTo>
                    <a:pt x="6513" y="10816"/>
                    <a:pt x="6851" y="10406"/>
                    <a:pt x="6634" y="9996"/>
                  </a:cubicBezTo>
                  <a:cubicBezTo>
                    <a:pt x="6292" y="9227"/>
                    <a:pt x="5882" y="8493"/>
                    <a:pt x="5421" y="7792"/>
                  </a:cubicBezTo>
                  <a:lnTo>
                    <a:pt x="5421" y="7792"/>
                  </a:lnTo>
                  <a:cubicBezTo>
                    <a:pt x="6326" y="8749"/>
                    <a:pt x="7300" y="9637"/>
                    <a:pt x="8342" y="10423"/>
                  </a:cubicBezTo>
                  <a:cubicBezTo>
                    <a:pt x="8434" y="10490"/>
                    <a:pt x="8532" y="10520"/>
                    <a:pt x="8627" y="10520"/>
                  </a:cubicBezTo>
                  <a:cubicBezTo>
                    <a:pt x="8995" y="10520"/>
                    <a:pt x="9332" y="10089"/>
                    <a:pt x="9197" y="9723"/>
                  </a:cubicBezTo>
                  <a:lnTo>
                    <a:pt x="9197" y="9723"/>
                  </a:lnTo>
                  <a:cubicBezTo>
                    <a:pt x="9282" y="9808"/>
                    <a:pt x="9368" y="9894"/>
                    <a:pt x="9453" y="9996"/>
                  </a:cubicBezTo>
                  <a:cubicBezTo>
                    <a:pt x="9572" y="10119"/>
                    <a:pt x="9715" y="10172"/>
                    <a:pt x="9858" y="10172"/>
                  </a:cubicBezTo>
                  <a:cubicBezTo>
                    <a:pt x="10288" y="10172"/>
                    <a:pt x="10709" y="9694"/>
                    <a:pt x="10427" y="9244"/>
                  </a:cubicBezTo>
                  <a:cubicBezTo>
                    <a:pt x="10085" y="8732"/>
                    <a:pt x="9709" y="8219"/>
                    <a:pt x="9333" y="7741"/>
                  </a:cubicBezTo>
                  <a:lnTo>
                    <a:pt x="9333" y="7741"/>
                  </a:lnTo>
                  <a:cubicBezTo>
                    <a:pt x="10000" y="8407"/>
                    <a:pt x="10666" y="9056"/>
                    <a:pt x="11384" y="9654"/>
                  </a:cubicBezTo>
                  <a:cubicBezTo>
                    <a:pt x="11514" y="9763"/>
                    <a:pt x="11666" y="9811"/>
                    <a:pt x="11816" y="9811"/>
                  </a:cubicBezTo>
                  <a:cubicBezTo>
                    <a:pt x="12278" y="9811"/>
                    <a:pt x="12718" y="9363"/>
                    <a:pt x="12409" y="8886"/>
                  </a:cubicBezTo>
                  <a:lnTo>
                    <a:pt x="12170" y="8544"/>
                  </a:lnTo>
                  <a:lnTo>
                    <a:pt x="12409" y="8698"/>
                  </a:lnTo>
                  <a:cubicBezTo>
                    <a:pt x="12505" y="8762"/>
                    <a:pt x="12612" y="8790"/>
                    <a:pt x="12719" y="8790"/>
                  </a:cubicBezTo>
                  <a:cubicBezTo>
                    <a:pt x="13123" y="8790"/>
                    <a:pt x="13528" y="8382"/>
                    <a:pt x="13366" y="7963"/>
                  </a:cubicBezTo>
                  <a:cubicBezTo>
                    <a:pt x="13246" y="7638"/>
                    <a:pt x="13092" y="7314"/>
                    <a:pt x="12939" y="7006"/>
                  </a:cubicBezTo>
                  <a:cubicBezTo>
                    <a:pt x="13161" y="6904"/>
                    <a:pt x="13315" y="6681"/>
                    <a:pt x="13366" y="6442"/>
                  </a:cubicBezTo>
                  <a:cubicBezTo>
                    <a:pt x="13448" y="6482"/>
                    <a:pt x="13532" y="6500"/>
                    <a:pt x="13614" y="6500"/>
                  </a:cubicBezTo>
                  <a:cubicBezTo>
                    <a:pt x="13992" y="6500"/>
                    <a:pt x="14331" y="6121"/>
                    <a:pt x="14288" y="5742"/>
                  </a:cubicBezTo>
                  <a:cubicBezTo>
                    <a:pt x="14442" y="5639"/>
                    <a:pt x="14528" y="5485"/>
                    <a:pt x="14528" y="5315"/>
                  </a:cubicBezTo>
                  <a:cubicBezTo>
                    <a:pt x="14835" y="5092"/>
                    <a:pt x="14904" y="4665"/>
                    <a:pt x="14698" y="4358"/>
                  </a:cubicBezTo>
                  <a:cubicBezTo>
                    <a:pt x="14767" y="4255"/>
                    <a:pt x="14801" y="4136"/>
                    <a:pt x="14818" y="4016"/>
                  </a:cubicBezTo>
                  <a:cubicBezTo>
                    <a:pt x="14886" y="3435"/>
                    <a:pt x="14186" y="3008"/>
                    <a:pt x="13793" y="2752"/>
                  </a:cubicBezTo>
                  <a:cubicBezTo>
                    <a:pt x="13687" y="2666"/>
                    <a:pt x="13564" y="2626"/>
                    <a:pt x="13442" y="2626"/>
                  </a:cubicBezTo>
                  <a:cubicBezTo>
                    <a:pt x="13247" y="2626"/>
                    <a:pt x="13054" y="2727"/>
                    <a:pt x="12939" y="2905"/>
                  </a:cubicBezTo>
                  <a:cubicBezTo>
                    <a:pt x="12853" y="2837"/>
                    <a:pt x="12768" y="2752"/>
                    <a:pt x="12699" y="2683"/>
                  </a:cubicBezTo>
                  <a:cubicBezTo>
                    <a:pt x="12557" y="2562"/>
                    <a:pt x="12385" y="2503"/>
                    <a:pt x="12214" y="2503"/>
                  </a:cubicBezTo>
                  <a:cubicBezTo>
                    <a:pt x="11975" y="2503"/>
                    <a:pt x="11738" y="2618"/>
                    <a:pt x="11589" y="2837"/>
                  </a:cubicBezTo>
                  <a:cubicBezTo>
                    <a:pt x="11561" y="2832"/>
                    <a:pt x="11534" y="2830"/>
                    <a:pt x="11506" y="2830"/>
                  </a:cubicBezTo>
                  <a:cubicBezTo>
                    <a:pt x="11431" y="2830"/>
                    <a:pt x="11356" y="2846"/>
                    <a:pt x="11281" y="2871"/>
                  </a:cubicBezTo>
                  <a:lnTo>
                    <a:pt x="11127" y="2769"/>
                  </a:lnTo>
                  <a:cubicBezTo>
                    <a:pt x="11022" y="2687"/>
                    <a:pt x="10901" y="2649"/>
                    <a:pt x="10782" y="2649"/>
                  </a:cubicBezTo>
                  <a:cubicBezTo>
                    <a:pt x="10552" y="2649"/>
                    <a:pt x="10329" y="2789"/>
                    <a:pt x="10239" y="3025"/>
                  </a:cubicBezTo>
                  <a:cubicBezTo>
                    <a:pt x="10034" y="2803"/>
                    <a:pt x="9846" y="2564"/>
                    <a:pt x="9641" y="2342"/>
                  </a:cubicBezTo>
                  <a:cubicBezTo>
                    <a:pt x="9510" y="2186"/>
                    <a:pt x="9359" y="2120"/>
                    <a:pt x="9212" y="2120"/>
                  </a:cubicBezTo>
                  <a:cubicBezTo>
                    <a:pt x="8748" y="2120"/>
                    <a:pt x="8329" y="2775"/>
                    <a:pt x="8718" y="3281"/>
                  </a:cubicBezTo>
                  <a:cubicBezTo>
                    <a:pt x="9299" y="4016"/>
                    <a:pt x="9931" y="4768"/>
                    <a:pt x="10495" y="5537"/>
                  </a:cubicBezTo>
                  <a:cubicBezTo>
                    <a:pt x="8735" y="3879"/>
                    <a:pt x="7198" y="1983"/>
                    <a:pt x="5557" y="206"/>
                  </a:cubicBezTo>
                  <a:cubicBezTo>
                    <a:pt x="5421" y="61"/>
                    <a:pt x="5270" y="1"/>
                    <a:pt x="5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77"/>
            <p:cNvSpPr/>
            <p:nvPr/>
          </p:nvSpPr>
          <p:spPr>
            <a:xfrm>
              <a:off x="5814375" y="313825"/>
              <a:ext cx="766131" cy="598575"/>
            </a:xfrm>
            <a:custGeom>
              <a:avLst/>
              <a:gdLst/>
              <a:ahLst/>
              <a:cxnLst/>
              <a:rect l="l" t="t" r="r" b="b"/>
              <a:pathLst>
                <a:path w="15857" h="12389" extrusionOk="0">
                  <a:moveTo>
                    <a:pt x="2794" y="475"/>
                  </a:moveTo>
                  <a:cubicBezTo>
                    <a:pt x="3496" y="475"/>
                    <a:pt x="4233" y="918"/>
                    <a:pt x="4784" y="1237"/>
                  </a:cubicBezTo>
                  <a:cubicBezTo>
                    <a:pt x="6203" y="2126"/>
                    <a:pt x="7450" y="3271"/>
                    <a:pt x="8441" y="4603"/>
                  </a:cubicBezTo>
                  <a:cubicBezTo>
                    <a:pt x="8490" y="4681"/>
                    <a:pt x="8566" y="4720"/>
                    <a:pt x="8642" y="4720"/>
                  </a:cubicBezTo>
                  <a:cubicBezTo>
                    <a:pt x="8699" y="4720"/>
                    <a:pt x="8756" y="4698"/>
                    <a:pt x="8800" y="4655"/>
                  </a:cubicBezTo>
                  <a:cubicBezTo>
                    <a:pt x="9694" y="3838"/>
                    <a:pt x="10801" y="3336"/>
                    <a:pt x="11934" y="3336"/>
                  </a:cubicBezTo>
                  <a:cubicBezTo>
                    <a:pt x="12531" y="3336"/>
                    <a:pt x="13136" y="3476"/>
                    <a:pt x="13721" y="3783"/>
                  </a:cubicBezTo>
                  <a:cubicBezTo>
                    <a:pt x="15497" y="4723"/>
                    <a:pt x="15344" y="6722"/>
                    <a:pt x="14387" y="8191"/>
                  </a:cubicBezTo>
                  <a:cubicBezTo>
                    <a:pt x="12712" y="10737"/>
                    <a:pt x="8578" y="11472"/>
                    <a:pt x="5775" y="11916"/>
                  </a:cubicBezTo>
                  <a:cubicBezTo>
                    <a:pt x="4340" y="11164"/>
                    <a:pt x="3315" y="9490"/>
                    <a:pt x="2563" y="8157"/>
                  </a:cubicBezTo>
                  <a:cubicBezTo>
                    <a:pt x="1675" y="6585"/>
                    <a:pt x="855" y="4689"/>
                    <a:pt x="940" y="2843"/>
                  </a:cubicBezTo>
                  <a:cubicBezTo>
                    <a:pt x="974" y="1904"/>
                    <a:pt x="1436" y="776"/>
                    <a:pt x="2427" y="520"/>
                  </a:cubicBezTo>
                  <a:cubicBezTo>
                    <a:pt x="2547" y="489"/>
                    <a:pt x="2670" y="475"/>
                    <a:pt x="2794" y="475"/>
                  </a:cubicBezTo>
                  <a:close/>
                  <a:moveTo>
                    <a:pt x="2649" y="1"/>
                  </a:moveTo>
                  <a:cubicBezTo>
                    <a:pt x="1864" y="1"/>
                    <a:pt x="1200" y="417"/>
                    <a:pt x="803" y="1494"/>
                  </a:cubicBezTo>
                  <a:cubicBezTo>
                    <a:pt x="0" y="3629"/>
                    <a:pt x="906" y="5885"/>
                    <a:pt x="1880" y="7798"/>
                  </a:cubicBezTo>
                  <a:cubicBezTo>
                    <a:pt x="2666" y="9353"/>
                    <a:pt x="3879" y="11335"/>
                    <a:pt x="5553" y="12138"/>
                  </a:cubicBezTo>
                  <a:cubicBezTo>
                    <a:pt x="5568" y="12259"/>
                    <a:pt x="5663" y="12366"/>
                    <a:pt x="5791" y="12366"/>
                  </a:cubicBezTo>
                  <a:cubicBezTo>
                    <a:pt x="5808" y="12366"/>
                    <a:pt x="5826" y="12364"/>
                    <a:pt x="5844" y="12360"/>
                  </a:cubicBezTo>
                  <a:lnTo>
                    <a:pt x="6049" y="12326"/>
                  </a:lnTo>
                  <a:lnTo>
                    <a:pt x="6203" y="12378"/>
                  </a:lnTo>
                  <a:cubicBezTo>
                    <a:pt x="6218" y="12385"/>
                    <a:pt x="6233" y="12388"/>
                    <a:pt x="6247" y="12388"/>
                  </a:cubicBezTo>
                  <a:cubicBezTo>
                    <a:pt x="6298" y="12388"/>
                    <a:pt x="6343" y="12345"/>
                    <a:pt x="6356" y="12292"/>
                  </a:cubicBezTo>
                  <a:cubicBezTo>
                    <a:pt x="9808" y="11711"/>
                    <a:pt x="14780" y="10498"/>
                    <a:pt x="15549" y="6602"/>
                  </a:cubicBezTo>
                  <a:cubicBezTo>
                    <a:pt x="15856" y="5082"/>
                    <a:pt x="14831" y="3749"/>
                    <a:pt x="13498" y="3168"/>
                  </a:cubicBezTo>
                  <a:cubicBezTo>
                    <a:pt x="13000" y="2949"/>
                    <a:pt x="12487" y="2852"/>
                    <a:pt x="11977" y="2852"/>
                  </a:cubicBezTo>
                  <a:cubicBezTo>
                    <a:pt x="10773" y="2852"/>
                    <a:pt x="9587" y="3396"/>
                    <a:pt x="8663" y="4176"/>
                  </a:cubicBezTo>
                  <a:cubicBezTo>
                    <a:pt x="7587" y="2853"/>
                    <a:pt x="4705" y="1"/>
                    <a:pt x="26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4" name="Google Shape;2144;p77"/>
          <p:cNvGrpSpPr/>
          <p:nvPr/>
        </p:nvGrpSpPr>
        <p:grpSpPr>
          <a:xfrm rot="1628740">
            <a:off x="7647535" y="437942"/>
            <a:ext cx="746536" cy="980546"/>
            <a:chOff x="181724" y="3902898"/>
            <a:chExt cx="850038" cy="1116492"/>
          </a:xfrm>
        </p:grpSpPr>
        <p:grpSp>
          <p:nvGrpSpPr>
            <p:cNvPr id="2145" name="Google Shape;2145;p77"/>
            <p:cNvGrpSpPr/>
            <p:nvPr/>
          </p:nvGrpSpPr>
          <p:grpSpPr>
            <a:xfrm>
              <a:off x="181724" y="3902898"/>
              <a:ext cx="850038" cy="1116492"/>
              <a:chOff x="181724" y="3902898"/>
              <a:chExt cx="850038" cy="1116492"/>
            </a:xfrm>
          </p:grpSpPr>
          <p:sp>
            <p:nvSpPr>
              <p:cNvPr id="2146" name="Google Shape;2146;p77"/>
              <p:cNvSpPr/>
              <p:nvPr/>
            </p:nvSpPr>
            <p:spPr>
              <a:xfrm rot="-572741">
                <a:off x="243250" y="3965753"/>
                <a:ext cx="530901" cy="540560"/>
              </a:xfrm>
              <a:custGeom>
                <a:avLst/>
                <a:gdLst/>
                <a:ahLst/>
                <a:cxnLst/>
                <a:rect l="l" t="t" r="r" b="b"/>
                <a:pathLst>
                  <a:path w="8993" h="9157" extrusionOk="0">
                    <a:moveTo>
                      <a:pt x="7831" y="0"/>
                    </a:moveTo>
                    <a:cubicBezTo>
                      <a:pt x="7594" y="0"/>
                      <a:pt x="7348" y="161"/>
                      <a:pt x="7251" y="377"/>
                    </a:cubicBezTo>
                    <a:cubicBezTo>
                      <a:pt x="7205" y="367"/>
                      <a:pt x="7160" y="362"/>
                      <a:pt x="7115" y="362"/>
                    </a:cubicBezTo>
                    <a:cubicBezTo>
                      <a:pt x="6929" y="362"/>
                      <a:pt x="6760" y="447"/>
                      <a:pt x="6636" y="599"/>
                    </a:cubicBezTo>
                    <a:cubicBezTo>
                      <a:pt x="6584" y="582"/>
                      <a:pt x="6516" y="547"/>
                      <a:pt x="6448" y="530"/>
                    </a:cubicBezTo>
                    <a:cubicBezTo>
                      <a:pt x="6404" y="522"/>
                      <a:pt x="6361" y="518"/>
                      <a:pt x="6318" y="518"/>
                    </a:cubicBezTo>
                    <a:cubicBezTo>
                      <a:pt x="6010" y="518"/>
                      <a:pt x="5743" y="728"/>
                      <a:pt x="5713" y="1043"/>
                    </a:cubicBezTo>
                    <a:cubicBezTo>
                      <a:pt x="5694" y="1041"/>
                      <a:pt x="5674" y="1040"/>
                      <a:pt x="5655" y="1040"/>
                    </a:cubicBezTo>
                    <a:cubicBezTo>
                      <a:pt x="5339" y="1040"/>
                      <a:pt x="5080" y="1301"/>
                      <a:pt x="5064" y="1607"/>
                    </a:cubicBezTo>
                    <a:cubicBezTo>
                      <a:pt x="4984" y="1573"/>
                      <a:pt x="4899" y="1555"/>
                      <a:pt x="4813" y="1555"/>
                    </a:cubicBezTo>
                    <a:cubicBezTo>
                      <a:pt x="4642" y="1555"/>
                      <a:pt x="4471" y="1624"/>
                      <a:pt x="4346" y="1761"/>
                    </a:cubicBezTo>
                    <a:cubicBezTo>
                      <a:pt x="4124" y="1504"/>
                      <a:pt x="3919" y="1265"/>
                      <a:pt x="3697" y="1026"/>
                    </a:cubicBezTo>
                    <a:cubicBezTo>
                      <a:pt x="3592" y="912"/>
                      <a:pt x="3455" y="863"/>
                      <a:pt x="3316" y="863"/>
                    </a:cubicBezTo>
                    <a:cubicBezTo>
                      <a:pt x="2954" y="863"/>
                      <a:pt x="2580" y="1195"/>
                      <a:pt x="2740" y="1590"/>
                    </a:cubicBezTo>
                    <a:cubicBezTo>
                      <a:pt x="2877" y="1897"/>
                      <a:pt x="3013" y="2205"/>
                      <a:pt x="3150" y="2529"/>
                    </a:cubicBezTo>
                    <a:cubicBezTo>
                      <a:pt x="2894" y="2239"/>
                      <a:pt x="2638" y="1966"/>
                      <a:pt x="2347" y="1709"/>
                    </a:cubicBezTo>
                    <a:cubicBezTo>
                      <a:pt x="2241" y="1613"/>
                      <a:pt x="2105" y="1570"/>
                      <a:pt x="1969" y="1570"/>
                    </a:cubicBezTo>
                    <a:cubicBezTo>
                      <a:pt x="1623" y="1570"/>
                      <a:pt x="1277" y="1851"/>
                      <a:pt x="1424" y="2256"/>
                    </a:cubicBezTo>
                    <a:cubicBezTo>
                      <a:pt x="1869" y="3350"/>
                      <a:pt x="2381" y="4409"/>
                      <a:pt x="2945" y="5451"/>
                    </a:cubicBezTo>
                    <a:cubicBezTo>
                      <a:pt x="2723" y="5280"/>
                      <a:pt x="2484" y="5109"/>
                      <a:pt x="2245" y="4956"/>
                    </a:cubicBezTo>
                    <a:cubicBezTo>
                      <a:pt x="2157" y="4906"/>
                      <a:pt x="2069" y="4874"/>
                      <a:pt x="1975" y="4874"/>
                    </a:cubicBezTo>
                    <a:cubicBezTo>
                      <a:pt x="1941" y="4874"/>
                      <a:pt x="1905" y="4878"/>
                      <a:pt x="1869" y="4887"/>
                    </a:cubicBezTo>
                    <a:lnTo>
                      <a:pt x="1749" y="4665"/>
                    </a:lnTo>
                    <a:cubicBezTo>
                      <a:pt x="1650" y="4490"/>
                      <a:pt x="1482" y="4414"/>
                      <a:pt x="1313" y="4414"/>
                    </a:cubicBezTo>
                    <a:cubicBezTo>
                      <a:pt x="986" y="4414"/>
                      <a:pt x="652" y="4693"/>
                      <a:pt x="775" y="5075"/>
                    </a:cubicBezTo>
                    <a:cubicBezTo>
                      <a:pt x="826" y="5195"/>
                      <a:pt x="861" y="5314"/>
                      <a:pt x="895" y="5434"/>
                    </a:cubicBezTo>
                    <a:lnTo>
                      <a:pt x="758" y="5297"/>
                    </a:lnTo>
                    <a:cubicBezTo>
                      <a:pt x="680" y="5220"/>
                      <a:pt x="572" y="5183"/>
                      <a:pt x="462" y="5183"/>
                    </a:cubicBezTo>
                    <a:cubicBezTo>
                      <a:pt x="234" y="5183"/>
                      <a:pt x="0" y="5340"/>
                      <a:pt x="23" y="5605"/>
                    </a:cubicBezTo>
                    <a:cubicBezTo>
                      <a:pt x="75" y="6032"/>
                      <a:pt x="245" y="6442"/>
                      <a:pt x="502" y="6767"/>
                    </a:cubicBezTo>
                    <a:cubicBezTo>
                      <a:pt x="586" y="6863"/>
                      <a:pt x="695" y="6917"/>
                      <a:pt x="806" y="6917"/>
                    </a:cubicBezTo>
                    <a:cubicBezTo>
                      <a:pt x="853" y="6917"/>
                      <a:pt x="900" y="6907"/>
                      <a:pt x="946" y="6886"/>
                    </a:cubicBezTo>
                    <a:cubicBezTo>
                      <a:pt x="1254" y="7279"/>
                      <a:pt x="1493" y="7724"/>
                      <a:pt x="1698" y="8185"/>
                    </a:cubicBezTo>
                    <a:cubicBezTo>
                      <a:pt x="1776" y="8369"/>
                      <a:pt x="1912" y="8444"/>
                      <a:pt x="2056" y="8444"/>
                    </a:cubicBezTo>
                    <a:cubicBezTo>
                      <a:pt x="2260" y="8444"/>
                      <a:pt x="2479" y="8293"/>
                      <a:pt x="2569" y="8082"/>
                    </a:cubicBezTo>
                    <a:cubicBezTo>
                      <a:pt x="2774" y="8390"/>
                      <a:pt x="2996" y="8697"/>
                      <a:pt x="3236" y="8988"/>
                    </a:cubicBezTo>
                    <a:cubicBezTo>
                      <a:pt x="3335" y="9106"/>
                      <a:pt x="3462" y="9157"/>
                      <a:pt x="3590" y="9157"/>
                    </a:cubicBezTo>
                    <a:cubicBezTo>
                      <a:pt x="3924" y="9157"/>
                      <a:pt x="4265" y="8816"/>
                      <a:pt x="4141" y="8458"/>
                    </a:cubicBezTo>
                    <a:cubicBezTo>
                      <a:pt x="4056" y="8185"/>
                      <a:pt x="3953" y="7912"/>
                      <a:pt x="3851" y="7638"/>
                    </a:cubicBezTo>
                    <a:lnTo>
                      <a:pt x="3851" y="7638"/>
                    </a:lnTo>
                    <a:lnTo>
                      <a:pt x="4056" y="7826"/>
                    </a:lnTo>
                    <a:cubicBezTo>
                      <a:pt x="4163" y="7914"/>
                      <a:pt x="4302" y="7954"/>
                      <a:pt x="4441" y="7954"/>
                    </a:cubicBezTo>
                    <a:cubicBezTo>
                      <a:pt x="4789" y="7954"/>
                      <a:pt x="5137" y="7700"/>
                      <a:pt x="4978" y="7296"/>
                    </a:cubicBezTo>
                    <a:cubicBezTo>
                      <a:pt x="4790" y="6801"/>
                      <a:pt x="4585" y="6323"/>
                      <a:pt x="4346" y="5844"/>
                    </a:cubicBezTo>
                    <a:lnTo>
                      <a:pt x="4346" y="5844"/>
                    </a:lnTo>
                    <a:cubicBezTo>
                      <a:pt x="4705" y="6323"/>
                      <a:pt x="5115" y="6750"/>
                      <a:pt x="5542" y="7160"/>
                    </a:cubicBezTo>
                    <a:cubicBezTo>
                      <a:pt x="5653" y="7271"/>
                      <a:pt x="5786" y="7319"/>
                      <a:pt x="5917" y="7319"/>
                    </a:cubicBezTo>
                    <a:cubicBezTo>
                      <a:pt x="6229" y="7319"/>
                      <a:pt x="6525" y="7043"/>
                      <a:pt x="6465" y="6681"/>
                    </a:cubicBezTo>
                    <a:lnTo>
                      <a:pt x="6465" y="6681"/>
                    </a:lnTo>
                    <a:cubicBezTo>
                      <a:pt x="6704" y="7023"/>
                      <a:pt x="6943" y="7348"/>
                      <a:pt x="7200" y="7672"/>
                    </a:cubicBezTo>
                    <a:cubicBezTo>
                      <a:pt x="7299" y="7800"/>
                      <a:pt x="7428" y="7853"/>
                      <a:pt x="7558" y="7853"/>
                    </a:cubicBezTo>
                    <a:cubicBezTo>
                      <a:pt x="7830" y="7853"/>
                      <a:pt x="8110" y="7619"/>
                      <a:pt x="8156" y="7331"/>
                    </a:cubicBezTo>
                    <a:cubicBezTo>
                      <a:pt x="8191" y="7338"/>
                      <a:pt x="8226" y="7341"/>
                      <a:pt x="8259" y="7341"/>
                    </a:cubicBezTo>
                    <a:cubicBezTo>
                      <a:pt x="8641" y="7341"/>
                      <a:pt x="8943" y="6916"/>
                      <a:pt x="8754" y="6476"/>
                    </a:cubicBezTo>
                    <a:cubicBezTo>
                      <a:pt x="8379" y="5588"/>
                      <a:pt x="7934" y="4716"/>
                      <a:pt x="7422" y="3879"/>
                    </a:cubicBezTo>
                    <a:cubicBezTo>
                      <a:pt x="7644" y="3708"/>
                      <a:pt x="7712" y="3401"/>
                      <a:pt x="7610" y="3144"/>
                    </a:cubicBezTo>
                    <a:cubicBezTo>
                      <a:pt x="7473" y="2871"/>
                      <a:pt x="7370" y="2598"/>
                      <a:pt x="7268" y="2324"/>
                    </a:cubicBezTo>
                    <a:cubicBezTo>
                      <a:pt x="7405" y="2273"/>
                      <a:pt x="7507" y="2205"/>
                      <a:pt x="7593" y="2085"/>
                    </a:cubicBezTo>
                    <a:cubicBezTo>
                      <a:pt x="7695" y="2171"/>
                      <a:pt x="7780" y="2256"/>
                      <a:pt x="7883" y="2341"/>
                    </a:cubicBezTo>
                    <a:cubicBezTo>
                      <a:pt x="7993" y="2446"/>
                      <a:pt x="8132" y="2493"/>
                      <a:pt x="8271" y="2493"/>
                    </a:cubicBezTo>
                    <a:cubicBezTo>
                      <a:pt x="8631" y="2493"/>
                      <a:pt x="8992" y="2184"/>
                      <a:pt x="8857" y="1778"/>
                    </a:cubicBezTo>
                    <a:cubicBezTo>
                      <a:pt x="8772" y="1555"/>
                      <a:pt x="8686" y="1333"/>
                      <a:pt x="8601" y="1111"/>
                    </a:cubicBezTo>
                    <a:cubicBezTo>
                      <a:pt x="8566" y="770"/>
                      <a:pt x="8413" y="445"/>
                      <a:pt x="8208" y="189"/>
                    </a:cubicBezTo>
                    <a:cubicBezTo>
                      <a:pt x="8106" y="56"/>
                      <a:pt x="7970" y="0"/>
                      <a:pt x="78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77"/>
              <p:cNvSpPr/>
              <p:nvPr/>
            </p:nvSpPr>
            <p:spPr>
              <a:xfrm rot="-572741">
                <a:off x="535668" y="4556036"/>
                <a:ext cx="266129" cy="184772"/>
              </a:xfrm>
              <a:custGeom>
                <a:avLst/>
                <a:gdLst/>
                <a:ahLst/>
                <a:cxnLst/>
                <a:rect l="l" t="t" r="r" b="b"/>
                <a:pathLst>
                  <a:path w="4508" h="3130" extrusionOk="0">
                    <a:moveTo>
                      <a:pt x="1426" y="0"/>
                    </a:moveTo>
                    <a:cubicBezTo>
                      <a:pt x="967" y="0"/>
                      <a:pt x="686" y="660"/>
                      <a:pt x="1163" y="978"/>
                    </a:cubicBezTo>
                    <a:cubicBezTo>
                      <a:pt x="1385" y="1115"/>
                      <a:pt x="1607" y="1269"/>
                      <a:pt x="1829" y="1422"/>
                    </a:cubicBezTo>
                    <a:cubicBezTo>
                      <a:pt x="1402" y="1252"/>
                      <a:pt x="958" y="1132"/>
                      <a:pt x="514" y="1064"/>
                    </a:cubicBezTo>
                    <a:cubicBezTo>
                      <a:pt x="496" y="1061"/>
                      <a:pt x="478" y="1060"/>
                      <a:pt x="461" y="1060"/>
                    </a:cubicBezTo>
                    <a:cubicBezTo>
                      <a:pt x="139" y="1060"/>
                      <a:pt x="0" y="1498"/>
                      <a:pt x="309" y="1627"/>
                    </a:cubicBezTo>
                    <a:cubicBezTo>
                      <a:pt x="1453" y="2191"/>
                      <a:pt x="2615" y="2687"/>
                      <a:pt x="3811" y="3114"/>
                    </a:cubicBezTo>
                    <a:cubicBezTo>
                      <a:pt x="3853" y="3125"/>
                      <a:pt x="3894" y="3130"/>
                      <a:pt x="3934" y="3130"/>
                    </a:cubicBezTo>
                    <a:cubicBezTo>
                      <a:pt x="4267" y="3130"/>
                      <a:pt x="4507" y="2768"/>
                      <a:pt x="4324" y="2448"/>
                    </a:cubicBezTo>
                    <a:lnTo>
                      <a:pt x="4307" y="2430"/>
                    </a:lnTo>
                    <a:cubicBezTo>
                      <a:pt x="4495" y="2208"/>
                      <a:pt x="4495" y="1867"/>
                      <a:pt x="4307" y="1645"/>
                    </a:cubicBezTo>
                    <a:cubicBezTo>
                      <a:pt x="3948" y="1217"/>
                      <a:pt x="3777" y="636"/>
                      <a:pt x="3213" y="431"/>
                    </a:cubicBezTo>
                    <a:cubicBezTo>
                      <a:pt x="3168" y="414"/>
                      <a:pt x="3121" y="406"/>
                      <a:pt x="3076" y="406"/>
                    </a:cubicBezTo>
                    <a:cubicBezTo>
                      <a:pt x="2900" y="406"/>
                      <a:pt x="2738" y="528"/>
                      <a:pt x="2684" y="705"/>
                    </a:cubicBezTo>
                    <a:cubicBezTo>
                      <a:pt x="2376" y="466"/>
                      <a:pt x="2051" y="243"/>
                      <a:pt x="1693" y="73"/>
                    </a:cubicBezTo>
                    <a:cubicBezTo>
                      <a:pt x="1600" y="22"/>
                      <a:pt x="1510" y="0"/>
                      <a:pt x="1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77"/>
              <p:cNvSpPr/>
              <p:nvPr/>
            </p:nvSpPr>
            <p:spPr>
              <a:xfrm rot="-572741">
                <a:off x="753579" y="4382593"/>
                <a:ext cx="229351" cy="229341"/>
              </a:xfrm>
              <a:custGeom>
                <a:avLst/>
                <a:gdLst/>
                <a:ahLst/>
                <a:cxnLst/>
                <a:rect l="l" t="t" r="r" b="b"/>
                <a:pathLst>
                  <a:path w="3885" h="3885" extrusionOk="0">
                    <a:moveTo>
                      <a:pt x="3162" y="1"/>
                    </a:moveTo>
                    <a:cubicBezTo>
                      <a:pt x="3029" y="1"/>
                      <a:pt x="2899" y="44"/>
                      <a:pt x="2801" y="142"/>
                    </a:cubicBezTo>
                    <a:cubicBezTo>
                      <a:pt x="1878" y="1082"/>
                      <a:pt x="955" y="2005"/>
                      <a:pt x="238" y="3098"/>
                    </a:cubicBezTo>
                    <a:cubicBezTo>
                      <a:pt x="1" y="3474"/>
                      <a:pt x="332" y="3884"/>
                      <a:pt x="703" y="3884"/>
                    </a:cubicBezTo>
                    <a:cubicBezTo>
                      <a:pt x="787" y="3884"/>
                      <a:pt x="873" y="3863"/>
                      <a:pt x="955" y="3816"/>
                    </a:cubicBezTo>
                    <a:cubicBezTo>
                      <a:pt x="1280" y="3645"/>
                      <a:pt x="1588" y="3440"/>
                      <a:pt x="1861" y="3218"/>
                    </a:cubicBezTo>
                    <a:cubicBezTo>
                      <a:pt x="1895" y="3183"/>
                      <a:pt x="1929" y="3132"/>
                      <a:pt x="1963" y="3081"/>
                    </a:cubicBezTo>
                    <a:cubicBezTo>
                      <a:pt x="2459" y="2739"/>
                      <a:pt x="2869" y="2295"/>
                      <a:pt x="3177" y="1782"/>
                    </a:cubicBezTo>
                    <a:cubicBezTo>
                      <a:pt x="3296" y="1731"/>
                      <a:pt x="3399" y="1629"/>
                      <a:pt x="3450" y="1492"/>
                    </a:cubicBezTo>
                    <a:cubicBezTo>
                      <a:pt x="3467" y="1407"/>
                      <a:pt x="3484" y="1321"/>
                      <a:pt x="3467" y="1236"/>
                    </a:cubicBezTo>
                    <a:cubicBezTo>
                      <a:pt x="3552" y="1048"/>
                      <a:pt x="3638" y="877"/>
                      <a:pt x="3723" y="689"/>
                    </a:cubicBezTo>
                    <a:cubicBezTo>
                      <a:pt x="3885" y="304"/>
                      <a:pt x="3514" y="1"/>
                      <a:pt x="31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77"/>
              <p:cNvSpPr/>
              <p:nvPr/>
            </p:nvSpPr>
            <p:spPr>
              <a:xfrm rot="-572741">
                <a:off x="261183" y="3953169"/>
                <a:ext cx="691122" cy="1015948"/>
              </a:xfrm>
              <a:custGeom>
                <a:avLst/>
                <a:gdLst/>
                <a:ahLst/>
                <a:cxnLst/>
                <a:rect l="l" t="t" r="r" b="b"/>
                <a:pathLst>
                  <a:path w="11707" h="17210" extrusionOk="0">
                    <a:moveTo>
                      <a:pt x="7971" y="601"/>
                    </a:moveTo>
                    <a:cubicBezTo>
                      <a:pt x="8633" y="601"/>
                      <a:pt x="9201" y="1037"/>
                      <a:pt x="9014" y="1974"/>
                    </a:cubicBezTo>
                    <a:cubicBezTo>
                      <a:pt x="8843" y="2828"/>
                      <a:pt x="7852" y="3529"/>
                      <a:pt x="7186" y="3990"/>
                    </a:cubicBezTo>
                    <a:cubicBezTo>
                      <a:pt x="7045" y="4130"/>
                      <a:pt x="7161" y="4356"/>
                      <a:pt x="7337" y="4356"/>
                    </a:cubicBezTo>
                    <a:cubicBezTo>
                      <a:pt x="7355" y="4356"/>
                      <a:pt x="7372" y="4354"/>
                      <a:pt x="7391" y="4349"/>
                    </a:cubicBezTo>
                    <a:cubicBezTo>
                      <a:pt x="7510" y="4281"/>
                      <a:pt x="7630" y="4195"/>
                      <a:pt x="7749" y="4127"/>
                    </a:cubicBezTo>
                    <a:cubicBezTo>
                      <a:pt x="8313" y="4503"/>
                      <a:pt x="8911" y="4657"/>
                      <a:pt x="9253" y="5306"/>
                    </a:cubicBezTo>
                    <a:cubicBezTo>
                      <a:pt x="9458" y="5750"/>
                      <a:pt x="9407" y="6280"/>
                      <a:pt x="9116" y="6673"/>
                    </a:cubicBezTo>
                    <a:cubicBezTo>
                      <a:pt x="8730" y="7222"/>
                      <a:pt x="8162" y="7418"/>
                      <a:pt x="7556" y="7418"/>
                    </a:cubicBezTo>
                    <a:cubicBezTo>
                      <a:pt x="6956" y="7418"/>
                      <a:pt x="6320" y="7227"/>
                      <a:pt x="5784" y="6997"/>
                    </a:cubicBezTo>
                    <a:lnTo>
                      <a:pt x="5802" y="6997"/>
                    </a:lnTo>
                    <a:cubicBezTo>
                      <a:pt x="5682" y="6656"/>
                      <a:pt x="5426" y="6399"/>
                      <a:pt x="5101" y="6297"/>
                    </a:cubicBezTo>
                    <a:cubicBezTo>
                      <a:pt x="5082" y="6287"/>
                      <a:pt x="5063" y="6283"/>
                      <a:pt x="5045" y="6283"/>
                    </a:cubicBezTo>
                    <a:cubicBezTo>
                      <a:pt x="4936" y="6283"/>
                      <a:pt x="4864" y="6443"/>
                      <a:pt x="4981" y="6502"/>
                    </a:cubicBezTo>
                    <a:cubicBezTo>
                      <a:pt x="5135" y="6570"/>
                      <a:pt x="5255" y="6690"/>
                      <a:pt x="5357" y="6809"/>
                    </a:cubicBezTo>
                    <a:cubicBezTo>
                      <a:pt x="5238" y="6844"/>
                      <a:pt x="5204" y="6980"/>
                      <a:pt x="5306" y="7049"/>
                    </a:cubicBezTo>
                    <a:cubicBezTo>
                      <a:pt x="5357" y="7083"/>
                      <a:pt x="5409" y="7117"/>
                      <a:pt x="5477" y="7168"/>
                    </a:cubicBezTo>
                    <a:cubicBezTo>
                      <a:pt x="5530" y="7960"/>
                      <a:pt x="4374" y="8968"/>
                      <a:pt x="3606" y="8968"/>
                    </a:cubicBezTo>
                    <a:cubicBezTo>
                      <a:pt x="3131" y="8968"/>
                      <a:pt x="2804" y="8584"/>
                      <a:pt x="2999" y="7527"/>
                    </a:cubicBezTo>
                    <a:cubicBezTo>
                      <a:pt x="3041" y="7390"/>
                      <a:pt x="2927" y="7263"/>
                      <a:pt x="2793" y="7263"/>
                    </a:cubicBezTo>
                    <a:cubicBezTo>
                      <a:pt x="2760" y="7263"/>
                      <a:pt x="2725" y="7271"/>
                      <a:pt x="2692" y="7288"/>
                    </a:cubicBezTo>
                    <a:cubicBezTo>
                      <a:pt x="2411" y="7426"/>
                      <a:pt x="2146" y="7490"/>
                      <a:pt x="1903" y="7490"/>
                    </a:cubicBezTo>
                    <a:cubicBezTo>
                      <a:pt x="1067" y="7490"/>
                      <a:pt x="497" y="6743"/>
                      <a:pt x="471" y="5750"/>
                    </a:cubicBezTo>
                    <a:cubicBezTo>
                      <a:pt x="440" y="4718"/>
                      <a:pt x="1021" y="4351"/>
                      <a:pt x="1730" y="4351"/>
                    </a:cubicBezTo>
                    <a:cubicBezTo>
                      <a:pt x="2219" y="4351"/>
                      <a:pt x="2769" y="4525"/>
                      <a:pt x="3222" y="4776"/>
                    </a:cubicBezTo>
                    <a:lnTo>
                      <a:pt x="3273" y="4793"/>
                    </a:lnTo>
                    <a:cubicBezTo>
                      <a:pt x="3299" y="4805"/>
                      <a:pt x="3324" y="4811"/>
                      <a:pt x="3348" y="4811"/>
                    </a:cubicBezTo>
                    <a:cubicBezTo>
                      <a:pt x="3526" y="4811"/>
                      <a:pt x="3625" y="4506"/>
                      <a:pt x="3444" y="4400"/>
                    </a:cubicBezTo>
                    <a:cubicBezTo>
                      <a:pt x="3375" y="4366"/>
                      <a:pt x="3307" y="4332"/>
                      <a:pt x="3222" y="4298"/>
                    </a:cubicBezTo>
                    <a:cubicBezTo>
                      <a:pt x="2213" y="3655"/>
                      <a:pt x="3176" y="1441"/>
                      <a:pt x="4306" y="1441"/>
                    </a:cubicBezTo>
                    <a:cubicBezTo>
                      <a:pt x="4708" y="1441"/>
                      <a:pt x="5131" y="1722"/>
                      <a:pt x="5494" y="2452"/>
                    </a:cubicBezTo>
                    <a:cubicBezTo>
                      <a:pt x="5529" y="2529"/>
                      <a:pt x="5589" y="2560"/>
                      <a:pt x="5652" y="2560"/>
                    </a:cubicBezTo>
                    <a:cubicBezTo>
                      <a:pt x="5745" y="2560"/>
                      <a:pt x="5846" y="2493"/>
                      <a:pt x="5887" y="2401"/>
                    </a:cubicBezTo>
                    <a:cubicBezTo>
                      <a:pt x="6092" y="1923"/>
                      <a:pt x="6382" y="1496"/>
                      <a:pt x="6758" y="1120"/>
                    </a:cubicBezTo>
                    <a:cubicBezTo>
                      <a:pt x="7085" y="780"/>
                      <a:pt x="7548" y="601"/>
                      <a:pt x="7971" y="601"/>
                    </a:cubicBezTo>
                    <a:close/>
                    <a:moveTo>
                      <a:pt x="10788" y="9374"/>
                    </a:moveTo>
                    <a:cubicBezTo>
                      <a:pt x="10993" y="9374"/>
                      <a:pt x="10599" y="10507"/>
                      <a:pt x="10534" y="10620"/>
                    </a:cubicBezTo>
                    <a:cubicBezTo>
                      <a:pt x="10244" y="10944"/>
                      <a:pt x="9902" y="11235"/>
                      <a:pt x="9543" y="11474"/>
                    </a:cubicBezTo>
                    <a:cubicBezTo>
                      <a:pt x="9270" y="11645"/>
                      <a:pt x="8980" y="11850"/>
                      <a:pt x="8672" y="12021"/>
                    </a:cubicBezTo>
                    <a:cubicBezTo>
                      <a:pt x="9065" y="10944"/>
                      <a:pt x="9697" y="9970"/>
                      <a:pt x="10739" y="9389"/>
                    </a:cubicBezTo>
                    <a:cubicBezTo>
                      <a:pt x="10759" y="9379"/>
                      <a:pt x="10775" y="9374"/>
                      <a:pt x="10788" y="9374"/>
                    </a:cubicBezTo>
                    <a:close/>
                    <a:moveTo>
                      <a:pt x="5163" y="10615"/>
                    </a:moveTo>
                    <a:cubicBezTo>
                      <a:pt x="5544" y="10615"/>
                      <a:pt x="6039" y="10764"/>
                      <a:pt x="6126" y="10808"/>
                    </a:cubicBezTo>
                    <a:cubicBezTo>
                      <a:pt x="6536" y="11064"/>
                      <a:pt x="6912" y="11354"/>
                      <a:pt x="7237" y="11696"/>
                    </a:cubicBezTo>
                    <a:cubicBezTo>
                      <a:pt x="7425" y="11867"/>
                      <a:pt x="7596" y="12055"/>
                      <a:pt x="7766" y="12243"/>
                    </a:cubicBezTo>
                    <a:cubicBezTo>
                      <a:pt x="7801" y="12328"/>
                      <a:pt x="7835" y="12397"/>
                      <a:pt x="7869" y="12482"/>
                    </a:cubicBezTo>
                    <a:cubicBezTo>
                      <a:pt x="7869" y="12550"/>
                      <a:pt x="7886" y="12602"/>
                      <a:pt x="7954" y="12653"/>
                    </a:cubicBezTo>
                    <a:cubicBezTo>
                      <a:pt x="7972" y="12687"/>
                      <a:pt x="7972" y="12704"/>
                      <a:pt x="7989" y="12738"/>
                    </a:cubicBezTo>
                    <a:cubicBezTo>
                      <a:pt x="7954" y="12875"/>
                      <a:pt x="7920" y="13029"/>
                      <a:pt x="7886" y="13165"/>
                    </a:cubicBezTo>
                    <a:cubicBezTo>
                      <a:pt x="6827" y="12738"/>
                      <a:pt x="5477" y="12226"/>
                      <a:pt x="4862" y="11269"/>
                    </a:cubicBezTo>
                    <a:cubicBezTo>
                      <a:pt x="4534" y="10756"/>
                      <a:pt x="4794" y="10615"/>
                      <a:pt x="5163" y="10615"/>
                    </a:cubicBezTo>
                    <a:close/>
                    <a:moveTo>
                      <a:pt x="8067" y="0"/>
                    </a:moveTo>
                    <a:cubicBezTo>
                      <a:pt x="7155" y="0"/>
                      <a:pt x="6168" y="1030"/>
                      <a:pt x="5682" y="1872"/>
                    </a:cubicBezTo>
                    <a:cubicBezTo>
                      <a:pt x="5288" y="1258"/>
                      <a:pt x="4829" y="1013"/>
                      <a:pt x="4381" y="1013"/>
                    </a:cubicBezTo>
                    <a:cubicBezTo>
                      <a:pt x="3156" y="1013"/>
                      <a:pt x="2007" y="2844"/>
                      <a:pt x="2470" y="4007"/>
                    </a:cubicBezTo>
                    <a:cubicBezTo>
                      <a:pt x="2227" y="3946"/>
                      <a:pt x="1986" y="3913"/>
                      <a:pt x="1755" y="3913"/>
                    </a:cubicBezTo>
                    <a:cubicBezTo>
                      <a:pt x="836" y="3913"/>
                      <a:pt x="84" y="4435"/>
                      <a:pt x="44" y="5733"/>
                    </a:cubicBezTo>
                    <a:cubicBezTo>
                      <a:pt x="0" y="7012"/>
                      <a:pt x="839" y="7880"/>
                      <a:pt x="1910" y="7880"/>
                    </a:cubicBezTo>
                    <a:cubicBezTo>
                      <a:pt x="2112" y="7880"/>
                      <a:pt x="2323" y="7849"/>
                      <a:pt x="2538" y="7783"/>
                    </a:cubicBezTo>
                    <a:lnTo>
                      <a:pt x="2538" y="7783"/>
                    </a:lnTo>
                    <a:cubicBezTo>
                      <a:pt x="2413" y="8930"/>
                      <a:pt x="2842" y="9352"/>
                      <a:pt x="3426" y="9352"/>
                    </a:cubicBezTo>
                    <a:cubicBezTo>
                      <a:pt x="4358" y="9352"/>
                      <a:pt x="5686" y="8280"/>
                      <a:pt x="5802" y="7356"/>
                    </a:cubicBezTo>
                    <a:cubicBezTo>
                      <a:pt x="5921" y="7425"/>
                      <a:pt x="6058" y="7476"/>
                      <a:pt x="6177" y="7527"/>
                    </a:cubicBezTo>
                    <a:cubicBezTo>
                      <a:pt x="6177" y="7544"/>
                      <a:pt x="6177" y="7578"/>
                      <a:pt x="6177" y="7612"/>
                    </a:cubicBezTo>
                    <a:cubicBezTo>
                      <a:pt x="6519" y="8877"/>
                      <a:pt x="6912" y="10124"/>
                      <a:pt x="7391" y="11337"/>
                    </a:cubicBezTo>
                    <a:cubicBezTo>
                      <a:pt x="6779" y="10702"/>
                      <a:pt x="6055" y="10148"/>
                      <a:pt x="5401" y="10148"/>
                    </a:cubicBezTo>
                    <a:cubicBezTo>
                      <a:pt x="5104" y="10148"/>
                      <a:pt x="4822" y="10262"/>
                      <a:pt x="4571" y="10534"/>
                    </a:cubicBezTo>
                    <a:cubicBezTo>
                      <a:pt x="3358" y="11850"/>
                      <a:pt x="7220" y="13336"/>
                      <a:pt x="7937" y="13644"/>
                    </a:cubicBezTo>
                    <a:cubicBezTo>
                      <a:pt x="7969" y="13662"/>
                      <a:pt x="8003" y="13671"/>
                      <a:pt x="8035" y="13671"/>
                    </a:cubicBezTo>
                    <a:cubicBezTo>
                      <a:pt x="8124" y="13671"/>
                      <a:pt x="8207" y="13607"/>
                      <a:pt x="8245" y="13507"/>
                    </a:cubicBezTo>
                    <a:lnTo>
                      <a:pt x="8279" y="13336"/>
                    </a:lnTo>
                    <a:cubicBezTo>
                      <a:pt x="9048" y="14823"/>
                      <a:pt x="10039" y="16173"/>
                      <a:pt x="11355" y="17181"/>
                    </a:cubicBezTo>
                    <a:cubicBezTo>
                      <a:pt x="11385" y="17201"/>
                      <a:pt x="11417" y="17210"/>
                      <a:pt x="11449" y="17210"/>
                    </a:cubicBezTo>
                    <a:cubicBezTo>
                      <a:pt x="11580" y="17210"/>
                      <a:pt x="11707" y="17062"/>
                      <a:pt x="11679" y="16924"/>
                    </a:cubicBezTo>
                    <a:cubicBezTo>
                      <a:pt x="11628" y="16685"/>
                      <a:pt x="11543" y="16463"/>
                      <a:pt x="11389" y="16258"/>
                    </a:cubicBezTo>
                    <a:cubicBezTo>
                      <a:pt x="11360" y="16200"/>
                      <a:pt x="11310" y="16176"/>
                      <a:pt x="11258" y="16176"/>
                    </a:cubicBezTo>
                    <a:cubicBezTo>
                      <a:pt x="11156" y="16176"/>
                      <a:pt x="11047" y="16270"/>
                      <a:pt x="11081" y="16395"/>
                    </a:cubicBezTo>
                    <a:cubicBezTo>
                      <a:pt x="11081" y="16395"/>
                      <a:pt x="11081" y="16395"/>
                      <a:pt x="11081" y="16412"/>
                    </a:cubicBezTo>
                    <a:cubicBezTo>
                      <a:pt x="10022" y="15438"/>
                      <a:pt x="9168" y="14259"/>
                      <a:pt x="8552" y="12960"/>
                    </a:cubicBezTo>
                    <a:cubicBezTo>
                      <a:pt x="8570" y="12926"/>
                      <a:pt x="8570" y="12892"/>
                      <a:pt x="8552" y="12875"/>
                    </a:cubicBezTo>
                    <a:cubicBezTo>
                      <a:pt x="8518" y="12807"/>
                      <a:pt x="8484" y="12755"/>
                      <a:pt x="8433" y="12687"/>
                    </a:cubicBezTo>
                    <a:cubicBezTo>
                      <a:pt x="8433" y="12670"/>
                      <a:pt x="8433" y="12653"/>
                      <a:pt x="8450" y="12619"/>
                    </a:cubicBezTo>
                    <a:cubicBezTo>
                      <a:pt x="9236" y="12362"/>
                      <a:pt x="10107" y="11611"/>
                      <a:pt x="10637" y="11115"/>
                    </a:cubicBezTo>
                    <a:cubicBezTo>
                      <a:pt x="11286" y="10517"/>
                      <a:pt x="11525" y="9748"/>
                      <a:pt x="11115" y="8962"/>
                    </a:cubicBezTo>
                    <a:cubicBezTo>
                      <a:pt x="11068" y="8891"/>
                      <a:pt x="10988" y="8853"/>
                      <a:pt x="10910" y="8853"/>
                    </a:cubicBezTo>
                    <a:cubicBezTo>
                      <a:pt x="10875" y="8853"/>
                      <a:pt x="10840" y="8861"/>
                      <a:pt x="10808" y="8877"/>
                    </a:cubicBezTo>
                    <a:cubicBezTo>
                      <a:pt x="9424" y="9492"/>
                      <a:pt x="8638" y="10756"/>
                      <a:pt x="8159" y="12140"/>
                    </a:cubicBezTo>
                    <a:cubicBezTo>
                      <a:pt x="7510" y="10654"/>
                      <a:pt x="7015" y="9082"/>
                      <a:pt x="6502" y="7630"/>
                    </a:cubicBezTo>
                    <a:lnTo>
                      <a:pt x="6502" y="7630"/>
                    </a:lnTo>
                    <a:cubicBezTo>
                      <a:pt x="6832" y="7728"/>
                      <a:pt x="7173" y="7782"/>
                      <a:pt x="7508" y="7782"/>
                    </a:cubicBezTo>
                    <a:cubicBezTo>
                      <a:pt x="8281" y="7782"/>
                      <a:pt x="9020" y="7491"/>
                      <a:pt x="9509" y="6775"/>
                    </a:cubicBezTo>
                    <a:cubicBezTo>
                      <a:pt x="10295" y="5630"/>
                      <a:pt x="9321" y="4161"/>
                      <a:pt x="8125" y="3819"/>
                    </a:cubicBezTo>
                    <a:cubicBezTo>
                      <a:pt x="9099" y="3033"/>
                      <a:pt x="9919" y="1872"/>
                      <a:pt x="9185" y="710"/>
                    </a:cubicBezTo>
                    <a:cubicBezTo>
                      <a:pt x="8860" y="202"/>
                      <a:pt x="8471" y="0"/>
                      <a:pt x="80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0" name="Google Shape;2150;p77"/>
            <p:cNvSpPr/>
            <p:nvPr/>
          </p:nvSpPr>
          <p:spPr>
            <a:xfrm rot="-321182">
              <a:off x="453297" y="4166216"/>
              <a:ext cx="153609" cy="146814"/>
            </a:xfrm>
            <a:custGeom>
              <a:avLst/>
              <a:gdLst/>
              <a:ahLst/>
              <a:cxnLst/>
              <a:rect l="l" t="t" r="r" b="b"/>
              <a:pathLst>
                <a:path w="2602" h="2487" extrusionOk="0">
                  <a:moveTo>
                    <a:pt x="1653" y="602"/>
                  </a:moveTo>
                  <a:cubicBezTo>
                    <a:pt x="1747" y="602"/>
                    <a:pt x="1841" y="614"/>
                    <a:pt x="1935" y="640"/>
                  </a:cubicBezTo>
                  <a:cubicBezTo>
                    <a:pt x="1949" y="645"/>
                    <a:pt x="1962" y="647"/>
                    <a:pt x="1973" y="647"/>
                  </a:cubicBezTo>
                  <a:cubicBezTo>
                    <a:pt x="2004" y="647"/>
                    <a:pt x="2025" y="631"/>
                    <a:pt x="2038" y="606"/>
                  </a:cubicBezTo>
                  <a:lnTo>
                    <a:pt x="2072" y="657"/>
                  </a:lnTo>
                  <a:cubicBezTo>
                    <a:pt x="2157" y="1101"/>
                    <a:pt x="2021" y="1546"/>
                    <a:pt x="1730" y="1870"/>
                  </a:cubicBezTo>
                  <a:cubicBezTo>
                    <a:pt x="1586" y="2014"/>
                    <a:pt x="1328" y="2101"/>
                    <a:pt x="1084" y="2101"/>
                  </a:cubicBezTo>
                  <a:cubicBezTo>
                    <a:pt x="777" y="2101"/>
                    <a:pt x="492" y="1964"/>
                    <a:pt x="483" y="1631"/>
                  </a:cubicBezTo>
                  <a:cubicBezTo>
                    <a:pt x="483" y="1221"/>
                    <a:pt x="825" y="879"/>
                    <a:pt x="1201" y="708"/>
                  </a:cubicBezTo>
                  <a:cubicBezTo>
                    <a:pt x="1235" y="708"/>
                    <a:pt x="1269" y="708"/>
                    <a:pt x="1303" y="691"/>
                  </a:cubicBezTo>
                  <a:cubicBezTo>
                    <a:pt x="1320" y="674"/>
                    <a:pt x="1354" y="657"/>
                    <a:pt x="1371" y="640"/>
                  </a:cubicBezTo>
                  <a:cubicBezTo>
                    <a:pt x="1465" y="614"/>
                    <a:pt x="1559" y="602"/>
                    <a:pt x="1653" y="602"/>
                  </a:cubicBezTo>
                  <a:close/>
                  <a:moveTo>
                    <a:pt x="1820" y="0"/>
                  </a:moveTo>
                  <a:cubicBezTo>
                    <a:pt x="1569" y="0"/>
                    <a:pt x="1302" y="131"/>
                    <a:pt x="1132" y="367"/>
                  </a:cubicBezTo>
                  <a:cubicBezTo>
                    <a:pt x="620" y="555"/>
                    <a:pt x="244" y="982"/>
                    <a:pt x="107" y="1511"/>
                  </a:cubicBezTo>
                  <a:cubicBezTo>
                    <a:pt x="0" y="2163"/>
                    <a:pt x="576" y="2486"/>
                    <a:pt x="1144" y="2486"/>
                  </a:cubicBezTo>
                  <a:cubicBezTo>
                    <a:pt x="1395" y="2486"/>
                    <a:pt x="1644" y="2423"/>
                    <a:pt x="1833" y="2297"/>
                  </a:cubicBezTo>
                  <a:cubicBezTo>
                    <a:pt x="2380" y="1939"/>
                    <a:pt x="2602" y="1135"/>
                    <a:pt x="2448" y="520"/>
                  </a:cubicBezTo>
                  <a:cubicBezTo>
                    <a:pt x="2358" y="161"/>
                    <a:pt x="2098" y="0"/>
                    <a:pt x="1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251460" y="339090"/>
            <a:ext cx="6039485" cy="4351655"/>
          </a:xfrm>
          <a:prstGeom prst="rect">
            <a:avLst/>
          </a:prstGeom>
          <a:noFill/>
        </p:spPr>
        <p:txBody>
          <a:bodyPr wrap="square" rtlCol="0" anchor="t">
            <a:spAutoFit/>
          </a:bodyPr>
          <a:lstStyle/>
          <a:p>
            <a:pPr indent="457200" algn="just">
              <a:lnSpc>
                <a:spcPct val="90000"/>
              </a:lnSpc>
            </a:pPr>
            <a:r>
              <a:rPr sz="2800" b="1" dirty="0">
                <a:solidFill>
                  <a:schemeClr val="bg2"/>
                </a:solidFill>
                <a:latin typeface="Times New Roman" panose="02020603050405020304" charset="0"/>
                <a:sym typeface="+mn-ea"/>
              </a:rPr>
              <a:t>Giọng bà trầm bổng, ngân nga như tiếng chuông. Nó khắc sâu vào trí nhớ tôi dễ dàng, và như những đóa hoa, cũng dịu dàng, rực rỡ, đầy nhựa sống. Khi bà mỉm cười, hai con ngươi đen sẫm nở ra, long lanh, dịu hiền khó tả, đôi mắt ánh lên những tia sáng ấm áp, tươi vui. Mặc dù trên đôi má ngăm ngăm đã có nhiều nếp nhăn, khuôn mặt của bà tôi hình như vẫn tươi trẻ.</a:t>
            </a:r>
            <a:endParaRPr sz="2800" b="1" dirty="0">
              <a:solidFill>
                <a:schemeClr val="bg2"/>
              </a:solidFill>
              <a:latin typeface="Times New Roman" panose="02020603050405020304" charset="0"/>
            </a:endParaRPr>
          </a:p>
          <a:p>
            <a:pPr indent="457200" algn="r">
              <a:lnSpc>
                <a:spcPct val="90000"/>
              </a:lnSpc>
            </a:pPr>
            <a:r>
              <a:rPr sz="2800" b="1" dirty="0">
                <a:solidFill>
                  <a:schemeClr val="bg2"/>
                </a:solidFill>
                <a:latin typeface="Times New Roman" panose="02020603050405020304" charset="0"/>
                <a:sym typeface="+mn-ea"/>
              </a:rPr>
              <a:t>  </a:t>
            </a:r>
            <a:r>
              <a:rPr sz="2800" b="1" i="1" dirty="0">
                <a:solidFill>
                  <a:schemeClr val="bg2"/>
                </a:solidFill>
                <a:latin typeface="Times New Roman" panose="02020603050405020304" charset="0"/>
                <a:sym typeface="+mn-ea"/>
              </a:rPr>
              <a:t>Theo </a:t>
            </a:r>
            <a:r>
              <a:rPr sz="2800" b="1" dirty="0">
                <a:solidFill>
                  <a:schemeClr val="bg2"/>
                </a:solidFill>
                <a:latin typeface="Times New Roman" panose="02020603050405020304" charset="0"/>
                <a:sym typeface="+mn-ea"/>
              </a:rPr>
              <a:t>MÁC–XIM GO-RƠ-KI</a:t>
            </a:r>
            <a:endParaRPr lang="en-GB" altLang="en-US" sz="2800" b="1" dirty="0">
              <a:solidFill>
                <a:schemeClr val="bg2"/>
              </a:solidFill>
              <a:latin typeface="Times New Roman" panose="02020603050405020304" charset="0"/>
              <a:sym typeface="+mn-ea"/>
            </a:endParaRPr>
          </a:p>
        </p:txBody>
      </p:sp>
      <p:pic>
        <p:nvPicPr>
          <p:cNvPr id="6" name="Picture 5" descr="—Pngtree—grandma sitting in a reclining_4281584"/>
          <p:cNvPicPr>
            <a:picLocks noChangeAspect="1"/>
          </p:cNvPicPr>
          <p:nvPr/>
        </p:nvPicPr>
        <p:blipFill>
          <a:blip r:embed="rId2"/>
          <a:srcRect b="5992"/>
          <a:stretch>
            <a:fillRect/>
          </a:stretch>
        </p:blipFill>
        <p:spPr>
          <a:xfrm>
            <a:off x="5435600" y="1419860"/>
            <a:ext cx="3924300" cy="3689985"/>
          </a:xfrm>
          <a:prstGeom prst="rect">
            <a:avLst/>
          </a:prstGeom>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grpSp>
        <p:nvGrpSpPr>
          <p:cNvPr id="866" name="Google Shape;866;p42"/>
          <p:cNvGrpSpPr/>
          <p:nvPr/>
        </p:nvGrpSpPr>
        <p:grpSpPr>
          <a:xfrm rot="5400000">
            <a:off x="7058696" y="2585665"/>
            <a:ext cx="754467" cy="322482"/>
            <a:chOff x="1848388" y="1192013"/>
            <a:chExt cx="533418" cy="227983"/>
          </a:xfrm>
        </p:grpSpPr>
        <p:sp>
          <p:nvSpPr>
            <p:cNvPr id="867" name="Google Shape;867;p42"/>
            <p:cNvSpPr/>
            <p:nvPr/>
          </p:nvSpPr>
          <p:spPr>
            <a:xfrm rot="-2238940">
              <a:off x="1909116" y="1193895"/>
              <a:ext cx="48950" cy="216887"/>
            </a:xfrm>
            <a:custGeom>
              <a:avLst/>
              <a:gdLst/>
              <a:ahLst/>
              <a:cxnLst/>
              <a:rect l="l" t="t" r="r" b="b"/>
              <a:pathLst>
                <a:path w="1958" h="5621" extrusionOk="0">
                  <a:moveTo>
                    <a:pt x="973" y="1"/>
                  </a:moveTo>
                  <a:cubicBezTo>
                    <a:pt x="486" y="1"/>
                    <a:pt x="1" y="311"/>
                    <a:pt x="1" y="930"/>
                  </a:cubicBezTo>
                  <a:lnTo>
                    <a:pt x="1" y="4679"/>
                  </a:lnTo>
                  <a:cubicBezTo>
                    <a:pt x="1" y="5307"/>
                    <a:pt x="490" y="5620"/>
                    <a:pt x="979" y="5620"/>
                  </a:cubicBezTo>
                  <a:cubicBezTo>
                    <a:pt x="1468" y="5620"/>
                    <a:pt x="1957" y="5307"/>
                    <a:pt x="1957" y="4679"/>
                  </a:cubicBezTo>
                  <a:lnTo>
                    <a:pt x="1957" y="930"/>
                  </a:lnTo>
                  <a:cubicBezTo>
                    <a:pt x="1950" y="311"/>
                    <a:pt x="1461" y="1"/>
                    <a:pt x="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2"/>
            <p:cNvSpPr/>
            <p:nvPr/>
          </p:nvSpPr>
          <p:spPr>
            <a:xfrm>
              <a:off x="2086205" y="1192013"/>
              <a:ext cx="63150" cy="215308"/>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2"/>
            <p:cNvSpPr/>
            <p:nvPr/>
          </p:nvSpPr>
          <p:spPr>
            <a:xfrm rot="1767252">
              <a:off x="2271346" y="1204629"/>
              <a:ext cx="61847" cy="213990"/>
            </a:xfrm>
            <a:custGeom>
              <a:avLst/>
              <a:gdLst/>
              <a:ahLst/>
              <a:cxnLst/>
              <a:rect l="l" t="t" r="r" b="b"/>
              <a:pathLst>
                <a:path w="2474" h="6624" extrusionOk="0">
                  <a:moveTo>
                    <a:pt x="1104" y="1"/>
                  </a:moveTo>
                  <a:cubicBezTo>
                    <a:pt x="616" y="1"/>
                    <a:pt x="112" y="314"/>
                    <a:pt x="75" y="942"/>
                  </a:cubicBezTo>
                  <a:cubicBezTo>
                    <a:pt x="0" y="2615"/>
                    <a:pt x="135" y="4272"/>
                    <a:pt x="433" y="5915"/>
                  </a:cubicBezTo>
                  <a:cubicBezTo>
                    <a:pt x="535" y="6410"/>
                    <a:pt x="895" y="6624"/>
                    <a:pt x="1276" y="6624"/>
                  </a:cubicBezTo>
                  <a:cubicBezTo>
                    <a:pt x="1851" y="6624"/>
                    <a:pt x="2474" y="6138"/>
                    <a:pt x="2330" y="5393"/>
                  </a:cubicBezTo>
                  <a:cubicBezTo>
                    <a:pt x="2046" y="3929"/>
                    <a:pt x="1972" y="2435"/>
                    <a:pt x="2031" y="942"/>
                  </a:cubicBezTo>
                  <a:cubicBezTo>
                    <a:pt x="2061" y="314"/>
                    <a:pt x="1591"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 name="Google Shape;870;p42"/>
          <p:cNvGrpSpPr/>
          <p:nvPr/>
        </p:nvGrpSpPr>
        <p:grpSpPr>
          <a:xfrm rot="-5400000">
            <a:off x="1375747" y="2608023"/>
            <a:ext cx="747746" cy="319633"/>
            <a:chOff x="1848388" y="1192013"/>
            <a:chExt cx="533418" cy="227983"/>
          </a:xfrm>
        </p:grpSpPr>
        <p:sp>
          <p:nvSpPr>
            <p:cNvPr id="871" name="Google Shape;871;p42"/>
            <p:cNvSpPr/>
            <p:nvPr/>
          </p:nvSpPr>
          <p:spPr>
            <a:xfrm rot="-2238940">
              <a:off x="1909116" y="1193895"/>
              <a:ext cx="48950" cy="216887"/>
            </a:xfrm>
            <a:custGeom>
              <a:avLst/>
              <a:gdLst/>
              <a:ahLst/>
              <a:cxnLst/>
              <a:rect l="l" t="t" r="r" b="b"/>
              <a:pathLst>
                <a:path w="1958" h="5621" extrusionOk="0">
                  <a:moveTo>
                    <a:pt x="973" y="1"/>
                  </a:moveTo>
                  <a:cubicBezTo>
                    <a:pt x="486" y="1"/>
                    <a:pt x="1" y="311"/>
                    <a:pt x="1" y="930"/>
                  </a:cubicBezTo>
                  <a:lnTo>
                    <a:pt x="1" y="4679"/>
                  </a:lnTo>
                  <a:cubicBezTo>
                    <a:pt x="1" y="5307"/>
                    <a:pt x="490" y="5620"/>
                    <a:pt x="979" y="5620"/>
                  </a:cubicBezTo>
                  <a:cubicBezTo>
                    <a:pt x="1468" y="5620"/>
                    <a:pt x="1957" y="5307"/>
                    <a:pt x="1957" y="4679"/>
                  </a:cubicBezTo>
                  <a:lnTo>
                    <a:pt x="1957" y="930"/>
                  </a:lnTo>
                  <a:cubicBezTo>
                    <a:pt x="1950" y="311"/>
                    <a:pt x="1461" y="1"/>
                    <a:pt x="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2"/>
            <p:cNvSpPr/>
            <p:nvPr/>
          </p:nvSpPr>
          <p:spPr>
            <a:xfrm>
              <a:off x="2086205" y="1192013"/>
              <a:ext cx="63150" cy="215308"/>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2"/>
            <p:cNvSpPr/>
            <p:nvPr/>
          </p:nvSpPr>
          <p:spPr>
            <a:xfrm rot="1767252">
              <a:off x="2271346" y="1204629"/>
              <a:ext cx="61847" cy="213990"/>
            </a:xfrm>
            <a:custGeom>
              <a:avLst/>
              <a:gdLst/>
              <a:ahLst/>
              <a:cxnLst/>
              <a:rect l="l" t="t" r="r" b="b"/>
              <a:pathLst>
                <a:path w="2474" h="6624" extrusionOk="0">
                  <a:moveTo>
                    <a:pt x="1104" y="1"/>
                  </a:moveTo>
                  <a:cubicBezTo>
                    <a:pt x="616" y="1"/>
                    <a:pt x="112" y="314"/>
                    <a:pt x="75" y="942"/>
                  </a:cubicBezTo>
                  <a:cubicBezTo>
                    <a:pt x="0" y="2615"/>
                    <a:pt x="135" y="4272"/>
                    <a:pt x="433" y="5915"/>
                  </a:cubicBezTo>
                  <a:cubicBezTo>
                    <a:pt x="535" y="6410"/>
                    <a:pt x="895" y="6624"/>
                    <a:pt x="1276" y="6624"/>
                  </a:cubicBezTo>
                  <a:cubicBezTo>
                    <a:pt x="1851" y="6624"/>
                    <a:pt x="2474" y="6138"/>
                    <a:pt x="2330" y="5393"/>
                  </a:cubicBezTo>
                  <a:cubicBezTo>
                    <a:pt x="2046" y="3929"/>
                    <a:pt x="1972" y="2435"/>
                    <a:pt x="2031" y="942"/>
                  </a:cubicBezTo>
                  <a:cubicBezTo>
                    <a:pt x="2061" y="314"/>
                    <a:pt x="1591"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4" name="Google Shape;874;p42"/>
          <p:cNvSpPr/>
          <p:nvPr/>
        </p:nvSpPr>
        <p:spPr>
          <a:xfrm>
            <a:off x="3570238" y="3856038"/>
            <a:ext cx="1749750" cy="138200"/>
          </a:xfrm>
          <a:custGeom>
            <a:avLst/>
            <a:gdLst/>
            <a:ahLst/>
            <a:cxnLst/>
            <a:rect l="l" t="t" r="r" b="b"/>
            <a:pathLst>
              <a:path w="69990" h="5528" extrusionOk="0">
                <a:moveTo>
                  <a:pt x="29335" y="0"/>
                </a:moveTo>
                <a:cubicBezTo>
                  <a:pt x="29293" y="0"/>
                  <a:pt x="29210" y="0"/>
                  <a:pt x="29147" y="42"/>
                </a:cubicBezTo>
                <a:cubicBezTo>
                  <a:pt x="29021" y="63"/>
                  <a:pt x="28917" y="84"/>
                  <a:pt x="28791" y="105"/>
                </a:cubicBezTo>
                <a:cubicBezTo>
                  <a:pt x="28561" y="189"/>
                  <a:pt x="28310" y="272"/>
                  <a:pt x="28080" y="377"/>
                </a:cubicBezTo>
                <a:cubicBezTo>
                  <a:pt x="27891" y="461"/>
                  <a:pt x="27724" y="523"/>
                  <a:pt x="27536" y="628"/>
                </a:cubicBezTo>
                <a:cubicBezTo>
                  <a:pt x="27410" y="691"/>
                  <a:pt x="27264" y="775"/>
                  <a:pt x="27138" y="816"/>
                </a:cubicBezTo>
                <a:cubicBezTo>
                  <a:pt x="26929" y="921"/>
                  <a:pt x="26741" y="1026"/>
                  <a:pt x="26531" y="1130"/>
                </a:cubicBezTo>
                <a:cubicBezTo>
                  <a:pt x="26427" y="1193"/>
                  <a:pt x="26322" y="1235"/>
                  <a:pt x="26259" y="1298"/>
                </a:cubicBezTo>
                <a:cubicBezTo>
                  <a:pt x="26071" y="1402"/>
                  <a:pt x="25883" y="1528"/>
                  <a:pt x="25736" y="1632"/>
                </a:cubicBezTo>
                <a:cubicBezTo>
                  <a:pt x="25590" y="1716"/>
                  <a:pt x="25464" y="1779"/>
                  <a:pt x="25339" y="1884"/>
                </a:cubicBezTo>
                <a:cubicBezTo>
                  <a:pt x="25004" y="2093"/>
                  <a:pt x="24690" y="2344"/>
                  <a:pt x="24334" y="2553"/>
                </a:cubicBezTo>
                <a:cubicBezTo>
                  <a:pt x="23644" y="3013"/>
                  <a:pt x="22912" y="3495"/>
                  <a:pt x="22116" y="3829"/>
                </a:cubicBezTo>
                <a:cubicBezTo>
                  <a:pt x="21928" y="3913"/>
                  <a:pt x="21782" y="3955"/>
                  <a:pt x="21593" y="4039"/>
                </a:cubicBezTo>
                <a:cubicBezTo>
                  <a:pt x="21384" y="4122"/>
                  <a:pt x="21154" y="4164"/>
                  <a:pt x="20924" y="4185"/>
                </a:cubicBezTo>
                <a:cubicBezTo>
                  <a:pt x="20819" y="4185"/>
                  <a:pt x="20736" y="4227"/>
                  <a:pt x="20631" y="4227"/>
                </a:cubicBezTo>
                <a:cubicBezTo>
                  <a:pt x="20464" y="4227"/>
                  <a:pt x="20338" y="4227"/>
                  <a:pt x="20192" y="4185"/>
                </a:cubicBezTo>
                <a:cubicBezTo>
                  <a:pt x="19982" y="4164"/>
                  <a:pt x="19773" y="4122"/>
                  <a:pt x="19585" y="4039"/>
                </a:cubicBezTo>
                <a:cubicBezTo>
                  <a:pt x="19375" y="3934"/>
                  <a:pt x="19166" y="3808"/>
                  <a:pt x="18978" y="3662"/>
                </a:cubicBezTo>
                <a:cubicBezTo>
                  <a:pt x="18664" y="3432"/>
                  <a:pt x="18413" y="3139"/>
                  <a:pt x="18141" y="2867"/>
                </a:cubicBezTo>
                <a:cubicBezTo>
                  <a:pt x="18015" y="2720"/>
                  <a:pt x="17890" y="2574"/>
                  <a:pt x="17743" y="2448"/>
                </a:cubicBezTo>
                <a:cubicBezTo>
                  <a:pt x="17597" y="2281"/>
                  <a:pt x="17409" y="2135"/>
                  <a:pt x="17262" y="1967"/>
                </a:cubicBezTo>
                <a:cubicBezTo>
                  <a:pt x="17095" y="1842"/>
                  <a:pt x="16969" y="1737"/>
                  <a:pt x="16781" y="1653"/>
                </a:cubicBezTo>
                <a:cubicBezTo>
                  <a:pt x="16676" y="1612"/>
                  <a:pt x="16572" y="1570"/>
                  <a:pt x="16467" y="1528"/>
                </a:cubicBezTo>
                <a:cubicBezTo>
                  <a:pt x="16362" y="1507"/>
                  <a:pt x="16258" y="1465"/>
                  <a:pt x="16153" y="1465"/>
                </a:cubicBezTo>
                <a:cubicBezTo>
                  <a:pt x="16070" y="1465"/>
                  <a:pt x="16028" y="1465"/>
                  <a:pt x="15944" y="1507"/>
                </a:cubicBezTo>
                <a:cubicBezTo>
                  <a:pt x="15839" y="1528"/>
                  <a:pt x="15756" y="1549"/>
                  <a:pt x="15651" y="1612"/>
                </a:cubicBezTo>
                <a:cubicBezTo>
                  <a:pt x="15588" y="1653"/>
                  <a:pt x="15484" y="1716"/>
                  <a:pt x="15400" y="1758"/>
                </a:cubicBezTo>
                <a:cubicBezTo>
                  <a:pt x="15316" y="1842"/>
                  <a:pt x="15233" y="1925"/>
                  <a:pt x="15191" y="1988"/>
                </a:cubicBezTo>
                <a:cubicBezTo>
                  <a:pt x="15065" y="2156"/>
                  <a:pt x="14919" y="2302"/>
                  <a:pt x="14814" y="2469"/>
                </a:cubicBezTo>
                <a:cubicBezTo>
                  <a:pt x="14710" y="2595"/>
                  <a:pt x="14605" y="2700"/>
                  <a:pt x="14542" y="2825"/>
                </a:cubicBezTo>
                <a:cubicBezTo>
                  <a:pt x="14438" y="2972"/>
                  <a:pt x="14291" y="3118"/>
                  <a:pt x="14186" y="3244"/>
                </a:cubicBezTo>
                <a:cubicBezTo>
                  <a:pt x="13956" y="3536"/>
                  <a:pt x="13705" y="3767"/>
                  <a:pt x="13412" y="4018"/>
                </a:cubicBezTo>
                <a:cubicBezTo>
                  <a:pt x="13203" y="4164"/>
                  <a:pt x="12973" y="4290"/>
                  <a:pt x="12722" y="4436"/>
                </a:cubicBezTo>
                <a:cubicBezTo>
                  <a:pt x="12492" y="4499"/>
                  <a:pt x="12282" y="4562"/>
                  <a:pt x="12052" y="4604"/>
                </a:cubicBezTo>
                <a:cubicBezTo>
                  <a:pt x="11885" y="4625"/>
                  <a:pt x="11723" y="4635"/>
                  <a:pt x="11558" y="4635"/>
                </a:cubicBezTo>
                <a:cubicBezTo>
                  <a:pt x="11393" y="4635"/>
                  <a:pt x="11226" y="4625"/>
                  <a:pt x="11048" y="4604"/>
                </a:cubicBezTo>
                <a:cubicBezTo>
                  <a:pt x="10525" y="4541"/>
                  <a:pt x="10044" y="4373"/>
                  <a:pt x="9541" y="4164"/>
                </a:cubicBezTo>
                <a:cubicBezTo>
                  <a:pt x="9102" y="3955"/>
                  <a:pt x="8684" y="3746"/>
                  <a:pt x="8265" y="3495"/>
                </a:cubicBezTo>
                <a:cubicBezTo>
                  <a:pt x="8056" y="3348"/>
                  <a:pt x="7847" y="3223"/>
                  <a:pt x="7637" y="3076"/>
                </a:cubicBezTo>
                <a:cubicBezTo>
                  <a:pt x="7428" y="2930"/>
                  <a:pt x="7219" y="2783"/>
                  <a:pt x="7010" y="2658"/>
                </a:cubicBezTo>
                <a:cubicBezTo>
                  <a:pt x="6800" y="2490"/>
                  <a:pt x="6591" y="2365"/>
                  <a:pt x="6382" y="2239"/>
                </a:cubicBezTo>
                <a:cubicBezTo>
                  <a:pt x="6173" y="2093"/>
                  <a:pt x="5922" y="1967"/>
                  <a:pt x="5691" y="1863"/>
                </a:cubicBezTo>
                <a:cubicBezTo>
                  <a:pt x="5284" y="1669"/>
                  <a:pt x="4840" y="1546"/>
                  <a:pt x="4411" y="1546"/>
                </a:cubicBezTo>
                <a:cubicBezTo>
                  <a:pt x="4377" y="1546"/>
                  <a:pt x="4344" y="1547"/>
                  <a:pt x="4310" y="1549"/>
                </a:cubicBezTo>
                <a:cubicBezTo>
                  <a:pt x="4206" y="1549"/>
                  <a:pt x="4080" y="1570"/>
                  <a:pt x="3976" y="1570"/>
                </a:cubicBezTo>
                <a:cubicBezTo>
                  <a:pt x="3829" y="1612"/>
                  <a:pt x="3725" y="1632"/>
                  <a:pt x="3620" y="1653"/>
                </a:cubicBezTo>
                <a:cubicBezTo>
                  <a:pt x="3515" y="1674"/>
                  <a:pt x="3411" y="1737"/>
                  <a:pt x="3348" y="1758"/>
                </a:cubicBezTo>
                <a:cubicBezTo>
                  <a:pt x="3243" y="1821"/>
                  <a:pt x="3139" y="1863"/>
                  <a:pt x="3034" y="1884"/>
                </a:cubicBezTo>
                <a:cubicBezTo>
                  <a:pt x="2553" y="2093"/>
                  <a:pt x="2114" y="2344"/>
                  <a:pt x="1695" y="2616"/>
                </a:cubicBezTo>
                <a:cubicBezTo>
                  <a:pt x="1318" y="2888"/>
                  <a:pt x="963" y="3181"/>
                  <a:pt x="649" y="3516"/>
                </a:cubicBezTo>
                <a:cubicBezTo>
                  <a:pt x="481" y="3662"/>
                  <a:pt x="356" y="3829"/>
                  <a:pt x="230" y="3976"/>
                </a:cubicBezTo>
                <a:cubicBezTo>
                  <a:pt x="168" y="4060"/>
                  <a:pt x="126" y="4143"/>
                  <a:pt x="105" y="4248"/>
                </a:cubicBezTo>
                <a:cubicBezTo>
                  <a:pt x="105" y="4269"/>
                  <a:pt x="63" y="4332"/>
                  <a:pt x="63" y="4353"/>
                </a:cubicBezTo>
                <a:cubicBezTo>
                  <a:pt x="42" y="4436"/>
                  <a:pt x="42" y="4499"/>
                  <a:pt x="21" y="4583"/>
                </a:cubicBezTo>
                <a:cubicBezTo>
                  <a:pt x="0" y="4687"/>
                  <a:pt x="21" y="4792"/>
                  <a:pt x="105" y="4876"/>
                </a:cubicBezTo>
                <a:cubicBezTo>
                  <a:pt x="153" y="4940"/>
                  <a:pt x="225" y="4967"/>
                  <a:pt x="303" y="4967"/>
                </a:cubicBezTo>
                <a:cubicBezTo>
                  <a:pt x="327" y="4967"/>
                  <a:pt x="352" y="4964"/>
                  <a:pt x="377" y="4959"/>
                </a:cubicBezTo>
                <a:cubicBezTo>
                  <a:pt x="461" y="4917"/>
                  <a:pt x="523" y="4897"/>
                  <a:pt x="586" y="4897"/>
                </a:cubicBezTo>
                <a:cubicBezTo>
                  <a:pt x="691" y="4876"/>
                  <a:pt x="774" y="4813"/>
                  <a:pt x="879" y="4771"/>
                </a:cubicBezTo>
                <a:cubicBezTo>
                  <a:pt x="1005" y="4687"/>
                  <a:pt x="1067" y="4499"/>
                  <a:pt x="984" y="4373"/>
                </a:cubicBezTo>
                <a:cubicBezTo>
                  <a:pt x="942" y="4290"/>
                  <a:pt x="879" y="4269"/>
                  <a:pt x="795" y="4248"/>
                </a:cubicBezTo>
                <a:cubicBezTo>
                  <a:pt x="1067" y="3955"/>
                  <a:pt x="1360" y="3704"/>
                  <a:pt x="1632" y="3432"/>
                </a:cubicBezTo>
                <a:cubicBezTo>
                  <a:pt x="2134" y="3076"/>
                  <a:pt x="2658" y="2783"/>
                  <a:pt x="3202" y="2511"/>
                </a:cubicBezTo>
                <a:lnTo>
                  <a:pt x="3599" y="2365"/>
                </a:lnTo>
                <a:cubicBezTo>
                  <a:pt x="3766" y="2302"/>
                  <a:pt x="3913" y="2260"/>
                  <a:pt x="4101" y="2239"/>
                </a:cubicBezTo>
                <a:cubicBezTo>
                  <a:pt x="4174" y="2218"/>
                  <a:pt x="4248" y="2208"/>
                  <a:pt x="4321" y="2208"/>
                </a:cubicBezTo>
                <a:cubicBezTo>
                  <a:pt x="4394" y="2208"/>
                  <a:pt x="4467" y="2218"/>
                  <a:pt x="4541" y="2239"/>
                </a:cubicBezTo>
                <a:cubicBezTo>
                  <a:pt x="4645" y="2260"/>
                  <a:pt x="4729" y="2260"/>
                  <a:pt x="4834" y="2281"/>
                </a:cubicBezTo>
                <a:cubicBezTo>
                  <a:pt x="4959" y="2302"/>
                  <a:pt x="5127" y="2365"/>
                  <a:pt x="5252" y="2448"/>
                </a:cubicBezTo>
                <a:cubicBezTo>
                  <a:pt x="5503" y="2574"/>
                  <a:pt x="5775" y="2700"/>
                  <a:pt x="6005" y="2867"/>
                </a:cubicBezTo>
                <a:cubicBezTo>
                  <a:pt x="6298" y="3034"/>
                  <a:pt x="6549" y="3244"/>
                  <a:pt x="6842" y="3453"/>
                </a:cubicBezTo>
                <a:cubicBezTo>
                  <a:pt x="7114" y="3641"/>
                  <a:pt x="7386" y="3850"/>
                  <a:pt x="7679" y="4039"/>
                </a:cubicBezTo>
                <a:cubicBezTo>
                  <a:pt x="7972" y="4227"/>
                  <a:pt x="8265" y="4394"/>
                  <a:pt x="8537" y="4562"/>
                </a:cubicBezTo>
                <a:cubicBezTo>
                  <a:pt x="9123" y="4876"/>
                  <a:pt x="9730" y="5127"/>
                  <a:pt x="10316" y="5315"/>
                </a:cubicBezTo>
                <a:cubicBezTo>
                  <a:pt x="10757" y="5447"/>
                  <a:pt x="11229" y="5528"/>
                  <a:pt x="11703" y="5528"/>
                </a:cubicBezTo>
                <a:cubicBezTo>
                  <a:pt x="11903" y="5528"/>
                  <a:pt x="12104" y="5513"/>
                  <a:pt x="12303" y="5482"/>
                </a:cubicBezTo>
                <a:cubicBezTo>
                  <a:pt x="12617" y="5420"/>
                  <a:pt x="12910" y="5336"/>
                  <a:pt x="13203" y="5231"/>
                </a:cubicBezTo>
                <a:cubicBezTo>
                  <a:pt x="13496" y="5106"/>
                  <a:pt x="13747" y="4980"/>
                  <a:pt x="13977" y="4792"/>
                </a:cubicBezTo>
                <a:cubicBezTo>
                  <a:pt x="14249" y="4604"/>
                  <a:pt x="14479" y="4373"/>
                  <a:pt x="14710" y="4143"/>
                </a:cubicBezTo>
                <a:cubicBezTo>
                  <a:pt x="14856" y="4018"/>
                  <a:pt x="14961" y="3871"/>
                  <a:pt x="15065" y="3746"/>
                </a:cubicBezTo>
                <a:cubicBezTo>
                  <a:pt x="15212" y="3536"/>
                  <a:pt x="15379" y="3348"/>
                  <a:pt x="15526" y="3139"/>
                </a:cubicBezTo>
                <a:cubicBezTo>
                  <a:pt x="15714" y="2909"/>
                  <a:pt x="15902" y="2658"/>
                  <a:pt x="16132" y="2407"/>
                </a:cubicBezTo>
                <a:cubicBezTo>
                  <a:pt x="16153" y="2407"/>
                  <a:pt x="16153" y="2386"/>
                  <a:pt x="16174" y="2386"/>
                </a:cubicBezTo>
                <a:cubicBezTo>
                  <a:pt x="16216" y="2386"/>
                  <a:pt x="16237" y="2365"/>
                  <a:pt x="16258" y="2365"/>
                </a:cubicBezTo>
                <a:lnTo>
                  <a:pt x="16279" y="2365"/>
                </a:lnTo>
                <a:cubicBezTo>
                  <a:pt x="16342" y="2365"/>
                  <a:pt x="16362" y="2386"/>
                  <a:pt x="16425" y="2386"/>
                </a:cubicBezTo>
                <a:cubicBezTo>
                  <a:pt x="16530" y="2448"/>
                  <a:pt x="16635" y="2490"/>
                  <a:pt x="16739" y="2574"/>
                </a:cubicBezTo>
                <a:cubicBezTo>
                  <a:pt x="17011" y="2783"/>
                  <a:pt x="17262" y="3034"/>
                  <a:pt x="17492" y="3306"/>
                </a:cubicBezTo>
                <a:cubicBezTo>
                  <a:pt x="17806" y="3620"/>
                  <a:pt x="18120" y="3955"/>
                  <a:pt x="18455" y="4248"/>
                </a:cubicBezTo>
                <a:cubicBezTo>
                  <a:pt x="18622" y="4373"/>
                  <a:pt x="18769" y="4478"/>
                  <a:pt x="18936" y="4583"/>
                </a:cubicBezTo>
                <a:cubicBezTo>
                  <a:pt x="19103" y="4708"/>
                  <a:pt x="19313" y="4792"/>
                  <a:pt x="19522" y="4876"/>
                </a:cubicBezTo>
                <a:cubicBezTo>
                  <a:pt x="19710" y="4959"/>
                  <a:pt x="19920" y="4980"/>
                  <a:pt x="20129" y="5022"/>
                </a:cubicBezTo>
                <a:cubicBezTo>
                  <a:pt x="20297" y="5053"/>
                  <a:pt x="20488" y="5072"/>
                  <a:pt x="20669" y="5072"/>
                </a:cubicBezTo>
                <a:cubicBezTo>
                  <a:pt x="20735" y="5072"/>
                  <a:pt x="20799" y="5070"/>
                  <a:pt x="20861" y="5064"/>
                </a:cubicBezTo>
                <a:cubicBezTo>
                  <a:pt x="21070" y="5064"/>
                  <a:pt x="21280" y="5001"/>
                  <a:pt x="21468" y="4980"/>
                </a:cubicBezTo>
                <a:cubicBezTo>
                  <a:pt x="21698" y="4917"/>
                  <a:pt x="21928" y="4855"/>
                  <a:pt x="22179" y="4771"/>
                </a:cubicBezTo>
                <a:cubicBezTo>
                  <a:pt x="22619" y="4604"/>
                  <a:pt x="23037" y="4394"/>
                  <a:pt x="23435" y="4185"/>
                </a:cubicBezTo>
                <a:cubicBezTo>
                  <a:pt x="24021" y="3871"/>
                  <a:pt x="24585" y="3495"/>
                  <a:pt x="25129" y="3118"/>
                </a:cubicBezTo>
                <a:cubicBezTo>
                  <a:pt x="25381" y="2930"/>
                  <a:pt x="25653" y="2762"/>
                  <a:pt x="25946" y="2574"/>
                </a:cubicBezTo>
                <a:cubicBezTo>
                  <a:pt x="26259" y="2365"/>
                  <a:pt x="26573" y="2176"/>
                  <a:pt x="26887" y="1967"/>
                </a:cubicBezTo>
                <a:cubicBezTo>
                  <a:pt x="26908" y="1946"/>
                  <a:pt x="26950" y="1925"/>
                  <a:pt x="26992" y="1925"/>
                </a:cubicBezTo>
                <a:cubicBezTo>
                  <a:pt x="27096" y="1863"/>
                  <a:pt x="27201" y="1821"/>
                  <a:pt x="27306" y="1737"/>
                </a:cubicBezTo>
                <a:cubicBezTo>
                  <a:pt x="27452" y="1653"/>
                  <a:pt x="27619" y="1549"/>
                  <a:pt x="27787" y="1465"/>
                </a:cubicBezTo>
                <a:cubicBezTo>
                  <a:pt x="27829" y="1444"/>
                  <a:pt x="27870" y="1444"/>
                  <a:pt x="27891" y="1423"/>
                </a:cubicBezTo>
                <a:cubicBezTo>
                  <a:pt x="27996" y="1360"/>
                  <a:pt x="28142" y="1319"/>
                  <a:pt x="28247" y="1256"/>
                </a:cubicBezTo>
                <a:cubicBezTo>
                  <a:pt x="28414" y="1193"/>
                  <a:pt x="28624" y="1088"/>
                  <a:pt x="28812" y="1005"/>
                </a:cubicBezTo>
                <a:cubicBezTo>
                  <a:pt x="29000" y="921"/>
                  <a:pt x="29210" y="879"/>
                  <a:pt x="29419" y="816"/>
                </a:cubicBezTo>
                <a:lnTo>
                  <a:pt x="29649" y="816"/>
                </a:lnTo>
                <a:cubicBezTo>
                  <a:pt x="29733" y="837"/>
                  <a:pt x="29816" y="879"/>
                  <a:pt x="29921" y="900"/>
                </a:cubicBezTo>
                <a:cubicBezTo>
                  <a:pt x="30047" y="984"/>
                  <a:pt x="30172" y="1047"/>
                  <a:pt x="30298" y="1151"/>
                </a:cubicBezTo>
                <a:cubicBezTo>
                  <a:pt x="30695" y="1507"/>
                  <a:pt x="31030" y="1863"/>
                  <a:pt x="31407" y="2197"/>
                </a:cubicBezTo>
                <a:lnTo>
                  <a:pt x="32118" y="2825"/>
                </a:lnTo>
                <a:cubicBezTo>
                  <a:pt x="32348" y="3013"/>
                  <a:pt x="32578" y="3181"/>
                  <a:pt x="32808" y="3348"/>
                </a:cubicBezTo>
                <a:cubicBezTo>
                  <a:pt x="33080" y="3536"/>
                  <a:pt x="33332" y="3662"/>
                  <a:pt x="33604" y="3829"/>
                </a:cubicBezTo>
                <a:cubicBezTo>
                  <a:pt x="33834" y="3955"/>
                  <a:pt x="34127" y="4039"/>
                  <a:pt x="34378" y="4081"/>
                </a:cubicBezTo>
                <a:cubicBezTo>
                  <a:pt x="34451" y="4101"/>
                  <a:pt x="34514" y="4112"/>
                  <a:pt x="34574" y="4112"/>
                </a:cubicBezTo>
                <a:cubicBezTo>
                  <a:pt x="34634" y="4112"/>
                  <a:pt x="34692" y="4101"/>
                  <a:pt x="34754" y="4081"/>
                </a:cubicBezTo>
                <a:cubicBezTo>
                  <a:pt x="34901" y="4081"/>
                  <a:pt x="35068" y="4060"/>
                  <a:pt x="35215" y="4018"/>
                </a:cubicBezTo>
                <a:cubicBezTo>
                  <a:pt x="35487" y="3955"/>
                  <a:pt x="35738" y="3871"/>
                  <a:pt x="35989" y="3767"/>
                </a:cubicBezTo>
                <a:cubicBezTo>
                  <a:pt x="36261" y="3641"/>
                  <a:pt x="36533" y="3516"/>
                  <a:pt x="36784" y="3348"/>
                </a:cubicBezTo>
                <a:cubicBezTo>
                  <a:pt x="37161" y="3118"/>
                  <a:pt x="37474" y="2867"/>
                  <a:pt x="37809" y="2595"/>
                </a:cubicBezTo>
                <a:cubicBezTo>
                  <a:pt x="37998" y="2448"/>
                  <a:pt x="38207" y="2281"/>
                  <a:pt x="38395" y="2135"/>
                </a:cubicBezTo>
                <a:cubicBezTo>
                  <a:pt x="38542" y="1988"/>
                  <a:pt x="38709" y="1884"/>
                  <a:pt x="38855" y="1758"/>
                </a:cubicBezTo>
                <a:cubicBezTo>
                  <a:pt x="39190" y="1507"/>
                  <a:pt x="39546" y="1298"/>
                  <a:pt x="39922" y="1109"/>
                </a:cubicBezTo>
                <a:cubicBezTo>
                  <a:pt x="40111" y="1026"/>
                  <a:pt x="40299" y="984"/>
                  <a:pt x="40508" y="942"/>
                </a:cubicBezTo>
                <a:cubicBezTo>
                  <a:pt x="40613" y="942"/>
                  <a:pt x="40697" y="921"/>
                  <a:pt x="40801" y="921"/>
                </a:cubicBezTo>
                <a:cubicBezTo>
                  <a:pt x="40864" y="921"/>
                  <a:pt x="40948" y="921"/>
                  <a:pt x="41052" y="942"/>
                </a:cubicBezTo>
                <a:cubicBezTo>
                  <a:pt x="41366" y="1005"/>
                  <a:pt x="41659" y="1088"/>
                  <a:pt x="41952" y="1193"/>
                </a:cubicBezTo>
                <a:cubicBezTo>
                  <a:pt x="42182" y="1298"/>
                  <a:pt x="42433" y="1423"/>
                  <a:pt x="42684" y="1528"/>
                </a:cubicBezTo>
                <a:cubicBezTo>
                  <a:pt x="42831" y="1612"/>
                  <a:pt x="42956" y="1674"/>
                  <a:pt x="43124" y="1758"/>
                </a:cubicBezTo>
                <a:cubicBezTo>
                  <a:pt x="43249" y="1842"/>
                  <a:pt x="43417" y="1925"/>
                  <a:pt x="43563" y="1988"/>
                </a:cubicBezTo>
                <a:lnTo>
                  <a:pt x="44421" y="2386"/>
                </a:lnTo>
                <a:cubicBezTo>
                  <a:pt x="44735" y="2511"/>
                  <a:pt x="45049" y="2595"/>
                  <a:pt x="45363" y="2679"/>
                </a:cubicBezTo>
                <a:cubicBezTo>
                  <a:pt x="46053" y="2867"/>
                  <a:pt x="46723" y="2972"/>
                  <a:pt x="47413" y="3034"/>
                </a:cubicBezTo>
                <a:cubicBezTo>
                  <a:pt x="47748" y="3097"/>
                  <a:pt x="48125" y="3097"/>
                  <a:pt x="48459" y="3097"/>
                </a:cubicBezTo>
                <a:cubicBezTo>
                  <a:pt x="48794" y="3097"/>
                  <a:pt x="49129" y="3034"/>
                  <a:pt x="49485" y="2992"/>
                </a:cubicBezTo>
                <a:cubicBezTo>
                  <a:pt x="50070" y="2909"/>
                  <a:pt x="50677" y="2720"/>
                  <a:pt x="51263" y="2490"/>
                </a:cubicBezTo>
                <a:cubicBezTo>
                  <a:pt x="51619" y="2344"/>
                  <a:pt x="51954" y="2156"/>
                  <a:pt x="52330" y="1967"/>
                </a:cubicBezTo>
                <a:cubicBezTo>
                  <a:pt x="52749" y="1758"/>
                  <a:pt x="53167" y="1528"/>
                  <a:pt x="53607" y="1319"/>
                </a:cubicBezTo>
                <a:cubicBezTo>
                  <a:pt x="53690" y="1298"/>
                  <a:pt x="53795" y="1256"/>
                  <a:pt x="53879" y="1235"/>
                </a:cubicBezTo>
                <a:lnTo>
                  <a:pt x="54025" y="1235"/>
                </a:lnTo>
                <a:cubicBezTo>
                  <a:pt x="54151" y="1256"/>
                  <a:pt x="54255" y="1298"/>
                  <a:pt x="54402" y="1340"/>
                </a:cubicBezTo>
                <a:cubicBezTo>
                  <a:pt x="54778" y="1528"/>
                  <a:pt x="55134" y="1779"/>
                  <a:pt x="55490" y="2030"/>
                </a:cubicBezTo>
                <a:cubicBezTo>
                  <a:pt x="55866" y="2281"/>
                  <a:pt x="56243" y="2490"/>
                  <a:pt x="56640" y="2700"/>
                </a:cubicBezTo>
                <a:cubicBezTo>
                  <a:pt x="57038" y="2909"/>
                  <a:pt x="57456" y="3076"/>
                  <a:pt x="57875" y="3223"/>
                </a:cubicBezTo>
                <a:cubicBezTo>
                  <a:pt x="58335" y="3390"/>
                  <a:pt x="58837" y="3453"/>
                  <a:pt x="59340" y="3495"/>
                </a:cubicBezTo>
                <a:cubicBezTo>
                  <a:pt x="59396" y="3497"/>
                  <a:pt x="59453" y="3499"/>
                  <a:pt x="59510" y="3499"/>
                </a:cubicBezTo>
                <a:cubicBezTo>
                  <a:pt x="59892" y="3499"/>
                  <a:pt x="60272" y="3439"/>
                  <a:pt x="60637" y="3348"/>
                </a:cubicBezTo>
                <a:cubicBezTo>
                  <a:pt x="61013" y="3285"/>
                  <a:pt x="61369" y="3118"/>
                  <a:pt x="61725" y="2972"/>
                </a:cubicBezTo>
                <a:cubicBezTo>
                  <a:pt x="61871" y="2888"/>
                  <a:pt x="61997" y="2825"/>
                  <a:pt x="62164" y="2762"/>
                </a:cubicBezTo>
                <a:cubicBezTo>
                  <a:pt x="62269" y="2700"/>
                  <a:pt x="62353" y="2658"/>
                  <a:pt x="62457" y="2595"/>
                </a:cubicBezTo>
                <a:cubicBezTo>
                  <a:pt x="62583" y="2511"/>
                  <a:pt x="62729" y="2469"/>
                  <a:pt x="62876" y="2386"/>
                </a:cubicBezTo>
                <a:cubicBezTo>
                  <a:pt x="63566" y="2093"/>
                  <a:pt x="64298" y="1946"/>
                  <a:pt x="65073" y="1842"/>
                </a:cubicBezTo>
                <a:cubicBezTo>
                  <a:pt x="65449" y="1779"/>
                  <a:pt x="65868" y="1758"/>
                  <a:pt x="66286" y="1716"/>
                </a:cubicBezTo>
                <a:cubicBezTo>
                  <a:pt x="66642" y="1674"/>
                  <a:pt x="66998" y="1653"/>
                  <a:pt x="67332" y="1632"/>
                </a:cubicBezTo>
                <a:cubicBezTo>
                  <a:pt x="67918" y="1581"/>
                  <a:pt x="68517" y="1543"/>
                  <a:pt x="69108" y="1543"/>
                </a:cubicBezTo>
                <a:cubicBezTo>
                  <a:pt x="69235" y="1543"/>
                  <a:pt x="69362" y="1545"/>
                  <a:pt x="69488" y="1549"/>
                </a:cubicBezTo>
                <a:cubicBezTo>
                  <a:pt x="69780" y="1549"/>
                  <a:pt x="69990" y="1319"/>
                  <a:pt x="69990" y="1047"/>
                </a:cubicBezTo>
                <a:cubicBezTo>
                  <a:pt x="69990" y="795"/>
                  <a:pt x="69739" y="565"/>
                  <a:pt x="69488" y="565"/>
                </a:cubicBezTo>
                <a:cubicBezTo>
                  <a:pt x="68944" y="565"/>
                  <a:pt x="68379" y="607"/>
                  <a:pt x="67856" y="628"/>
                </a:cubicBezTo>
                <a:cubicBezTo>
                  <a:pt x="67437" y="837"/>
                  <a:pt x="67186" y="879"/>
                  <a:pt x="66914" y="879"/>
                </a:cubicBezTo>
                <a:cubicBezTo>
                  <a:pt x="66663" y="900"/>
                  <a:pt x="66433" y="900"/>
                  <a:pt x="66161" y="921"/>
                </a:cubicBezTo>
                <a:cubicBezTo>
                  <a:pt x="65826" y="942"/>
                  <a:pt x="65491" y="1005"/>
                  <a:pt x="65115" y="1026"/>
                </a:cubicBezTo>
                <a:cubicBezTo>
                  <a:pt x="64550" y="1088"/>
                  <a:pt x="63964" y="1193"/>
                  <a:pt x="63420" y="1319"/>
                </a:cubicBezTo>
                <a:cubicBezTo>
                  <a:pt x="62813" y="1465"/>
                  <a:pt x="62248" y="1674"/>
                  <a:pt x="61683" y="1967"/>
                </a:cubicBezTo>
                <a:cubicBezTo>
                  <a:pt x="61578" y="2030"/>
                  <a:pt x="61474" y="2093"/>
                  <a:pt x="61348" y="2135"/>
                </a:cubicBezTo>
                <a:cubicBezTo>
                  <a:pt x="61223" y="2176"/>
                  <a:pt x="61118" y="2239"/>
                  <a:pt x="60993" y="2281"/>
                </a:cubicBezTo>
                <a:cubicBezTo>
                  <a:pt x="60804" y="2365"/>
                  <a:pt x="60637" y="2407"/>
                  <a:pt x="60469" y="2469"/>
                </a:cubicBezTo>
                <a:cubicBezTo>
                  <a:pt x="60260" y="2511"/>
                  <a:pt x="60030" y="2574"/>
                  <a:pt x="59842" y="2595"/>
                </a:cubicBezTo>
                <a:cubicBezTo>
                  <a:pt x="59653" y="2616"/>
                  <a:pt x="59465" y="2616"/>
                  <a:pt x="59277" y="2616"/>
                </a:cubicBezTo>
                <a:cubicBezTo>
                  <a:pt x="59109" y="2616"/>
                  <a:pt x="58942" y="2595"/>
                  <a:pt x="58754" y="2595"/>
                </a:cubicBezTo>
                <a:cubicBezTo>
                  <a:pt x="58524" y="2574"/>
                  <a:pt x="58293" y="2511"/>
                  <a:pt x="58063" y="2448"/>
                </a:cubicBezTo>
                <a:cubicBezTo>
                  <a:pt x="57812" y="2365"/>
                  <a:pt x="57582" y="2281"/>
                  <a:pt x="57352" y="2176"/>
                </a:cubicBezTo>
                <a:cubicBezTo>
                  <a:pt x="56954" y="1988"/>
                  <a:pt x="56557" y="1779"/>
                  <a:pt x="56180" y="1570"/>
                </a:cubicBezTo>
                <a:cubicBezTo>
                  <a:pt x="55992" y="1465"/>
                  <a:pt x="55824" y="1360"/>
                  <a:pt x="55657" y="1235"/>
                </a:cubicBezTo>
                <a:lnTo>
                  <a:pt x="55029" y="837"/>
                </a:lnTo>
                <a:cubicBezTo>
                  <a:pt x="54862" y="733"/>
                  <a:pt x="54674" y="649"/>
                  <a:pt x="54506" y="586"/>
                </a:cubicBezTo>
                <a:cubicBezTo>
                  <a:pt x="54402" y="523"/>
                  <a:pt x="54255" y="503"/>
                  <a:pt x="54130" y="482"/>
                </a:cubicBezTo>
                <a:cubicBezTo>
                  <a:pt x="54004" y="440"/>
                  <a:pt x="53899" y="440"/>
                  <a:pt x="53774" y="419"/>
                </a:cubicBezTo>
                <a:cubicBezTo>
                  <a:pt x="53690" y="419"/>
                  <a:pt x="53607" y="419"/>
                  <a:pt x="53565" y="440"/>
                </a:cubicBezTo>
                <a:lnTo>
                  <a:pt x="53251" y="523"/>
                </a:lnTo>
                <a:cubicBezTo>
                  <a:pt x="53083" y="586"/>
                  <a:pt x="52937" y="649"/>
                  <a:pt x="52770" y="733"/>
                </a:cubicBezTo>
                <a:cubicBezTo>
                  <a:pt x="52456" y="900"/>
                  <a:pt x="52163" y="1047"/>
                  <a:pt x="51849" y="1214"/>
                </a:cubicBezTo>
                <a:cubicBezTo>
                  <a:pt x="51472" y="1423"/>
                  <a:pt x="51096" y="1612"/>
                  <a:pt x="50677" y="1779"/>
                </a:cubicBezTo>
                <a:cubicBezTo>
                  <a:pt x="50447" y="1884"/>
                  <a:pt x="50175" y="1967"/>
                  <a:pt x="49945" y="2051"/>
                </a:cubicBezTo>
                <a:cubicBezTo>
                  <a:pt x="49610" y="2156"/>
                  <a:pt x="49296" y="2197"/>
                  <a:pt x="48961" y="2260"/>
                </a:cubicBezTo>
                <a:cubicBezTo>
                  <a:pt x="48648" y="2302"/>
                  <a:pt x="48292" y="2302"/>
                  <a:pt x="47978" y="2344"/>
                </a:cubicBezTo>
                <a:cubicBezTo>
                  <a:pt x="47622" y="2344"/>
                  <a:pt x="47246" y="2302"/>
                  <a:pt x="46890" y="2260"/>
                </a:cubicBezTo>
                <a:cubicBezTo>
                  <a:pt x="46409" y="2176"/>
                  <a:pt x="45969" y="2093"/>
                  <a:pt x="45509" y="1988"/>
                </a:cubicBezTo>
                <a:cubicBezTo>
                  <a:pt x="45091" y="1884"/>
                  <a:pt x="44672" y="1758"/>
                  <a:pt x="44275" y="1612"/>
                </a:cubicBezTo>
                <a:cubicBezTo>
                  <a:pt x="43877" y="1423"/>
                  <a:pt x="43480" y="1235"/>
                  <a:pt x="43103" y="1026"/>
                </a:cubicBezTo>
                <a:cubicBezTo>
                  <a:pt x="42643" y="795"/>
                  <a:pt x="42203" y="565"/>
                  <a:pt x="41743" y="398"/>
                </a:cubicBezTo>
                <a:cubicBezTo>
                  <a:pt x="41555" y="314"/>
                  <a:pt x="41366" y="293"/>
                  <a:pt x="41157" y="251"/>
                </a:cubicBezTo>
                <a:cubicBezTo>
                  <a:pt x="40948" y="189"/>
                  <a:pt x="40718" y="189"/>
                  <a:pt x="40487" y="189"/>
                </a:cubicBezTo>
                <a:cubicBezTo>
                  <a:pt x="40236" y="189"/>
                  <a:pt x="40027" y="251"/>
                  <a:pt x="39797" y="293"/>
                </a:cubicBezTo>
                <a:cubicBezTo>
                  <a:pt x="39567" y="356"/>
                  <a:pt x="39358" y="461"/>
                  <a:pt x="39148" y="565"/>
                </a:cubicBezTo>
                <a:cubicBezTo>
                  <a:pt x="38646" y="816"/>
                  <a:pt x="38207" y="1151"/>
                  <a:pt x="37767" y="1507"/>
                </a:cubicBezTo>
                <a:lnTo>
                  <a:pt x="36972" y="2135"/>
                </a:lnTo>
                <a:cubicBezTo>
                  <a:pt x="36763" y="2281"/>
                  <a:pt x="36533" y="2469"/>
                  <a:pt x="36303" y="2616"/>
                </a:cubicBezTo>
                <a:cubicBezTo>
                  <a:pt x="36052" y="2783"/>
                  <a:pt x="35801" y="2909"/>
                  <a:pt x="35529" y="3034"/>
                </a:cubicBezTo>
                <a:cubicBezTo>
                  <a:pt x="35403" y="3097"/>
                  <a:pt x="35298" y="3139"/>
                  <a:pt x="35173" y="3181"/>
                </a:cubicBezTo>
                <a:cubicBezTo>
                  <a:pt x="35005" y="3223"/>
                  <a:pt x="34838" y="3244"/>
                  <a:pt x="34671" y="3285"/>
                </a:cubicBezTo>
                <a:lnTo>
                  <a:pt x="34315" y="3285"/>
                </a:lnTo>
                <a:cubicBezTo>
                  <a:pt x="34168" y="3244"/>
                  <a:pt x="34043" y="3202"/>
                  <a:pt x="33917" y="3139"/>
                </a:cubicBezTo>
                <a:cubicBezTo>
                  <a:pt x="33436" y="2909"/>
                  <a:pt x="32997" y="2616"/>
                  <a:pt x="32578" y="2302"/>
                </a:cubicBezTo>
                <a:cubicBezTo>
                  <a:pt x="32369" y="2156"/>
                  <a:pt x="32181" y="1988"/>
                  <a:pt x="32013" y="1821"/>
                </a:cubicBezTo>
                <a:cubicBezTo>
                  <a:pt x="31867" y="1674"/>
                  <a:pt x="31741" y="1570"/>
                  <a:pt x="31616" y="1444"/>
                </a:cubicBezTo>
                <a:cubicBezTo>
                  <a:pt x="31281" y="1130"/>
                  <a:pt x="30967" y="775"/>
                  <a:pt x="30591" y="482"/>
                </a:cubicBezTo>
                <a:cubicBezTo>
                  <a:pt x="30444" y="377"/>
                  <a:pt x="30277" y="272"/>
                  <a:pt x="30088" y="168"/>
                </a:cubicBezTo>
                <a:cubicBezTo>
                  <a:pt x="29984" y="105"/>
                  <a:pt x="29879" y="84"/>
                  <a:pt x="29775" y="63"/>
                </a:cubicBezTo>
                <a:cubicBezTo>
                  <a:pt x="29754" y="63"/>
                  <a:pt x="29712" y="42"/>
                  <a:pt x="29670" y="42"/>
                </a:cubicBezTo>
                <a:cubicBezTo>
                  <a:pt x="29607" y="42"/>
                  <a:pt x="29523" y="0"/>
                  <a:pt x="29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8"/>
          <p:cNvSpPr txBox="1">
            <a:spLocks noGrp="1"/>
          </p:cNvSpPr>
          <p:nvPr>
            <p:ph type="ctrTitle" idx="4294967295"/>
          </p:nvPr>
        </p:nvSpPr>
        <p:spPr>
          <a:xfrm>
            <a:off x="2169795" y="843915"/>
            <a:ext cx="4784090" cy="2737485"/>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sz="340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rPr>
              <a:t>Bài văn tả những đặc điểm ngoại hình nào của người bà?</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28"/>
                                        </p:tgtEl>
                                        <p:attrNameLst>
                                          <p:attrName>style.visibility</p:attrName>
                                        </p:attrNameLst>
                                      </p:cBhvr>
                                      <p:to>
                                        <p:strVal val="visible"/>
                                      </p:to>
                                    </p:set>
                                    <p:animEffect transition="in" filter="fade">
                                      <p:cBhvr>
                                        <p:cTn id="7" dur="1000"/>
                                        <p:tgtEl>
                                          <p:spTgt spid="2428"/>
                                        </p:tgtEl>
                                      </p:cBhvr>
                                    </p:animEffect>
                                    <p:anim calcmode="lin" valueType="num">
                                      <p:cBhvr>
                                        <p:cTn id="8" dur="1000" fill="hold"/>
                                        <p:tgtEl>
                                          <p:spTgt spid="2428"/>
                                        </p:tgtEl>
                                        <p:attrNameLst>
                                          <p:attrName>ppt_x</p:attrName>
                                        </p:attrNameLst>
                                      </p:cBhvr>
                                      <p:tavLst>
                                        <p:tav tm="0">
                                          <p:val>
                                            <p:strVal val="#ppt_x"/>
                                          </p:val>
                                        </p:tav>
                                        <p:tav tm="100000">
                                          <p:val>
                                            <p:strVal val="#ppt_x"/>
                                          </p:val>
                                        </p:tav>
                                      </p:tavLst>
                                    </p:anim>
                                    <p:anim calcmode="lin" valueType="num">
                                      <p:cBhvr>
                                        <p:cTn id="9" dur="1000" fill="hold"/>
                                        <p:tgtEl>
                                          <p:spTgt spid="24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grpSp>
        <p:nvGrpSpPr>
          <p:cNvPr id="1979" name="Google Shape;1979;p48"/>
          <p:cNvGrpSpPr/>
          <p:nvPr/>
        </p:nvGrpSpPr>
        <p:grpSpPr>
          <a:xfrm rot="1535242">
            <a:off x="7692026" y="590146"/>
            <a:ext cx="802122" cy="572705"/>
            <a:chOff x="3301275" y="1275300"/>
            <a:chExt cx="552425" cy="394425"/>
          </a:xfrm>
        </p:grpSpPr>
        <p:sp>
          <p:nvSpPr>
            <p:cNvPr id="1980" name="Google Shape;1980;p48"/>
            <p:cNvSpPr/>
            <p:nvPr/>
          </p:nvSpPr>
          <p:spPr>
            <a:xfrm>
              <a:off x="3343125" y="1275300"/>
              <a:ext cx="386300" cy="277875"/>
            </a:xfrm>
            <a:custGeom>
              <a:avLst/>
              <a:gdLst/>
              <a:ahLst/>
              <a:cxnLst/>
              <a:rect l="l" t="t" r="r" b="b"/>
              <a:pathLst>
                <a:path w="15452" h="11115" extrusionOk="0">
                  <a:moveTo>
                    <a:pt x="8707" y="1"/>
                  </a:moveTo>
                  <a:cubicBezTo>
                    <a:pt x="7928" y="1"/>
                    <a:pt x="7133" y="139"/>
                    <a:pt x="6341" y="381"/>
                  </a:cubicBezTo>
                  <a:cubicBezTo>
                    <a:pt x="4353" y="988"/>
                    <a:pt x="2825" y="2662"/>
                    <a:pt x="1800" y="4398"/>
                  </a:cubicBezTo>
                  <a:cubicBezTo>
                    <a:pt x="628" y="6386"/>
                    <a:pt x="1" y="8813"/>
                    <a:pt x="1068" y="11010"/>
                  </a:cubicBezTo>
                  <a:cubicBezTo>
                    <a:pt x="1110" y="11052"/>
                    <a:pt x="1151" y="11115"/>
                    <a:pt x="1214" y="11115"/>
                  </a:cubicBezTo>
                  <a:cubicBezTo>
                    <a:pt x="1277" y="11115"/>
                    <a:pt x="1361" y="11094"/>
                    <a:pt x="1423" y="11094"/>
                  </a:cubicBezTo>
                  <a:cubicBezTo>
                    <a:pt x="1570" y="11010"/>
                    <a:pt x="1549" y="10822"/>
                    <a:pt x="1444" y="10822"/>
                  </a:cubicBezTo>
                  <a:cubicBezTo>
                    <a:pt x="1047" y="10738"/>
                    <a:pt x="1068" y="9002"/>
                    <a:pt x="1047" y="8541"/>
                  </a:cubicBezTo>
                  <a:cubicBezTo>
                    <a:pt x="1005" y="7349"/>
                    <a:pt x="1235" y="6386"/>
                    <a:pt x="1779" y="5340"/>
                  </a:cubicBezTo>
                  <a:cubicBezTo>
                    <a:pt x="2679" y="3666"/>
                    <a:pt x="4039" y="1930"/>
                    <a:pt x="5755" y="1093"/>
                  </a:cubicBezTo>
                  <a:cubicBezTo>
                    <a:pt x="6623" y="673"/>
                    <a:pt x="7587" y="440"/>
                    <a:pt x="8540" y="440"/>
                  </a:cubicBezTo>
                  <a:cubicBezTo>
                    <a:pt x="9676" y="440"/>
                    <a:pt x="10796" y="771"/>
                    <a:pt x="11718" y="1511"/>
                  </a:cubicBezTo>
                  <a:cubicBezTo>
                    <a:pt x="13183" y="2683"/>
                    <a:pt x="13810" y="4524"/>
                    <a:pt x="14647" y="6114"/>
                  </a:cubicBezTo>
                  <a:cubicBezTo>
                    <a:pt x="14714" y="6240"/>
                    <a:pt x="14824" y="6293"/>
                    <a:pt x="14939" y="6293"/>
                  </a:cubicBezTo>
                  <a:cubicBezTo>
                    <a:pt x="15186" y="6293"/>
                    <a:pt x="15452" y="6051"/>
                    <a:pt x="15338" y="5779"/>
                  </a:cubicBezTo>
                  <a:cubicBezTo>
                    <a:pt x="14522" y="4085"/>
                    <a:pt x="13601" y="2202"/>
                    <a:pt x="12053" y="1072"/>
                  </a:cubicBezTo>
                  <a:cubicBezTo>
                    <a:pt x="11021" y="317"/>
                    <a:pt x="9883" y="1"/>
                    <a:pt x="87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8"/>
            <p:cNvSpPr/>
            <p:nvPr/>
          </p:nvSpPr>
          <p:spPr>
            <a:xfrm>
              <a:off x="3457675" y="1395675"/>
              <a:ext cx="195625" cy="131000"/>
            </a:xfrm>
            <a:custGeom>
              <a:avLst/>
              <a:gdLst/>
              <a:ahLst/>
              <a:cxnLst/>
              <a:rect l="l" t="t" r="r" b="b"/>
              <a:pathLst>
                <a:path w="7825" h="5240" extrusionOk="0">
                  <a:moveTo>
                    <a:pt x="4130" y="1"/>
                  </a:moveTo>
                  <a:cubicBezTo>
                    <a:pt x="3670" y="1"/>
                    <a:pt x="3152" y="129"/>
                    <a:pt x="2554" y="420"/>
                  </a:cubicBezTo>
                  <a:cubicBezTo>
                    <a:pt x="1173" y="1090"/>
                    <a:pt x="1" y="3810"/>
                    <a:pt x="1026" y="5170"/>
                  </a:cubicBezTo>
                  <a:cubicBezTo>
                    <a:pt x="1045" y="5220"/>
                    <a:pt x="1076" y="5240"/>
                    <a:pt x="1110" y="5240"/>
                  </a:cubicBezTo>
                  <a:cubicBezTo>
                    <a:pt x="1189" y="5240"/>
                    <a:pt x="1280" y="5127"/>
                    <a:pt x="1235" y="5024"/>
                  </a:cubicBezTo>
                  <a:cubicBezTo>
                    <a:pt x="524" y="3873"/>
                    <a:pt x="1445" y="1990"/>
                    <a:pt x="2219" y="1132"/>
                  </a:cubicBezTo>
                  <a:cubicBezTo>
                    <a:pt x="2705" y="607"/>
                    <a:pt x="3296" y="361"/>
                    <a:pt x="3889" y="361"/>
                  </a:cubicBezTo>
                  <a:cubicBezTo>
                    <a:pt x="4599" y="361"/>
                    <a:pt x="5313" y="713"/>
                    <a:pt x="5860" y="1362"/>
                  </a:cubicBezTo>
                  <a:cubicBezTo>
                    <a:pt x="6341" y="1927"/>
                    <a:pt x="6697" y="2659"/>
                    <a:pt x="7136" y="3266"/>
                  </a:cubicBezTo>
                  <a:cubicBezTo>
                    <a:pt x="7201" y="3361"/>
                    <a:pt x="7289" y="3400"/>
                    <a:pt x="7377" y="3400"/>
                  </a:cubicBezTo>
                  <a:cubicBezTo>
                    <a:pt x="7601" y="3400"/>
                    <a:pt x="7824" y="3145"/>
                    <a:pt x="7659" y="2889"/>
                  </a:cubicBezTo>
                  <a:cubicBezTo>
                    <a:pt x="6551" y="1396"/>
                    <a:pt x="5652" y="1"/>
                    <a:pt x="41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8"/>
            <p:cNvSpPr/>
            <p:nvPr/>
          </p:nvSpPr>
          <p:spPr>
            <a:xfrm>
              <a:off x="3628225" y="1462125"/>
              <a:ext cx="55350" cy="43650"/>
            </a:xfrm>
            <a:custGeom>
              <a:avLst/>
              <a:gdLst/>
              <a:ahLst/>
              <a:cxnLst/>
              <a:rect l="l" t="t" r="r" b="b"/>
              <a:pathLst>
                <a:path w="2214" h="1746" extrusionOk="0">
                  <a:moveTo>
                    <a:pt x="1205" y="0"/>
                  </a:moveTo>
                  <a:cubicBezTo>
                    <a:pt x="973" y="0"/>
                    <a:pt x="743" y="51"/>
                    <a:pt x="544" y="169"/>
                  </a:cubicBezTo>
                  <a:cubicBezTo>
                    <a:pt x="21" y="441"/>
                    <a:pt x="0" y="1131"/>
                    <a:pt x="21" y="1654"/>
                  </a:cubicBezTo>
                  <a:cubicBezTo>
                    <a:pt x="21" y="1715"/>
                    <a:pt x="79" y="1746"/>
                    <a:pt x="139" y="1746"/>
                  </a:cubicBezTo>
                  <a:cubicBezTo>
                    <a:pt x="204" y="1746"/>
                    <a:pt x="272" y="1709"/>
                    <a:pt x="272" y="1633"/>
                  </a:cubicBezTo>
                  <a:cubicBezTo>
                    <a:pt x="293" y="1215"/>
                    <a:pt x="377" y="734"/>
                    <a:pt x="753" y="503"/>
                  </a:cubicBezTo>
                  <a:cubicBezTo>
                    <a:pt x="853" y="443"/>
                    <a:pt x="961" y="420"/>
                    <a:pt x="1072" y="420"/>
                  </a:cubicBezTo>
                  <a:cubicBezTo>
                    <a:pt x="1383" y="420"/>
                    <a:pt x="1720" y="598"/>
                    <a:pt x="1967" y="629"/>
                  </a:cubicBezTo>
                  <a:cubicBezTo>
                    <a:pt x="1974" y="630"/>
                    <a:pt x="1980" y="630"/>
                    <a:pt x="1986" y="630"/>
                  </a:cubicBezTo>
                  <a:cubicBezTo>
                    <a:pt x="2179" y="630"/>
                    <a:pt x="2213" y="333"/>
                    <a:pt x="2071" y="231"/>
                  </a:cubicBezTo>
                  <a:cubicBezTo>
                    <a:pt x="1822" y="89"/>
                    <a:pt x="1511" y="0"/>
                    <a:pt x="1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8"/>
            <p:cNvSpPr/>
            <p:nvPr/>
          </p:nvSpPr>
          <p:spPr>
            <a:xfrm>
              <a:off x="3664300" y="1430425"/>
              <a:ext cx="74300" cy="43775"/>
            </a:xfrm>
            <a:custGeom>
              <a:avLst/>
              <a:gdLst/>
              <a:ahLst/>
              <a:cxnLst/>
              <a:rect l="l" t="t" r="r" b="b"/>
              <a:pathLst>
                <a:path w="2972" h="1751" extrusionOk="0">
                  <a:moveTo>
                    <a:pt x="2041" y="1"/>
                  </a:moveTo>
                  <a:cubicBezTo>
                    <a:pt x="1670" y="1"/>
                    <a:pt x="1274" y="109"/>
                    <a:pt x="984" y="223"/>
                  </a:cubicBezTo>
                  <a:cubicBezTo>
                    <a:pt x="315" y="495"/>
                    <a:pt x="1" y="955"/>
                    <a:pt x="43" y="1688"/>
                  </a:cubicBezTo>
                  <a:cubicBezTo>
                    <a:pt x="43" y="1730"/>
                    <a:pt x="79" y="1751"/>
                    <a:pt x="118" y="1751"/>
                  </a:cubicBezTo>
                  <a:cubicBezTo>
                    <a:pt x="158" y="1751"/>
                    <a:pt x="200" y="1730"/>
                    <a:pt x="210" y="1688"/>
                  </a:cubicBezTo>
                  <a:cubicBezTo>
                    <a:pt x="315" y="934"/>
                    <a:pt x="754" y="621"/>
                    <a:pt x="1486" y="516"/>
                  </a:cubicBezTo>
                  <a:cubicBezTo>
                    <a:pt x="1586" y="508"/>
                    <a:pt x="1683" y="503"/>
                    <a:pt x="1779" y="503"/>
                  </a:cubicBezTo>
                  <a:cubicBezTo>
                    <a:pt x="1945" y="503"/>
                    <a:pt x="2109" y="518"/>
                    <a:pt x="2281" y="558"/>
                  </a:cubicBezTo>
                  <a:cubicBezTo>
                    <a:pt x="2491" y="621"/>
                    <a:pt x="2533" y="809"/>
                    <a:pt x="2742" y="851"/>
                  </a:cubicBezTo>
                  <a:cubicBezTo>
                    <a:pt x="2805" y="851"/>
                    <a:pt x="2867" y="830"/>
                    <a:pt x="2909" y="767"/>
                  </a:cubicBezTo>
                  <a:cubicBezTo>
                    <a:pt x="2909" y="746"/>
                    <a:pt x="2930" y="746"/>
                    <a:pt x="2930" y="725"/>
                  </a:cubicBezTo>
                  <a:cubicBezTo>
                    <a:pt x="2972" y="642"/>
                    <a:pt x="2972" y="537"/>
                    <a:pt x="2951" y="453"/>
                  </a:cubicBezTo>
                  <a:cubicBezTo>
                    <a:pt x="2771" y="115"/>
                    <a:pt x="2420" y="1"/>
                    <a:pt x="20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8"/>
            <p:cNvSpPr/>
            <p:nvPr/>
          </p:nvSpPr>
          <p:spPr>
            <a:xfrm>
              <a:off x="3714275" y="1405325"/>
              <a:ext cx="67800" cy="29575"/>
            </a:xfrm>
            <a:custGeom>
              <a:avLst/>
              <a:gdLst/>
              <a:ahLst/>
              <a:cxnLst/>
              <a:rect l="l" t="t" r="r" b="b"/>
              <a:pathLst>
                <a:path w="2712" h="1183" extrusionOk="0">
                  <a:moveTo>
                    <a:pt x="1614" y="1"/>
                  </a:moveTo>
                  <a:cubicBezTo>
                    <a:pt x="998" y="1"/>
                    <a:pt x="344" y="444"/>
                    <a:pt x="31" y="1018"/>
                  </a:cubicBezTo>
                  <a:cubicBezTo>
                    <a:pt x="1" y="1095"/>
                    <a:pt x="71" y="1183"/>
                    <a:pt x="144" y="1183"/>
                  </a:cubicBezTo>
                  <a:cubicBezTo>
                    <a:pt x="171" y="1183"/>
                    <a:pt x="197" y="1171"/>
                    <a:pt x="220" y="1143"/>
                  </a:cubicBezTo>
                  <a:cubicBezTo>
                    <a:pt x="527" y="809"/>
                    <a:pt x="1006" y="551"/>
                    <a:pt x="1459" y="551"/>
                  </a:cubicBezTo>
                  <a:cubicBezTo>
                    <a:pt x="1715" y="551"/>
                    <a:pt x="1962" y="633"/>
                    <a:pt x="2166" y="830"/>
                  </a:cubicBezTo>
                  <a:cubicBezTo>
                    <a:pt x="2222" y="880"/>
                    <a:pt x="2290" y="902"/>
                    <a:pt x="2358" y="902"/>
                  </a:cubicBezTo>
                  <a:cubicBezTo>
                    <a:pt x="2540" y="902"/>
                    <a:pt x="2712" y="741"/>
                    <a:pt x="2605" y="558"/>
                  </a:cubicBezTo>
                  <a:cubicBezTo>
                    <a:pt x="2345" y="163"/>
                    <a:pt x="1986" y="1"/>
                    <a:pt x="1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8"/>
            <p:cNvSpPr/>
            <p:nvPr/>
          </p:nvSpPr>
          <p:spPr>
            <a:xfrm>
              <a:off x="3592125" y="1489850"/>
              <a:ext cx="100500" cy="72850"/>
            </a:xfrm>
            <a:custGeom>
              <a:avLst/>
              <a:gdLst/>
              <a:ahLst/>
              <a:cxnLst/>
              <a:rect l="l" t="t" r="r" b="b"/>
              <a:pathLst>
                <a:path w="4020" h="2914" extrusionOk="0">
                  <a:moveTo>
                    <a:pt x="1593" y="1"/>
                  </a:moveTo>
                  <a:cubicBezTo>
                    <a:pt x="1573" y="1"/>
                    <a:pt x="1550" y="7"/>
                    <a:pt x="1528" y="22"/>
                  </a:cubicBezTo>
                  <a:cubicBezTo>
                    <a:pt x="607" y="629"/>
                    <a:pt x="0" y="2052"/>
                    <a:pt x="1193" y="2721"/>
                  </a:cubicBezTo>
                  <a:cubicBezTo>
                    <a:pt x="1423" y="2854"/>
                    <a:pt x="1704" y="2914"/>
                    <a:pt x="2002" y="2914"/>
                  </a:cubicBezTo>
                  <a:cubicBezTo>
                    <a:pt x="2735" y="2914"/>
                    <a:pt x="3562" y="2552"/>
                    <a:pt x="3934" y="2031"/>
                  </a:cubicBezTo>
                  <a:cubicBezTo>
                    <a:pt x="4019" y="1911"/>
                    <a:pt x="3910" y="1778"/>
                    <a:pt x="3787" y="1778"/>
                  </a:cubicBezTo>
                  <a:cubicBezTo>
                    <a:pt x="3760" y="1778"/>
                    <a:pt x="3731" y="1785"/>
                    <a:pt x="3704" y="1801"/>
                  </a:cubicBezTo>
                  <a:cubicBezTo>
                    <a:pt x="3178" y="2112"/>
                    <a:pt x="2488" y="2370"/>
                    <a:pt x="1872" y="2370"/>
                  </a:cubicBezTo>
                  <a:cubicBezTo>
                    <a:pt x="1826" y="2370"/>
                    <a:pt x="1781" y="2368"/>
                    <a:pt x="1737" y="2366"/>
                  </a:cubicBezTo>
                  <a:cubicBezTo>
                    <a:pt x="1298" y="2345"/>
                    <a:pt x="1005" y="2114"/>
                    <a:pt x="900" y="1696"/>
                  </a:cubicBezTo>
                  <a:cubicBezTo>
                    <a:pt x="733" y="1068"/>
                    <a:pt x="1193" y="545"/>
                    <a:pt x="1632" y="169"/>
                  </a:cubicBezTo>
                  <a:cubicBezTo>
                    <a:pt x="1753" y="134"/>
                    <a:pt x="1689" y="1"/>
                    <a:pt x="1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8"/>
            <p:cNvSpPr/>
            <p:nvPr/>
          </p:nvSpPr>
          <p:spPr>
            <a:xfrm>
              <a:off x="3684100" y="1481675"/>
              <a:ext cx="113625" cy="83900"/>
            </a:xfrm>
            <a:custGeom>
              <a:avLst/>
              <a:gdLst/>
              <a:ahLst/>
              <a:cxnLst/>
              <a:rect l="l" t="t" r="r" b="b"/>
              <a:pathLst>
                <a:path w="4545" h="3356" extrusionOk="0">
                  <a:moveTo>
                    <a:pt x="3585" y="0"/>
                  </a:moveTo>
                  <a:cubicBezTo>
                    <a:pt x="3449" y="0"/>
                    <a:pt x="3302" y="109"/>
                    <a:pt x="3331" y="265"/>
                  </a:cubicBezTo>
                  <a:cubicBezTo>
                    <a:pt x="3498" y="1102"/>
                    <a:pt x="3184" y="1751"/>
                    <a:pt x="2577" y="2316"/>
                  </a:cubicBezTo>
                  <a:cubicBezTo>
                    <a:pt x="2222" y="2651"/>
                    <a:pt x="1803" y="2776"/>
                    <a:pt x="1301" y="2797"/>
                  </a:cubicBezTo>
                  <a:cubicBezTo>
                    <a:pt x="1275" y="2799"/>
                    <a:pt x="1250" y="2800"/>
                    <a:pt x="1226" y="2800"/>
                  </a:cubicBezTo>
                  <a:cubicBezTo>
                    <a:pt x="683" y="2800"/>
                    <a:pt x="555" y="2363"/>
                    <a:pt x="234" y="2002"/>
                  </a:cubicBezTo>
                  <a:cubicBezTo>
                    <a:pt x="210" y="1978"/>
                    <a:pt x="179" y="1968"/>
                    <a:pt x="149" y="1968"/>
                  </a:cubicBezTo>
                  <a:cubicBezTo>
                    <a:pt x="73" y="1968"/>
                    <a:pt x="1" y="2032"/>
                    <a:pt x="46" y="2107"/>
                  </a:cubicBezTo>
                  <a:cubicBezTo>
                    <a:pt x="381" y="2693"/>
                    <a:pt x="171" y="2986"/>
                    <a:pt x="925" y="3258"/>
                  </a:cubicBezTo>
                  <a:cubicBezTo>
                    <a:pt x="1126" y="3322"/>
                    <a:pt x="1337" y="3355"/>
                    <a:pt x="1546" y="3355"/>
                  </a:cubicBezTo>
                  <a:cubicBezTo>
                    <a:pt x="1880" y="3355"/>
                    <a:pt x="2211" y="3270"/>
                    <a:pt x="2494" y="3090"/>
                  </a:cubicBezTo>
                  <a:cubicBezTo>
                    <a:pt x="3498" y="2525"/>
                    <a:pt x="4544" y="1207"/>
                    <a:pt x="3749" y="77"/>
                  </a:cubicBezTo>
                  <a:cubicBezTo>
                    <a:pt x="3709" y="24"/>
                    <a:pt x="3648" y="0"/>
                    <a:pt x="35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8"/>
            <p:cNvSpPr/>
            <p:nvPr/>
          </p:nvSpPr>
          <p:spPr>
            <a:xfrm>
              <a:off x="3778525" y="1404550"/>
              <a:ext cx="75175" cy="99625"/>
            </a:xfrm>
            <a:custGeom>
              <a:avLst/>
              <a:gdLst/>
              <a:ahLst/>
              <a:cxnLst/>
              <a:rect l="l" t="t" r="r" b="b"/>
              <a:pathLst>
                <a:path w="3007" h="3985" extrusionOk="0">
                  <a:moveTo>
                    <a:pt x="1085" y="0"/>
                  </a:moveTo>
                  <a:cubicBezTo>
                    <a:pt x="744" y="0"/>
                    <a:pt x="404" y="115"/>
                    <a:pt x="140" y="358"/>
                  </a:cubicBezTo>
                  <a:cubicBezTo>
                    <a:pt x="1" y="480"/>
                    <a:pt x="107" y="630"/>
                    <a:pt x="218" y="630"/>
                  </a:cubicBezTo>
                  <a:cubicBezTo>
                    <a:pt x="241" y="630"/>
                    <a:pt x="265" y="624"/>
                    <a:pt x="286" y="609"/>
                  </a:cubicBezTo>
                  <a:cubicBezTo>
                    <a:pt x="440" y="499"/>
                    <a:pt x="610" y="451"/>
                    <a:pt x="782" y="451"/>
                  </a:cubicBezTo>
                  <a:cubicBezTo>
                    <a:pt x="1195" y="451"/>
                    <a:pt x="1619" y="724"/>
                    <a:pt x="1855" y="1049"/>
                  </a:cubicBezTo>
                  <a:cubicBezTo>
                    <a:pt x="2232" y="1551"/>
                    <a:pt x="2148" y="2137"/>
                    <a:pt x="1918" y="2660"/>
                  </a:cubicBezTo>
                  <a:cubicBezTo>
                    <a:pt x="1991" y="2751"/>
                    <a:pt x="1969" y="2810"/>
                    <a:pt x="1893" y="2810"/>
                  </a:cubicBezTo>
                  <a:cubicBezTo>
                    <a:pt x="1881" y="2810"/>
                    <a:pt x="1869" y="2809"/>
                    <a:pt x="1855" y="2806"/>
                  </a:cubicBezTo>
                  <a:cubicBezTo>
                    <a:pt x="1813" y="2827"/>
                    <a:pt x="1793" y="2827"/>
                    <a:pt x="1751" y="2848"/>
                  </a:cubicBezTo>
                  <a:cubicBezTo>
                    <a:pt x="1646" y="2911"/>
                    <a:pt x="1541" y="2974"/>
                    <a:pt x="1437" y="3037"/>
                  </a:cubicBezTo>
                  <a:cubicBezTo>
                    <a:pt x="1305" y="3119"/>
                    <a:pt x="992" y="3344"/>
                    <a:pt x="783" y="3344"/>
                  </a:cubicBezTo>
                  <a:cubicBezTo>
                    <a:pt x="726" y="3344"/>
                    <a:pt x="677" y="3328"/>
                    <a:pt x="642" y="3288"/>
                  </a:cubicBezTo>
                  <a:cubicBezTo>
                    <a:pt x="586" y="3239"/>
                    <a:pt x="512" y="3216"/>
                    <a:pt x="438" y="3216"/>
                  </a:cubicBezTo>
                  <a:cubicBezTo>
                    <a:pt x="291" y="3216"/>
                    <a:pt x="147" y="3309"/>
                    <a:pt x="161" y="3476"/>
                  </a:cubicBezTo>
                  <a:cubicBezTo>
                    <a:pt x="195" y="3859"/>
                    <a:pt x="423" y="3985"/>
                    <a:pt x="698" y="3985"/>
                  </a:cubicBezTo>
                  <a:cubicBezTo>
                    <a:pt x="919" y="3985"/>
                    <a:pt x="1169" y="3904"/>
                    <a:pt x="1374" y="3811"/>
                  </a:cubicBezTo>
                  <a:cubicBezTo>
                    <a:pt x="1625" y="3685"/>
                    <a:pt x="1834" y="3539"/>
                    <a:pt x="2106" y="3434"/>
                  </a:cubicBezTo>
                  <a:cubicBezTo>
                    <a:pt x="2441" y="3267"/>
                    <a:pt x="2567" y="2911"/>
                    <a:pt x="2692" y="2555"/>
                  </a:cubicBezTo>
                  <a:cubicBezTo>
                    <a:pt x="3006" y="1718"/>
                    <a:pt x="2734" y="840"/>
                    <a:pt x="2023" y="317"/>
                  </a:cubicBezTo>
                  <a:cubicBezTo>
                    <a:pt x="1754" y="110"/>
                    <a:pt x="1419" y="0"/>
                    <a:pt x="10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8"/>
            <p:cNvSpPr/>
            <p:nvPr/>
          </p:nvSpPr>
          <p:spPr>
            <a:xfrm>
              <a:off x="3464525" y="1514450"/>
              <a:ext cx="61200" cy="37975"/>
            </a:xfrm>
            <a:custGeom>
              <a:avLst/>
              <a:gdLst/>
              <a:ahLst/>
              <a:cxnLst/>
              <a:rect l="l" t="t" r="r" b="b"/>
              <a:pathLst>
                <a:path w="2448" h="1519" extrusionOk="0">
                  <a:moveTo>
                    <a:pt x="2238" y="1"/>
                  </a:moveTo>
                  <a:cubicBezTo>
                    <a:pt x="1757" y="1"/>
                    <a:pt x="1296" y="1"/>
                    <a:pt x="857" y="231"/>
                  </a:cubicBezTo>
                  <a:cubicBezTo>
                    <a:pt x="501" y="419"/>
                    <a:pt x="292" y="921"/>
                    <a:pt x="83" y="1256"/>
                  </a:cubicBezTo>
                  <a:cubicBezTo>
                    <a:pt x="1" y="1387"/>
                    <a:pt x="99" y="1519"/>
                    <a:pt x="226" y="1519"/>
                  </a:cubicBezTo>
                  <a:cubicBezTo>
                    <a:pt x="261" y="1519"/>
                    <a:pt x="298" y="1509"/>
                    <a:pt x="334" y="1486"/>
                  </a:cubicBezTo>
                  <a:cubicBezTo>
                    <a:pt x="585" y="1277"/>
                    <a:pt x="689" y="1026"/>
                    <a:pt x="878" y="733"/>
                  </a:cubicBezTo>
                  <a:cubicBezTo>
                    <a:pt x="1129" y="294"/>
                    <a:pt x="1819" y="294"/>
                    <a:pt x="2259" y="294"/>
                  </a:cubicBezTo>
                  <a:cubicBezTo>
                    <a:pt x="2447" y="273"/>
                    <a:pt x="2426" y="1"/>
                    <a:pt x="22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8"/>
            <p:cNvSpPr/>
            <p:nvPr/>
          </p:nvSpPr>
          <p:spPr>
            <a:xfrm>
              <a:off x="3397325" y="1533775"/>
              <a:ext cx="80775" cy="34900"/>
            </a:xfrm>
            <a:custGeom>
              <a:avLst/>
              <a:gdLst/>
              <a:ahLst/>
              <a:cxnLst/>
              <a:rect l="l" t="t" r="r" b="b"/>
              <a:pathLst>
                <a:path w="3231" h="1396" extrusionOk="0">
                  <a:moveTo>
                    <a:pt x="2236" y="0"/>
                  </a:moveTo>
                  <a:cubicBezTo>
                    <a:pt x="2145" y="0"/>
                    <a:pt x="2043" y="23"/>
                    <a:pt x="1955" y="23"/>
                  </a:cubicBezTo>
                  <a:cubicBezTo>
                    <a:pt x="1704" y="23"/>
                    <a:pt x="1432" y="44"/>
                    <a:pt x="1180" y="85"/>
                  </a:cubicBezTo>
                  <a:cubicBezTo>
                    <a:pt x="595" y="232"/>
                    <a:pt x="218" y="567"/>
                    <a:pt x="51" y="1132"/>
                  </a:cubicBezTo>
                  <a:cubicBezTo>
                    <a:pt x="1" y="1293"/>
                    <a:pt x="120" y="1395"/>
                    <a:pt x="243" y="1395"/>
                  </a:cubicBezTo>
                  <a:cubicBezTo>
                    <a:pt x="328" y="1395"/>
                    <a:pt x="414" y="1347"/>
                    <a:pt x="448" y="1236"/>
                  </a:cubicBezTo>
                  <a:cubicBezTo>
                    <a:pt x="636" y="671"/>
                    <a:pt x="1118" y="483"/>
                    <a:pt x="1683" y="399"/>
                  </a:cubicBezTo>
                  <a:cubicBezTo>
                    <a:pt x="1789" y="383"/>
                    <a:pt x="1885" y="370"/>
                    <a:pt x="1976" y="370"/>
                  </a:cubicBezTo>
                  <a:cubicBezTo>
                    <a:pt x="2118" y="370"/>
                    <a:pt x="2246" y="402"/>
                    <a:pt x="2373" y="504"/>
                  </a:cubicBezTo>
                  <a:cubicBezTo>
                    <a:pt x="2582" y="671"/>
                    <a:pt x="2854" y="692"/>
                    <a:pt x="3085" y="692"/>
                  </a:cubicBezTo>
                  <a:cubicBezTo>
                    <a:pt x="3231" y="671"/>
                    <a:pt x="3231" y="504"/>
                    <a:pt x="3126" y="483"/>
                  </a:cubicBezTo>
                  <a:cubicBezTo>
                    <a:pt x="2561" y="378"/>
                    <a:pt x="2687" y="274"/>
                    <a:pt x="2394" y="44"/>
                  </a:cubicBezTo>
                  <a:cubicBezTo>
                    <a:pt x="2352" y="10"/>
                    <a:pt x="2297" y="0"/>
                    <a:pt x="2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8"/>
            <p:cNvSpPr/>
            <p:nvPr/>
          </p:nvSpPr>
          <p:spPr>
            <a:xfrm>
              <a:off x="3301275" y="1548900"/>
              <a:ext cx="111975" cy="76725"/>
            </a:xfrm>
            <a:custGeom>
              <a:avLst/>
              <a:gdLst/>
              <a:ahLst/>
              <a:cxnLst/>
              <a:rect l="l" t="t" r="r" b="b"/>
              <a:pathLst>
                <a:path w="4479" h="3069" extrusionOk="0">
                  <a:moveTo>
                    <a:pt x="3313" y="1"/>
                  </a:moveTo>
                  <a:cubicBezTo>
                    <a:pt x="2741" y="1"/>
                    <a:pt x="2114" y="210"/>
                    <a:pt x="1779" y="464"/>
                  </a:cubicBezTo>
                  <a:cubicBezTo>
                    <a:pt x="1047" y="987"/>
                    <a:pt x="1" y="2201"/>
                    <a:pt x="942" y="3017"/>
                  </a:cubicBezTo>
                  <a:cubicBezTo>
                    <a:pt x="983" y="3053"/>
                    <a:pt x="1030" y="3069"/>
                    <a:pt x="1077" y="3069"/>
                  </a:cubicBezTo>
                  <a:cubicBezTo>
                    <a:pt x="1245" y="3069"/>
                    <a:pt x="1413" y="2866"/>
                    <a:pt x="1298" y="2703"/>
                  </a:cubicBezTo>
                  <a:cubicBezTo>
                    <a:pt x="880" y="1991"/>
                    <a:pt x="1675" y="1259"/>
                    <a:pt x="2198" y="882"/>
                  </a:cubicBezTo>
                  <a:cubicBezTo>
                    <a:pt x="2449" y="673"/>
                    <a:pt x="2700" y="631"/>
                    <a:pt x="3014" y="610"/>
                  </a:cubicBezTo>
                  <a:cubicBezTo>
                    <a:pt x="3187" y="598"/>
                    <a:pt x="3498" y="527"/>
                    <a:pt x="3767" y="527"/>
                  </a:cubicBezTo>
                  <a:cubicBezTo>
                    <a:pt x="3954" y="527"/>
                    <a:pt x="4121" y="562"/>
                    <a:pt x="4206" y="673"/>
                  </a:cubicBezTo>
                  <a:cubicBezTo>
                    <a:pt x="4233" y="705"/>
                    <a:pt x="4264" y="718"/>
                    <a:pt x="4295" y="718"/>
                  </a:cubicBezTo>
                  <a:cubicBezTo>
                    <a:pt x="4388" y="718"/>
                    <a:pt x="4478" y="600"/>
                    <a:pt x="4416" y="506"/>
                  </a:cubicBezTo>
                  <a:cubicBezTo>
                    <a:pt x="4209" y="140"/>
                    <a:pt x="3779" y="1"/>
                    <a:pt x="33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8"/>
            <p:cNvSpPr/>
            <p:nvPr/>
          </p:nvSpPr>
          <p:spPr>
            <a:xfrm>
              <a:off x="3307550" y="1616550"/>
              <a:ext cx="88825" cy="53175"/>
            </a:xfrm>
            <a:custGeom>
              <a:avLst/>
              <a:gdLst/>
              <a:ahLst/>
              <a:cxnLst/>
              <a:rect l="l" t="t" r="r" b="b"/>
              <a:pathLst>
                <a:path w="3553" h="2127" extrusionOk="0">
                  <a:moveTo>
                    <a:pt x="616" y="1"/>
                  </a:moveTo>
                  <a:cubicBezTo>
                    <a:pt x="599" y="1"/>
                    <a:pt x="582" y="6"/>
                    <a:pt x="566" y="18"/>
                  </a:cubicBezTo>
                  <a:cubicBezTo>
                    <a:pt x="252" y="311"/>
                    <a:pt x="1" y="583"/>
                    <a:pt x="43" y="1001"/>
                  </a:cubicBezTo>
                  <a:cubicBezTo>
                    <a:pt x="64" y="1378"/>
                    <a:pt x="503" y="1796"/>
                    <a:pt x="859" y="1964"/>
                  </a:cubicBezTo>
                  <a:cubicBezTo>
                    <a:pt x="1101" y="2076"/>
                    <a:pt x="1351" y="2127"/>
                    <a:pt x="1600" y="2127"/>
                  </a:cubicBezTo>
                  <a:cubicBezTo>
                    <a:pt x="2274" y="2127"/>
                    <a:pt x="2938" y="1756"/>
                    <a:pt x="3411" y="1252"/>
                  </a:cubicBezTo>
                  <a:cubicBezTo>
                    <a:pt x="3553" y="1128"/>
                    <a:pt x="3440" y="915"/>
                    <a:pt x="3276" y="915"/>
                  </a:cubicBezTo>
                  <a:cubicBezTo>
                    <a:pt x="3246" y="915"/>
                    <a:pt x="3214" y="922"/>
                    <a:pt x="3181" y="938"/>
                  </a:cubicBezTo>
                  <a:cubicBezTo>
                    <a:pt x="2700" y="1168"/>
                    <a:pt x="2240" y="1440"/>
                    <a:pt x="1717" y="1566"/>
                  </a:cubicBezTo>
                  <a:cubicBezTo>
                    <a:pt x="1630" y="1588"/>
                    <a:pt x="1544" y="1598"/>
                    <a:pt x="1460" y="1598"/>
                  </a:cubicBezTo>
                  <a:cubicBezTo>
                    <a:pt x="741" y="1598"/>
                    <a:pt x="206" y="839"/>
                    <a:pt x="712" y="164"/>
                  </a:cubicBezTo>
                  <a:cubicBezTo>
                    <a:pt x="763" y="96"/>
                    <a:pt x="690" y="1"/>
                    <a:pt x="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8"/>
            <p:cNvSpPr/>
            <p:nvPr/>
          </p:nvSpPr>
          <p:spPr>
            <a:xfrm>
              <a:off x="3390350" y="1598900"/>
              <a:ext cx="117050" cy="70350"/>
            </a:xfrm>
            <a:custGeom>
              <a:avLst/>
              <a:gdLst/>
              <a:ahLst/>
              <a:cxnLst/>
              <a:rect l="l" t="t" r="r" b="b"/>
              <a:pathLst>
                <a:path w="4682" h="2814" extrusionOk="0">
                  <a:moveTo>
                    <a:pt x="3792" y="0"/>
                  </a:moveTo>
                  <a:cubicBezTo>
                    <a:pt x="3693" y="0"/>
                    <a:pt x="3598" y="73"/>
                    <a:pt x="3573" y="201"/>
                  </a:cubicBezTo>
                  <a:cubicBezTo>
                    <a:pt x="3552" y="493"/>
                    <a:pt x="3677" y="682"/>
                    <a:pt x="3656" y="975"/>
                  </a:cubicBezTo>
                  <a:cubicBezTo>
                    <a:pt x="3615" y="1393"/>
                    <a:pt x="3154" y="1770"/>
                    <a:pt x="2819" y="1979"/>
                  </a:cubicBezTo>
                  <a:cubicBezTo>
                    <a:pt x="2447" y="2218"/>
                    <a:pt x="2068" y="2330"/>
                    <a:pt x="1692" y="2330"/>
                  </a:cubicBezTo>
                  <a:cubicBezTo>
                    <a:pt x="1180" y="2330"/>
                    <a:pt x="675" y="2123"/>
                    <a:pt x="204" y="1749"/>
                  </a:cubicBezTo>
                  <a:cubicBezTo>
                    <a:pt x="183" y="1722"/>
                    <a:pt x="157" y="1710"/>
                    <a:pt x="132" y="1710"/>
                  </a:cubicBezTo>
                  <a:cubicBezTo>
                    <a:pt x="62" y="1710"/>
                    <a:pt x="1" y="1808"/>
                    <a:pt x="79" y="1916"/>
                  </a:cubicBezTo>
                  <a:cubicBezTo>
                    <a:pt x="597" y="2464"/>
                    <a:pt x="1265" y="2813"/>
                    <a:pt x="1973" y="2813"/>
                  </a:cubicBezTo>
                  <a:cubicBezTo>
                    <a:pt x="2292" y="2813"/>
                    <a:pt x="2620" y="2742"/>
                    <a:pt x="2945" y="2586"/>
                  </a:cubicBezTo>
                  <a:cubicBezTo>
                    <a:pt x="3928" y="2126"/>
                    <a:pt x="4682" y="1100"/>
                    <a:pt x="3970" y="96"/>
                  </a:cubicBezTo>
                  <a:cubicBezTo>
                    <a:pt x="3921" y="30"/>
                    <a:pt x="3856" y="0"/>
                    <a:pt x="3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8"/>
            <p:cNvSpPr/>
            <p:nvPr/>
          </p:nvSpPr>
          <p:spPr>
            <a:xfrm>
              <a:off x="3480350" y="1569450"/>
              <a:ext cx="92450" cy="60975"/>
            </a:xfrm>
            <a:custGeom>
              <a:avLst/>
              <a:gdLst/>
              <a:ahLst/>
              <a:cxnLst/>
              <a:rect l="l" t="t" r="r" b="b"/>
              <a:pathLst>
                <a:path w="3698" h="2439" extrusionOk="0">
                  <a:moveTo>
                    <a:pt x="2860" y="0"/>
                  </a:moveTo>
                  <a:cubicBezTo>
                    <a:pt x="2752" y="0"/>
                    <a:pt x="2648" y="109"/>
                    <a:pt x="2693" y="228"/>
                  </a:cubicBezTo>
                  <a:cubicBezTo>
                    <a:pt x="2965" y="835"/>
                    <a:pt x="2839" y="1943"/>
                    <a:pt x="1960" y="1964"/>
                  </a:cubicBezTo>
                  <a:cubicBezTo>
                    <a:pt x="1834" y="1969"/>
                    <a:pt x="1698" y="1975"/>
                    <a:pt x="1559" y="1975"/>
                  </a:cubicBezTo>
                  <a:cubicBezTo>
                    <a:pt x="1126" y="1975"/>
                    <a:pt x="661" y="1925"/>
                    <a:pt x="328" y="1671"/>
                  </a:cubicBezTo>
                  <a:cubicBezTo>
                    <a:pt x="297" y="1656"/>
                    <a:pt x="265" y="1649"/>
                    <a:pt x="235" y="1649"/>
                  </a:cubicBezTo>
                  <a:cubicBezTo>
                    <a:pt x="102" y="1649"/>
                    <a:pt x="0" y="1779"/>
                    <a:pt x="119" y="1881"/>
                  </a:cubicBezTo>
                  <a:cubicBezTo>
                    <a:pt x="453" y="2215"/>
                    <a:pt x="1131" y="2438"/>
                    <a:pt x="1724" y="2438"/>
                  </a:cubicBezTo>
                  <a:cubicBezTo>
                    <a:pt x="1985" y="2438"/>
                    <a:pt x="2229" y="2395"/>
                    <a:pt x="2421" y="2299"/>
                  </a:cubicBezTo>
                  <a:cubicBezTo>
                    <a:pt x="3216" y="1881"/>
                    <a:pt x="3697" y="793"/>
                    <a:pt x="2986" y="60"/>
                  </a:cubicBezTo>
                  <a:cubicBezTo>
                    <a:pt x="2950" y="18"/>
                    <a:pt x="2905" y="0"/>
                    <a:pt x="2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8"/>
            <p:cNvSpPr/>
            <p:nvPr/>
          </p:nvSpPr>
          <p:spPr>
            <a:xfrm>
              <a:off x="3512100" y="1520200"/>
              <a:ext cx="36225" cy="48825"/>
            </a:xfrm>
            <a:custGeom>
              <a:avLst/>
              <a:gdLst/>
              <a:ahLst/>
              <a:cxnLst/>
              <a:rect l="l" t="t" r="r" b="b"/>
              <a:pathLst>
                <a:path w="1449" h="1953" extrusionOk="0">
                  <a:moveTo>
                    <a:pt x="347" y="0"/>
                  </a:moveTo>
                  <a:cubicBezTo>
                    <a:pt x="271" y="0"/>
                    <a:pt x="190" y="14"/>
                    <a:pt x="105" y="43"/>
                  </a:cubicBezTo>
                  <a:cubicBezTo>
                    <a:pt x="0" y="64"/>
                    <a:pt x="21" y="210"/>
                    <a:pt x="146" y="210"/>
                  </a:cubicBezTo>
                  <a:cubicBezTo>
                    <a:pt x="157" y="209"/>
                    <a:pt x="166" y="209"/>
                    <a:pt x="176" y="209"/>
                  </a:cubicBezTo>
                  <a:cubicBezTo>
                    <a:pt x="550" y="209"/>
                    <a:pt x="669" y="595"/>
                    <a:pt x="649" y="921"/>
                  </a:cubicBezTo>
                  <a:cubicBezTo>
                    <a:pt x="628" y="1214"/>
                    <a:pt x="523" y="1424"/>
                    <a:pt x="356" y="1654"/>
                  </a:cubicBezTo>
                  <a:cubicBezTo>
                    <a:pt x="260" y="1768"/>
                    <a:pt x="391" y="1952"/>
                    <a:pt x="526" y="1952"/>
                  </a:cubicBezTo>
                  <a:cubicBezTo>
                    <a:pt x="539" y="1952"/>
                    <a:pt x="552" y="1950"/>
                    <a:pt x="565" y="1947"/>
                  </a:cubicBezTo>
                  <a:cubicBezTo>
                    <a:pt x="1449" y="1697"/>
                    <a:pt x="1203"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8"/>
            <p:cNvSpPr/>
            <p:nvPr/>
          </p:nvSpPr>
          <p:spPr>
            <a:xfrm>
              <a:off x="3523975" y="1548875"/>
              <a:ext cx="40975" cy="40050"/>
            </a:xfrm>
            <a:custGeom>
              <a:avLst/>
              <a:gdLst/>
              <a:ahLst/>
              <a:cxnLst/>
              <a:rect l="l" t="t" r="r" b="b"/>
              <a:pathLst>
                <a:path w="1639" h="1602" extrusionOk="0">
                  <a:moveTo>
                    <a:pt x="314" y="1"/>
                  </a:moveTo>
                  <a:cubicBezTo>
                    <a:pt x="96" y="1"/>
                    <a:pt x="0" y="263"/>
                    <a:pt x="215" y="360"/>
                  </a:cubicBezTo>
                  <a:cubicBezTo>
                    <a:pt x="467" y="465"/>
                    <a:pt x="697" y="570"/>
                    <a:pt x="843" y="737"/>
                  </a:cubicBezTo>
                  <a:cubicBezTo>
                    <a:pt x="1011" y="946"/>
                    <a:pt x="990" y="1239"/>
                    <a:pt x="1073" y="1448"/>
                  </a:cubicBezTo>
                  <a:cubicBezTo>
                    <a:pt x="1120" y="1541"/>
                    <a:pt x="1211" y="1602"/>
                    <a:pt x="1298" y="1602"/>
                  </a:cubicBezTo>
                  <a:cubicBezTo>
                    <a:pt x="1367" y="1602"/>
                    <a:pt x="1434" y="1563"/>
                    <a:pt x="1471" y="1469"/>
                  </a:cubicBezTo>
                  <a:cubicBezTo>
                    <a:pt x="1638" y="1114"/>
                    <a:pt x="1513" y="695"/>
                    <a:pt x="1241" y="423"/>
                  </a:cubicBezTo>
                  <a:cubicBezTo>
                    <a:pt x="1011" y="193"/>
                    <a:pt x="676" y="88"/>
                    <a:pt x="362" y="5"/>
                  </a:cubicBezTo>
                  <a:cubicBezTo>
                    <a:pt x="345" y="2"/>
                    <a:pt x="329"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8"/>
            <p:cNvSpPr/>
            <p:nvPr/>
          </p:nvSpPr>
          <p:spPr>
            <a:xfrm>
              <a:off x="3427875" y="1359325"/>
              <a:ext cx="276100" cy="186025"/>
            </a:xfrm>
            <a:custGeom>
              <a:avLst/>
              <a:gdLst/>
              <a:ahLst/>
              <a:cxnLst/>
              <a:rect l="l" t="t" r="r" b="b"/>
              <a:pathLst>
                <a:path w="11044" h="7441" extrusionOk="0">
                  <a:moveTo>
                    <a:pt x="4739" y="0"/>
                  </a:moveTo>
                  <a:cubicBezTo>
                    <a:pt x="3999" y="0"/>
                    <a:pt x="3265" y="190"/>
                    <a:pt x="2553" y="682"/>
                  </a:cubicBezTo>
                  <a:cubicBezTo>
                    <a:pt x="1444" y="1456"/>
                    <a:pt x="314" y="3151"/>
                    <a:pt x="293" y="4511"/>
                  </a:cubicBezTo>
                  <a:cubicBezTo>
                    <a:pt x="293" y="5327"/>
                    <a:pt x="0" y="7147"/>
                    <a:pt x="1046" y="7440"/>
                  </a:cubicBezTo>
                  <a:cubicBezTo>
                    <a:pt x="1130" y="7440"/>
                    <a:pt x="1172" y="7335"/>
                    <a:pt x="1109" y="7315"/>
                  </a:cubicBezTo>
                  <a:cubicBezTo>
                    <a:pt x="356" y="6812"/>
                    <a:pt x="586" y="5222"/>
                    <a:pt x="607" y="4448"/>
                  </a:cubicBezTo>
                  <a:cubicBezTo>
                    <a:pt x="670" y="2879"/>
                    <a:pt x="2072" y="1351"/>
                    <a:pt x="3306" y="535"/>
                  </a:cubicBezTo>
                  <a:cubicBezTo>
                    <a:pt x="3762" y="233"/>
                    <a:pt x="4297" y="107"/>
                    <a:pt x="4862" y="107"/>
                  </a:cubicBezTo>
                  <a:cubicBezTo>
                    <a:pt x="6451" y="107"/>
                    <a:pt x="8282" y="1105"/>
                    <a:pt x="9269" y="2000"/>
                  </a:cubicBezTo>
                  <a:cubicBezTo>
                    <a:pt x="9981" y="2628"/>
                    <a:pt x="9897" y="3799"/>
                    <a:pt x="10692" y="4302"/>
                  </a:cubicBezTo>
                  <a:cubicBezTo>
                    <a:pt x="10721" y="4320"/>
                    <a:pt x="10752" y="4328"/>
                    <a:pt x="10782" y="4328"/>
                  </a:cubicBezTo>
                  <a:cubicBezTo>
                    <a:pt x="10922" y="4328"/>
                    <a:pt x="11043" y="4147"/>
                    <a:pt x="10922" y="4009"/>
                  </a:cubicBezTo>
                  <a:cubicBezTo>
                    <a:pt x="10357" y="3465"/>
                    <a:pt x="10190" y="2670"/>
                    <a:pt x="9709" y="2084"/>
                  </a:cubicBezTo>
                  <a:cubicBezTo>
                    <a:pt x="9249" y="1477"/>
                    <a:pt x="8495" y="1079"/>
                    <a:pt x="7805" y="786"/>
                  </a:cubicBezTo>
                  <a:cubicBezTo>
                    <a:pt x="6798" y="362"/>
                    <a:pt x="5762" y="0"/>
                    <a:pt x="47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48"/>
            <p:cNvSpPr/>
            <p:nvPr/>
          </p:nvSpPr>
          <p:spPr>
            <a:xfrm>
              <a:off x="3394400" y="1317700"/>
              <a:ext cx="143875" cy="237525"/>
            </a:xfrm>
            <a:custGeom>
              <a:avLst/>
              <a:gdLst/>
              <a:ahLst/>
              <a:cxnLst/>
              <a:rect l="l" t="t" r="r" b="b"/>
              <a:pathLst>
                <a:path w="5755" h="9501" extrusionOk="0">
                  <a:moveTo>
                    <a:pt x="5274" y="1"/>
                  </a:moveTo>
                  <a:cubicBezTo>
                    <a:pt x="3443" y="1"/>
                    <a:pt x="2135" y="1690"/>
                    <a:pt x="1214" y="3121"/>
                  </a:cubicBezTo>
                  <a:cubicBezTo>
                    <a:pt x="733" y="3874"/>
                    <a:pt x="314" y="4627"/>
                    <a:pt x="126" y="5527"/>
                  </a:cubicBezTo>
                  <a:cubicBezTo>
                    <a:pt x="21" y="6050"/>
                    <a:pt x="42" y="6573"/>
                    <a:pt x="21" y="7096"/>
                  </a:cubicBezTo>
                  <a:cubicBezTo>
                    <a:pt x="0" y="7871"/>
                    <a:pt x="377" y="8666"/>
                    <a:pt x="314" y="9419"/>
                  </a:cubicBezTo>
                  <a:cubicBezTo>
                    <a:pt x="314" y="9474"/>
                    <a:pt x="349" y="9500"/>
                    <a:pt x="385" y="9500"/>
                  </a:cubicBezTo>
                  <a:cubicBezTo>
                    <a:pt x="417" y="9500"/>
                    <a:pt x="451" y="9479"/>
                    <a:pt x="461" y="9440"/>
                  </a:cubicBezTo>
                  <a:cubicBezTo>
                    <a:pt x="691" y="8519"/>
                    <a:pt x="335" y="7661"/>
                    <a:pt x="356" y="6720"/>
                  </a:cubicBezTo>
                  <a:cubicBezTo>
                    <a:pt x="419" y="5674"/>
                    <a:pt x="649" y="4774"/>
                    <a:pt x="1172" y="3874"/>
                  </a:cubicBezTo>
                  <a:cubicBezTo>
                    <a:pt x="2197" y="2117"/>
                    <a:pt x="3453" y="338"/>
                    <a:pt x="5650" y="192"/>
                  </a:cubicBezTo>
                  <a:cubicBezTo>
                    <a:pt x="5754" y="192"/>
                    <a:pt x="5754" y="24"/>
                    <a:pt x="5650" y="24"/>
                  </a:cubicBezTo>
                  <a:cubicBezTo>
                    <a:pt x="5522" y="8"/>
                    <a:pt x="5397" y="1"/>
                    <a:pt x="52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8"/>
            <p:cNvSpPr/>
            <p:nvPr/>
          </p:nvSpPr>
          <p:spPr>
            <a:xfrm>
              <a:off x="3544525" y="1324050"/>
              <a:ext cx="177600" cy="120925"/>
            </a:xfrm>
            <a:custGeom>
              <a:avLst/>
              <a:gdLst/>
              <a:ahLst/>
              <a:cxnLst/>
              <a:rect l="l" t="t" r="r" b="b"/>
              <a:pathLst>
                <a:path w="7104" h="4837" extrusionOk="0">
                  <a:moveTo>
                    <a:pt x="63" y="0"/>
                  </a:moveTo>
                  <a:cubicBezTo>
                    <a:pt x="0" y="42"/>
                    <a:pt x="0" y="84"/>
                    <a:pt x="63" y="84"/>
                  </a:cubicBezTo>
                  <a:cubicBezTo>
                    <a:pt x="1465" y="147"/>
                    <a:pt x="2804" y="816"/>
                    <a:pt x="3976" y="1549"/>
                  </a:cubicBezTo>
                  <a:cubicBezTo>
                    <a:pt x="5315" y="2386"/>
                    <a:pt x="5838" y="3725"/>
                    <a:pt x="6863" y="4792"/>
                  </a:cubicBezTo>
                  <a:cubicBezTo>
                    <a:pt x="6889" y="4823"/>
                    <a:pt x="6917" y="4836"/>
                    <a:pt x="6945" y="4836"/>
                  </a:cubicBezTo>
                  <a:cubicBezTo>
                    <a:pt x="7029" y="4836"/>
                    <a:pt x="7104" y="4714"/>
                    <a:pt x="7072" y="4604"/>
                  </a:cubicBezTo>
                  <a:cubicBezTo>
                    <a:pt x="5712" y="1925"/>
                    <a:pt x="3139" y="42"/>
                    <a:pt x="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9" name="Google Shape;1999;p48"/>
          <p:cNvGrpSpPr/>
          <p:nvPr/>
        </p:nvGrpSpPr>
        <p:grpSpPr>
          <a:xfrm>
            <a:off x="8134963" y="4436775"/>
            <a:ext cx="342125" cy="362875"/>
            <a:chOff x="2638525" y="4006350"/>
            <a:chExt cx="342125" cy="362875"/>
          </a:xfrm>
        </p:grpSpPr>
        <p:sp>
          <p:nvSpPr>
            <p:cNvPr id="2000" name="Google Shape;2000;p48"/>
            <p:cNvSpPr/>
            <p:nvPr/>
          </p:nvSpPr>
          <p:spPr>
            <a:xfrm>
              <a:off x="2751525" y="4006350"/>
              <a:ext cx="107900" cy="153550"/>
            </a:xfrm>
            <a:custGeom>
              <a:avLst/>
              <a:gdLst/>
              <a:ahLst/>
              <a:cxnLst/>
              <a:rect l="l" t="t" r="r" b="b"/>
              <a:pathLst>
                <a:path w="4316" h="6142" extrusionOk="0">
                  <a:moveTo>
                    <a:pt x="804" y="1"/>
                  </a:moveTo>
                  <a:cubicBezTo>
                    <a:pt x="666" y="1"/>
                    <a:pt x="542" y="60"/>
                    <a:pt x="439" y="193"/>
                  </a:cubicBezTo>
                  <a:cubicBezTo>
                    <a:pt x="0" y="758"/>
                    <a:pt x="188" y="1867"/>
                    <a:pt x="230" y="2516"/>
                  </a:cubicBezTo>
                  <a:cubicBezTo>
                    <a:pt x="314" y="3625"/>
                    <a:pt x="314" y="4796"/>
                    <a:pt x="398" y="5905"/>
                  </a:cubicBezTo>
                  <a:cubicBezTo>
                    <a:pt x="398" y="6063"/>
                    <a:pt x="519" y="6142"/>
                    <a:pt x="634" y="6142"/>
                  </a:cubicBezTo>
                  <a:cubicBezTo>
                    <a:pt x="733" y="6142"/>
                    <a:pt x="827" y="6084"/>
                    <a:pt x="837" y="5968"/>
                  </a:cubicBezTo>
                  <a:cubicBezTo>
                    <a:pt x="942" y="4482"/>
                    <a:pt x="816" y="3039"/>
                    <a:pt x="753" y="1553"/>
                  </a:cubicBezTo>
                  <a:cubicBezTo>
                    <a:pt x="753" y="1410"/>
                    <a:pt x="692" y="688"/>
                    <a:pt x="935" y="688"/>
                  </a:cubicBezTo>
                  <a:cubicBezTo>
                    <a:pt x="976" y="688"/>
                    <a:pt x="1027" y="709"/>
                    <a:pt x="1088" y="758"/>
                  </a:cubicBezTo>
                  <a:cubicBezTo>
                    <a:pt x="1402" y="1030"/>
                    <a:pt x="1716" y="1574"/>
                    <a:pt x="1988" y="1888"/>
                  </a:cubicBezTo>
                  <a:cubicBezTo>
                    <a:pt x="2741" y="2808"/>
                    <a:pt x="2971" y="4085"/>
                    <a:pt x="3892" y="4859"/>
                  </a:cubicBezTo>
                  <a:cubicBezTo>
                    <a:pt x="3940" y="4902"/>
                    <a:pt x="3992" y="4920"/>
                    <a:pt x="4042" y="4920"/>
                  </a:cubicBezTo>
                  <a:cubicBezTo>
                    <a:pt x="4188" y="4920"/>
                    <a:pt x="4315" y="4764"/>
                    <a:pt x="4268" y="4608"/>
                  </a:cubicBezTo>
                  <a:cubicBezTo>
                    <a:pt x="4045" y="3956"/>
                    <a:pt x="1929" y="1"/>
                    <a:pt x="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8"/>
            <p:cNvSpPr/>
            <p:nvPr/>
          </p:nvSpPr>
          <p:spPr>
            <a:xfrm>
              <a:off x="2638525" y="4152650"/>
              <a:ext cx="149700" cy="96650"/>
            </a:xfrm>
            <a:custGeom>
              <a:avLst/>
              <a:gdLst/>
              <a:ahLst/>
              <a:cxnLst/>
              <a:rect l="l" t="t" r="r" b="b"/>
              <a:pathLst>
                <a:path w="5988" h="3866" extrusionOk="0">
                  <a:moveTo>
                    <a:pt x="4733" y="0"/>
                  </a:moveTo>
                  <a:cubicBezTo>
                    <a:pt x="4699" y="0"/>
                    <a:pt x="4663" y="10"/>
                    <a:pt x="4625" y="32"/>
                  </a:cubicBezTo>
                  <a:cubicBezTo>
                    <a:pt x="3579" y="660"/>
                    <a:pt x="1" y="1183"/>
                    <a:pt x="147" y="2962"/>
                  </a:cubicBezTo>
                  <a:cubicBezTo>
                    <a:pt x="231" y="3757"/>
                    <a:pt x="1695" y="3757"/>
                    <a:pt x="2198" y="3757"/>
                  </a:cubicBezTo>
                  <a:cubicBezTo>
                    <a:pt x="2817" y="3757"/>
                    <a:pt x="3388" y="3714"/>
                    <a:pt x="3966" y="3714"/>
                  </a:cubicBezTo>
                  <a:cubicBezTo>
                    <a:pt x="4462" y="3714"/>
                    <a:pt x="4963" y="3745"/>
                    <a:pt x="5503" y="3861"/>
                  </a:cubicBezTo>
                  <a:cubicBezTo>
                    <a:pt x="5524" y="3864"/>
                    <a:pt x="5543" y="3866"/>
                    <a:pt x="5561" y="3866"/>
                  </a:cubicBezTo>
                  <a:cubicBezTo>
                    <a:pt x="5910" y="3866"/>
                    <a:pt x="5988" y="3331"/>
                    <a:pt x="5650" y="3192"/>
                  </a:cubicBezTo>
                  <a:cubicBezTo>
                    <a:pt x="5110" y="3017"/>
                    <a:pt x="4570" y="2943"/>
                    <a:pt x="4024" y="2943"/>
                  </a:cubicBezTo>
                  <a:cubicBezTo>
                    <a:pt x="3786" y="2943"/>
                    <a:pt x="3547" y="2957"/>
                    <a:pt x="3307" y="2982"/>
                  </a:cubicBezTo>
                  <a:cubicBezTo>
                    <a:pt x="3214" y="2998"/>
                    <a:pt x="2779" y="3031"/>
                    <a:pt x="2303" y="3031"/>
                  </a:cubicBezTo>
                  <a:cubicBezTo>
                    <a:pt x="1493" y="3031"/>
                    <a:pt x="562" y="2936"/>
                    <a:pt x="984" y="2501"/>
                  </a:cubicBezTo>
                  <a:cubicBezTo>
                    <a:pt x="1465" y="1999"/>
                    <a:pt x="2218" y="1727"/>
                    <a:pt x="2846" y="1476"/>
                  </a:cubicBezTo>
                  <a:cubicBezTo>
                    <a:pt x="3495" y="1183"/>
                    <a:pt x="4353" y="974"/>
                    <a:pt x="4876" y="451"/>
                  </a:cubicBezTo>
                  <a:cubicBezTo>
                    <a:pt x="5036" y="309"/>
                    <a:pt x="4924" y="0"/>
                    <a:pt x="4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8"/>
            <p:cNvSpPr/>
            <p:nvPr/>
          </p:nvSpPr>
          <p:spPr>
            <a:xfrm>
              <a:off x="2761450" y="4236700"/>
              <a:ext cx="91050" cy="132525"/>
            </a:xfrm>
            <a:custGeom>
              <a:avLst/>
              <a:gdLst/>
              <a:ahLst/>
              <a:cxnLst/>
              <a:rect l="l" t="t" r="r" b="b"/>
              <a:pathLst>
                <a:path w="3642" h="5301" extrusionOk="0">
                  <a:moveTo>
                    <a:pt x="179" y="1"/>
                  </a:moveTo>
                  <a:cubicBezTo>
                    <a:pt x="117" y="1"/>
                    <a:pt x="63" y="39"/>
                    <a:pt x="63" y="123"/>
                  </a:cubicBezTo>
                  <a:cubicBezTo>
                    <a:pt x="1" y="1148"/>
                    <a:pt x="126" y="2152"/>
                    <a:pt x="335" y="3178"/>
                  </a:cubicBezTo>
                  <a:cubicBezTo>
                    <a:pt x="461" y="3847"/>
                    <a:pt x="649" y="4705"/>
                    <a:pt x="1193" y="5144"/>
                  </a:cubicBezTo>
                  <a:cubicBezTo>
                    <a:pt x="1331" y="5255"/>
                    <a:pt x="1469" y="5301"/>
                    <a:pt x="1601" y="5301"/>
                  </a:cubicBezTo>
                  <a:cubicBezTo>
                    <a:pt x="1970" y="5301"/>
                    <a:pt x="2295" y="4939"/>
                    <a:pt x="2449" y="4600"/>
                  </a:cubicBezTo>
                  <a:cubicBezTo>
                    <a:pt x="2637" y="4224"/>
                    <a:pt x="2721" y="3784"/>
                    <a:pt x="2742" y="3366"/>
                  </a:cubicBezTo>
                  <a:cubicBezTo>
                    <a:pt x="2825" y="2508"/>
                    <a:pt x="3369" y="1713"/>
                    <a:pt x="3579" y="876"/>
                  </a:cubicBezTo>
                  <a:cubicBezTo>
                    <a:pt x="3642" y="611"/>
                    <a:pt x="3431" y="438"/>
                    <a:pt x="3222" y="438"/>
                  </a:cubicBezTo>
                  <a:cubicBezTo>
                    <a:pt x="3084" y="438"/>
                    <a:pt x="2946" y="513"/>
                    <a:pt x="2888" y="688"/>
                  </a:cubicBezTo>
                  <a:cubicBezTo>
                    <a:pt x="2658" y="1420"/>
                    <a:pt x="2114" y="2403"/>
                    <a:pt x="2114" y="3178"/>
                  </a:cubicBezTo>
                  <a:cubicBezTo>
                    <a:pt x="2114" y="3572"/>
                    <a:pt x="1933" y="4676"/>
                    <a:pt x="1582" y="4676"/>
                  </a:cubicBezTo>
                  <a:cubicBezTo>
                    <a:pt x="1486" y="4676"/>
                    <a:pt x="1377" y="4593"/>
                    <a:pt x="1256" y="4391"/>
                  </a:cubicBezTo>
                  <a:cubicBezTo>
                    <a:pt x="566" y="3282"/>
                    <a:pt x="440" y="1399"/>
                    <a:pt x="356" y="165"/>
                  </a:cubicBezTo>
                  <a:cubicBezTo>
                    <a:pt x="345" y="60"/>
                    <a:pt x="256"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8"/>
            <p:cNvSpPr/>
            <p:nvPr/>
          </p:nvSpPr>
          <p:spPr>
            <a:xfrm>
              <a:off x="2835725" y="4095025"/>
              <a:ext cx="144925" cy="102475"/>
            </a:xfrm>
            <a:custGeom>
              <a:avLst/>
              <a:gdLst/>
              <a:ahLst/>
              <a:cxnLst/>
              <a:rect l="l" t="t" r="r" b="b"/>
              <a:pathLst>
                <a:path w="5797" h="4099" extrusionOk="0">
                  <a:moveTo>
                    <a:pt x="4327" y="1"/>
                  </a:moveTo>
                  <a:cubicBezTo>
                    <a:pt x="4079" y="1"/>
                    <a:pt x="3837" y="27"/>
                    <a:pt x="3641" y="57"/>
                  </a:cubicBezTo>
                  <a:cubicBezTo>
                    <a:pt x="3118" y="140"/>
                    <a:pt x="2637" y="433"/>
                    <a:pt x="2114" y="433"/>
                  </a:cubicBezTo>
                  <a:cubicBezTo>
                    <a:pt x="1465" y="454"/>
                    <a:pt x="838" y="475"/>
                    <a:pt x="210" y="538"/>
                  </a:cubicBezTo>
                  <a:cubicBezTo>
                    <a:pt x="1" y="580"/>
                    <a:pt x="64" y="935"/>
                    <a:pt x="273" y="935"/>
                  </a:cubicBezTo>
                  <a:cubicBezTo>
                    <a:pt x="1026" y="977"/>
                    <a:pt x="1758" y="998"/>
                    <a:pt x="2512" y="1019"/>
                  </a:cubicBezTo>
                  <a:cubicBezTo>
                    <a:pt x="2700" y="1019"/>
                    <a:pt x="3118" y="873"/>
                    <a:pt x="3223" y="852"/>
                  </a:cubicBezTo>
                  <a:cubicBezTo>
                    <a:pt x="3549" y="761"/>
                    <a:pt x="3858" y="710"/>
                    <a:pt x="4171" y="710"/>
                  </a:cubicBezTo>
                  <a:cubicBezTo>
                    <a:pt x="4361" y="710"/>
                    <a:pt x="4553" y="728"/>
                    <a:pt x="4750" y="768"/>
                  </a:cubicBezTo>
                  <a:cubicBezTo>
                    <a:pt x="5483" y="935"/>
                    <a:pt x="3955" y="2233"/>
                    <a:pt x="3788" y="2337"/>
                  </a:cubicBezTo>
                  <a:cubicBezTo>
                    <a:pt x="3369" y="2693"/>
                    <a:pt x="2972" y="3300"/>
                    <a:pt x="2407" y="3404"/>
                  </a:cubicBezTo>
                  <a:cubicBezTo>
                    <a:pt x="2007" y="3484"/>
                    <a:pt x="2085" y="4099"/>
                    <a:pt x="2476" y="4099"/>
                  </a:cubicBezTo>
                  <a:cubicBezTo>
                    <a:pt x="2494" y="4099"/>
                    <a:pt x="2513" y="4098"/>
                    <a:pt x="2533" y="4095"/>
                  </a:cubicBezTo>
                  <a:cubicBezTo>
                    <a:pt x="3244" y="3969"/>
                    <a:pt x="3767" y="3342"/>
                    <a:pt x="4290" y="2860"/>
                  </a:cubicBezTo>
                  <a:cubicBezTo>
                    <a:pt x="4897" y="2316"/>
                    <a:pt x="5797" y="1793"/>
                    <a:pt x="5692" y="873"/>
                  </a:cubicBezTo>
                  <a:cubicBezTo>
                    <a:pt x="5617" y="168"/>
                    <a:pt x="4952" y="1"/>
                    <a:pt x="4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8"/>
            <p:cNvSpPr/>
            <p:nvPr/>
          </p:nvSpPr>
          <p:spPr>
            <a:xfrm>
              <a:off x="2834675" y="4180075"/>
              <a:ext cx="136050" cy="127975"/>
            </a:xfrm>
            <a:custGeom>
              <a:avLst/>
              <a:gdLst/>
              <a:ahLst/>
              <a:cxnLst/>
              <a:rect l="l" t="t" r="r" b="b"/>
              <a:pathLst>
                <a:path w="5442" h="5119" extrusionOk="0">
                  <a:moveTo>
                    <a:pt x="2526" y="1"/>
                  </a:moveTo>
                  <a:cubicBezTo>
                    <a:pt x="2316" y="1"/>
                    <a:pt x="2101" y="247"/>
                    <a:pt x="2219" y="484"/>
                  </a:cubicBezTo>
                  <a:cubicBezTo>
                    <a:pt x="2533" y="1237"/>
                    <a:pt x="2909" y="2011"/>
                    <a:pt x="3495" y="2639"/>
                  </a:cubicBezTo>
                  <a:cubicBezTo>
                    <a:pt x="3638" y="2822"/>
                    <a:pt x="4634" y="4316"/>
                    <a:pt x="4106" y="4316"/>
                  </a:cubicBezTo>
                  <a:cubicBezTo>
                    <a:pt x="4092" y="4316"/>
                    <a:pt x="4076" y="4315"/>
                    <a:pt x="4060" y="4313"/>
                  </a:cubicBezTo>
                  <a:cubicBezTo>
                    <a:pt x="3516" y="4250"/>
                    <a:pt x="3119" y="3831"/>
                    <a:pt x="2637" y="3664"/>
                  </a:cubicBezTo>
                  <a:cubicBezTo>
                    <a:pt x="1842" y="3455"/>
                    <a:pt x="1173" y="2911"/>
                    <a:pt x="357" y="2785"/>
                  </a:cubicBezTo>
                  <a:cubicBezTo>
                    <a:pt x="147" y="2785"/>
                    <a:pt x="1" y="3099"/>
                    <a:pt x="210" y="3204"/>
                  </a:cubicBezTo>
                  <a:cubicBezTo>
                    <a:pt x="1173" y="3664"/>
                    <a:pt x="2135" y="4229"/>
                    <a:pt x="3077" y="4752"/>
                  </a:cubicBezTo>
                  <a:cubicBezTo>
                    <a:pt x="3420" y="4943"/>
                    <a:pt x="3810" y="5118"/>
                    <a:pt x="4185" y="5118"/>
                  </a:cubicBezTo>
                  <a:cubicBezTo>
                    <a:pt x="4427" y="5118"/>
                    <a:pt x="4663" y="5045"/>
                    <a:pt x="4876" y="4857"/>
                  </a:cubicBezTo>
                  <a:cubicBezTo>
                    <a:pt x="5441" y="4375"/>
                    <a:pt x="4960" y="3538"/>
                    <a:pt x="4667" y="3036"/>
                  </a:cubicBezTo>
                  <a:cubicBezTo>
                    <a:pt x="4458" y="2702"/>
                    <a:pt x="4248" y="2388"/>
                    <a:pt x="3997" y="2095"/>
                  </a:cubicBezTo>
                  <a:cubicBezTo>
                    <a:pt x="3474" y="1551"/>
                    <a:pt x="3160" y="797"/>
                    <a:pt x="2763" y="149"/>
                  </a:cubicBezTo>
                  <a:cubicBezTo>
                    <a:pt x="2701" y="44"/>
                    <a:pt x="2614" y="1"/>
                    <a:pt x="25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5" name="Google Shape;2005;p48"/>
          <p:cNvSpPr/>
          <p:nvPr/>
        </p:nvSpPr>
        <p:spPr>
          <a:xfrm>
            <a:off x="7925175" y="1126625"/>
            <a:ext cx="1368050" cy="181350"/>
          </a:xfrm>
          <a:custGeom>
            <a:avLst/>
            <a:gdLst/>
            <a:ahLst/>
            <a:cxnLst/>
            <a:rect l="l" t="t" r="r" b="b"/>
            <a:pathLst>
              <a:path w="54722" h="7254" extrusionOk="0">
                <a:moveTo>
                  <a:pt x="28692" y="1"/>
                </a:moveTo>
                <a:cubicBezTo>
                  <a:pt x="26759" y="1"/>
                  <a:pt x="25502" y="1313"/>
                  <a:pt x="24402" y="2860"/>
                </a:cubicBezTo>
                <a:cubicBezTo>
                  <a:pt x="23610" y="3965"/>
                  <a:pt x="22774" y="5085"/>
                  <a:pt x="21325" y="5160"/>
                </a:cubicBezTo>
                <a:cubicBezTo>
                  <a:pt x="21261" y="5163"/>
                  <a:pt x="21198" y="5165"/>
                  <a:pt x="21136" y="5165"/>
                </a:cubicBezTo>
                <a:cubicBezTo>
                  <a:pt x="19659" y="5165"/>
                  <a:pt x="18843" y="4156"/>
                  <a:pt x="18054" y="3024"/>
                </a:cubicBezTo>
                <a:cubicBezTo>
                  <a:pt x="17546" y="2292"/>
                  <a:pt x="16994" y="1530"/>
                  <a:pt x="16128" y="1202"/>
                </a:cubicBezTo>
                <a:cubicBezTo>
                  <a:pt x="15830" y="1091"/>
                  <a:pt x="15528" y="1040"/>
                  <a:pt x="15228" y="1040"/>
                </a:cubicBezTo>
                <a:cubicBezTo>
                  <a:pt x="14521" y="1040"/>
                  <a:pt x="13828" y="1320"/>
                  <a:pt x="13230" y="1739"/>
                </a:cubicBezTo>
                <a:cubicBezTo>
                  <a:pt x="11990" y="2606"/>
                  <a:pt x="11139" y="4189"/>
                  <a:pt x="9645" y="4712"/>
                </a:cubicBezTo>
                <a:cubicBezTo>
                  <a:pt x="9444" y="4783"/>
                  <a:pt x="9254" y="4814"/>
                  <a:pt x="9074" y="4814"/>
                </a:cubicBezTo>
                <a:cubicBezTo>
                  <a:pt x="7808" y="4814"/>
                  <a:pt x="6995" y="3265"/>
                  <a:pt x="5792" y="2860"/>
                </a:cubicBezTo>
                <a:cubicBezTo>
                  <a:pt x="5363" y="2712"/>
                  <a:pt x="4945" y="2644"/>
                  <a:pt x="4544" y="2644"/>
                </a:cubicBezTo>
                <a:cubicBezTo>
                  <a:pt x="2393" y="2644"/>
                  <a:pt x="708" y="4597"/>
                  <a:pt x="116" y="6623"/>
                </a:cubicBezTo>
                <a:cubicBezTo>
                  <a:pt x="0" y="7008"/>
                  <a:pt x="302" y="7254"/>
                  <a:pt x="604" y="7254"/>
                </a:cubicBezTo>
                <a:cubicBezTo>
                  <a:pt x="807" y="7254"/>
                  <a:pt x="1009" y="7144"/>
                  <a:pt x="1087" y="6892"/>
                </a:cubicBezTo>
                <a:cubicBezTo>
                  <a:pt x="1476" y="5578"/>
                  <a:pt x="2282" y="4279"/>
                  <a:pt x="3641" y="3830"/>
                </a:cubicBezTo>
                <a:cubicBezTo>
                  <a:pt x="3961" y="3727"/>
                  <a:pt x="4251" y="3681"/>
                  <a:pt x="4518" y="3681"/>
                </a:cubicBezTo>
                <a:cubicBezTo>
                  <a:pt x="5635" y="3681"/>
                  <a:pt x="6363" y="4482"/>
                  <a:pt x="7315" y="5205"/>
                </a:cubicBezTo>
                <a:cubicBezTo>
                  <a:pt x="7877" y="5632"/>
                  <a:pt x="8429" y="5808"/>
                  <a:pt x="8966" y="5808"/>
                </a:cubicBezTo>
                <a:cubicBezTo>
                  <a:pt x="10343" y="5808"/>
                  <a:pt x="11611" y="4649"/>
                  <a:pt x="12633" y="3606"/>
                </a:cubicBezTo>
                <a:cubicBezTo>
                  <a:pt x="13313" y="2904"/>
                  <a:pt x="14243" y="2041"/>
                  <a:pt x="15216" y="2041"/>
                </a:cubicBezTo>
                <a:cubicBezTo>
                  <a:pt x="15567" y="2041"/>
                  <a:pt x="15924" y="2153"/>
                  <a:pt x="16277" y="2426"/>
                </a:cubicBezTo>
                <a:cubicBezTo>
                  <a:pt x="17039" y="3024"/>
                  <a:pt x="17442" y="3995"/>
                  <a:pt x="18054" y="4727"/>
                </a:cubicBezTo>
                <a:cubicBezTo>
                  <a:pt x="18850" y="5645"/>
                  <a:pt x="20017" y="6161"/>
                  <a:pt x="21191" y="6161"/>
                </a:cubicBezTo>
                <a:cubicBezTo>
                  <a:pt x="21869" y="6161"/>
                  <a:pt x="22550" y="5989"/>
                  <a:pt x="23162" y="5623"/>
                </a:cubicBezTo>
                <a:cubicBezTo>
                  <a:pt x="25059" y="4503"/>
                  <a:pt x="25582" y="1754"/>
                  <a:pt x="27777" y="1112"/>
                </a:cubicBezTo>
                <a:cubicBezTo>
                  <a:pt x="28079" y="1030"/>
                  <a:pt x="28392" y="989"/>
                  <a:pt x="28706" y="989"/>
                </a:cubicBezTo>
                <a:cubicBezTo>
                  <a:pt x="29418" y="989"/>
                  <a:pt x="30134" y="1196"/>
                  <a:pt x="30735" y="1590"/>
                </a:cubicBezTo>
                <a:cubicBezTo>
                  <a:pt x="31706" y="2217"/>
                  <a:pt x="31885" y="3263"/>
                  <a:pt x="32497" y="4159"/>
                </a:cubicBezTo>
                <a:cubicBezTo>
                  <a:pt x="33114" y="5076"/>
                  <a:pt x="34405" y="5529"/>
                  <a:pt x="35647" y="5529"/>
                </a:cubicBezTo>
                <a:cubicBezTo>
                  <a:pt x="36449" y="5529"/>
                  <a:pt x="37231" y="5340"/>
                  <a:pt x="37799" y="4966"/>
                </a:cubicBezTo>
                <a:cubicBezTo>
                  <a:pt x="38427" y="4577"/>
                  <a:pt x="38875" y="3935"/>
                  <a:pt x="39263" y="3323"/>
                </a:cubicBezTo>
                <a:cubicBezTo>
                  <a:pt x="39711" y="2636"/>
                  <a:pt x="40144" y="1620"/>
                  <a:pt x="40921" y="1247"/>
                </a:cubicBezTo>
                <a:cubicBezTo>
                  <a:pt x="41121" y="1156"/>
                  <a:pt x="41312" y="1115"/>
                  <a:pt x="41494" y="1115"/>
                </a:cubicBezTo>
                <a:cubicBezTo>
                  <a:pt x="42657" y="1115"/>
                  <a:pt x="43463" y="2772"/>
                  <a:pt x="44057" y="3547"/>
                </a:cubicBezTo>
                <a:cubicBezTo>
                  <a:pt x="44730" y="4428"/>
                  <a:pt x="45641" y="5040"/>
                  <a:pt x="46791" y="5115"/>
                </a:cubicBezTo>
                <a:cubicBezTo>
                  <a:pt x="46861" y="5119"/>
                  <a:pt x="46930" y="5121"/>
                  <a:pt x="46999" y="5121"/>
                </a:cubicBezTo>
                <a:cubicBezTo>
                  <a:pt x="48114" y="5121"/>
                  <a:pt x="49036" y="4560"/>
                  <a:pt x="49853" y="3801"/>
                </a:cubicBezTo>
                <a:cubicBezTo>
                  <a:pt x="50375" y="3323"/>
                  <a:pt x="50823" y="2755"/>
                  <a:pt x="51436" y="2382"/>
                </a:cubicBezTo>
                <a:cubicBezTo>
                  <a:pt x="51772" y="2175"/>
                  <a:pt x="52212" y="2029"/>
                  <a:pt x="52616" y="2029"/>
                </a:cubicBezTo>
                <a:cubicBezTo>
                  <a:pt x="53145" y="2029"/>
                  <a:pt x="53613" y="2278"/>
                  <a:pt x="53706" y="2964"/>
                </a:cubicBezTo>
                <a:cubicBezTo>
                  <a:pt x="53736" y="3236"/>
                  <a:pt x="53912" y="3351"/>
                  <a:pt x="54107" y="3351"/>
                </a:cubicBezTo>
                <a:cubicBezTo>
                  <a:pt x="54394" y="3351"/>
                  <a:pt x="54721" y="3099"/>
                  <a:pt x="54677" y="2725"/>
                </a:cubicBezTo>
                <a:cubicBezTo>
                  <a:pt x="54557" y="1844"/>
                  <a:pt x="53855" y="1232"/>
                  <a:pt x="53004" y="1067"/>
                </a:cubicBezTo>
                <a:cubicBezTo>
                  <a:pt x="52854" y="1037"/>
                  <a:pt x="52706" y="1023"/>
                  <a:pt x="52560" y="1023"/>
                </a:cubicBezTo>
                <a:cubicBezTo>
                  <a:pt x="51613" y="1023"/>
                  <a:pt x="50749" y="1609"/>
                  <a:pt x="50077" y="2217"/>
                </a:cubicBezTo>
                <a:cubicBezTo>
                  <a:pt x="49135" y="3056"/>
                  <a:pt x="48271" y="4140"/>
                  <a:pt x="46993" y="4140"/>
                </a:cubicBezTo>
                <a:cubicBezTo>
                  <a:pt x="46792" y="4140"/>
                  <a:pt x="46581" y="4113"/>
                  <a:pt x="46358" y="4054"/>
                </a:cubicBezTo>
                <a:cubicBezTo>
                  <a:pt x="44849" y="3636"/>
                  <a:pt x="44401" y="1919"/>
                  <a:pt x="43326" y="978"/>
                </a:cubicBezTo>
                <a:cubicBezTo>
                  <a:pt x="42739" y="441"/>
                  <a:pt x="42120" y="197"/>
                  <a:pt x="41519" y="197"/>
                </a:cubicBezTo>
                <a:cubicBezTo>
                  <a:pt x="40666" y="197"/>
                  <a:pt x="39849" y="689"/>
                  <a:pt x="39218" y="1530"/>
                </a:cubicBezTo>
                <a:cubicBezTo>
                  <a:pt x="38681" y="2262"/>
                  <a:pt x="38322" y="3143"/>
                  <a:pt x="37680" y="3786"/>
                </a:cubicBezTo>
                <a:cubicBezTo>
                  <a:pt x="37205" y="4260"/>
                  <a:pt x="36355" y="4518"/>
                  <a:pt x="35514" y="4518"/>
                </a:cubicBezTo>
                <a:cubicBezTo>
                  <a:pt x="34660" y="4518"/>
                  <a:pt x="33815" y="4253"/>
                  <a:pt x="33378" y="3681"/>
                </a:cubicBezTo>
                <a:cubicBezTo>
                  <a:pt x="32751" y="2845"/>
                  <a:pt x="32572" y="1829"/>
                  <a:pt x="31735" y="1097"/>
                </a:cubicBezTo>
                <a:cubicBezTo>
                  <a:pt x="31004" y="470"/>
                  <a:pt x="30078" y="111"/>
                  <a:pt x="29122" y="22"/>
                </a:cubicBezTo>
                <a:cubicBezTo>
                  <a:pt x="28975" y="8"/>
                  <a:pt x="28832" y="1"/>
                  <a:pt x="2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8"/>
          <p:cNvSpPr/>
          <p:nvPr/>
        </p:nvSpPr>
        <p:spPr>
          <a:xfrm>
            <a:off x="467995" y="471170"/>
            <a:ext cx="2853690" cy="2000885"/>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 Box 10"/>
          <p:cNvSpPr txBox="1"/>
          <p:nvPr/>
        </p:nvSpPr>
        <p:spPr>
          <a:xfrm>
            <a:off x="1403985" y="1179830"/>
            <a:ext cx="1457960" cy="583565"/>
          </a:xfrm>
          <a:prstGeom prst="rect">
            <a:avLst/>
          </a:prstGeom>
          <a:noFill/>
        </p:spPr>
        <p:txBody>
          <a:bodyPr wrap="none" rtlCol="0" anchor="t">
            <a:spAutoFit/>
            <a:scene3d>
              <a:camera prst="orthographicFront"/>
              <a:lightRig rig="threePt" dir="t"/>
            </a:scene3d>
          </a:bodyPr>
          <a:lstStyle/>
          <a:p>
            <a:pPr algn="ctr"/>
            <a:r>
              <a:rPr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mái tóc</a:t>
            </a:r>
            <a:endParaRPr lang="en-GB" altLang="en-US"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endParaRPr>
          </a:p>
        </p:txBody>
      </p:sp>
      <p:sp>
        <p:nvSpPr>
          <p:cNvPr id="12" name="Text Box 11"/>
          <p:cNvSpPr txBox="1"/>
          <p:nvPr/>
        </p:nvSpPr>
        <p:spPr>
          <a:xfrm>
            <a:off x="1979930" y="3435985"/>
            <a:ext cx="1503680" cy="583565"/>
          </a:xfrm>
          <a:prstGeom prst="rect">
            <a:avLst/>
          </a:prstGeom>
          <a:noFill/>
        </p:spPr>
        <p:txBody>
          <a:bodyPr wrap="none" rtlCol="0" anchor="t">
            <a:spAutoFit/>
            <a:scene3d>
              <a:camera prst="orthographicFront"/>
              <a:lightRig rig="threePt" dir="t"/>
            </a:scene3d>
          </a:bodyPr>
          <a:lstStyle/>
          <a:p>
            <a:pPr algn="ctr"/>
            <a:r>
              <a:rPr lang="vi-VN" altLang="x-none"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đ</a:t>
            </a:r>
            <a:r>
              <a:rPr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ôi mắt</a:t>
            </a:r>
            <a:endParaRPr lang="en-GB" altLang="en-US"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endParaRPr>
          </a:p>
        </p:txBody>
      </p:sp>
      <p:sp>
        <p:nvSpPr>
          <p:cNvPr id="13" name="Text Box 12"/>
          <p:cNvSpPr txBox="1"/>
          <p:nvPr/>
        </p:nvSpPr>
        <p:spPr>
          <a:xfrm>
            <a:off x="4644390" y="1419860"/>
            <a:ext cx="2170430" cy="583565"/>
          </a:xfrm>
          <a:prstGeom prst="rect">
            <a:avLst/>
          </a:prstGeom>
          <a:noFill/>
        </p:spPr>
        <p:txBody>
          <a:bodyPr wrap="none" rtlCol="0" anchor="t">
            <a:spAutoFit/>
            <a:scene3d>
              <a:camera prst="orthographicFront"/>
              <a:lightRig rig="threePt" dir="t"/>
            </a:scene3d>
          </a:bodyPr>
          <a:lstStyle/>
          <a:p>
            <a:pPr algn="ctr"/>
            <a:r>
              <a:rPr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 khuôn mặt</a:t>
            </a:r>
            <a:endParaRPr lang="en-GB" altLang="en-US"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endParaRPr>
          </a:p>
        </p:txBody>
      </p:sp>
      <p:sp>
        <p:nvSpPr>
          <p:cNvPr id="14" name="Text Box 13"/>
          <p:cNvSpPr txBox="1"/>
          <p:nvPr/>
        </p:nvSpPr>
        <p:spPr>
          <a:xfrm>
            <a:off x="5507990" y="3435985"/>
            <a:ext cx="2540000" cy="583565"/>
          </a:xfrm>
          <a:prstGeom prst="rect">
            <a:avLst/>
          </a:prstGeom>
          <a:noFill/>
        </p:spPr>
        <p:txBody>
          <a:bodyPr wrap="square" rtlCol="0" anchor="t">
            <a:spAutoFit/>
            <a:scene3d>
              <a:camera prst="orthographicFront"/>
              <a:lightRig rig="threePt" dir="t"/>
            </a:scene3d>
          </a:bodyPr>
          <a:lstStyle/>
          <a:p>
            <a:pPr algn="ctr"/>
            <a:r>
              <a:rPr lang="en-GB" altLang="en-US" sz="3200" b="1">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rPr>
              <a:t>giọng nói</a:t>
            </a:r>
          </a:p>
        </p:txBody>
      </p:sp>
      <p:sp>
        <p:nvSpPr>
          <p:cNvPr id="15" name="Google Shape;2006;p48"/>
          <p:cNvSpPr/>
          <p:nvPr/>
        </p:nvSpPr>
        <p:spPr>
          <a:xfrm>
            <a:off x="3665855" y="701040"/>
            <a:ext cx="3703955" cy="2000885"/>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06;p48"/>
          <p:cNvSpPr/>
          <p:nvPr/>
        </p:nvSpPr>
        <p:spPr>
          <a:xfrm>
            <a:off x="971550" y="2737485"/>
            <a:ext cx="2981960" cy="2000885"/>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06;p48"/>
          <p:cNvSpPr/>
          <p:nvPr/>
        </p:nvSpPr>
        <p:spPr>
          <a:xfrm>
            <a:off x="4999355" y="2931795"/>
            <a:ext cx="3330575" cy="1686560"/>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12"/>
                                        </p:tgtEl>
                                        <p:attrNameLst>
                                          <p:attrName>r</p:attrName>
                                        </p:attrNameLst>
                                      </p:cBhvr>
                                    </p:animRot>
                                    <p:animRot by="-240000">
                                      <p:cBhvr>
                                        <p:cTn id="15" dur="200" fill="hold">
                                          <p:stCondLst>
                                            <p:cond delay="200"/>
                                          </p:stCondLst>
                                        </p:cTn>
                                        <p:tgtEl>
                                          <p:spTgt spid="12"/>
                                        </p:tgtEl>
                                        <p:attrNameLst>
                                          <p:attrName>r</p:attrName>
                                        </p:attrNameLst>
                                      </p:cBhvr>
                                    </p:animRot>
                                    <p:animRot by="240000">
                                      <p:cBhvr>
                                        <p:cTn id="16" dur="200" fill="hold">
                                          <p:stCondLst>
                                            <p:cond delay="400"/>
                                          </p:stCondLst>
                                        </p:cTn>
                                        <p:tgtEl>
                                          <p:spTgt spid="12"/>
                                        </p:tgtEl>
                                        <p:attrNameLst>
                                          <p:attrName>r</p:attrName>
                                        </p:attrNameLst>
                                      </p:cBhvr>
                                    </p:animRot>
                                    <p:animRot by="-240000">
                                      <p:cBhvr>
                                        <p:cTn id="17" dur="200" fill="hold">
                                          <p:stCondLst>
                                            <p:cond delay="600"/>
                                          </p:stCondLst>
                                        </p:cTn>
                                        <p:tgtEl>
                                          <p:spTgt spid="12"/>
                                        </p:tgtEl>
                                        <p:attrNameLst>
                                          <p:attrName>r</p:attrName>
                                        </p:attrNameLst>
                                      </p:cBhvr>
                                    </p:animRot>
                                    <p:animRot by="120000">
                                      <p:cBhvr>
                                        <p:cTn id="18" dur="200" fill="hold">
                                          <p:stCondLst>
                                            <p:cond delay="800"/>
                                          </p:stCondLst>
                                        </p:cTn>
                                        <p:tgtEl>
                                          <p:spTgt spid="12"/>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3"/>
                                        </p:tgtEl>
                                        <p:attrNameLst>
                                          <p:attrName>r</p:attrName>
                                        </p:attrNameLst>
                                      </p:cBhvr>
                                    </p:animRot>
                                    <p:animRot by="-240000">
                                      <p:cBhvr>
                                        <p:cTn id="23" dur="200" fill="hold">
                                          <p:stCondLst>
                                            <p:cond delay="200"/>
                                          </p:stCondLst>
                                        </p:cTn>
                                        <p:tgtEl>
                                          <p:spTgt spid="13"/>
                                        </p:tgtEl>
                                        <p:attrNameLst>
                                          <p:attrName>r</p:attrName>
                                        </p:attrNameLst>
                                      </p:cBhvr>
                                    </p:animRot>
                                    <p:animRot by="240000">
                                      <p:cBhvr>
                                        <p:cTn id="24" dur="200" fill="hold">
                                          <p:stCondLst>
                                            <p:cond delay="400"/>
                                          </p:stCondLst>
                                        </p:cTn>
                                        <p:tgtEl>
                                          <p:spTgt spid="13"/>
                                        </p:tgtEl>
                                        <p:attrNameLst>
                                          <p:attrName>r</p:attrName>
                                        </p:attrNameLst>
                                      </p:cBhvr>
                                    </p:animRot>
                                    <p:animRot by="-240000">
                                      <p:cBhvr>
                                        <p:cTn id="25" dur="200" fill="hold">
                                          <p:stCondLst>
                                            <p:cond delay="600"/>
                                          </p:stCondLst>
                                        </p:cTn>
                                        <p:tgtEl>
                                          <p:spTgt spid="13"/>
                                        </p:tgtEl>
                                        <p:attrNameLst>
                                          <p:attrName>r</p:attrName>
                                        </p:attrNameLst>
                                      </p:cBhvr>
                                    </p:animRot>
                                    <p:animRot by="120000">
                                      <p:cBhvr>
                                        <p:cTn id="26" dur="200" fill="hold">
                                          <p:stCondLst>
                                            <p:cond delay="800"/>
                                          </p:stCondLst>
                                        </p:cTn>
                                        <p:tgtEl>
                                          <p:spTgt spid="1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nodeType="clickEffect">
                                  <p:stCondLst>
                                    <p:cond delay="0"/>
                                  </p:stCondLst>
                                  <p:childTnLst>
                                    <p:animRot by="120000">
                                      <p:cBhvr>
                                        <p:cTn id="30" dur="100" fill="hold">
                                          <p:stCondLst>
                                            <p:cond delay="0"/>
                                          </p:stCondLst>
                                        </p:cTn>
                                        <p:tgtEl>
                                          <p:spTgt spid="14">
                                            <p:txEl>
                                              <p:pRg st="0" end="0"/>
                                            </p:txEl>
                                          </p:spTgt>
                                        </p:tgtEl>
                                        <p:attrNameLst>
                                          <p:attrName>r</p:attrName>
                                        </p:attrNameLst>
                                      </p:cBhvr>
                                    </p:animRot>
                                    <p:animRot by="-240000">
                                      <p:cBhvr>
                                        <p:cTn id="31" dur="200" fill="hold">
                                          <p:stCondLst>
                                            <p:cond delay="200"/>
                                          </p:stCondLst>
                                        </p:cTn>
                                        <p:tgtEl>
                                          <p:spTgt spid="14">
                                            <p:txEl>
                                              <p:pRg st="0" end="0"/>
                                            </p:txEl>
                                          </p:spTgt>
                                        </p:tgtEl>
                                        <p:attrNameLst>
                                          <p:attrName>r</p:attrName>
                                        </p:attrNameLst>
                                      </p:cBhvr>
                                    </p:animRot>
                                    <p:animRot by="240000">
                                      <p:cBhvr>
                                        <p:cTn id="32" dur="200" fill="hold">
                                          <p:stCondLst>
                                            <p:cond delay="400"/>
                                          </p:stCondLst>
                                        </p:cTn>
                                        <p:tgtEl>
                                          <p:spTgt spid="14">
                                            <p:txEl>
                                              <p:pRg st="0" end="0"/>
                                            </p:txEl>
                                          </p:spTgt>
                                        </p:tgtEl>
                                        <p:attrNameLst>
                                          <p:attrName>r</p:attrName>
                                        </p:attrNameLst>
                                      </p:cBhvr>
                                    </p:animRot>
                                    <p:animRot by="-240000">
                                      <p:cBhvr>
                                        <p:cTn id="33" dur="200" fill="hold">
                                          <p:stCondLst>
                                            <p:cond delay="600"/>
                                          </p:stCondLst>
                                        </p:cTn>
                                        <p:tgtEl>
                                          <p:spTgt spid="14">
                                            <p:txEl>
                                              <p:pRg st="0" end="0"/>
                                            </p:txEl>
                                          </p:spTgt>
                                        </p:tgtEl>
                                        <p:attrNameLst>
                                          <p:attrName>r</p:attrName>
                                        </p:attrNameLst>
                                      </p:cBhvr>
                                    </p:animRot>
                                    <p:animRot by="120000">
                                      <p:cBhvr>
                                        <p:cTn id="34" dur="200" fill="hold">
                                          <p:stCondLst>
                                            <p:cond delay="800"/>
                                          </p:stCondLst>
                                        </p:cTn>
                                        <p:tgtEl>
                                          <p:spTgt spid="1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1383665"/>
          </a:xfrm>
          <a:prstGeom prst="rect">
            <a:avLst/>
          </a:prstGeom>
          <a:noFill/>
        </p:spPr>
        <p:txBody>
          <a:bodyPr wrap="square" rtlCol="0" anchor="t">
            <a:spAutoFit/>
          </a:bodyPr>
          <a:lstStyle/>
          <a:p>
            <a:pPr algn="l"/>
            <a:r>
              <a:rPr sz="2800" dirty="0">
                <a:solidFill>
                  <a:schemeClr val="bg2"/>
                </a:solidFill>
                <a:latin typeface="Times New Roman" panose="02020603050405020304" charset="0"/>
                <a:cs typeface="Times New Roman" panose="02020603050405020304" charset="0"/>
                <a:sym typeface="+mn-ea"/>
              </a:rPr>
              <a:t>đen, d</a:t>
            </a:r>
            <a:r>
              <a:rPr sz="2800" dirty="0">
                <a:solidFill>
                  <a:schemeClr val="bg2"/>
                </a:solidFill>
                <a:latin typeface="Times New Roman" panose="02020603050405020304" charset="0"/>
                <a:ea typeface="Times New Roman" panose="02020603050405020304" charset="0"/>
                <a:sym typeface="+mn-ea"/>
              </a:rPr>
              <a:t>à</a:t>
            </a:r>
            <a:r>
              <a:rPr sz="2800" dirty="0">
                <a:solidFill>
                  <a:schemeClr val="bg2"/>
                </a:solidFill>
                <a:latin typeface="Times New Roman" panose="02020603050405020304" charset="0"/>
                <a:cs typeface="Times New Roman" panose="02020603050405020304" charset="0"/>
                <a:sym typeface="+mn-ea"/>
              </a:rPr>
              <a:t>y kì lạ, phủ kín hai vai, xõa xuống ngực, xuống đầu gối ; mớ tóc d</a:t>
            </a:r>
            <a:r>
              <a:rPr sz="2800" dirty="0">
                <a:solidFill>
                  <a:schemeClr val="bg2"/>
                </a:solidFill>
                <a:latin typeface="Times New Roman" panose="02020603050405020304" charset="0"/>
                <a:ea typeface="Times New Roman" panose="02020603050405020304" charset="0"/>
                <a:sym typeface="+mn-ea"/>
              </a:rPr>
              <a:t>à</a:t>
            </a:r>
            <a:r>
              <a:rPr sz="2800" dirty="0">
                <a:solidFill>
                  <a:schemeClr val="bg2"/>
                </a:solidFill>
                <a:latin typeface="Times New Roman" panose="02020603050405020304" charset="0"/>
                <a:cs typeface="Times New Roman" panose="02020603050405020304" charset="0"/>
                <a:sym typeface="+mn-ea"/>
              </a:rPr>
              <a:t>y khiến b</a:t>
            </a:r>
            <a:r>
              <a:rPr sz="2800" dirty="0">
                <a:solidFill>
                  <a:schemeClr val="bg2"/>
                </a:solidFill>
                <a:latin typeface="Times New Roman" panose="02020603050405020304" charset="0"/>
                <a:ea typeface="Times New Roman" panose="02020603050405020304" charset="0"/>
                <a:sym typeface="+mn-ea"/>
              </a:rPr>
              <a:t>à</a:t>
            </a:r>
            <a:r>
              <a:rPr sz="2800" dirty="0">
                <a:solidFill>
                  <a:schemeClr val="bg2"/>
                </a:solidFill>
                <a:latin typeface="Times New Roman" panose="02020603050405020304" charset="0"/>
                <a:cs typeface="Times New Roman" panose="02020603050405020304" charset="0"/>
                <a:sym typeface="+mn-ea"/>
              </a:rPr>
              <a:t> đưa chiếc lược thưa bằng gỗ một cách khó khăn.</a:t>
            </a:r>
            <a:endParaRPr lang="en-GB" altLang="en-US" sz="2800" dirty="0">
              <a:solidFill>
                <a:schemeClr val="bg2"/>
              </a:solidFill>
              <a:latin typeface="Times New Roman" panose="02020603050405020304" charset="0"/>
              <a:cs typeface="Times New Roman" panose="02020603050405020304" charset="0"/>
              <a:sym typeface="+mn-ea"/>
            </a:endParaRPr>
          </a:p>
        </p:txBody>
      </p:sp>
      <p:pic>
        <p:nvPicPr>
          <p:cNvPr id="2" name="Picture 0"/>
          <p:cNvPicPr>
            <a:picLocks noChangeAspect="1"/>
          </p:cNvPicPr>
          <p:nvPr/>
        </p:nvPicPr>
        <p:blipFill>
          <a:blip r:embed="rId3"/>
          <a:stretch>
            <a:fillRect/>
          </a:stretch>
        </p:blipFill>
        <p:spPr>
          <a:xfrm>
            <a:off x="3275330" y="195580"/>
            <a:ext cx="2838450" cy="204787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1383665"/>
          </a:xfrm>
          <a:prstGeom prst="rect">
            <a:avLst/>
          </a:prstGeom>
          <a:noFill/>
        </p:spPr>
        <p:txBody>
          <a:bodyPr wrap="square" rtlCol="0" anchor="t">
            <a:spAutoFit/>
          </a:bodyPr>
          <a:lstStyle/>
          <a:p>
            <a:pPr algn="l"/>
            <a:r>
              <a:rPr sz="2800" dirty="0">
                <a:solidFill>
                  <a:schemeClr val="bg2"/>
                </a:solidFill>
                <a:latin typeface="Times New Roman" panose="02020603050405020304" charset="0"/>
                <a:sym typeface="+mn-ea"/>
              </a:rPr>
              <a:t>(Khi bà mỉm cười) Hai con ngươi đen sẫm nở ra, long lanh, dịu hiền khó tả, ánh lên những tia sáng ấm áp, tươi vui.</a:t>
            </a:r>
          </a:p>
        </p:txBody>
      </p:sp>
      <p:pic>
        <p:nvPicPr>
          <p:cNvPr id="2" name="Picture 0"/>
          <p:cNvPicPr>
            <a:picLocks noChangeAspect="1"/>
          </p:cNvPicPr>
          <p:nvPr/>
        </p:nvPicPr>
        <p:blipFill>
          <a:blip r:embed="rId3"/>
          <a:stretch>
            <a:fillRect/>
          </a:stretch>
        </p:blipFill>
        <p:spPr>
          <a:xfrm>
            <a:off x="3131820" y="-521335"/>
            <a:ext cx="5019675" cy="28765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953135"/>
          </a:xfrm>
          <a:prstGeom prst="rect">
            <a:avLst/>
          </a:prstGeom>
          <a:noFill/>
        </p:spPr>
        <p:txBody>
          <a:bodyPr wrap="square" rtlCol="0" anchor="t">
            <a:spAutoFit/>
          </a:bodyPr>
          <a:lstStyle/>
          <a:p>
            <a:pPr algn="l"/>
            <a:r>
              <a:rPr sz="2800" dirty="0">
                <a:solidFill>
                  <a:schemeClr val="bg2"/>
                </a:solidFill>
                <a:latin typeface="Times New Roman" panose="02020603050405020304" charset="0"/>
                <a:sym typeface="+mn-ea"/>
              </a:rPr>
              <a:t> đôi má ngăm ngăm, đã có nhiều nếp nhăn nhưng khuôn mặt bà hình như vẫn tươi trẻ.</a:t>
            </a:r>
          </a:p>
        </p:txBody>
      </p:sp>
      <p:pic>
        <p:nvPicPr>
          <p:cNvPr id="2" name="Picture 0"/>
          <p:cNvPicPr>
            <a:picLocks noChangeAspect="1"/>
          </p:cNvPicPr>
          <p:nvPr/>
        </p:nvPicPr>
        <p:blipFill>
          <a:blip r:embed="rId3"/>
          <a:stretch>
            <a:fillRect/>
          </a:stretch>
        </p:blipFill>
        <p:spPr>
          <a:xfrm>
            <a:off x="2483485" y="-812165"/>
            <a:ext cx="6115050" cy="28765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1383665"/>
          </a:xfrm>
          <a:prstGeom prst="rect">
            <a:avLst/>
          </a:prstGeom>
          <a:noFill/>
        </p:spPr>
        <p:txBody>
          <a:bodyPr wrap="square" rtlCol="0" anchor="t">
            <a:spAutoFit/>
          </a:bodyPr>
          <a:lstStyle/>
          <a:p>
            <a:pPr algn="l"/>
            <a:r>
              <a:rPr sz="2800" dirty="0">
                <a:solidFill>
                  <a:schemeClr val="bg2"/>
                </a:solidFill>
                <a:latin typeface="Times New Roman" panose="02020603050405020304" charset="0"/>
                <a:sym typeface="+mn-ea"/>
              </a:rPr>
              <a:t>trầm bổng, ngân nga như tiếng chuông ; khắc sâu vào trí nhớ cậu bé ; dịu dàng, rực rỡ, đầy nhựa sống như những đóa hoa.</a:t>
            </a:r>
          </a:p>
        </p:txBody>
      </p:sp>
      <p:pic>
        <p:nvPicPr>
          <p:cNvPr id="2" name="Picture 0"/>
          <p:cNvPicPr>
            <a:picLocks noChangeAspect="1"/>
          </p:cNvPicPr>
          <p:nvPr/>
        </p:nvPicPr>
        <p:blipFill>
          <a:blip r:embed="rId3"/>
          <a:stretch>
            <a:fillRect/>
          </a:stretch>
        </p:blipFill>
        <p:spPr>
          <a:xfrm>
            <a:off x="1763395" y="-1028700"/>
            <a:ext cx="6115050" cy="28765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2" name="Google Shape;802;p32"/>
          <p:cNvPicPr preferRelativeResize="0"/>
          <p:nvPr/>
        </p:nvPicPr>
        <p:blipFill rotWithShape="1">
          <a:blip r:embed="rId2">
            <a:alphaModFix amt="90000"/>
            <a:extLst>
              <a:ext uri="{BEBA8EAE-BF5A-486C-A8C5-ECC9F3942E4B}">
                <a14:imgProps xmlns:a14="http://schemas.microsoft.com/office/drawing/2010/main">
                  <a14:imgLayer r:embed="rId3">
                    <a14:imgEffect>
                      <a14:brightnessContrast contrast="20000"/>
                    </a14:imgEffect>
                  </a14:imgLayer>
                </a14:imgProps>
              </a:ext>
            </a:extLst>
          </a:blip>
          <a:srcRect l="852" t="3632" b="4876"/>
          <a:stretch>
            <a:fillRect/>
          </a:stretch>
        </p:blipFill>
        <p:spPr>
          <a:xfrm>
            <a:off x="1043305" y="1203960"/>
            <a:ext cx="4681855" cy="3535680"/>
          </a:xfrm>
          <a:prstGeom prst="rect">
            <a:avLst/>
          </a:prstGeom>
          <a:noFill/>
          <a:ln>
            <a:noFill/>
          </a:ln>
        </p:spPr>
      </p:pic>
      <p:sp>
        <p:nvSpPr>
          <p:cNvPr id="2" name="Title 1"/>
          <p:cNvSpPr>
            <a:spLocks noGrp="1"/>
          </p:cNvSpPr>
          <p:nvPr>
            <p:ph type="title"/>
          </p:nvPr>
        </p:nvSpPr>
        <p:spPr>
          <a:xfrm>
            <a:off x="1331595" y="1635760"/>
            <a:ext cx="3801745" cy="2156460"/>
          </a:xfrm>
        </p:spPr>
        <p:txBody>
          <a:bodyPr>
            <a:normAutofit fontScale="90000"/>
          </a:bodyPr>
          <a:lstStyle/>
          <a:p>
            <a:pPr algn="ctr"/>
            <a:r>
              <a:rPr lang="en-GB" dirty="0">
                <a:ln>
                  <a:solidFill>
                    <a:srgbClr val="FF9933"/>
                  </a:solidFill>
                </a:ln>
                <a:solidFill>
                  <a:srgbClr val="FF9933"/>
                </a:solidFill>
                <a:latin typeface="Times New Roman" panose="02020603050405020304" charset="0"/>
                <a:sym typeface="+mn-ea"/>
              </a:rPr>
              <a:t>Bạn hãy n</a:t>
            </a:r>
            <a:r>
              <a:rPr dirty="0">
                <a:ln>
                  <a:solidFill>
                    <a:srgbClr val="FF9933"/>
                  </a:solidFill>
                </a:ln>
                <a:solidFill>
                  <a:srgbClr val="FF9933"/>
                </a:solidFill>
                <a:latin typeface="Times New Roman" panose="02020603050405020304" charset="0"/>
                <a:sym typeface="+mn-ea"/>
              </a:rPr>
              <a:t>hận xét gì về cách miêu tả ngoại hình của tác giả? </a:t>
            </a:r>
            <a:br>
              <a:rPr dirty="0">
                <a:ln>
                  <a:solidFill>
                    <a:srgbClr val="FF9933"/>
                  </a:solidFill>
                </a:ln>
                <a:solidFill>
                  <a:srgbClr val="FF9933"/>
                </a:solidFill>
                <a:latin typeface="Times New Roman" panose="02020603050405020304" charset="0"/>
                <a:sym typeface="+mn-ea"/>
              </a:rPr>
            </a:br>
            <a:r>
              <a:rPr dirty="0">
                <a:ln>
                  <a:solidFill>
                    <a:srgbClr val="FF9933"/>
                  </a:solidFill>
                </a:ln>
                <a:solidFill>
                  <a:srgbClr val="FF9933"/>
                </a:solidFill>
                <a:latin typeface="Times New Roman" panose="02020603050405020304" charset="0"/>
                <a:sym typeface="+mn-ea"/>
              </a:rPr>
              <a:t>(</a:t>
            </a:r>
            <a:r>
              <a:rPr i="1" dirty="0">
                <a:ln>
                  <a:solidFill>
                    <a:srgbClr val="FF9933"/>
                  </a:solidFill>
                </a:ln>
                <a:solidFill>
                  <a:srgbClr val="FF9933"/>
                </a:solidFill>
                <a:latin typeface="Times New Roman" panose="02020603050405020304" charset="0"/>
                <a:sym typeface="+mn-ea"/>
              </a:rPr>
              <a:t>tác giả đã quan sát và chọn lọc các chi tiết như thế nào?</a:t>
            </a:r>
            <a:r>
              <a:rPr dirty="0">
                <a:ln>
                  <a:solidFill>
                    <a:srgbClr val="FF9933"/>
                  </a:solidFill>
                </a:ln>
                <a:solidFill>
                  <a:srgbClr val="FF9933"/>
                </a:solidFill>
                <a:latin typeface="Times New Roman" panose="02020603050405020304" charset="0"/>
                <a:sym typeface="+mn-ea"/>
              </a:rPr>
              <a:t>)</a:t>
            </a:r>
            <a:r>
              <a:rPr b="1" dirty="0">
                <a:ln>
                  <a:solidFill>
                    <a:srgbClr val="FF9933"/>
                  </a:solidFill>
                </a:ln>
                <a:solidFill>
                  <a:srgbClr val="FF9933"/>
                </a:solidFill>
                <a:latin typeface="Times New Roman" panose="02020603050405020304" charset="0"/>
              </a:rPr>
              <a:t/>
            </a:r>
            <a:br>
              <a:rPr b="1" dirty="0">
                <a:ln>
                  <a:solidFill>
                    <a:srgbClr val="FF9933"/>
                  </a:solidFill>
                </a:ln>
                <a:solidFill>
                  <a:srgbClr val="FF9933"/>
                </a:solidFill>
                <a:latin typeface="Times New Roman" panose="02020603050405020304" charset="0"/>
              </a:rPr>
            </a:br>
            <a:endParaRPr lang="en-GB" altLang="en-US" b="1" dirty="0">
              <a:ln>
                <a:solidFill>
                  <a:srgbClr val="FF9933"/>
                </a:solidFill>
              </a:ln>
              <a:solidFill>
                <a:srgbClr val="FF9933"/>
              </a:solidFill>
              <a:latin typeface="Times New Roman" panose="02020603050405020304" charset="0"/>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652135" y="339725"/>
            <a:ext cx="2926715" cy="461200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347720" y="339725"/>
            <a:ext cx="5078095" cy="2183765"/>
          </a:xfrm>
          <a:prstGeom prst="rect">
            <a:avLst/>
          </a:prstGeom>
          <a:noFill/>
          <a:ln w="9525">
            <a:noFill/>
          </a:ln>
        </p:spPr>
        <p:txBody>
          <a:bodyPr wrap="square">
            <a:spAutoFit/>
          </a:bodyPr>
          <a:lstStyle/>
          <a:p>
            <a:pPr marL="0" indent="0" algn="ctr"/>
            <a:r>
              <a:rPr lang="en-US" sz="2800" b="1" i="1">
                <a:solidFill>
                  <a:schemeClr val="bg2"/>
                </a:solidFill>
                <a:latin typeface="Times New Roman" panose="02020603050405020304" charset="0"/>
              </a:rPr>
              <a:t>Tác giả đã ngắm bà rất kĩ, đã </a:t>
            </a:r>
            <a:r>
              <a:rPr lang="en-US" sz="4000" b="1" i="1" u="sng">
                <a:solidFill>
                  <a:srgbClr val="FFFF00"/>
                </a:solidFill>
                <a:latin typeface="Times New Roman" panose="02020603050405020304" charset="0"/>
              </a:rPr>
              <a:t>chọn lọc những </a:t>
            </a:r>
          </a:p>
          <a:p>
            <a:pPr marL="0" indent="0" algn="ctr"/>
            <a:r>
              <a:rPr lang="en-US" sz="4000" b="1" i="1" u="sng">
                <a:solidFill>
                  <a:srgbClr val="FFFF00"/>
                </a:solidFill>
                <a:latin typeface="Times New Roman" panose="02020603050405020304" charset="0"/>
              </a:rPr>
              <a:t>chi tiết tiêu biểu</a:t>
            </a:r>
            <a:r>
              <a:rPr lang="en-US" sz="2800" b="1" i="1">
                <a:solidFill>
                  <a:schemeClr val="bg2"/>
                </a:solidFill>
                <a:latin typeface="Times New Roman" panose="02020603050405020304" charset="0"/>
              </a:rPr>
              <a:t> </a:t>
            </a:r>
          </a:p>
          <a:p>
            <a:pPr marL="0" indent="0" algn="ctr"/>
            <a:r>
              <a:rPr lang="en-US" sz="2800" b="1" i="1">
                <a:solidFill>
                  <a:schemeClr val="bg2"/>
                </a:solidFill>
                <a:latin typeface="Times New Roman" panose="02020603050405020304" charset="0"/>
              </a:rPr>
              <a:t>về ngoại hình của bà để miêu tả.</a:t>
            </a:r>
            <a:endParaRPr lang="en-US" altLang="en-US" sz="2800" b="1" i="1">
              <a:solidFill>
                <a:schemeClr val="bg2"/>
              </a:solidFill>
              <a:latin typeface="Times New Roman" panose="02020603050405020304" charset="0"/>
            </a:endParaR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658995" y="2715895"/>
            <a:ext cx="2600325" cy="2298700"/>
          </a:xfrm>
          <a:prstGeom prst="rect">
            <a:avLst/>
          </a:prstGeom>
        </p:spPr>
      </p:pic>
      <p:pic>
        <p:nvPicPr>
          <p:cNvPr id="9"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83567" y="1386839"/>
            <a:ext cx="3202395" cy="371561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áu Yêu Bà">
            <a:hlinkClick r:id="" action="ppaction://media"/>
          </p:cNvPr>
          <p:cNvPicPr/>
          <p:nvPr>
            <a:audioFile r:link="rId2"/>
            <p:extLst>
              <p:ext uri="{DAA4B4D4-6D71-4841-9C94-3DE7FCFB9230}">
                <p14:media xmlns:p14="http://schemas.microsoft.com/office/powerpoint/2010/main" r:embed="rId1"/>
              </p:ext>
            </p:extLst>
          </p:nvPr>
        </p:nvPicPr>
        <p:blipFill>
          <a:blip r:embed="rId4"/>
          <a:stretch>
            <a:fillRect/>
          </a:stretch>
        </p:blipFill>
        <p:spPr>
          <a:xfrm>
            <a:off x="7235825" y="1059815"/>
            <a:ext cx="1770380" cy="1526540"/>
          </a:xfrm>
          <a:prstGeom prst="rect">
            <a:avLst/>
          </a:prstGeom>
        </p:spPr>
      </p:pic>
      <p:pic>
        <p:nvPicPr>
          <p:cNvPr id="7"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23215" y="2067560"/>
            <a:ext cx="2664460" cy="2688590"/>
          </a:xfrm>
          <a:prstGeom prst="rect">
            <a:avLst/>
          </a:prstGeom>
        </p:spPr>
      </p:pic>
      <p:sp>
        <p:nvSpPr>
          <p:cNvPr id="8" name="Rectangles 7"/>
          <p:cNvSpPr/>
          <p:nvPr/>
        </p:nvSpPr>
        <p:spPr>
          <a:xfrm>
            <a:off x="2843530" y="2067560"/>
            <a:ext cx="3963035" cy="953135"/>
          </a:xfrm>
          <a:prstGeom prst="rect">
            <a:avLst/>
          </a:prstGeom>
          <a:noFill/>
          <a:ln>
            <a:noFill/>
          </a:ln>
        </p:spPr>
        <p:txBody>
          <a:bodyPr wrap="square" rtlCol="0" anchor="t">
            <a:spAutoFit/>
          </a:bodyPr>
          <a:lstStyle/>
          <a:p>
            <a:pPr algn="ctr"/>
            <a:r>
              <a:rPr lang="en-GB" altLang="en-US" sz="2800" b="1">
                <a:solidFill>
                  <a:schemeClr val="bg2"/>
                </a:solidFill>
                <a:effectLst>
                  <a:outerShdw blurRad="38100" dist="19050" dir="2700000" algn="tl" rotWithShape="0">
                    <a:schemeClr val="dk1">
                      <a:alpha val="40000"/>
                    </a:schemeClr>
                  </a:outerShdw>
                </a:effectLst>
                <a:latin typeface="+mj-lt"/>
                <a:cs typeface="+mj-lt"/>
              </a:rPr>
              <a:t>Đố bạn bài hát trên nói về nhân vật nào?</a:t>
            </a:r>
          </a:p>
        </p:txBody>
      </p:sp>
      <p:sp>
        <p:nvSpPr>
          <p:cNvPr id="10" name="Rounded Rectangle 9"/>
          <p:cNvSpPr/>
          <p:nvPr/>
        </p:nvSpPr>
        <p:spPr>
          <a:xfrm>
            <a:off x="3923665" y="3435985"/>
            <a:ext cx="2087880" cy="648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a:solidFill>
                  <a:schemeClr val="bg2"/>
                </a:solidFill>
              </a:rPr>
              <a:t>BÀ CHÁU</a:t>
            </a:r>
          </a:p>
        </p:txBody>
      </p:sp>
      <p:pic>
        <p:nvPicPr>
          <p:cNvPr id="2" name="Picture 1"/>
          <p:cNvPicPr>
            <a:picLocks noChangeAspect="1"/>
          </p:cNvPicPr>
          <p:nvPr/>
        </p:nvPicPr>
        <p:blipFill>
          <a:blip r:embed="rId7"/>
          <a:stretch>
            <a:fillRect/>
          </a:stretch>
        </p:blipFill>
        <p:spPr>
          <a:xfrm>
            <a:off x="1907540" y="-20320"/>
            <a:ext cx="4991100" cy="12763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5205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7"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0" fill="hold"/>
                                        <p:tgtEl>
                                          <p:spTgt spid="8"/>
                                        </p:tgtEl>
                                        <p:attrNameLst>
                                          <p:attrName>ppt_x</p:attrName>
                                        </p:attrNameLst>
                                      </p:cBhvr>
                                      <p:tavLst>
                                        <p:tav tm="0">
                                          <p:val>
                                            <p:strVal val="#ppt_x"/>
                                          </p:val>
                                        </p:tav>
                                        <p:tav tm="100000">
                                          <p:val>
                                            <p:strVal val="#ppt_x"/>
                                          </p:val>
                                        </p:tav>
                                      </p:tavLst>
                                    </p:anim>
                                    <p:anim calcmode="lin" valueType="num">
                                      <p:cBhvr additive="base">
                                        <p:cTn id="12"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0" fill="hold"/>
                                        <p:tgtEl>
                                          <p:spTgt spid="10"/>
                                        </p:tgtEl>
                                        <p:attrNameLst>
                                          <p:attrName>ppt_x</p:attrName>
                                        </p:attrNameLst>
                                      </p:cBhvr>
                                      <p:tavLst>
                                        <p:tav tm="0">
                                          <p:val>
                                            <p:strVal val="#ppt_x"/>
                                          </p:val>
                                        </p:tav>
                                        <p:tav tm="100000">
                                          <p:val>
                                            <p:strVal val="#ppt_x"/>
                                          </p:val>
                                        </p:tav>
                                      </p:tavLst>
                                    </p:anim>
                                    <p:anim calcmode="lin" valueType="num">
                                      <p:cBhvr additive="base">
                                        <p:cTn id="18"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1">
                  <p:stCondLst>
                    <p:cond delay="indefinite"/>
                  </p:stCondLst>
                  <p:endCondLst>
                    <p:cond evt="onStopAudio" delay="0">
                      <p:tgtEl>
                        <p:sldTgt/>
                      </p:tgtEl>
                    </p:cond>
                  </p:endCondLst>
                </p:cTn>
                <p:tgtEl>
                  <p:spTgt spid="6"/>
                </p:tgtEl>
              </p:cMediaNode>
            </p:audio>
          </p:childTnLst>
        </p:cTn>
      </p:par>
    </p:tnLst>
    <p:bldLst>
      <p:bldP spid="8"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55"/>
        <p:cNvGrpSpPr/>
        <p:nvPr/>
      </p:nvGrpSpPr>
      <p:grpSpPr>
        <a:xfrm>
          <a:off x="0" y="0"/>
          <a:ext cx="0" cy="0"/>
          <a:chOff x="0" y="0"/>
          <a:chExt cx="0" cy="0"/>
        </a:xfrm>
      </p:grpSpPr>
      <p:sp>
        <p:nvSpPr>
          <p:cNvPr id="2164" name="Google Shape;2164;p52"/>
          <p:cNvSpPr/>
          <p:nvPr/>
        </p:nvSpPr>
        <p:spPr>
          <a:xfrm>
            <a:off x="7116350" y="1790275"/>
            <a:ext cx="2526070" cy="3497556"/>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5" name="Google Shape;2165;p52"/>
          <p:cNvGrpSpPr/>
          <p:nvPr/>
        </p:nvGrpSpPr>
        <p:grpSpPr>
          <a:xfrm rot="-2700000" flipH="1">
            <a:off x="1039042" y="935163"/>
            <a:ext cx="521045" cy="371346"/>
            <a:chOff x="4920225" y="1759925"/>
            <a:chExt cx="521050" cy="371350"/>
          </a:xfrm>
        </p:grpSpPr>
        <p:sp>
          <p:nvSpPr>
            <p:cNvPr id="2166" name="Google Shape;2166;p52"/>
            <p:cNvSpPr/>
            <p:nvPr/>
          </p:nvSpPr>
          <p:spPr>
            <a:xfrm>
              <a:off x="4925300" y="1789500"/>
              <a:ext cx="515975" cy="339250"/>
            </a:xfrm>
            <a:custGeom>
              <a:avLst/>
              <a:gdLst/>
              <a:ahLst/>
              <a:cxnLst/>
              <a:rect l="l" t="t" r="r" b="b"/>
              <a:pathLst>
                <a:path w="20639" h="13570" extrusionOk="0">
                  <a:moveTo>
                    <a:pt x="14309" y="1"/>
                  </a:moveTo>
                  <a:cubicBezTo>
                    <a:pt x="14157" y="1"/>
                    <a:pt x="14062" y="246"/>
                    <a:pt x="14215" y="381"/>
                  </a:cubicBezTo>
                  <a:cubicBezTo>
                    <a:pt x="16007" y="1745"/>
                    <a:pt x="17745" y="3126"/>
                    <a:pt x="19884" y="3919"/>
                  </a:cubicBezTo>
                  <a:lnTo>
                    <a:pt x="19884" y="3919"/>
                  </a:lnTo>
                  <a:cubicBezTo>
                    <a:pt x="13109" y="6595"/>
                    <a:pt x="6552" y="9691"/>
                    <a:pt x="196" y="13186"/>
                  </a:cubicBezTo>
                  <a:cubicBezTo>
                    <a:pt x="1" y="13310"/>
                    <a:pt x="106" y="13570"/>
                    <a:pt x="283" y="13570"/>
                  </a:cubicBezTo>
                  <a:cubicBezTo>
                    <a:pt x="315" y="13570"/>
                    <a:pt x="349" y="13561"/>
                    <a:pt x="384" y="13542"/>
                  </a:cubicBezTo>
                  <a:cubicBezTo>
                    <a:pt x="6871" y="9964"/>
                    <a:pt x="13566" y="6805"/>
                    <a:pt x="20471" y="4085"/>
                  </a:cubicBezTo>
                  <a:cubicBezTo>
                    <a:pt x="20638" y="4022"/>
                    <a:pt x="20638" y="3771"/>
                    <a:pt x="20471" y="3729"/>
                  </a:cubicBezTo>
                  <a:cubicBezTo>
                    <a:pt x="18169" y="2976"/>
                    <a:pt x="16328" y="1469"/>
                    <a:pt x="14424" y="46"/>
                  </a:cubicBezTo>
                  <a:cubicBezTo>
                    <a:pt x="14384" y="14"/>
                    <a:pt x="14345" y="1"/>
                    <a:pt x="14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2"/>
            <p:cNvSpPr/>
            <p:nvPr/>
          </p:nvSpPr>
          <p:spPr>
            <a:xfrm>
              <a:off x="4920225" y="1759925"/>
              <a:ext cx="312825" cy="369950"/>
            </a:xfrm>
            <a:custGeom>
              <a:avLst/>
              <a:gdLst/>
              <a:ahLst/>
              <a:cxnLst/>
              <a:rect l="l" t="t" r="r" b="b"/>
              <a:pathLst>
                <a:path w="12513" h="14798" extrusionOk="0">
                  <a:moveTo>
                    <a:pt x="10085" y="0"/>
                  </a:moveTo>
                  <a:cubicBezTo>
                    <a:pt x="9668" y="0"/>
                    <a:pt x="9276" y="68"/>
                    <a:pt x="8957" y="246"/>
                  </a:cubicBezTo>
                  <a:cubicBezTo>
                    <a:pt x="8350" y="560"/>
                    <a:pt x="7848" y="1459"/>
                    <a:pt x="7450" y="1983"/>
                  </a:cubicBezTo>
                  <a:cubicBezTo>
                    <a:pt x="6906" y="2736"/>
                    <a:pt x="6383" y="3489"/>
                    <a:pt x="5860" y="4284"/>
                  </a:cubicBezTo>
                  <a:cubicBezTo>
                    <a:pt x="3684" y="7548"/>
                    <a:pt x="1843" y="11001"/>
                    <a:pt x="85" y="14516"/>
                  </a:cubicBezTo>
                  <a:cubicBezTo>
                    <a:pt x="0" y="14657"/>
                    <a:pt x="125" y="14798"/>
                    <a:pt x="247" y="14798"/>
                  </a:cubicBezTo>
                  <a:cubicBezTo>
                    <a:pt x="306" y="14798"/>
                    <a:pt x="365" y="14765"/>
                    <a:pt x="399" y="14683"/>
                  </a:cubicBezTo>
                  <a:cubicBezTo>
                    <a:pt x="1843" y="11817"/>
                    <a:pt x="3349" y="8992"/>
                    <a:pt x="5044" y="6230"/>
                  </a:cubicBezTo>
                  <a:cubicBezTo>
                    <a:pt x="5860" y="4912"/>
                    <a:pt x="6718" y="3594"/>
                    <a:pt x="7659" y="2338"/>
                  </a:cubicBezTo>
                  <a:cubicBezTo>
                    <a:pt x="8266" y="1501"/>
                    <a:pt x="8768" y="539"/>
                    <a:pt x="9919" y="434"/>
                  </a:cubicBezTo>
                  <a:cubicBezTo>
                    <a:pt x="10033" y="421"/>
                    <a:pt x="10148" y="415"/>
                    <a:pt x="10266" y="415"/>
                  </a:cubicBezTo>
                  <a:cubicBezTo>
                    <a:pt x="10908" y="415"/>
                    <a:pt x="11599" y="592"/>
                    <a:pt x="12200" y="769"/>
                  </a:cubicBezTo>
                  <a:cubicBezTo>
                    <a:pt x="12222" y="777"/>
                    <a:pt x="12242" y="781"/>
                    <a:pt x="12262" y="781"/>
                  </a:cubicBezTo>
                  <a:cubicBezTo>
                    <a:pt x="12447" y="781"/>
                    <a:pt x="12513" y="451"/>
                    <a:pt x="12304" y="413"/>
                  </a:cubicBezTo>
                  <a:cubicBezTo>
                    <a:pt x="11683" y="224"/>
                    <a:pt x="10844" y="0"/>
                    <a:pt x="1008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2"/>
            <p:cNvSpPr/>
            <p:nvPr/>
          </p:nvSpPr>
          <p:spPr>
            <a:xfrm>
              <a:off x="4945450" y="1769200"/>
              <a:ext cx="306100" cy="332950"/>
            </a:xfrm>
            <a:custGeom>
              <a:avLst/>
              <a:gdLst/>
              <a:ahLst/>
              <a:cxnLst/>
              <a:rect l="l" t="t" r="r" b="b"/>
              <a:pathLst>
                <a:path w="12244" h="13318" extrusionOk="0">
                  <a:moveTo>
                    <a:pt x="11200" y="1"/>
                  </a:moveTo>
                  <a:cubicBezTo>
                    <a:pt x="11124" y="1"/>
                    <a:pt x="11051" y="45"/>
                    <a:pt x="11023" y="147"/>
                  </a:cubicBezTo>
                  <a:cubicBezTo>
                    <a:pt x="11020" y="162"/>
                    <a:pt x="11017" y="177"/>
                    <a:pt x="11013" y="192"/>
                  </a:cubicBezTo>
                  <a:lnTo>
                    <a:pt x="11013" y="192"/>
                  </a:lnTo>
                  <a:cubicBezTo>
                    <a:pt x="11009" y="191"/>
                    <a:pt x="11006" y="190"/>
                    <a:pt x="11003" y="189"/>
                  </a:cubicBezTo>
                  <a:lnTo>
                    <a:pt x="11003" y="189"/>
                  </a:lnTo>
                  <a:cubicBezTo>
                    <a:pt x="11004" y="199"/>
                    <a:pt x="11005" y="209"/>
                    <a:pt x="11007" y="218"/>
                  </a:cubicBezTo>
                  <a:lnTo>
                    <a:pt x="11007" y="218"/>
                  </a:lnTo>
                  <a:cubicBezTo>
                    <a:pt x="10650" y="1669"/>
                    <a:pt x="9459" y="2780"/>
                    <a:pt x="8492" y="3829"/>
                  </a:cubicBezTo>
                  <a:cubicBezTo>
                    <a:pt x="7571" y="4855"/>
                    <a:pt x="6629" y="5817"/>
                    <a:pt x="5688" y="6822"/>
                  </a:cubicBezTo>
                  <a:cubicBezTo>
                    <a:pt x="3784" y="8809"/>
                    <a:pt x="1838" y="10797"/>
                    <a:pt x="143" y="12952"/>
                  </a:cubicBezTo>
                  <a:cubicBezTo>
                    <a:pt x="1" y="13111"/>
                    <a:pt x="134" y="13317"/>
                    <a:pt x="271" y="13317"/>
                  </a:cubicBezTo>
                  <a:cubicBezTo>
                    <a:pt x="315" y="13317"/>
                    <a:pt x="359" y="13296"/>
                    <a:pt x="394" y="13245"/>
                  </a:cubicBezTo>
                  <a:cubicBezTo>
                    <a:pt x="2298" y="10839"/>
                    <a:pt x="4453" y="8663"/>
                    <a:pt x="6546" y="6466"/>
                  </a:cubicBezTo>
                  <a:cubicBezTo>
                    <a:pt x="7571" y="5399"/>
                    <a:pt x="8596" y="4353"/>
                    <a:pt x="9559" y="3223"/>
                  </a:cubicBezTo>
                  <a:cubicBezTo>
                    <a:pt x="10175" y="2524"/>
                    <a:pt x="10804" y="1811"/>
                    <a:pt x="11162" y="949"/>
                  </a:cubicBezTo>
                  <a:lnTo>
                    <a:pt x="11162" y="949"/>
                  </a:lnTo>
                  <a:cubicBezTo>
                    <a:pt x="11298" y="1406"/>
                    <a:pt x="11511" y="1821"/>
                    <a:pt x="11839" y="2218"/>
                  </a:cubicBezTo>
                  <a:cubicBezTo>
                    <a:pt x="11875" y="2269"/>
                    <a:pt x="11919" y="2290"/>
                    <a:pt x="11964" y="2290"/>
                  </a:cubicBezTo>
                  <a:cubicBezTo>
                    <a:pt x="12102" y="2290"/>
                    <a:pt x="12243" y="2084"/>
                    <a:pt x="12132" y="1925"/>
                  </a:cubicBezTo>
                  <a:cubicBezTo>
                    <a:pt x="11735" y="1423"/>
                    <a:pt x="11505" y="816"/>
                    <a:pt x="11421" y="189"/>
                  </a:cubicBezTo>
                  <a:cubicBezTo>
                    <a:pt x="11398" y="72"/>
                    <a:pt x="11296" y="1"/>
                    <a:pt x="1120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2"/>
            <p:cNvSpPr/>
            <p:nvPr/>
          </p:nvSpPr>
          <p:spPr>
            <a:xfrm>
              <a:off x="4924750" y="1948000"/>
              <a:ext cx="378950" cy="183275"/>
            </a:xfrm>
            <a:custGeom>
              <a:avLst/>
              <a:gdLst/>
              <a:ahLst/>
              <a:cxnLst/>
              <a:rect l="l" t="t" r="r" b="b"/>
              <a:pathLst>
                <a:path w="15158" h="7331" extrusionOk="0">
                  <a:moveTo>
                    <a:pt x="14573" y="1"/>
                  </a:moveTo>
                  <a:cubicBezTo>
                    <a:pt x="14499" y="1"/>
                    <a:pt x="14433" y="40"/>
                    <a:pt x="14425" y="130"/>
                  </a:cubicBezTo>
                  <a:cubicBezTo>
                    <a:pt x="14341" y="548"/>
                    <a:pt x="14572" y="695"/>
                    <a:pt x="14551" y="1113"/>
                  </a:cubicBezTo>
                  <a:cubicBezTo>
                    <a:pt x="14530" y="2348"/>
                    <a:pt x="13421" y="2557"/>
                    <a:pt x="12500" y="2892"/>
                  </a:cubicBezTo>
                  <a:cubicBezTo>
                    <a:pt x="11182" y="3415"/>
                    <a:pt x="9822" y="3917"/>
                    <a:pt x="8462" y="4398"/>
                  </a:cubicBezTo>
                  <a:cubicBezTo>
                    <a:pt x="5742" y="5340"/>
                    <a:pt x="2980" y="6177"/>
                    <a:pt x="218" y="6951"/>
                  </a:cubicBezTo>
                  <a:cubicBezTo>
                    <a:pt x="0" y="7010"/>
                    <a:pt x="82" y="7331"/>
                    <a:pt x="286" y="7331"/>
                  </a:cubicBezTo>
                  <a:cubicBezTo>
                    <a:pt x="297" y="7331"/>
                    <a:pt x="310" y="7330"/>
                    <a:pt x="323" y="7328"/>
                  </a:cubicBezTo>
                  <a:cubicBezTo>
                    <a:pt x="3691" y="6386"/>
                    <a:pt x="7018" y="5340"/>
                    <a:pt x="10303" y="4147"/>
                  </a:cubicBezTo>
                  <a:cubicBezTo>
                    <a:pt x="11621" y="3687"/>
                    <a:pt x="13191" y="3289"/>
                    <a:pt x="14362" y="2557"/>
                  </a:cubicBezTo>
                  <a:cubicBezTo>
                    <a:pt x="14676" y="2348"/>
                    <a:pt x="14990" y="2139"/>
                    <a:pt x="15074" y="1741"/>
                  </a:cubicBezTo>
                  <a:cubicBezTo>
                    <a:pt x="15157" y="1197"/>
                    <a:pt x="14676" y="799"/>
                    <a:pt x="14781" y="234"/>
                  </a:cubicBezTo>
                  <a:cubicBezTo>
                    <a:pt x="14819" y="94"/>
                    <a:pt x="14687" y="1"/>
                    <a:pt x="145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0" name="Google Shape;2170;p52"/>
          <p:cNvGrpSpPr/>
          <p:nvPr/>
        </p:nvGrpSpPr>
        <p:grpSpPr>
          <a:xfrm rot="-2700000" flipH="1">
            <a:off x="1039042" y="2184363"/>
            <a:ext cx="521045" cy="371346"/>
            <a:chOff x="4920225" y="1759925"/>
            <a:chExt cx="521050" cy="371350"/>
          </a:xfrm>
        </p:grpSpPr>
        <p:sp>
          <p:nvSpPr>
            <p:cNvPr id="2171" name="Google Shape;2171;p52"/>
            <p:cNvSpPr/>
            <p:nvPr/>
          </p:nvSpPr>
          <p:spPr>
            <a:xfrm>
              <a:off x="4925300" y="1789500"/>
              <a:ext cx="515975" cy="339250"/>
            </a:xfrm>
            <a:custGeom>
              <a:avLst/>
              <a:gdLst/>
              <a:ahLst/>
              <a:cxnLst/>
              <a:rect l="l" t="t" r="r" b="b"/>
              <a:pathLst>
                <a:path w="20639" h="13570" extrusionOk="0">
                  <a:moveTo>
                    <a:pt x="14309" y="1"/>
                  </a:moveTo>
                  <a:cubicBezTo>
                    <a:pt x="14157" y="1"/>
                    <a:pt x="14062" y="246"/>
                    <a:pt x="14215" y="381"/>
                  </a:cubicBezTo>
                  <a:cubicBezTo>
                    <a:pt x="16007" y="1745"/>
                    <a:pt x="17745" y="3126"/>
                    <a:pt x="19884" y="3919"/>
                  </a:cubicBezTo>
                  <a:lnTo>
                    <a:pt x="19884" y="3919"/>
                  </a:lnTo>
                  <a:cubicBezTo>
                    <a:pt x="13109" y="6595"/>
                    <a:pt x="6552" y="9691"/>
                    <a:pt x="196" y="13186"/>
                  </a:cubicBezTo>
                  <a:cubicBezTo>
                    <a:pt x="1" y="13310"/>
                    <a:pt x="106" y="13570"/>
                    <a:pt x="283" y="13570"/>
                  </a:cubicBezTo>
                  <a:cubicBezTo>
                    <a:pt x="315" y="13570"/>
                    <a:pt x="349" y="13561"/>
                    <a:pt x="384" y="13542"/>
                  </a:cubicBezTo>
                  <a:cubicBezTo>
                    <a:pt x="6871" y="9964"/>
                    <a:pt x="13566" y="6805"/>
                    <a:pt x="20471" y="4085"/>
                  </a:cubicBezTo>
                  <a:cubicBezTo>
                    <a:pt x="20638" y="4022"/>
                    <a:pt x="20638" y="3771"/>
                    <a:pt x="20471" y="3729"/>
                  </a:cubicBezTo>
                  <a:cubicBezTo>
                    <a:pt x="18169" y="2976"/>
                    <a:pt x="16328" y="1469"/>
                    <a:pt x="14424" y="46"/>
                  </a:cubicBezTo>
                  <a:cubicBezTo>
                    <a:pt x="14384" y="14"/>
                    <a:pt x="14345" y="1"/>
                    <a:pt x="14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2"/>
            <p:cNvSpPr/>
            <p:nvPr/>
          </p:nvSpPr>
          <p:spPr>
            <a:xfrm>
              <a:off x="4920225" y="1759925"/>
              <a:ext cx="312825" cy="369950"/>
            </a:xfrm>
            <a:custGeom>
              <a:avLst/>
              <a:gdLst/>
              <a:ahLst/>
              <a:cxnLst/>
              <a:rect l="l" t="t" r="r" b="b"/>
              <a:pathLst>
                <a:path w="12513" h="14798" extrusionOk="0">
                  <a:moveTo>
                    <a:pt x="10085" y="0"/>
                  </a:moveTo>
                  <a:cubicBezTo>
                    <a:pt x="9668" y="0"/>
                    <a:pt x="9276" y="68"/>
                    <a:pt x="8957" y="246"/>
                  </a:cubicBezTo>
                  <a:cubicBezTo>
                    <a:pt x="8350" y="560"/>
                    <a:pt x="7848" y="1459"/>
                    <a:pt x="7450" y="1983"/>
                  </a:cubicBezTo>
                  <a:cubicBezTo>
                    <a:pt x="6906" y="2736"/>
                    <a:pt x="6383" y="3489"/>
                    <a:pt x="5860" y="4284"/>
                  </a:cubicBezTo>
                  <a:cubicBezTo>
                    <a:pt x="3684" y="7548"/>
                    <a:pt x="1843" y="11001"/>
                    <a:pt x="85" y="14516"/>
                  </a:cubicBezTo>
                  <a:cubicBezTo>
                    <a:pt x="0" y="14657"/>
                    <a:pt x="125" y="14798"/>
                    <a:pt x="247" y="14798"/>
                  </a:cubicBezTo>
                  <a:cubicBezTo>
                    <a:pt x="306" y="14798"/>
                    <a:pt x="365" y="14765"/>
                    <a:pt x="399" y="14683"/>
                  </a:cubicBezTo>
                  <a:cubicBezTo>
                    <a:pt x="1843" y="11817"/>
                    <a:pt x="3349" y="8992"/>
                    <a:pt x="5044" y="6230"/>
                  </a:cubicBezTo>
                  <a:cubicBezTo>
                    <a:pt x="5860" y="4912"/>
                    <a:pt x="6718" y="3594"/>
                    <a:pt x="7659" y="2338"/>
                  </a:cubicBezTo>
                  <a:cubicBezTo>
                    <a:pt x="8266" y="1501"/>
                    <a:pt x="8768" y="539"/>
                    <a:pt x="9919" y="434"/>
                  </a:cubicBezTo>
                  <a:cubicBezTo>
                    <a:pt x="10033" y="421"/>
                    <a:pt x="10148" y="415"/>
                    <a:pt x="10266" y="415"/>
                  </a:cubicBezTo>
                  <a:cubicBezTo>
                    <a:pt x="10908" y="415"/>
                    <a:pt x="11599" y="592"/>
                    <a:pt x="12200" y="769"/>
                  </a:cubicBezTo>
                  <a:cubicBezTo>
                    <a:pt x="12222" y="777"/>
                    <a:pt x="12242" y="781"/>
                    <a:pt x="12262" y="781"/>
                  </a:cubicBezTo>
                  <a:cubicBezTo>
                    <a:pt x="12447" y="781"/>
                    <a:pt x="12513" y="451"/>
                    <a:pt x="12304" y="413"/>
                  </a:cubicBezTo>
                  <a:cubicBezTo>
                    <a:pt x="11683" y="224"/>
                    <a:pt x="10844" y="0"/>
                    <a:pt x="1008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2"/>
            <p:cNvSpPr/>
            <p:nvPr/>
          </p:nvSpPr>
          <p:spPr>
            <a:xfrm>
              <a:off x="4945450" y="1769200"/>
              <a:ext cx="306100" cy="332950"/>
            </a:xfrm>
            <a:custGeom>
              <a:avLst/>
              <a:gdLst/>
              <a:ahLst/>
              <a:cxnLst/>
              <a:rect l="l" t="t" r="r" b="b"/>
              <a:pathLst>
                <a:path w="12244" h="13318" extrusionOk="0">
                  <a:moveTo>
                    <a:pt x="11200" y="1"/>
                  </a:moveTo>
                  <a:cubicBezTo>
                    <a:pt x="11124" y="1"/>
                    <a:pt x="11051" y="45"/>
                    <a:pt x="11023" y="147"/>
                  </a:cubicBezTo>
                  <a:cubicBezTo>
                    <a:pt x="11020" y="162"/>
                    <a:pt x="11017" y="177"/>
                    <a:pt x="11013" y="192"/>
                  </a:cubicBezTo>
                  <a:lnTo>
                    <a:pt x="11013" y="192"/>
                  </a:lnTo>
                  <a:cubicBezTo>
                    <a:pt x="11009" y="191"/>
                    <a:pt x="11006" y="190"/>
                    <a:pt x="11003" y="189"/>
                  </a:cubicBezTo>
                  <a:lnTo>
                    <a:pt x="11003" y="189"/>
                  </a:lnTo>
                  <a:cubicBezTo>
                    <a:pt x="11004" y="199"/>
                    <a:pt x="11005" y="209"/>
                    <a:pt x="11007" y="218"/>
                  </a:cubicBezTo>
                  <a:lnTo>
                    <a:pt x="11007" y="218"/>
                  </a:lnTo>
                  <a:cubicBezTo>
                    <a:pt x="10650" y="1669"/>
                    <a:pt x="9459" y="2780"/>
                    <a:pt x="8492" y="3829"/>
                  </a:cubicBezTo>
                  <a:cubicBezTo>
                    <a:pt x="7571" y="4855"/>
                    <a:pt x="6629" y="5817"/>
                    <a:pt x="5688" y="6822"/>
                  </a:cubicBezTo>
                  <a:cubicBezTo>
                    <a:pt x="3784" y="8809"/>
                    <a:pt x="1838" y="10797"/>
                    <a:pt x="143" y="12952"/>
                  </a:cubicBezTo>
                  <a:cubicBezTo>
                    <a:pt x="1" y="13111"/>
                    <a:pt x="134" y="13317"/>
                    <a:pt x="271" y="13317"/>
                  </a:cubicBezTo>
                  <a:cubicBezTo>
                    <a:pt x="315" y="13317"/>
                    <a:pt x="359" y="13296"/>
                    <a:pt x="394" y="13245"/>
                  </a:cubicBezTo>
                  <a:cubicBezTo>
                    <a:pt x="2298" y="10839"/>
                    <a:pt x="4453" y="8663"/>
                    <a:pt x="6546" y="6466"/>
                  </a:cubicBezTo>
                  <a:cubicBezTo>
                    <a:pt x="7571" y="5399"/>
                    <a:pt x="8596" y="4353"/>
                    <a:pt x="9559" y="3223"/>
                  </a:cubicBezTo>
                  <a:cubicBezTo>
                    <a:pt x="10175" y="2524"/>
                    <a:pt x="10804" y="1811"/>
                    <a:pt x="11162" y="949"/>
                  </a:cubicBezTo>
                  <a:lnTo>
                    <a:pt x="11162" y="949"/>
                  </a:lnTo>
                  <a:cubicBezTo>
                    <a:pt x="11298" y="1406"/>
                    <a:pt x="11511" y="1821"/>
                    <a:pt x="11839" y="2218"/>
                  </a:cubicBezTo>
                  <a:cubicBezTo>
                    <a:pt x="11875" y="2269"/>
                    <a:pt x="11919" y="2290"/>
                    <a:pt x="11964" y="2290"/>
                  </a:cubicBezTo>
                  <a:cubicBezTo>
                    <a:pt x="12102" y="2290"/>
                    <a:pt x="12243" y="2084"/>
                    <a:pt x="12132" y="1925"/>
                  </a:cubicBezTo>
                  <a:cubicBezTo>
                    <a:pt x="11735" y="1423"/>
                    <a:pt x="11505" y="816"/>
                    <a:pt x="11421" y="189"/>
                  </a:cubicBezTo>
                  <a:cubicBezTo>
                    <a:pt x="11398" y="72"/>
                    <a:pt x="11296" y="1"/>
                    <a:pt x="1120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2"/>
            <p:cNvSpPr/>
            <p:nvPr/>
          </p:nvSpPr>
          <p:spPr>
            <a:xfrm>
              <a:off x="4924750" y="1948000"/>
              <a:ext cx="378950" cy="183275"/>
            </a:xfrm>
            <a:custGeom>
              <a:avLst/>
              <a:gdLst/>
              <a:ahLst/>
              <a:cxnLst/>
              <a:rect l="l" t="t" r="r" b="b"/>
              <a:pathLst>
                <a:path w="15158" h="7331" extrusionOk="0">
                  <a:moveTo>
                    <a:pt x="14573" y="1"/>
                  </a:moveTo>
                  <a:cubicBezTo>
                    <a:pt x="14499" y="1"/>
                    <a:pt x="14433" y="40"/>
                    <a:pt x="14425" y="130"/>
                  </a:cubicBezTo>
                  <a:cubicBezTo>
                    <a:pt x="14341" y="548"/>
                    <a:pt x="14572" y="695"/>
                    <a:pt x="14551" y="1113"/>
                  </a:cubicBezTo>
                  <a:cubicBezTo>
                    <a:pt x="14530" y="2348"/>
                    <a:pt x="13421" y="2557"/>
                    <a:pt x="12500" y="2892"/>
                  </a:cubicBezTo>
                  <a:cubicBezTo>
                    <a:pt x="11182" y="3415"/>
                    <a:pt x="9822" y="3917"/>
                    <a:pt x="8462" y="4398"/>
                  </a:cubicBezTo>
                  <a:cubicBezTo>
                    <a:pt x="5742" y="5340"/>
                    <a:pt x="2980" y="6177"/>
                    <a:pt x="218" y="6951"/>
                  </a:cubicBezTo>
                  <a:cubicBezTo>
                    <a:pt x="0" y="7010"/>
                    <a:pt x="82" y="7331"/>
                    <a:pt x="286" y="7331"/>
                  </a:cubicBezTo>
                  <a:cubicBezTo>
                    <a:pt x="297" y="7331"/>
                    <a:pt x="310" y="7330"/>
                    <a:pt x="323" y="7328"/>
                  </a:cubicBezTo>
                  <a:cubicBezTo>
                    <a:pt x="3691" y="6386"/>
                    <a:pt x="7018" y="5340"/>
                    <a:pt x="10303" y="4147"/>
                  </a:cubicBezTo>
                  <a:cubicBezTo>
                    <a:pt x="11621" y="3687"/>
                    <a:pt x="13191" y="3289"/>
                    <a:pt x="14362" y="2557"/>
                  </a:cubicBezTo>
                  <a:cubicBezTo>
                    <a:pt x="14676" y="2348"/>
                    <a:pt x="14990" y="2139"/>
                    <a:pt x="15074" y="1741"/>
                  </a:cubicBezTo>
                  <a:cubicBezTo>
                    <a:pt x="15157" y="1197"/>
                    <a:pt x="14676" y="799"/>
                    <a:pt x="14781" y="234"/>
                  </a:cubicBezTo>
                  <a:cubicBezTo>
                    <a:pt x="14819" y="94"/>
                    <a:pt x="14687" y="1"/>
                    <a:pt x="145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5" name="Google Shape;2175;p52"/>
          <p:cNvGrpSpPr/>
          <p:nvPr/>
        </p:nvGrpSpPr>
        <p:grpSpPr>
          <a:xfrm rot="-2700000" flipH="1">
            <a:off x="1039042" y="3462113"/>
            <a:ext cx="521045" cy="371346"/>
            <a:chOff x="4920225" y="1759925"/>
            <a:chExt cx="521050" cy="371350"/>
          </a:xfrm>
        </p:grpSpPr>
        <p:sp>
          <p:nvSpPr>
            <p:cNvPr id="2176" name="Google Shape;2176;p52"/>
            <p:cNvSpPr/>
            <p:nvPr/>
          </p:nvSpPr>
          <p:spPr>
            <a:xfrm>
              <a:off x="4925300" y="1789500"/>
              <a:ext cx="515975" cy="339250"/>
            </a:xfrm>
            <a:custGeom>
              <a:avLst/>
              <a:gdLst/>
              <a:ahLst/>
              <a:cxnLst/>
              <a:rect l="l" t="t" r="r" b="b"/>
              <a:pathLst>
                <a:path w="20639" h="13570" extrusionOk="0">
                  <a:moveTo>
                    <a:pt x="14309" y="1"/>
                  </a:moveTo>
                  <a:cubicBezTo>
                    <a:pt x="14157" y="1"/>
                    <a:pt x="14062" y="246"/>
                    <a:pt x="14215" y="381"/>
                  </a:cubicBezTo>
                  <a:cubicBezTo>
                    <a:pt x="16007" y="1745"/>
                    <a:pt x="17745" y="3126"/>
                    <a:pt x="19884" y="3919"/>
                  </a:cubicBezTo>
                  <a:lnTo>
                    <a:pt x="19884" y="3919"/>
                  </a:lnTo>
                  <a:cubicBezTo>
                    <a:pt x="13109" y="6595"/>
                    <a:pt x="6552" y="9691"/>
                    <a:pt x="196" y="13186"/>
                  </a:cubicBezTo>
                  <a:cubicBezTo>
                    <a:pt x="1" y="13310"/>
                    <a:pt x="106" y="13570"/>
                    <a:pt x="283" y="13570"/>
                  </a:cubicBezTo>
                  <a:cubicBezTo>
                    <a:pt x="315" y="13570"/>
                    <a:pt x="349" y="13561"/>
                    <a:pt x="384" y="13542"/>
                  </a:cubicBezTo>
                  <a:cubicBezTo>
                    <a:pt x="6871" y="9964"/>
                    <a:pt x="13566" y="6805"/>
                    <a:pt x="20471" y="4085"/>
                  </a:cubicBezTo>
                  <a:cubicBezTo>
                    <a:pt x="20638" y="4022"/>
                    <a:pt x="20638" y="3771"/>
                    <a:pt x="20471" y="3729"/>
                  </a:cubicBezTo>
                  <a:cubicBezTo>
                    <a:pt x="18169" y="2976"/>
                    <a:pt x="16328" y="1469"/>
                    <a:pt x="14424" y="46"/>
                  </a:cubicBezTo>
                  <a:cubicBezTo>
                    <a:pt x="14384" y="14"/>
                    <a:pt x="14345" y="1"/>
                    <a:pt x="14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2"/>
            <p:cNvSpPr/>
            <p:nvPr/>
          </p:nvSpPr>
          <p:spPr>
            <a:xfrm>
              <a:off x="4920225" y="1759925"/>
              <a:ext cx="312825" cy="369950"/>
            </a:xfrm>
            <a:custGeom>
              <a:avLst/>
              <a:gdLst/>
              <a:ahLst/>
              <a:cxnLst/>
              <a:rect l="l" t="t" r="r" b="b"/>
              <a:pathLst>
                <a:path w="12513" h="14798" extrusionOk="0">
                  <a:moveTo>
                    <a:pt x="10085" y="0"/>
                  </a:moveTo>
                  <a:cubicBezTo>
                    <a:pt x="9668" y="0"/>
                    <a:pt x="9276" y="68"/>
                    <a:pt x="8957" y="246"/>
                  </a:cubicBezTo>
                  <a:cubicBezTo>
                    <a:pt x="8350" y="560"/>
                    <a:pt x="7848" y="1459"/>
                    <a:pt x="7450" y="1983"/>
                  </a:cubicBezTo>
                  <a:cubicBezTo>
                    <a:pt x="6906" y="2736"/>
                    <a:pt x="6383" y="3489"/>
                    <a:pt x="5860" y="4284"/>
                  </a:cubicBezTo>
                  <a:cubicBezTo>
                    <a:pt x="3684" y="7548"/>
                    <a:pt x="1843" y="11001"/>
                    <a:pt x="85" y="14516"/>
                  </a:cubicBezTo>
                  <a:cubicBezTo>
                    <a:pt x="0" y="14657"/>
                    <a:pt x="125" y="14798"/>
                    <a:pt x="247" y="14798"/>
                  </a:cubicBezTo>
                  <a:cubicBezTo>
                    <a:pt x="306" y="14798"/>
                    <a:pt x="365" y="14765"/>
                    <a:pt x="399" y="14683"/>
                  </a:cubicBezTo>
                  <a:cubicBezTo>
                    <a:pt x="1843" y="11817"/>
                    <a:pt x="3349" y="8992"/>
                    <a:pt x="5044" y="6230"/>
                  </a:cubicBezTo>
                  <a:cubicBezTo>
                    <a:pt x="5860" y="4912"/>
                    <a:pt x="6718" y="3594"/>
                    <a:pt x="7659" y="2338"/>
                  </a:cubicBezTo>
                  <a:cubicBezTo>
                    <a:pt x="8266" y="1501"/>
                    <a:pt x="8768" y="539"/>
                    <a:pt x="9919" y="434"/>
                  </a:cubicBezTo>
                  <a:cubicBezTo>
                    <a:pt x="10033" y="421"/>
                    <a:pt x="10148" y="415"/>
                    <a:pt x="10266" y="415"/>
                  </a:cubicBezTo>
                  <a:cubicBezTo>
                    <a:pt x="10908" y="415"/>
                    <a:pt x="11599" y="592"/>
                    <a:pt x="12200" y="769"/>
                  </a:cubicBezTo>
                  <a:cubicBezTo>
                    <a:pt x="12222" y="777"/>
                    <a:pt x="12242" y="781"/>
                    <a:pt x="12262" y="781"/>
                  </a:cubicBezTo>
                  <a:cubicBezTo>
                    <a:pt x="12447" y="781"/>
                    <a:pt x="12513" y="451"/>
                    <a:pt x="12304" y="413"/>
                  </a:cubicBezTo>
                  <a:cubicBezTo>
                    <a:pt x="11683" y="224"/>
                    <a:pt x="10844" y="0"/>
                    <a:pt x="1008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2"/>
            <p:cNvSpPr/>
            <p:nvPr/>
          </p:nvSpPr>
          <p:spPr>
            <a:xfrm>
              <a:off x="4945450" y="1769200"/>
              <a:ext cx="306100" cy="332950"/>
            </a:xfrm>
            <a:custGeom>
              <a:avLst/>
              <a:gdLst/>
              <a:ahLst/>
              <a:cxnLst/>
              <a:rect l="l" t="t" r="r" b="b"/>
              <a:pathLst>
                <a:path w="12244" h="13318" extrusionOk="0">
                  <a:moveTo>
                    <a:pt x="11200" y="1"/>
                  </a:moveTo>
                  <a:cubicBezTo>
                    <a:pt x="11124" y="1"/>
                    <a:pt x="11051" y="45"/>
                    <a:pt x="11023" y="147"/>
                  </a:cubicBezTo>
                  <a:cubicBezTo>
                    <a:pt x="11020" y="162"/>
                    <a:pt x="11017" y="177"/>
                    <a:pt x="11013" y="192"/>
                  </a:cubicBezTo>
                  <a:lnTo>
                    <a:pt x="11013" y="192"/>
                  </a:lnTo>
                  <a:cubicBezTo>
                    <a:pt x="11009" y="191"/>
                    <a:pt x="11006" y="190"/>
                    <a:pt x="11003" y="189"/>
                  </a:cubicBezTo>
                  <a:lnTo>
                    <a:pt x="11003" y="189"/>
                  </a:lnTo>
                  <a:cubicBezTo>
                    <a:pt x="11004" y="199"/>
                    <a:pt x="11005" y="209"/>
                    <a:pt x="11007" y="218"/>
                  </a:cubicBezTo>
                  <a:lnTo>
                    <a:pt x="11007" y="218"/>
                  </a:lnTo>
                  <a:cubicBezTo>
                    <a:pt x="10650" y="1669"/>
                    <a:pt x="9459" y="2780"/>
                    <a:pt x="8492" y="3829"/>
                  </a:cubicBezTo>
                  <a:cubicBezTo>
                    <a:pt x="7571" y="4855"/>
                    <a:pt x="6629" y="5817"/>
                    <a:pt x="5688" y="6822"/>
                  </a:cubicBezTo>
                  <a:cubicBezTo>
                    <a:pt x="3784" y="8809"/>
                    <a:pt x="1838" y="10797"/>
                    <a:pt x="143" y="12952"/>
                  </a:cubicBezTo>
                  <a:cubicBezTo>
                    <a:pt x="1" y="13111"/>
                    <a:pt x="134" y="13317"/>
                    <a:pt x="271" y="13317"/>
                  </a:cubicBezTo>
                  <a:cubicBezTo>
                    <a:pt x="315" y="13317"/>
                    <a:pt x="359" y="13296"/>
                    <a:pt x="394" y="13245"/>
                  </a:cubicBezTo>
                  <a:cubicBezTo>
                    <a:pt x="2298" y="10839"/>
                    <a:pt x="4453" y="8663"/>
                    <a:pt x="6546" y="6466"/>
                  </a:cubicBezTo>
                  <a:cubicBezTo>
                    <a:pt x="7571" y="5399"/>
                    <a:pt x="8596" y="4353"/>
                    <a:pt x="9559" y="3223"/>
                  </a:cubicBezTo>
                  <a:cubicBezTo>
                    <a:pt x="10175" y="2524"/>
                    <a:pt x="10804" y="1811"/>
                    <a:pt x="11162" y="949"/>
                  </a:cubicBezTo>
                  <a:lnTo>
                    <a:pt x="11162" y="949"/>
                  </a:lnTo>
                  <a:cubicBezTo>
                    <a:pt x="11298" y="1406"/>
                    <a:pt x="11511" y="1821"/>
                    <a:pt x="11839" y="2218"/>
                  </a:cubicBezTo>
                  <a:cubicBezTo>
                    <a:pt x="11875" y="2269"/>
                    <a:pt x="11919" y="2290"/>
                    <a:pt x="11964" y="2290"/>
                  </a:cubicBezTo>
                  <a:cubicBezTo>
                    <a:pt x="12102" y="2290"/>
                    <a:pt x="12243" y="2084"/>
                    <a:pt x="12132" y="1925"/>
                  </a:cubicBezTo>
                  <a:cubicBezTo>
                    <a:pt x="11735" y="1423"/>
                    <a:pt x="11505" y="816"/>
                    <a:pt x="11421" y="189"/>
                  </a:cubicBezTo>
                  <a:cubicBezTo>
                    <a:pt x="11398" y="72"/>
                    <a:pt x="11296" y="1"/>
                    <a:pt x="1120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2"/>
            <p:cNvSpPr/>
            <p:nvPr/>
          </p:nvSpPr>
          <p:spPr>
            <a:xfrm>
              <a:off x="4924750" y="1948000"/>
              <a:ext cx="378950" cy="183275"/>
            </a:xfrm>
            <a:custGeom>
              <a:avLst/>
              <a:gdLst/>
              <a:ahLst/>
              <a:cxnLst/>
              <a:rect l="l" t="t" r="r" b="b"/>
              <a:pathLst>
                <a:path w="15158" h="7331" extrusionOk="0">
                  <a:moveTo>
                    <a:pt x="14573" y="1"/>
                  </a:moveTo>
                  <a:cubicBezTo>
                    <a:pt x="14499" y="1"/>
                    <a:pt x="14433" y="40"/>
                    <a:pt x="14425" y="130"/>
                  </a:cubicBezTo>
                  <a:cubicBezTo>
                    <a:pt x="14341" y="548"/>
                    <a:pt x="14572" y="695"/>
                    <a:pt x="14551" y="1113"/>
                  </a:cubicBezTo>
                  <a:cubicBezTo>
                    <a:pt x="14530" y="2348"/>
                    <a:pt x="13421" y="2557"/>
                    <a:pt x="12500" y="2892"/>
                  </a:cubicBezTo>
                  <a:cubicBezTo>
                    <a:pt x="11182" y="3415"/>
                    <a:pt x="9822" y="3917"/>
                    <a:pt x="8462" y="4398"/>
                  </a:cubicBezTo>
                  <a:cubicBezTo>
                    <a:pt x="5742" y="5340"/>
                    <a:pt x="2980" y="6177"/>
                    <a:pt x="218" y="6951"/>
                  </a:cubicBezTo>
                  <a:cubicBezTo>
                    <a:pt x="0" y="7010"/>
                    <a:pt x="82" y="7331"/>
                    <a:pt x="286" y="7331"/>
                  </a:cubicBezTo>
                  <a:cubicBezTo>
                    <a:pt x="297" y="7331"/>
                    <a:pt x="310" y="7330"/>
                    <a:pt x="323" y="7328"/>
                  </a:cubicBezTo>
                  <a:cubicBezTo>
                    <a:pt x="3691" y="6386"/>
                    <a:pt x="7018" y="5340"/>
                    <a:pt x="10303" y="4147"/>
                  </a:cubicBezTo>
                  <a:cubicBezTo>
                    <a:pt x="11621" y="3687"/>
                    <a:pt x="13191" y="3289"/>
                    <a:pt x="14362" y="2557"/>
                  </a:cubicBezTo>
                  <a:cubicBezTo>
                    <a:pt x="14676" y="2348"/>
                    <a:pt x="14990" y="2139"/>
                    <a:pt x="15074" y="1741"/>
                  </a:cubicBezTo>
                  <a:cubicBezTo>
                    <a:pt x="15157" y="1197"/>
                    <a:pt x="14676" y="799"/>
                    <a:pt x="14781" y="234"/>
                  </a:cubicBezTo>
                  <a:cubicBezTo>
                    <a:pt x="14819" y="94"/>
                    <a:pt x="14687" y="1"/>
                    <a:pt x="145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0" name="Google Shape;2180;p52"/>
          <p:cNvSpPr/>
          <p:nvPr/>
        </p:nvSpPr>
        <p:spPr>
          <a:xfrm>
            <a:off x="298075" y="826149"/>
            <a:ext cx="827000" cy="459725"/>
          </a:xfrm>
          <a:custGeom>
            <a:avLst/>
            <a:gdLst/>
            <a:ahLst/>
            <a:cxnLst/>
            <a:rect l="l" t="t" r="r" b="b"/>
            <a:pathLst>
              <a:path w="33080" h="18389" extrusionOk="0">
                <a:moveTo>
                  <a:pt x="33080" y="10522"/>
                </a:moveTo>
                <a:cubicBezTo>
                  <a:pt x="30727" y="9648"/>
                  <a:pt x="23465" y="5614"/>
                  <a:pt x="18960" y="5278"/>
                </a:cubicBezTo>
                <a:cubicBezTo>
                  <a:pt x="14455" y="4942"/>
                  <a:pt x="7799" y="6354"/>
                  <a:pt x="6051" y="8505"/>
                </a:cubicBezTo>
                <a:cubicBezTo>
                  <a:pt x="4303" y="10657"/>
                  <a:pt x="6791" y="17380"/>
                  <a:pt x="8472" y="18187"/>
                </a:cubicBezTo>
                <a:cubicBezTo>
                  <a:pt x="10153" y="18994"/>
                  <a:pt x="15532" y="15968"/>
                  <a:pt x="16137" y="13346"/>
                </a:cubicBezTo>
                <a:cubicBezTo>
                  <a:pt x="16742" y="10724"/>
                  <a:pt x="13716" y="4606"/>
                  <a:pt x="12102" y="2454"/>
                </a:cubicBezTo>
                <a:cubicBezTo>
                  <a:pt x="10488" y="303"/>
                  <a:pt x="8472" y="-370"/>
                  <a:pt x="6455" y="437"/>
                </a:cubicBezTo>
                <a:cubicBezTo>
                  <a:pt x="4438" y="1244"/>
                  <a:pt x="1076" y="6152"/>
                  <a:pt x="0" y="7295"/>
                </a:cubicBezTo>
              </a:path>
            </a:pathLst>
          </a:custGeom>
          <a:noFill/>
          <a:ln w="19050" cap="flat" cmpd="sng">
            <a:solidFill>
              <a:schemeClr val="dk2"/>
            </a:solidFill>
            <a:prstDash val="dash"/>
            <a:round/>
            <a:headEnd type="none" w="med" len="med"/>
            <a:tailEnd type="none" w="med" len="med"/>
          </a:ln>
        </p:spPr>
      </p:sp>
      <p:sp>
        <p:nvSpPr>
          <p:cNvPr id="2181" name="Google Shape;2181;p52"/>
          <p:cNvSpPr/>
          <p:nvPr/>
        </p:nvSpPr>
        <p:spPr>
          <a:xfrm>
            <a:off x="263137" y="3472493"/>
            <a:ext cx="851850" cy="417500"/>
          </a:xfrm>
          <a:custGeom>
            <a:avLst/>
            <a:gdLst/>
            <a:ahLst/>
            <a:cxnLst/>
            <a:rect l="l" t="t" r="r" b="b"/>
            <a:pathLst>
              <a:path w="34074" h="16700" extrusionOk="0">
                <a:moveTo>
                  <a:pt x="34074" y="5925"/>
                </a:moveTo>
                <a:cubicBezTo>
                  <a:pt x="28695" y="5723"/>
                  <a:pt x="6440" y="2967"/>
                  <a:pt x="1801" y="4715"/>
                </a:cubicBezTo>
                <a:cubicBezTo>
                  <a:pt x="-2838" y="6463"/>
                  <a:pt x="2877" y="15271"/>
                  <a:pt x="6239" y="16414"/>
                </a:cubicBezTo>
                <a:cubicBezTo>
                  <a:pt x="9601" y="17557"/>
                  <a:pt x="20493" y="14128"/>
                  <a:pt x="21972" y="11573"/>
                </a:cubicBezTo>
                <a:cubicBezTo>
                  <a:pt x="23451" y="9018"/>
                  <a:pt x="17669" y="2967"/>
                  <a:pt x="15114" y="1084"/>
                </a:cubicBezTo>
                <a:cubicBezTo>
                  <a:pt x="12559" y="-799"/>
                  <a:pt x="8054" y="412"/>
                  <a:pt x="6642" y="277"/>
                </a:cubicBezTo>
              </a:path>
            </a:pathLst>
          </a:custGeom>
          <a:noFill/>
          <a:ln w="19050" cap="flat" cmpd="sng">
            <a:solidFill>
              <a:schemeClr val="dk2"/>
            </a:solidFill>
            <a:prstDash val="dash"/>
            <a:round/>
            <a:headEnd type="none" w="med" len="med"/>
            <a:tailEnd type="none" w="med" len="med"/>
          </a:ln>
        </p:spPr>
      </p:sp>
      <p:sp>
        <p:nvSpPr>
          <p:cNvPr id="2182" name="Google Shape;2182;p52"/>
          <p:cNvSpPr/>
          <p:nvPr/>
        </p:nvSpPr>
        <p:spPr>
          <a:xfrm>
            <a:off x="268447" y="2120436"/>
            <a:ext cx="856625" cy="521925"/>
          </a:xfrm>
          <a:custGeom>
            <a:avLst/>
            <a:gdLst/>
            <a:ahLst/>
            <a:cxnLst/>
            <a:rect l="l" t="t" r="r" b="b"/>
            <a:pathLst>
              <a:path w="34265" h="20877" extrusionOk="0">
                <a:moveTo>
                  <a:pt x="34265" y="8775"/>
                </a:moveTo>
                <a:cubicBezTo>
                  <a:pt x="29491" y="9784"/>
                  <a:pt x="11271" y="15431"/>
                  <a:pt x="5623" y="14826"/>
                </a:cubicBezTo>
                <a:cubicBezTo>
                  <a:pt x="-25" y="14221"/>
                  <a:pt x="-563" y="7565"/>
                  <a:pt x="378" y="5144"/>
                </a:cubicBezTo>
                <a:cubicBezTo>
                  <a:pt x="1319" y="2724"/>
                  <a:pt x="8850" y="-907"/>
                  <a:pt x="11270" y="303"/>
                </a:cubicBezTo>
                <a:cubicBezTo>
                  <a:pt x="13691" y="1513"/>
                  <a:pt x="14565" y="9245"/>
                  <a:pt x="14901" y="12405"/>
                </a:cubicBezTo>
                <a:cubicBezTo>
                  <a:pt x="15237" y="15565"/>
                  <a:pt x="15170" y="17851"/>
                  <a:pt x="13287" y="19263"/>
                </a:cubicBezTo>
                <a:cubicBezTo>
                  <a:pt x="11405" y="20675"/>
                  <a:pt x="5220" y="20608"/>
                  <a:pt x="3606" y="20877"/>
                </a:cubicBezTo>
              </a:path>
            </a:pathLst>
          </a:custGeom>
          <a:noFill/>
          <a:ln w="19050" cap="flat" cmpd="sng">
            <a:solidFill>
              <a:schemeClr val="dk2"/>
            </a:solidFill>
            <a:prstDash val="dash"/>
            <a:round/>
            <a:headEnd type="none" w="med" len="med"/>
            <a:tailEnd type="none" w="med" len="med"/>
          </a:ln>
        </p:spPr>
      </p:sp>
      <p:grpSp>
        <p:nvGrpSpPr>
          <p:cNvPr id="2187" name="Google Shape;2187;p52"/>
          <p:cNvGrpSpPr/>
          <p:nvPr/>
        </p:nvGrpSpPr>
        <p:grpSpPr>
          <a:xfrm rot="2066121">
            <a:off x="7285767" y="3084495"/>
            <a:ext cx="245985" cy="222159"/>
            <a:chOff x="4947100" y="881950"/>
            <a:chExt cx="245975" cy="222150"/>
          </a:xfrm>
        </p:grpSpPr>
        <p:sp>
          <p:nvSpPr>
            <p:cNvPr id="2188" name="Google Shape;2188;p52"/>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2"/>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2"/>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 Box 6"/>
          <p:cNvSpPr txBox="1"/>
          <p:nvPr/>
        </p:nvSpPr>
        <p:spPr>
          <a:xfrm>
            <a:off x="1692275" y="799465"/>
            <a:ext cx="5470525" cy="521970"/>
          </a:xfrm>
          <a:prstGeom prst="rect">
            <a:avLst/>
          </a:prstGeom>
          <a:noFill/>
        </p:spPr>
        <p:txBody>
          <a:bodyPr wrap="square" rtlCol="0" anchor="t">
            <a:spAutoFit/>
          </a:bodyPr>
          <a:lstStyle/>
          <a:p>
            <a:pPr marL="0" indent="0" algn="l"/>
            <a:r>
              <a:rPr lang="en-US" sz="2800" b="1" i="1">
                <a:solidFill>
                  <a:schemeClr val="bg2"/>
                </a:solidFill>
                <a:latin typeface="Times New Roman" panose="02020603050405020304" charset="0"/>
                <a:sym typeface="+mn-ea"/>
              </a:rPr>
              <a:t> Bài văn</a:t>
            </a:r>
            <a:r>
              <a:rPr lang="en-GB" altLang="en-US" sz="2800" b="1" i="1">
                <a:solidFill>
                  <a:schemeClr val="bg2"/>
                </a:solidFill>
                <a:latin typeface="Times New Roman" panose="02020603050405020304" charset="0"/>
                <a:sym typeface="+mn-ea"/>
              </a:rPr>
              <a:t> </a:t>
            </a:r>
            <a:r>
              <a:rPr lang="en-US" sz="2800" b="1" i="1">
                <a:solidFill>
                  <a:schemeClr val="bg2"/>
                </a:solidFill>
                <a:latin typeface="Times New Roman" panose="02020603050405020304" charset="0"/>
                <a:sym typeface="+mn-ea"/>
              </a:rPr>
              <a:t>ngắn gọn</a:t>
            </a:r>
            <a:r>
              <a:rPr lang="en-GB" altLang="en-US" sz="2800" b="1" i="1">
                <a:solidFill>
                  <a:schemeClr val="bg2"/>
                </a:solidFill>
                <a:latin typeface="Times New Roman" panose="02020603050405020304" charset="0"/>
                <a:sym typeface="+mn-ea"/>
              </a:rPr>
              <a:t>, </a:t>
            </a:r>
            <a:r>
              <a:rPr lang="en-US" sz="2800" b="1" i="1">
                <a:solidFill>
                  <a:schemeClr val="bg2"/>
                </a:solidFill>
                <a:latin typeface="Times New Roman" panose="02020603050405020304" charset="0"/>
                <a:sym typeface="+mn-ea"/>
              </a:rPr>
              <a:t>sống động</a:t>
            </a:r>
            <a:r>
              <a:rPr lang="en-GB" altLang="en-US" sz="2800" b="1" i="1">
                <a:solidFill>
                  <a:schemeClr val="bg2"/>
                </a:solidFill>
                <a:latin typeface="Times New Roman" panose="02020603050405020304" charset="0"/>
                <a:sym typeface="+mn-ea"/>
              </a:rPr>
              <a:t>.</a:t>
            </a:r>
          </a:p>
        </p:txBody>
      </p:sp>
      <p:sp>
        <p:nvSpPr>
          <p:cNvPr id="8" name="Text Box 7"/>
          <p:cNvSpPr txBox="1"/>
          <p:nvPr/>
        </p:nvSpPr>
        <p:spPr>
          <a:xfrm>
            <a:off x="1692275" y="1924050"/>
            <a:ext cx="4140835" cy="953135"/>
          </a:xfrm>
          <a:prstGeom prst="rect">
            <a:avLst/>
          </a:prstGeom>
          <a:noFill/>
        </p:spPr>
        <p:txBody>
          <a:bodyPr wrap="square" rtlCol="0" anchor="t">
            <a:spAutoFit/>
          </a:bodyPr>
          <a:lstStyle/>
          <a:p>
            <a:pPr marL="0" indent="0" algn="l"/>
            <a:r>
              <a:rPr lang="en-GB" altLang="en-US" sz="2800" b="1" i="1">
                <a:solidFill>
                  <a:schemeClr val="bg2"/>
                </a:solidFill>
                <a:latin typeface="Times New Roman" panose="02020603050405020304" charset="0"/>
                <a:sym typeface="+mn-ea"/>
              </a:rPr>
              <a:t>K</a:t>
            </a:r>
            <a:r>
              <a:rPr lang="en-US" sz="2800" b="1" i="1">
                <a:solidFill>
                  <a:schemeClr val="bg2"/>
                </a:solidFill>
                <a:latin typeface="Times New Roman" panose="02020603050405020304" charset="0"/>
                <a:sym typeface="+mn-ea"/>
              </a:rPr>
              <a:t>hắc họa rất rõ hình ảnh của người bà</a:t>
            </a:r>
            <a:r>
              <a:rPr lang="en-GB" altLang="en-US" sz="2800" b="1" i="1">
                <a:solidFill>
                  <a:schemeClr val="bg2"/>
                </a:solidFill>
                <a:latin typeface="Times New Roman" panose="02020603050405020304" charset="0"/>
                <a:sym typeface="+mn-ea"/>
              </a:rPr>
              <a:t>.</a:t>
            </a:r>
            <a:r>
              <a:rPr lang="en-US" sz="2800" b="1" i="1">
                <a:solidFill>
                  <a:schemeClr val="bg2"/>
                </a:solidFill>
                <a:latin typeface="Times New Roman" panose="02020603050405020304" charset="0"/>
                <a:sym typeface="+mn-ea"/>
              </a:rPr>
              <a:t>  </a:t>
            </a:r>
            <a:endParaRPr lang="en-US" altLang="en-US" sz="2800" b="1" i="1">
              <a:solidFill>
                <a:schemeClr val="bg2"/>
              </a:solidFill>
              <a:latin typeface="Times New Roman" panose="02020603050405020304" charset="0"/>
              <a:sym typeface="+mn-ea"/>
            </a:endParaRPr>
          </a:p>
        </p:txBody>
      </p:sp>
      <p:sp>
        <p:nvSpPr>
          <p:cNvPr id="9" name="Text Box 8"/>
          <p:cNvSpPr txBox="1"/>
          <p:nvPr/>
        </p:nvSpPr>
        <p:spPr>
          <a:xfrm>
            <a:off x="1692275" y="3220085"/>
            <a:ext cx="3295015" cy="1383665"/>
          </a:xfrm>
          <a:prstGeom prst="rect">
            <a:avLst/>
          </a:prstGeom>
          <a:noFill/>
        </p:spPr>
        <p:txBody>
          <a:bodyPr wrap="square" rtlCol="0" anchor="t">
            <a:spAutoFit/>
          </a:bodyPr>
          <a:lstStyle/>
          <a:p>
            <a:pPr algn="l"/>
            <a:r>
              <a:rPr lang="en-GB" altLang="en-US" sz="2800" b="1" i="1">
                <a:solidFill>
                  <a:schemeClr val="bg2"/>
                </a:solidFill>
                <a:latin typeface="Times New Roman" panose="02020603050405020304" charset="0"/>
                <a:sym typeface="+mn-ea"/>
              </a:rPr>
              <a:t>B</a:t>
            </a:r>
            <a:r>
              <a:rPr lang="en-US" sz="2800" b="1" i="1">
                <a:solidFill>
                  <a:schemeClr val="bg2"/>
                </a:solidFill>
                <a:latin typeface="Times New Roman" panose="02020603050405020304" charset="0"/>
                <a:sym typeface="+mn-ea"/>
              </a:rPr>
              <a:t>ộc lộ tình yêu của đứa cháu nhỏ qua từng lời tả</a:t>
            </a:r>
            <a:r>
              <a:rPr lang="en-GB" altLang="en-US" sz="2800" b="1" i="1">
                <a:solidFill>
                  <a:schemeClr val="bg2"/>
                </a:solidFill>
                <a:latin typeface="Times New Roman" panose="02020603050405020304" charset="0"/>
                <a:sym typeface="+mn-ea"/>
              </a:rPr>
              <a:t>.</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984750" y="507365"/>
            <a:ext cx="4114800" cy="463613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500"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500"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grpId="0" nodeType="clickEffect">
                                  <p:stCondLst>
                                    <p:cond delay="0"/>
                                  </p:stCondLst>
                                  <p:childTnLst>
                                    <p:set>
                                      <p:cBhvr>
                                        <p:cTn id="18" dur="500"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grpSp>
        <p:nvGrpSpPr>
          <p:cNvPr id="2051" name="Google Shape;2051;p50"/>
          <p:cNvGrpSpPr/>
          <p:nvPr/>
        </p:nvGrpSpPr>
        <p:grpSpPr>
          <a:xfrm rot="1124905">
            <a:off x="7795240" y="4089608"/>
            <a:ext cx="482705" cy="502429"/>
            <a:chOff x="5196600" y="2162225"/>
            <a:chExt cx="482725" cy="502450"/>
          </a:xfrm>
        </p:grpSpPr>
        <p:sp>
          <p:nvSpPr>
            <p:cNvPr id="2052" name="Google Shape;2052;p50"/>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50"/>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50"/>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0"/>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0"/>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0"/>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0"/>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0"/>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0"/>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Box 3"/>
          <p:cNvSpPr txBox="1"/>
          <p:nvPr/>
        </p:nvSpPr>
        <p:spPr>
          <a:xfrm>
            <a:off x="899160" y="1131570"/>
            <a:ext cx="6560820" cy="1076325"/>
          </a:xfrm>
          <a:prstGeom prst="rect">
            <a:avLst/>
          </a:prstGeom>
          <a:noFill/>
        </p:spPr>
        <p:txBody>
          <a:bodyPr wrap="square" rtlCol="0" anchor="t">
            <a:spAutoFit/>
            <a:scene3d>
              <a:camera prst="orthographicFront"/>
              <a:lightRig rig="threePt" dir="t"/>
            </a:scene3d>
          </a:bodyPr>
          <a:lstStyle/>
          <a:p>
            <a:pPr algn="ctr"/>
            <a:r>
              <a:rPr lang="en-GB" altLang="en-US" sz="3200">
                <a:solidFill>
                  <a:schemeClr val="bg2"/>
                </a:solidFill>
                <a:effectLst>
                  <a:outerShdw blurRad="38100" dist="25400" dir="5400000" algn="ctr" rotWithShape="0">
                    <a:srgbClr val="6E747A">
                      <a:alpha val="43000"/>
                    </a:srgbClr>
                  </a:outerShdw>
                </a:effectLst>
              </a:rPr>
              <a:t>Nghề rèn đỏ lửa còn tiền</a:t>
            </a:r>
          </a:p>
          <a:p>
            <a:pPr algn="ctr"/>
            <a:r>
              <a:rPr lang="en-GB" altLang="en-US" sz="3200">
                <a:solidFill>
                  <a:schemeClr val="bg2"/>
                </a:solidFill>
                <a:effectLst>
                  <a:outerShdw blurRad="38100" dist="25400" dir="5400000" algn="ctr" rotWithShape="0">
                    <a:srgbClr val="6E747A">
                      <a:alpha val="43000"/>
                    </a:srgbClr>
                  </a:outerShdw>
                </a:effectLst>
              </a:rPr>
              <a:t>Nguội lò tắt lửa phụt đèn hết tiêu</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87450" y="2222500"/>
            <a:ext cx="4063365" cy="2392045"/>
          </a:xfrm>
          <a:prstGeom prst="rect">
            <a:avLst/>
          </a:prstGeom>
        </p:spPr>
      </p:pic>
      <p:sp>
        <p:nvSpPr>
          <p:cNvPr id="2" name="Rectangles 1"/>
          <p:cNvSpPr/>
          <p:nvPr/>
        </p:nvSpPr>
        <p:spPr>
          <a:xfrm>
            <a:off x="1886585" y="2781935"/>
            <a:ext cx="2685415" cy="953135"/>
          </a:xfrm>
          <a:prstGeom prst="rect">
            <a:avLst/>
          </a:prstGeom>
          <a:noFill/>
          <a:ln>
            <a:noFill/>
          </a:ln>
        </p:spPr>
        <p:txBody>
          <a:bodyPr wrap="square" rtlCol="0" anchor="t">
            <a:spAutoFit/>
          </a:bodyPr>
          <a:lstStyle/>
          <a:p>
            <a:pPr algn="ctr"/>
            <a:r>
              <a:rPr lang="en-GB" altLang="en-US" sz="2800" b="1">
                <a:solidFill>
                  <a:schemeClr val="tx1"/>
                </a:solidFill>
                <a:effectLst>
                  <a:outerShdw blurRad="38100" dist="19050" dir="2700000" algn="tl" rotWithShape="0">
                    <a:schemeClr val="dk1">
                      <a:alpha val="40000"/>
                    </a:schemeClr>
                  </a:outerShdw>
                </a:effectLst>
              </a:rPr>
              <a:t>Câu ca dao trên nói đến ai?</a:t>
            </a:r>
          </a:p>
        </p:txBody>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714365" y="2641600"/>
            <a:ext cx="1630045" cy="25019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10"/>
                                        </p:tgtEl>
                                        <p:attrNameLst>
                                          <p:attrName>r</p:attrName>
                                        </p:attrNameLst>
                                      </p:cBhvr>
                                    </p:animRot>
                                    <p:animRot by="-240000">
                                      <p:cBhvr>
                                        <p:cTn id="14" dur="200" fill="hold">
                                          <p:stCondLst>
                                            <p:cond delay="200"/>
                                          </p:stCondLst>
                                        </p:cTn>
                                        <p:tgtEl>
                                          <p:spTgt spid="10"/>
                                        </p:tgtEl>
                                        <p:attrNameLst>
                                          <p:attrName>r</p:attrName>
                                        </p:attrNameLst>
                                      </p:cBhvr>
                                    </p:animRot>
                                    <p:animRot by="240000">
                                      <p:cBhvr>
                                        <p:cTn id="15" dur="200" fill="hold">
                                          <p:stCondLst>
                                            <p:cond delay="400"/>
                                          </p:stCondLst>
                                        </p:cTn>
                                        <p:tgtEl>
                                          <p:spTgt spid="10"/>
                                        </p:tgtEl>
                                        <p:attrNameLst>
                                          <p:attrName>r</p:attrName>
                                        </p:attrNameLst>
                                      </p:cBhvr>
                                    </p:animRot>
                                    <p:animRot by="-240000">
                                      <p:cBhvr>
                                        <p:cTn id="16" dur="200" fill="hold">
                                          <p:stCondLst>
                                            <p:cond delay="600"/>
                                          </p:stCondLst>
                                        </p:cTn>
                                        <p:tgtEl>
                                          <p:spTgt spid="10"/>
                                        </p:tgtEl>
                                        <p:attrNameLst>
                                          <p:attrName>r</p:attrName>
                                        </p:attrNameLst>
                                      </p:cBhvr>
                                    </p:animRot>
                                    <p:animRot by="120000">
                                      <p:cBhvr>
                                        <p:cTn id="17"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94"/>
        <p:cNvGrpSpPr/>
        <p:nvPr/>
      </p:nvGrpSpPr>
      <p:grpSpPr>
        <a:xfrm>
          <a:off x="0" y="0"/>
          <a:ext cx="0" cy="0"/>
          <a:chOff x="0" y="0"/>
          <a:chExt cx="0" cy="0"/>
        </a:xfrm>
      </p:grpSpPr>
      <p:grpSp>
        <p:nvGrpSpPr>
          <p:cNvPr id="2195" name="Google Shape;2195;p53"/>
          <p:cNvGrpSpPr/>
          <p:nvPr/>
        </p:nvGrpSpPr>
        <p:grpSpPr>
          <a:xfrm rot="21420000">
            <a:off x="1128395" y="548640"/>
            <a:ext cx="6055995" cy="4074160"/>
            <a:chOff x="3146550" y="2061550"/>
            <a:chExt cx="1322000" cy="1581600"/>
          </a:xfrm>
        </p:grpSpPr>
        <p:sp>
          <p:nvSpPr>
            <p:cNvPr id="2196" name="Google Shape;2196;p53"/>
            <p:cNvSpPr/>
            <p:nvPr/>
          </p:nvSpPr>
          <p:spPr>
            <a:xfrm>
              <a:off x="3149633" y="2244673"/>
              <a:ext cx="1315825" cy="1388475"/>
            </a:xfrm>
            <a:custGeom>
              <a:avLst/>
              <a:gdLst/>
              <a:ahLst/>
              <a:cxnLst/>
              <a:rect l="l" t="t" r="r" b="b"/>
              <a:pathLst>
                <a:path w="52633" h="55539" extrusionOk="0">
                  <a:moveTo>
                    <a:pt x="72" y="51887"/>
                  </a:moveTo>
                  <a:cubicBezTo>
                    <a:pt x="22" y="51922"/>
                    <a:pt x="1" y="51948"/>
                    <a:pt x="17" y="51948"/>
                  </a:cubicBezTo>
                  <a:cubicBezTo>
                    <a:pt x="21" y="51948"/>
                    <a:pt x="25" y="51947"/>
                    <a:pt x="32" y="51945"/>
                  </a:cubicBezTo>
                  <a:cubicBezTo>
                    <a:pt x="45" y="51940"/>
                    <a:pt x="58" y="51921"/>
                    <a:pt x="72" y="51887"/>
                  </a:cubicBezTo>
                  <a:close/>
                  <a:moveTo>
                    <a:pt x="2836" y="0"/>
                  </a:moveTo>
                  <a:cubicBezTo>
                    <a:pt x="2194" y="335"/>
                    <a:pt x="2738" y="12666"/>
                    <a:pt x="2891" y="13963"/>
                  </a:cubicBezTo>
                  <a:cubicBezTo>
                    <a:pt x="3045" y="15274"/>
                    <a:pt x="1999" y="32012"/>
                    <a:pt x="1915" y="32891"/>
                  </a:cubicBezTo>
                  <a:cubicBezTo>
                    <a:pt x="1807" y="33731"/>
                    <a:pt x="541" y="50757"/>
                    <a:pt x="72" y="51887"/>
                  </a:cubicBezTo>
                  <a:lnTo>
                    <a:pt x="72" y="51887"/>
                  </a:lnTo>
                  <a:cubicBezTo>
                    <a:pt x="176" y="51814"/>
                    <a:pt x="407" y="51701"/>
                    <a:pt x="692" y="51701"/>
                  </a:cubicBezTo>
                  <a:cubicBezTo>
                    <a:pt x="1085" y="51701"/>
                    <a:pt x="1583" y="51915"/>
                    <a:pt x="1999" y="52740"/>
                  </a:cubicBezTo>
                  <a:lnTo>
                    <a:pt x="1622" y="54135"/>
                  </a:lnTo>
                  <a:cubicBezTo>
                    <a:pt x="1622" y="54135"/>
                    <a:pt x="1939" y="54489"/>
                    <a:pt x="2780" y="54489"/>
                  </a:cubicBezTo>
                  <a:cubicBezTo>
                    <a:pt x="2838" y="54489"/>
                    <a:pt x="2898" y="54487"/>
                    <a:pt x="2961" y="54484"/>
                  </a:cubicBezTo>
                  <a:cubicBezTo>
                    <a:pt x="2983" y="54483"/>
                    <a:pt x="3010" y="54482"/>
                    <a:pt x="3043" y="54482"/>
                  </a:cubicBezTo>
                  <a:cubicBezTo>
                    <a:pt x="4535" y="54482"/>
                    <a:pt x="17796" y="55379"/>
                    <a:pt x="22489" y="55516"/>
                  </a:cubicBezTo>
                  <a:cubicBezTo>
                    <a:pt x="22983" y="55531"/>
                    <a:pt x="23543" y="55538"/>
                    <a:pt x="24159" y="55538"/>
                  </a:cubicBezTo>
                  <a:cubicBezTo>
                    <a:pt x="31389" y="55538"/>
                    <a:pt x="46183" y="54549"/>
                    <a:pt x="48587" y="54177"/>
                  </a:cubicBezTo>
                  <a:cubicBezTo>
                    <a:pt x="49940" y="53967"/>
                    <a:pt x="49201" y="52642"/>
                    <a:pt x="49061" y="50132"/>
                  </a:cubicBezTo>
                  <a:cubicBezTo>
                    <a:pt x="48964" y="48304"/>
                    <a:pt x="52032" y="46170"/>
                    <a:pt x="52311" y="45459"/>
                  </a:cubicBezTo>
                  <a:cubicBezTo>
                    <a:pt x="52632" y="44608"/>
                    <a:pt x="51698" y="25791"/>
                    <a:pt x="51628" y="24899"/>
                  </a:cubicBezTo>
                  <a:cubicBezTo>
                    <a:pt x="51558" y="24006"/>
                    <a:pt x="51419" y="572"/>
                    <a:pt x="51419" y="572"/>
                  </a:cubicBezTo>
                  <a:lnTo>
                    <a:pt x="50386" y="363"/>
                  </a:lnTo>
                  <a:cubicBezTo>
                    <a:pt x="50386" y="363"/>
                    <a:pt x="39144" y="670"/>
                    <a:pt x="38265" y="977"/>
                  </a:cubicBezTo>
                  <a:cubicBezTo>
                    <a:pt x="37555" y="1229"/>
                    <a:pt x="28206" y="1424"/>
                    <a:pt x="24084" y="1424"/>
                  </a:cubicBezTo>
                  <a:cubicBezTo>
                    <a:pt x="23188" y="1424"/>
                    <a:pt x="22539" y="1415"/>
                    <a:pt x="22280" y="1395"/>
                  </a:cubicBezTo>
                  <a:cubicBezTo>
                    <a:pt x="20829" y="1284"/>
                    <a:pt x="13074" y="363"/>
                    <a:pt x="12209" y="293"/>
                  </a:cubicBezTo>
                  <a:cubicBezTo>
                    <a:pt x="11330" y="223"/>
                    <a:pt x="2836" y="0"/>
                    <a:pt x="28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3"/>
            <p:cNvSpPr/>
            <p:nvPr/>
          </p:nvSpPr>
          <p:spPr>
            <a:xfrm>
              <a:off x="3146550" y="2234675"/>
              <a:ext cx="1322000" cy="1408475"/>
            </a:xfrm>
            <a:custGeom>
              <a:avLst/>
              <a:gdLst/>
              <a:ahLst/>
              <a:cxnLst/>
              <a:rect l="l" t="t" r="r" b="b"/>
              <a:pathLst>
                <a:path w="52880" h="56339" extrusionOk="0">
                  <a:moveTo>
                    <a:pt x="3097" y="2839"/>
                  </a:moveTo>
                  <a:cubicBezTo>
                    <a:pt x="3613" y="9479"/>
                    <a:pt x="3976" y="16132"/>
                    <a:pt x="4046" y="22814"/>
                  </a:cubicBezTo>
                  <a:cubicBezTo>
                    <a:pt x="4116" y="29858"/>
                    <a:pt x="3767" y="36846"/>
                    <a:pt x="3209" y="43876"/>
                  </a:cubicBezTo>
                  <a:cubicBezTo>
                    <a:pt x="2972" y="46722"/>
                    <a:pt x="2818" y="49567"/>
                    <a:pt x="2135" y="52329"/>
                  </a:cubicBezTo>
                  <a:cubicBezTo>
                    <a:pt x="2107" y="52287"/>
                    <a:pt x="2051" y="52273"/>
                    <a:pt x="1981" y="52273"/>
                  </a:cubicBezTo>
                  <a:cubicBezTo>
                    <a:pt x="1493" y="52217"/>
                    <a:pt x="991" y="52162"/>
                    <a:pt x="503" y="52106"/>
                  </a:cubicBezTo>
                  <a:cubicBezTo>
                    <a:pt x="726" y="45410"/>
                    <a:pt x="1661" y="38771"/>
                    <a:pt x="2428" y="32104"/>
                  </a:cubicBezTo>
                  <a:cubicBezTo>
                    <a:pt x="3195" y="25366"/>
                    <a:pt x="3572" y="18671"/>
                    <a:pt x="3237" y="11864"/>
                  </a:cubicBezTo>
                  <a:cubicBezTo>
                    <a:pt x="3083" y="8851"/>
                    <a:pt x="2944" y="5852"/>
                    <a:pt x="3097" y="2839"/>
                  </a:cubicBezTo>
                  <a:close/>
                  <a:moveTo>
                    <a:pt x="51736" y="46303"/>
                  </a:moveTo>
                  <a:lnTo>
                    <a:pt x="51736" y="46303"/>
                  </a:lnTo>
                  <a:cubicBezTo>
                    <a:pt x="51401" y="46666"/>
                    <a:pt x="51053" y="47042"/>
                    <a:pt x="50704" y="47391"/>
                  </a:cubicBezTo>
                  <a:cubicBezTo>
                    <a:pt x="50230" y="47893"/>
                    <a:pt x="49742" y="48382"/>
                    <a:pt x="49253" y="48884"/>
                  </a:cubicBezTo>
                  <a:cubicBezTo>
                    <a:pt x="49225" y="48898"/>
                    <a:pt x="49184" y="48939"/>
                    <a:pt x="49170" y="48967"/>
                  </a:cubicBezTo>
                  <a:cubicBezTo>
                    <a:pt x="48347" y="49804"/>
                    <a:pt x="47510" y="50627"/>
                    <a:pt x="46645" y="51408"/>
                  </a:cubicBezTo>
                  <a:cubicBezTo>
                    <a:pt x="46226" y="51799"/>
                    <a:pt x="45780" y="52106"/>
                    <a:pt x="45334" y="52385"/>
                  </a:cubicBezTo>
                  <a:cubicBezTo>
                    <a:pt x="46366" y="50823"/>
                    <a:pt x="46896" y="49065"/>
                    <a:pt x="46784" y="47126"/>
                  </a:cubicBezTo>
                  <a:lnTo>
                    <a:pt x="46784" y="47126"/>
                  </a:lnTo>
                  <a:cubicBezTo>
                    <a:pt x="47423" y="47252"/>
                    <a:pt x="48117" y="47388"/>
                    <a:pt x="48787" y="47388"/>
                  </a:cubicBezTo>
                  <a:cubicBezTo>
                    <a:pt x="49230" y="47388"/>
                    <a:pt x="49663" y="47329"/>
                    <a:pt x="50062" y="47168"/>
                  </a:cubicBezTo>
                  <a:cubicBezTo>
                    <a:pt x="50634" y="46945"/>
                    <a:pt x="51192" y="46638"/>
                    <a:pt x="51736" y="46303"/>
                  </a:cubicBezTo>
                  <a:close/>
                  <a:moveTo>
                    <a:pt x="5113" y="529"/>
                  </a:moveTo>
                  <a:cubicBezTo>
                    <a:pt x="7758" y="529"/>
                    <a:pt x="10393" y="642"/>
                    <a:pt x="13029" y="859"/>
                  </a:cubicBezTo>
                  <a:cubicBezTo>
                    <a:pt x="16139" y="1124"/>
                    <a:pt x="19236" y="1626"/>
                    <a:pt x="22346" y="1975"/>
                  </a:cubicBezTo>
                  <a:cubicBezTo>
                    <a:pt x="23802" y="2149"/>
                    <a:pt x="25254" y="2213"/>
                    <a:pt x="26705" y="2213"/>
                  </a:cubicBezTo>
                  <a:cubicBezTo>
                    <a:pt x="28385" y="2213"/>
                    <a:pt x="30064" y="2128"/>
                    <a:pt x="31748" y="2030"/>
                  </a:cubicBezTo>
                  <a:cubicBezTo>
                    <a:pt x="34886" y="1863"/>
                    <a:pt x="38025" y="1682"/>
                    <a:pt x="41163" y="1486"/>
                  </a:cubicBezTo>
                  <a:cubicBezTo>
                    <a:pt x="44608" y="1305"/>
                    <a:pt x="48068" y="1110"/>
                    <a:pt x="51527" y="900"/>
                  </a:cubicBezTo>
                  <a:lnTo>
                    <a:pt x="51527" y="900"/>
                  </a:lnTo>
                  <a:cubicBezTo>
                    <a:pt x="51471" y="8042"/>
                    <a:pt x="51206" y="15226"/>
                    <a:pt x="51471" y="22381"/>
                  </a:cubicBezTo>
                  <a:cubicBezTo>
                    <a:pt x="51611" y="25896"/>
                    <a:pt x="51918" y="29384"/>
                    <a:pt x="51904" y="32913"/>
                  </a:cubicBezTo>
                  <a:cubicBezTo>
                    <a:pt x="51890" y="36330"/>
                    <a:pt x="51959" y="39761"/>
                    <a:pt x="52113" y="43179"/>
                  </a:cubicBezTo>
                  <a:cubicBezTo>
                    <a:pt x="52127" y="43611"/>
                    <a:pt x="52169" y="44071"/>
                    <a:pt x="52183" y="44504"/>
                  </a:cubicBezTo>
                  <a:cubicBezTo>
                    <a:pt x="52196" y="44727"/>
                    <a:pt x="52183" y="44964"/>
                    <a:pt x="52224" y="45187"/>
                  </a:cubicBezTo>
                  <a:cubicBezTo>
                    <a:pt x="52224" y="45201"/>
                    <a:pt x="52238" y="45271"/>
                    <a:pt x="52252" y="45355"/>
                  </a:cubicBezTo>
                  <a:cubicBezTo>
                    <a:pt x="51611" y="45787"/>
                    <a:pt x="50941" y="46178"/>
                    <a:pt x="50272" y="46512"/>
                  </a:cubicBezTo>
                  <a:cubicBezTo>
                    <a:pt x="49772" y="46750"/>
                    <a:pt x="49250" y="46833"/>
                    <a:pt x="48722" y="46833"/>
                  </a:cubicBezTo>
                  <a:cubicBezTo>
                    <a:pt x="48010" y="46833"/>
                    <a:pt x="47286" y="46682"/>
                    <a:pt x="46589" y="46554"/>
                  </a:cubicBezTo>
                  <a:cubicBezTo>
                    <a:pt x="46567" y="46548"/>
                    <a:pt x="46544" y="46545"/>
                    <a:pt x="46522" y="46545"/>
                  </a:cubicBezTo>
                  <a:cubicBezTo>
                    <a:pt x="46384" y="46545"/>
                    <a:pt x="46242" y="46648"/>
                    <a:pt x="46254" y="46791"/>
                  </a:cubicBezTo>
                  <a:cubicBezTo>
                    <a:pt x="46478" y="49093"/>
                    <a:pt x="45766" y="51115"/>
                    <a:pt x="44316" y="52901"/>
                  </a:cubicBezTo>
                  <a:cubicBezTo>
                    <a:pt x="43102" y="53417"/>
                    <a:pt x="41763" y="53640"/>
                    <a:pt x="40312" y="53668"/>
                  </a:cubicBezTo>
                  <a:cubicBezTo>
                    <a:pt x="39413" y="53672"/>
                    <a:pt x="38514" y="53673"/>
                    <a:pt x="37616" y="53673"/>
                  </a:cubicBezTo>
                  <a:cubicBezTo>
                    <a:pt x="34921" y="53673"/>
                    <a:pt x="32233" y="53658"/>
                    <a:pt x="29544" y="53626"/>
                  </a:cubicBezTo>
                  <a:cubicBezTo>
                    <a:pt x="22796" y="53566"/>
                    <a:pt x="16048" y="53464"/>
                    <a:pt x="9281" y="53464"/>
                  </a:cubicBezTo>
                  <a:cubicBezTo>
                    <a:pt x="8202" y="53464"/>
                    <a:pt x="7121" y="53467"/>
                    <a:pt x="6041" y="53473"/>
                  </a:cubicBezTo>
                  <a:cubicBezTo>
                    <a:pt x="6096" y="52999"/>
                    <a:pt x="6027" y="52496"/>
                    <a:pt x="6013" y="52036"/>
                  </a:cubicBezTo>
                  <a:cubicBezTo>
                    <a:pt x="5957" y="50976"/>
                    <a:pt x="5943" y="49930"/>
                    <a:pt x="5957" y="48870"/>
                  </a:cubicBezTo>
                  <a:cubicBezTo>
                    <a:pt x="5957" y="48842"/>
                    <a:pt x="5971" y="48814"/>
                    <a:pt x="5971" y="48772"/>
                  </a:cubicBezTo>
                  <a:lnTo>
                    <a:pt x="5971" y="48465"/>
                  </a:lnTo>
                  <a:lnTo>
                    <a:pt x="5971" y="48423"/>
                  </a:lnTo>
                  <a:lnTo>
                    <a:pt x="5971" y="48409"/>
                  </a:lnTo>
                  <a:cubicBezTo>
                    <a:pt x="5957" y="42593"/>
                    <a:pt x="5762" y="36776"/>
                    <a:pt x="5594" y="30960"/>
                  </a:cubicBezTo>
                  <a:cubicBezTo>
                    <a:pt x="5385" y="24502"/>
                    <a:pt x="5455" y="18043"/>
                    <a:pt x="5134" y="11585"/>
                  </a:cubicBezTo>
                  <a:cubicBezTo>
                    <a:pt x="4966" y="7875"/>
                    <a:pt x="4576" y="4178"/>
                    <a:pt x="3851" y="538"/>
                  </a:cubicBezTo>
                  <a:cubicBezTo>
                    <a:pt x="4272" y="532"/>
                    <a:pt x="4692" y="529"/>
                    <a:pt x="5113" y="529"/>
                  </a:cubicBezTo>
                  <a:close/>
                  <a:moveTo>
                    <a:pt x="3530" y="1821"/>
                  </a:moveTo>
                  <a:lnTo>
                    <a:pt x="3530" y="1821"/>
                  </a:lnTo>
                  <a:cubicBezTo>
                    <a:pt x="4674" y="8098"/>
                    <a:pt x="4715" y="14500"/>
                    <a:pt x="4813" y="20875"/>
                  </a:cubicBezTo>
                  <a:cubicBezTo>
                    <a:pt x="4897" y="26719"/>
                    <a:pt x="5120" y="32564"/>
                    <a:pt x="5273" y="38408"/>
                  </a:cubicBezTo>
                  <a:cubicBezTo>
                    <a:pt x="5371" y="41770"/>
                    <a:pt x="5441" y="45132"/>
                    <a:pt x="5441" y="48507"/>
                  </a:cubicBezTo>
                  <a:cubicBezTo>
                    <a:pt x="5385" y="49609"/>
                    <a:pt x="5399" y="50725"/>
                    <a:pt x="5455" y="51827"/>
                  </a:cubicBezTo>
                  <a:cubicBezTo>
                    <a:pt x="5483" y="52399"/>
                    <a:pt x="5622" y="53124"/>
                    <a:pt x="5455" y="53682"/>
                  </a:cubicBezTo>
                  <a:cubicBezTo>
                    <a:pt x="5399" y="53835"/>
                    <a:pt x="5538" y="54017"/>
                    <a:pt x="5692" y="54017"/>
                  </a:cubicBezTo>
                  <a:cubicBezTo>
                    <a:pt x="6800" y="54010"/>
                    <a:pt x="7907" y="54008"/>
                    <a:pt x="9015" y="54008"/>
                  </a:cubicBezTo>
                  <a:cubicBezTo>
                    <a:pt x="15188" y="54008"/>
                    <a:pt x="21360" y="54095"/>
                    <a:pt x="27521" y="54142"/>
                  </a:cubicBezTo>
                  <a:cubicBezTo>
                    <a:pt x="30552" y="54177"/>
                    <a:pt x="33582" y="54202"/>
                    <a:pt x="36612" y="54202"/>
                  </a:cubicBezTo>
                  <a:cubicBezTo>
                    <a:pt x="37264" y="54202"/>
                    <a:pt x="37916" y="54201"/>
                    <a:pt x="38569" y="54198"/>
                  </a:cubicBezTo>
                  <a:cubicBezTo>
                    <a:pt x="38695" y="54198"/>
                    <a:pt x="38821" y="54198"/>
                    <a:pt x="38947" y="54198"/>
                  </a:cubicBezTo>
                  <a:cubicBezTo>
                    <a:pt x="41431" y="54198"/>
                    <a:pt x="43921" y="54160"/>
                    <a:pt x="46031" y="52594"/>
                  </a:cubicBezTo>
                  <a:cubicBezTo>
                    <a:pt x="47091" y="51813"/>
                    <a:pt x="48054" y="50850"/>
                    <a:pt x="48988" y="49888"/>
                  </a:cubicBezTo>
                  <a:lnTo>
                    <a:pt x="48988" y="49888"/>
                  </a:lnTo>
                  <a:cubicBezTo>
                    <a:pt x="48933" y="50446"/>
                    <a:pt x="48974" y="50976"/>
                    <a:pt x="49030" y="51604"/>
                  </a:cubicBezTo>
                  <a:cubicBezTo>
                    <a:pt x="49058" y="52176"/>
                    <a:pt x="49058" y="52720"/>
                    <a:pt x="49170" y="53291"/>
                  </a:cubicBezTo>
                  <a:cubicBezTo>
                    <a:pt x="49253" y="53570"/>
                    <a:pt x="49393" y="53989"/>
                    <a:pt x="49156" y="54240"/>
                  </a:cubicBezTo>
                  <a:cubicBezTo>
                    <a:pt x="48974" y="54407"/>
                    <a:pt x="48389" y="54366"/>
                    <a:pt x="48151" y="54379"/>
                  </a:cubicBezTo>
                  <a:cubicBezTo>
                    <a:pt x="44692" y="54603"/>
                    <a:pt x="41275" y="54937"/>
                    <a:pt x="37815" y="55342"/>
                  </a:cubicBezTo>
                  <a:cubicBezTo>
                    <a:pt x="34967" y="55673"/>
                    <a:pt x="32156" y="55805"/>
                    <a:pt x="29322" y="55805"/>
                  </a:cubicBezTo>
                  <a:cubicBezTo>
                    <a:pt x="28339" y="55805"/>
                    <a:pt x="27354" y="55789"/>
                    <a:pt x="26364" y="55760"/>
                  </a:cubicBezTo>
                  <a:cubicBezTo>
                    <a:pt x="22570" y="55635"/>
                    <a:pt x="18790" y="55593"/>
                    <a:pt x="15009" y="55495"/>
                  </a:cubicBezTo>
                  <a:cubicBezTo>
                    <a:pt x="10671" y="55356"/>
                    <a:pt x="6347" y="55105"/>
                    <a:pt x="2037" y="54477"/>
                  </a:cubicBezTo>
                  <a:cubicBezTo>
                    <a:pt x="3056" y="51659"/>
                    <a:pt x="3321" y="48716"/>
                    <a:pt x="3572" y="45745"/>
                  </a:cubicBezTo>
                  <a:cubicBezTo>
                    <a:pt x="3851" y="42160"/>
                    <a:pt x="4171" y="38576"/>
                    <a:pt x="4339" y="34977"/>
                  </a:cubicBezTo>
                  <a:cubicBezTo>
                    <a:pt x="4688" y="27877"/>
                    <a:pt x="4618" y="20777"/>
                    <a:pt x="4283" y="13677"/>
                  </a:cubicBezTo>
                  <a:cubicBezTo>
                    <a:pt x="4116" y="9716"/>
                    <a:pt x="3837" y="5769"/>
                    <a:pt x="3530" y="1821"/>
                  </a:cubicBezTo>
                  <a:close/>
                  <a:moveTo>
                    <a:pt x="4756" y="1"/>
                  </a:moveTo>
                  <a:cubicBezTo>
                    <a:pt x="4343" y="1"/>
                    <a:pt x="3929" y="3"/>
                    <a:pt x="3516" y="8"/>
                  </a:cubicBezTo>
                  <a:cubicBezTo>
                    <a:pt x="3488" y="8"/>
                    <a:pt x="3446" y="36"/>
                    <a:pt x="3418" y="36"/>
                  </a:cubicBezTo>
                  <a:cubicBezTo>
                    <a:pt x="3293" y="36"/>
                    <a:pt x="3153" y="36"/>
                    <a:pt x="3028" y="64"/>
                  </a:cubicBezTo>
                  <a:cubicBezTo>
                    <a:pt x="2930" y="78"/>
                    <a:pt x="2846" y="189"/>
                    <a:pt x="2846" y="287"/>
                  </a:cubicBezTo>
                  <a:cubicBezTo>
                    <a:pt x="2818" y="329"/>
                    <a:pt x="2804" y="356"/>
                    <a:pt x="2804" y="412"/>
                  </a:cubicBezTo>
                  <a:cubicBezTo>
                    <a:pt x="2023" y="7122"/>
                    <a:pt x="3097" y="13915"/>
                    <a:pt x="2860" y="20652"/>
                  </a:cubicBezTo>
                  <a:cubicBezTo>
                    <a:pt x="2609" y="27417"/>
                    <a:pt x="1633" y="34140"/>
                    <a:pt x="893" y="40863"/>
                  </a:cubicBezTo>
                  <a:cubicBezTo>
                    <a:pt x="475" y="44685"/>
                    <a:pt x="126" y="48507"/>
                    <a:pt x="1" y="52343"/>
                  </a:cubicBezTo>
                  <a:cubicBezTo>
                    <a:pt x="1" y="52496"/>
                    <a:pt x="126" y="52580"/>
                    <a:pt x="266" y="52594"/>
                  </a:cubicBezTo>
                  <a:cubicBezTo>
                    <a:pt x="852" y="52650"/>
                    <a:pt x="1424" y="52720"/>
                    <a:pt x="2023" y="52775"/>
                  </a:cubicBezTo>
                  <a:lnTo>
                    <a:pt x="2051" y="52775"/>
                  </a:lnTo>
                  <a:cubicBezTo>
                    <a:pt x="1898" y="53389"/>
                    <a:pt x="1703" y="53989"/>
                    <a:pt x="1479" y="54589"/>
                  </a:cubicBezTo>
                  <a:cubicBezTo>
                    <a:pt x="1424" y="54714"/>
                    <a:pt x="1535" y="54882"/>
                    <a:pt x="1661" y="54896"/>
                  </a:cubicBezTo>
                  <a:cubicBezTo>
                    <a:pt x="9625" y="56081"/>
                    <a:pt x="17702" y="55984"/>
                    <a:pt x="25750" y="56207"/>
                  </a:cubicBezTo>
                  <a:cubicBezTo>
                    <a:pt x="27396" y="56251"/>
                    <a:pt x="29042" y="56339"/>
                    <a:pt x="30682" y="56339"/>
                  </a:cubicBezTo>
                  <a:cubicBezTo>
                    <a:pt x="31112" y="56339"/>
                    <a:pt x="31542" y="56333"/>
                    <a:pt x="31971" y="56318"/>
                  </a:cubicBezTo>
                  <a:cubicBezTo>
                    <a:pt x="33952" y="56249"/>
                    <a:pt x="35905" y="56039"/>
                    <a:pt x="37857" y="55802"/>
                  </a:cubicBezTo>
                  <a:cubicBezTo>
                    <a:pt x="39880" y="55579"/>
                    <a:pt x="41875" y="55314"/>
                    <a:pt x="43897" y="55133"/>
                  </a:cubicBezTo>
                  <a:cubicBezTo>
                    <a:pt x="45459" y="54993"/>
                    <a:pt x="47035" y="54993"/>
                    <a:pt x="48598" y="54826"/>
                  </a:cubicBezTo>
                  <a:cubicBezTo>
                    <a:pt x="48974" y="54798"/>
                    <a:pt x="49504" y="54784"/>
                    <a:pt x="49728" y="54435"/>
                  </a:cubicBezTo>
                  <a:cubicBezTo>
                    <a:pt x="50007" y="54031"/>
                    <a:pt x="49755" y="53347"/>
                    <a:pt x="49686" y="52915"/>
                  </a:cubicBezTo>
                  <a:cubicBezTo>
                    <a:pt x="49504" y="51729"/>
                    <a:pt x="49407" y="50404"/>
                    <a:pt x="49672" y="49218"/>
                  </a:cubicBezTo>
                  <a:cubicBezTo>
                    <a:pt x="49783" y="49093"/>
                    <a:pt x="49895" y="48995"/>
                    <a:pt x="50007" y="48870"/>
                  </a:cubicBezTo>
                  <a:cubicBezTo>
                    <a:pt x="50620" y="48242"/>
                    <a:pt x="51220" y="47614"/>
                    <a:pt x="51834" y="46973"/>
                  </a:cubicBezTo>
                  <a:cubicBezTo>
                    <a:pt x="52099" y="46694"/>
                    <a:pt x="52545" y="46359"/>
                    <a:pt x="52727" y="46024"/>
                  </a:cubicBezTo>
                  <a:cubicBezTo>
                    <a:pt x="52880" y="45676"/>
                    <a:pt x="52727" y="45090"/>
                    <a:pt x="52713" y="44671"/>
                  </a:cubicBezTo>
                  <a:cubicBezTo>
                    <a:pt x="52657" y="43723"/>
                    <a:pt x="52601" y="42802"/>
                    <a:pt x="52573" y="41854"/>
                  </a:cubicBezTo>
                  <a:cubicBezTo>
                    <a:pt x="52503" y="40082"/>
                    <a:pt x="52448" y="38297"/>
                    <a:pt x="52434" y="36525"/>
                  </a:cubicBezTo>
                  <a:cubicBezTo>
                    <a:pt x="52378" y="32913"/>
                    <a:pt x="52392" y="29328"/>
                    <a:pt x="52169" y="25715"/>
                  </a:cubicBezTo>
                  <a:cubicBezTo>
                    <a:pt x="51611" y="17374"/>
                    <a:pt x="51959" y="8977"/>
                    <a:pt x="52029" y="621"/>
                  </a:cubicBezTo>
                  <a:cubicBezTo>
                    <a:pt x="52029" y="482"/>
                    <a:pt x="51904" y="356"/>
                    <a:pt x="51764" y="356"/>
                  </a:cubicBezTo>
                  <a:cubicBezTo>
                    <a:pt x="45487" y="705"/>
                    <a:pt x="39210" y="1082"/>
                    <a:pt x="32933" y="1431"/>
                  </a:cubicBezTo>
                  <a:cubicBezTo>
                    <a:pt x="30813" y="1544"/>
                    <a:pt x="28686" y="1701"/>
                    <a:pt x="26561" y="1701"/>
                  </a:cubicBezTo>
                  <a:cubicBezTo>
                    <a:pt x="25541" y="1701"/>
                    <a:pt x="24522" y="1665"/>
                    <a:pt x="23504" y="1570"/>
                  </a:cubicBezTo>
                  <a:cubicBezTo>
                    <a:pt x="20394" y="1291"/>
                    <a:pt x="17311" y="733"/>
                    <a:pt x="14214" y="426"/>
                  </a:cubicBezTo>
                  <a:cubicBezTo>
                    <a:pt x="11068" y="142"/>
                    <a:pt x="7921" y="1"/>
                    <a:pt x="4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3"/>
            <p:cNvSpPr/>
            <p:nvPr/>
          </p:nvSpPr>
          <p:spPr>
            <a:xfrm>
              <a:off x="3672075" y="2325850"/>
              <a:ext cx="423700" cy="71450"/>
            </a:xfrm>
            <a:custGeom>
              <a:avLst/>
              <a:gdLst/>
              <a:ahLst/>
              <a:cxnLst/>
              <a:rect l="l" t="t" r="r" b="b"/>
              <a:pathLst>
                <a:path w="16948" h="2858" extrusionOk="0">
                  <a:moveTo>
                    <a:pt x="15734" y="0"/>
                  </a:moveTo>
                  <a:cubicBezTo>
                    <a:pt x="15224" y="0"/>
                    <a:pt x="14563" y="196"/>
                    <a:pt x="14033" y="378"/>
                  </a:cubicBezTo>
                  <a:cubicBezTo>
                    <a:pt x="13517" y="378"/>
                    <a:pt x="12986" y="392"/>
                    <a:pt x="12470" y="406"/>
                  </a:cubicBezTo>
                  <a:cubicBezTo>
                    <a:pt x="11229" y="448"/>
                    <a:pt x="9988" y="490"/>
                    <a:pt x="8746" y="545"/>
                  </a:cubicBezTo>
                  <a:cubicBezTo>
                    <a:pt x="6263" y="671"/>
                    <a:pt x="3794" y="866"/>
                    <a:pt x="1312" y="1103"/>
                  </a:cubicBezTo>
                  <a:cubicBezTo>
                    <a:pt x="1158" y="1131"/>
                    <a:pt x="1033" y="1187"/>
                    <a:pt x="949" y="1285"/>
                  </a:cubicBezTo>
                  <a:cubicBezTo>
                    <a:pt x="851" y="1285"/>
                    <a:pt x="754" y="1257"/>
                    <a:pt x="670" y="1257"/>
                  </a:cubicBezTo>
                  <a:cubicBezTo>
                    <a:pt x="657" y="1256"/>
                    <a:pt x="644" y="1255"/>
                    <a:pt x="631" y="1255"/>
                  </a:cubicBezTo>
                  <a:cubicBezTo>
                    <a:pt x="1" y="1255"/>
                    <a:pt x="13" y="2262"/>
                    <a:pt x="670" y="2303"/>
                  </a:cubicBezTo>
                  <a:cubicBezTo>
                    <a:pt x="4366" y="2638"/>
                    <a:pt x="8077" y="2707"/>
                    <a:pt x="11787" y="2763"/>
                  </a:cubicBezTo>
                  <a:cubicBezTo>
                    <a:pt x="12399" y="2770"/>
                    <a:pt x="13180" y="2858"/>
                    <a:pt x="13949" y="2858"/>
                  </a:cubicBezTo>
                  <a:cubicBezTo>
                    <a:pt x="14775" y="2858"/>
                    <a:pt x="15589" y="2756"/>
                    <a:pt x="16167" y="2345"/>
                  </a:cubicBezTo>
                  <a:cubicBezTo>
                    <a:pt x="16781" y="1898"/>
                    <a:pt x="16948" y="992"/>
                    <a:pt x="16515" y="434"/>
                  </a:cubicBezTo>
                  <a:cubicBezTo>
                    <a:pt x="16425" y="114"/>
                    <a:pt x="16123" y="0"/>
                    <a:pt x="157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3"/>
            <p:cNvSpPr/>
            <p:nvPr/>
          </p:nvSpPr>
          <p:spPr>
            <a:xfrm>
              <a:off x="3640000" y="2168600"/>
              <a:ext cx="444625" cy="196325"/>
            </a:xfrm>
            <a:custGeom>
              <a:avLst/>
              <a:gdLst/>
              <a:ahLst/>
              <a:cxnLst/>
              <a:rect l="l" t="t" r="r" b="b"/>
              <a:pathLst>
                <a:path w="17785" h="7853" extrusionOk="0">
                  <a:moveTo>
                    <a:pt x="2957" y="2073"/>
                  </a:moveTo>
                  <a:cubicBezTo>
                    <a:pt x="2970" y="2073"/>
                    <a:pt x="2980" y="2091"/>
                    <a:pt x="2943" y="2121"/>
                  </a:cubicBezTo>
                  <a:cubicBezTo>
                    <a:pt x="2930" y="2088"/>
                    <a:pt x="2945" y="2073"/>
                    <a:pt x="2957" y="2073"/>
                  </a:cubicBezTo>
                  <a:close/>
                  <a:moveTo>
                    <a:pt x="9136" y="1"/>
                  </a:moveTo>
                  <a:cubicBezTo>
                    <a:pt x="8941" y="1"/>
                    <a:pt x="8788" y="56"/>
                    <a:pt x="8648" y="154"/>
                  </a:cubicBezTo>
                  <a:lnTo>
                    <a:pt x="6347" y="112"/>
                  </a:lnTo>
                  <a:cubicBezTo>
                    <a:pt x="6246" y="95"/>
                    <a:pt x="6157" y="87"/>
                    <a:pt x="6074" y="87"/>
                  </a:cubicBezTo>
                  <a:cubicBezTo>
                    <a:pt x="5824" y="87"/>
                    <a:pt x="5628" y="157"/>
                    <a:pt x="5314" y="252"/>
                  </a:cubicBezTo>
                  <a:cubicBezTo>
                    <a:pt x="5300" y="254"/>
                    <a:pt x="5285" y="256"/>
                    <a:pt x="5268" y="256"/>
                  </a:cubicBezTo>
                  <a:cubicBezTo>
                    <a:pt x="5161" y="256"/>
                    <a:pt x="5015" y="202"/>
                    <a:pt x="4912" y="202"/>
                  </a:cubicBezTo>
                  <a:cubicBezTo>
                    <a:pt x="4877" y="202"/>
                    <a:pt x="4848" y="208"/>
                    <a:pt x="4826" y="224"/>
                  </a:cubicBezTo>
                  <a:cubicBezTo>
                    <a:pt x="4731" y="230"/>
                    <a:pt x="4635" y="232"/>
                    <a:pt x="4536" y="232"/>
                  </a:cubicBezTo>
                  <a:cubicBezTo>
                    <a:pt x="4361" y="232"/>
                    <a:pt x="4183" y="226"/>
                    <a:pt x="4006" y="226"/>
                  </a:cubicBezTo>
                  <a:cubicBezTo>
                    <a:pt x="3844" y="226"/>
                    <a:pt x="3684" y="231"/>
                    <a:pt x="3529" y="252"/>
                  </a:cubicBezTo>
                  <a:cubicBezTo>
                    <a:pt x="2925" y="336"/>
                    <a:pt x="2288" y="462"/>
                    <a:pt x="1656" y="462"/>
                  </a:cubicBezTo>
                  <a:cubicBezTo>
                    <a:pt x="1457" y="462"/>
                    <a:pt x="1258" y="449"/>
                    <a:pt x="1060" y="419"/>
                  </a:cubicBezTo>
                  <a:cubicBezTo>
                    <a:pt x="988" y="406"/>
                    <a:pt x="917" y="400"/>
                    <a:pt x="847" y="400"/>
                  </a:cubicBezTo>
                  <a:cubicBezTo>
                    <a:pt x="607" y="400"/>
                    <a:pt x="389" y="482"/>
                    <a:pt x="237" y="698"/>
                  </a:cubicBezTo>
                  <a:cubicBezTo>
                    <a:pt x="70" y="949"/>
                    <a:pt x="0" y="1312"/>
                    <a:pt x="167" y="1577"/>
                  </a:cubicBezTo>
                  <a:cubicBezTo>
                    <a:pt x="293" y="1772"/>
                    <a:pt x="391" y="1953"/>
                    <a:pt x="460" y="2163"/>
                  </a:cubicBezTo>
                  <a:cubicBezTo>
                    <a:pt x="488" y="2372"/>
                    <a:pt x="530" y="2567"/>
                    <a:pt x="628" y="2776"/>
                  </a:cubicBezTo>
                  <a:cubicBezTo>
                    <a:pt x="642" y="2846"/>
                    <a:pt x="670" y="2902"/>
                    <a:pt x="697" y="2972"/>
                  </a:cubicBezTo>
                  <a:lnTo>
                    <a:pt x="697" y="2986"/>
                  </a:lnTo>
                  <a:cubicBezTo>
                    <a:pt x="879" y="4380"/>
                    <a:pt x="935" y="5789"/>
                    <a:pt x="865" y="7184"/>
                  </a:cubicBezTo>
                  <a:cubicBezTo>
                    <a:pt x="851" y="7603"/>
                    <a:pt x="1130" y="7798"/>
                    <a:pt x="1534" y="7798"/>
                  </a:cubicBezTo>
                  <a:cubicBezTo>
                    <a:pt x="1596" y="7798"/>
                    <a:pt x="1714" y="7842"/>
                    <a:pt x="1768" y="7842"/>
                  </a:cubicBezTo>
                  <a:cubicBezTo>
                    <a:pt x="1775" y="7842"/>
                    <a:pt x="1781" y="7841"/>
                    <a:pt x="1785" y="7840"/>
                  </a:cubicBezTo>
                  <a:cubicBezTo>
                    <a:pt x="1818" y="7849"/>
                    <a:pt x="1871" y="7852"/>
                    <a:pt x="1930" y="7852"/>
                  </a:cubicBezTo>
                  <a:cubicBezTo>
                    <a:pt x="2047" y="7852"/>
                    <a:pt x="2190" y="7840"/>
                    <a:pt x="2246" y="7840"/>
                  </a:cubicBezTo>
                  <a:cubicBezTo>
                    <a:pt x="3551" y="7729"/>
                    <a:pt x="4826" y="7696"/>
                    <a:pt x="6106" y="7696"/>
                  </a:cubicBezTo>
                  <a:cubicBezTo>
                    <a:pt x="7247" y="7696"/>
                    <a:pt x="8392" y="7722"/>
                    <a:pt x="9569" y="7742"/>
                  </a:cubicBezTo>
                  <a:cubicBezTo>
                    <a:pt x="10100" y="7754"/>
                    <a:pt x="10626" y="7769"/>
                    <a:pt x="11153" y="7769"/>
                  </a:cubicBezTo>
                  <a:cubicBezTo>
                    <a:pt x="11829" y="7769"/>
                    <a:pt x="12505" y="7745"/>
                    <a:pt x="13195" y="7658"/>
                  </a:cubicBezTo>
                  <a:cubicBezTo>
                    <a:pt x="14409" y="7505"/>
                    <a:pt x="15636" y="7324"/>
                    <a:pt x="16850" y="7156"/>
                  </a:cubicBezTo>
                  <a:cubicBezTo>
                    <a:pt x="17533" y="7086"/>
                    <a:pt x="17785" y="5998"/>
                    <a:pt x="17003" y="5984"/>
                  </a:cubicBezTo>
                  <a:cubicBezTo>
                    <a:pt x="16878" y="5984"/>
                    <a:pt x="16766" y="5622"/>
                    <a:pt x="16627" y="5552"/>
                  </a:cubicBezTo>
                  <a:cubicBezTo>
                    <a:pt x="16655" y="5468"/>
                    <a:pt x="16669" y="5399"/>
                    <a:pt x="16683" y="5343"/>
                  </a:cubicBezTo>
                  <a:cubicBezTo>
                    <a:pt x="16724" y="5134"/>
                    <a:pt x="16752" y="4924"/>
                    <a:pt x="16766" y="4715"/>
                  </a:cubicBezTo>
                  <a:cubicBezTo>
                    <a:pt x="16836" y="4297"/>
                    <a:pt x="16906" y="3878"/>
                    <a:pt x="16962" y="3460"/>
                  </a:cubicBezTo>
                  <a:cubicBezTo>
                    <a:pt x="17087" y="2609"/>
                    <a:pt x="17171" y="1730"/>
                    <a:pt x="17143" y="879"/>
                  </a:cubicBezTo>
                  <a:cubicBezTo>
                    <a:pt x="17117" y="511"/>
                    <a:pt x="16830" y="93"/>
                    <a:pt x="16423" y="93"/>
                  </a:cubicBezTo>
                  <a:cubicBezTo>
                    <a:pt x="16399" y="93"/>
                    <a:pt x="16373" y="95"/>
                    <a:pt x="16348" y="98"/>
                  </a:cubicBezTo>
                  <a:cubicBezTo>
                    <a:pt x="16278" y="103"/>
                    <a:pt x="16215" y="106"/>
                    <a:pt x="16154" y="106"/>
                  </a:cubicBezTo>
                  <a:cubicBezTo>
                    <a:pt x="16032" y="106"/>
                    <a:pt x="15920" y="94"/>
                    <a:pt x="15790" y="56"/>
                  </a:cubicBezTo>
                  <a:cubicBezTo>
                    <a:pt x="15723" y="37"/>
                    <a:pt x="15654" y="28"/>
                    <a:pt x="15587" y="28"/>
                  </a:cubicBezTo>
                  <a:cubicBezTo>
                    <a:pt x="15458" y="28"/>
                    <a:pt x="15333" y="62"/>
                    <a:pt x="15232" y="126"/>
                  </a:cubicBezTo>
                  <a:cubicBezTo>
                    <a:pt x="13195" y="98"/>
                    <a:pt x="11173" y="56"/>
                    <a:pt x="91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3"/>
            <p:cNvSpPr/>
            <p:nvPr/>
          </p:nvSpPr>
          <p:spPr>
            <a:xfrm>
              <a:off x="3671725" y="2342900"/>
              <a:ext cx="396625" cy="29725"/>
            </a:xfrm>
            <a:custGeom>
              <a:avLst/>
              <a:gdLst/>
              <a:ahLst/>
              <a:cxnLst/>
              <a:rect l="l" t="t" r="r" b="b"/>
              <a:pathLst>
                <a:path w="15865" h="1189" extrusionOk="0">
                  <a:moveTo>
                    <a:pt x="15664" y="1"/>
                  </a:moveTo>
                  <a:cubicBezTo>
                    <a:pt x="15655" y="1"/>
                    <a:pt x="15646" y="1"/>
                    <a:pt x="15637" y="3"/>
                  </a:cubicBezTo>
                  <a:cubicBezTo>
                    <a:pt x="12327" y="609"/>
                    <a:pt x="8971" y="634"/>
                    <a:pt x="5614" y="634"/>
                  </a:cubicBezTo>
                  <a:cubicBezTo>
                    <a:pt x="5304" y="634"/>
                    <a:pt x="4995" y="634"/>
                    <a:pt x="4686" y="634"/>
                  </a:cubicBezTo>
                  <a:cubicBezTo>
                    <a:pt x="3173" y="634"/>
                    <a:pt x="1661" y="639"/>
                    <a:pt x="154" y="700"/>
                  </a:cubicBezTo>
                  <a:cubicBezTo>
                    <a:pt x="0" y="700"/>
                    <a:pt x="0" y="965"/>
                    <a:pt x="154" y="965"/>
                  </a:cubicBezTo>
                  <a:cubicBezTo>
                    <a:pt x="5343" y="742"/>
                    <a:pt x="10587" y="1188"/>
                    <a:pt x="15707" y="254"/>
                  </a:cubicBezTo>
                  <a:cubicBezTo>
                    <a:pt x="15865" y="214"/>
                    <a:pt x="15811" y="1"/>
                    <a:pt x="15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3"/>
            <p:cNvSpPr/>
            <p:nvPr/>
          </p:nvSpPr>
          <p:spPr>
            <a:xfrm>
              <a:off x="3655675" y="2317400"/>
              <a:ext cx="113025" cy="50450"/>
            </a:xfrm>
            <a:custGeom>
              <a:avLst/>
              <a:gdLst/>
              <a:ahLst/>
              <a:cxnLst/>
              <a:rect l="l" t="t" r="r" b="b"/>
              <a:pathLst>
                <a:path w="4521" h="2018" extrusionOk="0">
                  <a:moveTo>
                    <a:pt x="4122" y="0"/>
                  </a:moveTo>
                  <a:cubicBezTo>
                    <a:pt x="3519" y="0"/>
                    <a:pt x="2944" y="99"/>
                    <a:pt x="2358" y="186"/>
                  </a:cubicBezTo>
                  <a:cubicBezTo>
                    <a:pt x="1981" y="242"/>
                    <a:pt x="1619" y="311"/>
                    <a:pt x="1256" y="311"/>
                  </a:cubicBezTo>
                  <a:cubicBezTo>
                    <a:pt x="1107" y="311"/>
                    <a:pt x="947" y="296"/>
                    <a:pt x="787" y="296"/>
                  </a:cubicBezTo>
                  <a:cubicBezTo>
                    <a:pt x="647" y="296"/>
                    <a:pt x="508" y="308"/>
                    <a:pt x="377" y="353"/>
                  </a:cubicBezTo>
                  <a:cubicBezTo>
                    <a:pt x="1" y="465"/>
                    <a:pt x="15" y="1079"/>
                    <a:pt x="84" y="1413"/>
                  </a:cubicBezTo>
                  <a:cubicBezTo>
                    <a:pt x="155" y="1730"/>
                    <a:pt x="433" y="2018"/>
                    <a:pt x="768" y="2018"/>
                  </a:cubicBezTo>
                  <a:cubicBezTo>
                    <a:pt x="832" y="2018"/>
                    <a:pt x="897" y="2007"/>
                    <a:pt x="963" y="1985"/>
                  </a:cubicBezTo>
                  <a:cubicBezTo>
                    <a:pt x="1076" y="1935"/>
                    <a:pt x="1043" y="1740"/>
                    <a:pt x="914" y="1740"/>
                  </a:cubicBezTo>
                  <a:cubicBezTo>
                    <a:pt x="899" y="1740"/>
                    <a:pt x="883" y="1742"/>
                    <a:pt x="866" y="1748"/>
                  </a:cubicBezTo>
                  <a:cubicBezTo>
                    <a:pt x="823" y="1762"/>
                    <a:pt x="782" y="1769"/>
                    <a:pt x="743" y="1769"/>
                  </a:cubicBezTo>
                  <a:cubicBezTo>
                    <a:pt x="516" y="1769"/>
                    <a:pt x="359" y="1544"/>
                    <a:pt x="336" y="1330"/>
                  </a:cubicBezTo>
                  <a:cubicBezTo>
                    <a:pt x="294" y="1148"/>
                    <a:pt x="280" y="730"/>
                    <a:pt x="447" y="604"/>
                  </a:cubicBezTo>
                  <a:cubicBezTo>
                    <a:pt x="507" y="569"/>
                    <a:pt x="603" y="558"/>
                    <a:pt x="707" y="558"/>
                  </a:cubicBezTo>
                  <a:cubicBezTo>
                    <a:pt x="845" y="558"/>
                    <a:pt x="999" y="576"/>
                    <a:pt x="1103" y="576"/>
                  </a:cubicBezTo>
                  <a:cubicBezTo>
                    <a:pt x="1326" y="576"/>
                    <a:pt x="1535" y="576"/>
                    <a:pt x="1744" y="535"/>
                  </a:cubicBezTo>
                  <a:cubicBezTo>
                    <a:pt x="2559" y="456"/>
                    <a:pt x="3349" y="253"/>
                    <a:pt x="4183" y="253"/>
                  </a:cubicBezTo>
                  <a:cubicBezTo>
                    <a:pt x="4235" y="253"/>
                    <a:pt x="4287" y="254"/>
                    <a:pt x="4339" y="256"/>
                  </a:cubicBezTo>
                  <a:cubicBezTo>
                    <a:pt x="4520" y="256"/>
                    <a:pt x="4520" y="5"/>
                    <a:pt x="4339" y="5"/>
                  </a:cubicBezTo>
                  <a:cubicBezTo>
                    <a:pt x="4266" y="2"/>
                    <a:pt x="4194" y="0"/>
                    <a:pt x="4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3"/>
            <p:cNvSpPr/>
            <p:nvPr/>
          </p:nvSpPr>
          <p:spPr>
            <a:xfrm>
              <a:off x="3787150" y="2315450"/>
              <a:ext cx="153450" cy="11150"/>
            </a:xfrm>
            <a:custGeom>
              <a:avLst/>
              <a:gdLst/>
              <a:ahLst/>
              <a:cxnLst/>
              <a:rect l="l" t="t" r="r" b="b"/>
              <a:pathLst>
                <a:path w="6138" h="446" extrusionOk="0">
                  <a:moveTo>
                    <a:pt x="4839" y="1"/>
                  </a:moveTo>
                  <a:cubicBezTo>
                    <a:pt x="3278" y="1"/>
                    <a:pt x="1721" y="68"/>
                    <a:pt x="182" y="180"/>
                  </a:cubicBezTo>
                  <a:cubicBezTo>
                    <a:pt x="5" y="194"/>
                    <a:pt x="0" y="446"/>
                    <a:pt x="168" y="446"/>
                  </a:cubicBezTo>
                  <a:cubicBezTo>
                    <a:pt x="173" y="446"/>
                    <a:pt x="177" y="446"/>
                    <a:pt x="182" y="445"/>
                  </a:cubicBezTo>
                  <a:cubicBezTo>
                    <a:pt x="1838" y="326"/>
                    <a:pt x="3473" y="258"/>
                    <a:pt x="5123" y="258"/>
                  </a:cubicBezTo>
                  <a:cubicBezTo>
                    <a:pt x="5405" y="258"/>
                    <a:pt x="5688" y="260"/>
                    <a:pt x="5970" y="264"/>
                  </a:cubicBezTo>
                  <a:cubicBezTo>
                    <a:pt x="6138" y="264"/>
                    <a:pt x="6138" y="13"/>
                    <a:pt x="5970" y="13"/>
                  </a:cubicBezTo>
                  <a:cubicBezTo>
                    <a:pt x="5593" y="5"/>
                    <a:pt x="5216" y="1"/>
                    <a:pt x="48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3"/>
            <p:cNvSpPr/>
            <p:nvPr/>
          </p:nvSpPr>
          <p:spPr>
            <a:xfrm>
              <a:off x="3957675" y="2315050"/>
              <a:ext cx="123125" cy="35025"/>
            </a:xfrm>
            <a:custGeom>
              <a:avLst/>
              <a:gdLst/>
              <a:ahLst/>
              <a:cxnLst/>
              <a:rect l="l" t="t" r="r" b="b"/>
              <a:pathLst>
                <a:path w="4925" h="1401" extrusionOk="0">
                  <a:moveTo>
                    <a:pt x="142" y="0"/>
                  </a:moveTo>
                  <a:cubicBezTo>
                    <a:pt x="0" y="0"/>
                    <a:pt x="4" y="252"/>
                    <a:pt x="154" y="252"/>
                  </a:cubicBezTo>
                  <a:cubicBezTo>
                    <a:pt x="1130" y="252"/>
                    <a:pt x="2093" y="252"/>
                    <a:pt x="3069" y="266"/>
                  </a:cubicBezTo>
                  <a:lnTo>
                    <a:pt x="3780" y="266"/>
                  </a:lnTo>
                  <a:cubicBezTo>
                    <a:pt x="3892" y="266"/>
                    <a:pt x="4012" y="255"/>
                    <a:pt x="4126" y="255"/>
                  </a:cubicBezTo>
                  <a:cubicBezTo>
                    <a:pt x="4270" y="255"/>
                    <a:pt x="4405" y="272"/>
                    <a:pt x="4506" y="350"/>
                  </a:cubicBezTo>
                  <a:cubicBezTo>
                    <a:pt x="4743" y="545"/>
                    <a:pt x="4645" y="949"/>
                    <a:pt x="4338" y="1047"/>
                  </a:cubicBezTo>
                  <a:cubicBezTo>
                    <a:pt x="4227" y="1103"/>
                    <a:pt x="4087" y="1089"/>
                    <a:pt x="3962" y="1159"/>
                  </a:cubicBezTo>
                  <a:cubicBezTo>
                    <a:pt x="3832" y="1230"/>
                    <a:pt x="3912" y="1400"/>
                    <a:pt x="4032" y="1400"/>
                  </a:cubicBezTo>
                  <a:cubicBezTo>
                    <a:pt x="4054" y="1400"/>
                    <a:pt x="4078" y="1395"/>
                    <a:pt x="4101" y="1382"/>
                  </a:cubicBezTo>
                  <a:cubicBezTo>
                    <a:pt x="4269" y="1284"/>
                    <a:pt x="4520" y="1354"/>
                    <a:pt x="4673" y="1228"/>
                  </a:cubicBezTo>
                  <a:cubicBezTo>
                    <a:pt x="4826" y="1103"/>
                    <a:pt x="4868" y="908"/>
                    <a:pt x="4882" y="740"/>
                  </a:cubicBezTo>
                  <a:cubicBezTo>
                    <a:pt x="4924" y="336"/>
                    <a:pt x="4785" y="43"/>
                    <a:pt x="4338" y="29"/>
                  </a:cubicBezTo>
                  <a:cubicBezTo>
                    <a:pt x="4078" y="13"/>
                    <a:pt x="3815" y="9"/>
                    <a:pt x="3549" y="9"/>
                  </a:cubicBezTo>
                  <a:cubicBezTo>
                    <a:pt x="3333" y="9"/>
                    <a:pt x="3116" y="11"/>
                    <a:pt x="2900" y="11"/>
                  </a:cubicBezTo>
                  <a:cubicBezTo>
                    <a:pt x="2695" y="11"/>
                    <a:pt x="2491" y="9"/>
                    <a:pt x="2288" y="1"/>
                  </a:cubicBezTo>
                  <a:lnTo>
                    <a:pt x="154" y="1"/>
                  </a:lnTo>
                  <a:cubicBezTo>
                    <a:pt x="150" y="1"/>
                    <a:pt x="146" y="0"/>
                    <a:pt x="1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3"/>
            <p:cNvSpPr/>
            <p:nvPr/>
          </p:nvSpPr>
          <p:spPr>
            <a:xfrm>
              <a:off x="3637900" y="2171350"/>
              <a:ext cx="144025" cy="161875"/>
            </a:xfrm>
            <a:custGeom>
              <a:avLst/>
              <a:gdLst/>
              <a:ahLst/>
              <a:cxnLst/>
              <a:rect l="l" t="t" r="r" b="b"/>
              <a:pathLst>
                <a:path w="5761" h="6475" extrusionOk="0">
                  <a:moveTo>
                    <a:pt x="5618" y="0"/>
                  </a:moveTo>
                  <a:cubicBezTo>
                    <a:pt x="5610" y="0"/>
                    <a:pt x="5602" y="1"/>
                    <a:pt x="5594" y="2"/>
                  </a:cubicBezTo>
                  <a:cubicBezTo>
                    <a:pt x="4562" y="100"/>
                    <a:pt x="3529" y="197"/>
                    <a:pt x="2497" y="239"/>
                  </a:cubicBezTo>
                  <a:cubicBezTo>
                    <a:pt x="1995" y="281"/>
                    <a:pt x="1479" y="295"/>
                    <a:pt x="949" y="295"/>
                  </a:cubicBezTo>
                  <a:cubicBezTo>
                    <a:pt x="890" y="295"/>
                    <a:pt x="829" y="293"/>
                    <a:pt x="767" y="293"/>
                  </a:cubicBezTo>
                  <a:cubicBezTo>
                    <a:pt x="519" y="293"/>
                    <a:pt x="260" y="320"/>
                    <a:pt x="126" y="588"/>
                  </a:cubicBezTo>
                  <a:cubicBezTo>
                    <a:pt x="0" y="909"/>
                    <a:pt x="196" y="1397"/>
                    <a:pt x="265" y="1704"/>
                  </a:cubicBezTo>
                  <a:cubicBezTo>
                    <a:pt x="377" y="2192"/>
                    <a:pt x="475" y="2694"/>
                    <a:pt x="572" y="3182"/>
                  </a:cubicBezTo>
                  <a:cubicBezTo>
                    <a:pt x="754" y="4229"/>
                    <a:pt x="893" y="5275"/>
                    <a:pt x="935" y="6349"/>
                  </a:cubicBezTo>
                  <a:cubicBezTo>
                    <a:pt x="956" y="6432"/>
                    <a:pt x="1029" y="6474"/>
                    <a:pt x="1097" y="6474"/>
                  </a:cubicBezTo>
                  <a:cubicBezTo>
                    <a:pt x="1165" y="6474"/>
                    <a:pt x="1228" y="6432"/>
                    <a:pt x="1228" y="6349"/>
                  </a:cubicBezTo>
                  <a:cubicBezTo>
                    <a:pt x="1158" y="4577"/>
                    <a:pt x="837" y="2862"/>
                    <a:pt x="433" y="1146"/>
                  </a:cubicBezTo>
                  <a:cubicBezTo>
                    <a:pt x="405" y="1062"/>
                    <a:pt x="349" y="853"/>
                    <a:pt x="363" y="797"/>
                  </a:cubicBezTo>
                  <a:cubicBezTo>
                    <a:pt x="405" y="630"/>
                    <a:pt x="628" y="574"/>
                    <a:pt x="781" y="574"/>
                  </a:cubicBezTo>
                  <a:cubicBezTo>
                    <a:pt x="1019" y="574"/>
                    <a:pt x="1256" y="560"/>
                    <a:pt x="1493" y="560"/>
                  </a:cubicBezTo>
                  <a:cubicBezTo>
                    <a:pt x="1953" y="532"/>
                    <a:pt x="2400" y="518"/>
                    <a:pt x="2832" y="490"/>
                  </a:cubicBezTo>
                  <a:cubicBezTo>
                    <a:pt x="3766" y="435"/>
                    <a:pt x="4687" y="351"/>
                    <a:pt x="5594" y="253"/>
                  </a:cubicBezTo>
                  <a:cubicBezTo>
                    <a:pt x="5753" y="240"/>
                    <a:pt x="5761" y="0"/>
                    <a:pt x="56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3"/>
            <p:cNvSpPr/>
            <p:nvPr/>
          </p:nvSpPr>
          <p:spPr>
            <a:xfrm>
              <a:off x="3939550" y="2164400"/>
              <a:ext cx="133225" cy="153125"/>
            </a:xfrm>
            <a:custGeom>
              <a:avLst/>
              <a:gdLst/>
              <a:ahLst/>
              <a:cxnLst/>
              <a:rect l="l" t="t" r="r" b="b"/>
              <a:pathLst>
                <a:path w="5329" h="6125" extrusionOk="0">
                  <a:moveTo>
                    <a:pt x="2004" y="0"/>
                  </a:moveTo>
                  <a:cubicBezTo>
                    <a:pt x="1376" y="0"/>
                    <a:pt x="752" y="31"/>
                    <a:pt x="139" y="85"/>
                  </a:cubicBezTo>
                  <a:cubicBezTo>
                    <a:pt x="3" y="98"/>
                    <a:pt x="0" y="350"/>
                    <a:pt x="155" y="350"/>
                  </a:cubicBezTo>
                  <a:cubicBezTo>
                    <a:pt x="159" y="350"/>
                    <a:pt x="163" y="350"/>
                    <a:pt x="167" y="350"/>
                  </a:cubicBezTo>
                  <a:cubicBezTo>
                    <a:pt x="745" y="292"/>
                    <a:pt x="1330" y="261"/>
                    <a:pt x="1912" y="261"/>
                  </a:cubicBezTo>
                  <a:cubicBezTo>
                    <a:pt x="2172" y="261"/>
                    <a:pt x="2433" y="267"/>
                    <a:pt x="2692" y="280"/>
                  </a:cubicBezTo>
                  <a:cubicBezTo>
                    <a:pt x="3110" y="294"/>
                    <a:pt x="3529" y="336"/>
                    <a:pt x="3975" y="364"/>
                  </a:cubicBezTo>
                  <a:cubicBezTo>
                    <a:pt x="4212" y="378"/>
                    <a:pt x="4463" y="406"/>
                    <a:pt x="4687" y="447"/>
                  </a:cubicBezTo>
                  <a:cubicBezTo>
                    <a:pt x="4952" y="503"/>
                    <a:pt x="4994" y="615"/>
                    <a:pt x="4980" y="866"/>
                  </a:cubicBezTo>
                  <a:cubicBezTo>
                    <a:pt x="4924" y="2582"/>
                    <a:pt x="4715" y="4311"/>
                    <a:pt x="4575" y="5999"/>
                  </a:cubicBezTo>
                  <a:cubicBezTo>
                    <a:pt x="4568" y="6083"/>
                    <a:pt x="4631" y="6125"/>
                    <a:pt x="4697" y="6125"/>
                  </a:cubicBezTo>
                  <a:cubicBezTo>
                    <a:pt x="4763" y="6125"/>
                    <a:pt x="4833" y="6083"/>
                    <a:pt x="4840" y="5999"/>
                  </a:cubicBezTo>
                  <a:cubicBezTo>
                    <a:pt x="4924" y="5023"/>
                    <a:pt x="4994" y="4018"/>
                    <a:pt x="5063" y="3056"/>
                  </a:cubicBezTo>
                  <a:lnTo>
                    <a:pt x="5175" y="1633"/>
                  </a:lnTo>
                  <a:cubicBezTo>
                    <a:pt x="5189" y="1284"/>
                    <a:pt x="5328" y="782"/>
                    <a:pt x="5175" y="475"/>
                  </a:cubicBezTo>
                  <a:cubicBezTo>
                    <a:pt x="5049" y="210"/>
                    <a:pt x="4715" y="210"/>
                    <a:pt x="4463" y="169"/>
                  </a:cubicBezTo>
                  <a:cubicBezTo>
                    <a:pt x="3989" y="99"/>
                    <a:pt x="3515" y="71"/>
                    <a:pt x="3041" y="29"/>
                  </a:cubicBezTo>
                  <a:cubicBezTo>
                    <a:pt x="2695" y="9"/>
                    <a:pt x="2349" y="0"/>
                    <a:pt x="2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3"/>
            <p:cNvSpPr/>
            <p:nvPr/>
          </p:nvSpPr>
          <p:spPr>
            <a:xfrm>
              <a:off x="3758675" y="2066150"/>
              <a:ext cx="219950" cy="292600"/>
            </a:xfrm>
            <a:custGeom>
              <a:avLst/>
              <a:gdLst/>
              <a:ahLst/>
              <a:cxnLst/>
              <a:rect l="l" t="t" r="r" b="b"/>
              <a:pathLst>
                <a:path w="8798" h="11704" extrusionOk="0">
                  <a:moveTo>
                    <a:pt x="4397" y="1"/>
                  </a:moveTo>
                  <a:cubicBezTo>
                    <a:pt x="3711" y="1"/>
                    <a:pt x="3025" y="155"/>
                    <a:pt x="2409" y="458"/>
                  </a:cubicBezTo>
                  <a:cubicBezTo>
                    <a:pt x="1711" y="807"/>
                    <a:pt x="1125" y="1406"/>
                    <a:pt x="833" y="2118"/>
                  </a:cubicBezTo>
                  <a:cubicBezTo>
                    <a:pt x="484" y="2955"/>
                    <a:pt x="735" y="3750"/>
                    <a:pt x="1084" y="4545"/>
                  </a:cubicBezTo>
                  <a:cubicBezTo>
                    <a:pt x="1279" y="4949"/>
                    <a:pt x="1474" y="5354"/>
                    <a:pt x="1432" y="5828"/>
                  </a:cubicBezTo>
                  <a:cubicBezTo>
                    <a:pt x="1404" y="6414"/>
                    <a:pt x="1181" y="7014"/>
                    <a:pt x="1014" y="7586"/>
                  </a:cubicBezTo>
                  <a:lnTo>
                    <a:pt x="93" y="11129"/>
                  </a:lnTo>
                  <a:cubicBezTo>
                    <a:pt x="0" y="11475"/>
                    <a:pt x="290" y="11703"/>
                    <a:pt x="568" y="11703"/>
                  </a:cubicBezTo>
                  <a:cubicBezTo>
                    <a:pt x="749" y="11703"/>
                    <a:pt x="925" y="11606"/>
                    <a:pt x="986" y="11380"/>
                  </a:cubicBezTo>
                  <a:lnTo>
                    <a:pt x="1767" y="8339"/>
                  </a:lnTo>
                  <a:cubicBezTo>
                    <a:pt x="1893" y="7865"/>
                    <a:pt x="2018" y="7418"/>
                    <a:pt x="2144" y="6944"/>
                  </a:cubicBezTo>
                  <a:cubicBezTo>
                    <a:pt x="2255" y="6470"/>
                    <a:pt x="2395" y="5968"/>
                    <a:pt x="2353" y="5479"/>
                  </a:cubicBezTo>
                  <a:cubicBezTo>
                    <a:pt x="2255" y="4656"/>
                    <a:pt x="1697" y="4015"/>
                    <a:pt x="1586" y="3220"/>
                  </a:cubicBezTo>
                  <a:cubicBezTo>
                    <a:pt x="1474" y="2522"/>
                    <a:pt x="1934" y="1867"/>
                    <a:pt x="2464" y="1490"/>
                  </a:cubicBezTo>
                  <a:cubicBezTo>
                    <a:pt x="3033" y="1088"/>
                    <a:pt x="3712" y="916"/>
                    <a:pt x="4390" y="916"/>
                  </a:cubicBezTo>
                  <a:cubicBezTo>
                    <a:pt x="4511" y="916"/>
                    <a:pt x="4632" y="922"/>
                    <a:pt x="4752" y="932"/>
                  </a:cubicBezTo>
                  <a:cubicBezTo>
                    <a:pt x="5143" y="960"/>
                    <a:pt x="5533" y="1072"/>
                    <a:pt x="5882" y="1225"/>
                  </a:cubicBezTo>
                  <a:cubicBezTo>
                    <a:pt x="6286" y="1420"/>
                    <a:pt x="6440" y="1895"/>
                    <a:pt x="6565" y="2285"/>
                  </a:cubicBezTo>
                  <a:cubicBezTo>
                    <a:pt x="6691" y="2690"/>
                    <a:pt x="6858" y="3122"/>
                    <a:pt x="6761" y="3527"/>
                  </a:cubicBezTo>
                  <a:cubicBezTo>
                    <a:pt x="6635" y="3931"/>
                    <a:pt x="6468" y="4405"/>
                    <a:pt x="6286" y="4782"/>
                  </a:cubicBezTo>
                  <a:cubicBezTo>
                    <a:pt x="5938" y="5549"/>
                    <a:pt x="5645" y="6191"/>
                    <a:pt x="5938" y="7014"/>
                  </a:cubicBezTo>
                  <a:cubicBezTo>
                    <a:pt x="6231" y="7851"/>
                    <a:pt x="6789" y="8548"/>
                    <a:pt x="7040" y="9399"/>
                  </a:cubicBezTo>
                  <a:cubicBezTo>
                    <a:pt x="7277" y="10208"/>
                    <a:pt x="7472" y="10975"/>
                    <a:pt x="8169" y="11519"/>
                  </a:cubicBezTo>
                  <a:cubicBezTo>
                    <a:pt x="8239" y="11574"/>
                    <a:pt x="8311" y="11599"/>
                    <a:pt x="8380" y="11599"/>
                  </a:cubicBezTo>
                  <a:cubicBezTo>
                    <a:pt x="8504" y="11599"/>
                    <a:pt x="8619" y="11519"/>
                    <a:pt x="8700" y="11394"/>
                  </a:cubicBezTo>
                  <a:cubicBezTo>
                    <a:pt x="8797" y="11184"/>
                    <a:pt x="8462" y="10766"/>
                    <a:pt x="8309" y="10487"/>
                  </a:cubicBezTo>
                  <a:cubicBezTo>
                    <a:pt x="7946" y="9859"/>
                    <a:pt x="7821" y="9511"/>
                    <a:pt x="7598" y="8883"/>
                  </a:cubicBezTo>
                  <a:cubicBezTo>
                    <a:pt x="7291" y="8102"/>
                    <a:pt x="6872" y="7279"/>
                    <a:pt x="6691" y="6456"/>
                  </a:cubicBezTo>
                  <a:cubicBezTo>
                    <a:pt x="6496" y="5619"/>
                    <a:pt x="7054" y="4866"/>
                    <a:pt x="7347" y="4140"/>
                  </a:cubicBezTo>
                  <a:cubicBezTo>
                    <a:pt x="7737" y="3192"/>
                    <a:pt x="7598" y="2285"/>
                    <a:pt x="7179" y="1379"/>
                  </a:cubicBezTo>
                  <a:cubicBezTo>
                    <a:pt x="6998" y="1016"/>
                    <a:pt x="6803" y="709"/>
                    <a:pt x="6440" y="500"/>
                  </a:cubicBezTo>
                  <a:cubicBezTo>
                    <a:pt x="6021" y="263"/>
                    <a:pt x="5547" y="123"/>
                    <a:pt x="5087" y="53"/>
                  </a:cubicBezTo>
                  <a:cubicBezTo>
                    <a:pt x="4859" y="18"/>
                    <a:pt x="4628" y="1"/>
                    <a:pt x="43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3"/>
            <p:cNvSpPr/>
            <p:nvPr/>
          </p:nvSpPr>
          <p:spPr>
            <a:xfrm>
              <a:off x="3756425" y="2061550"/>
              <a:ext cx="223625" cy="298400"/>
            </a:xfrm>
            <a:custGeom>
              <a:avLst/>
              <a:gdLst/>
              <a:ahLst/>
              <a:cxnLst/>
              <a:rect l="l" t="t" r="r" b="b"/>
              <a:pathLst>
                <a:path w="8945" h="11936" extrusionOk="0">
                  <a:moveTo>
                    <a:pt x="4633" y="0"/>
                  </a:moveTo>
                  <a:cubicBezTo>
                    <a:pt x="3740" y="0"/>
                    <a:pt x="2806" y="196"/>
                    <a:pt x="2024" y="586"/>
                  </a:cubicBezTo>
                  <a:cubicBezTo>
                    <a:pt x="1327" y="935"/>
                    <a:pt x="769" y="1842"/>
                    <a:pt x="630" y="2595"/>
                  </a:cubicBezTo>
                  <a:cubicBezTo>
                    <a:pt x="462" y="3446"/>
                    <a:pt x="727" y="4283"/>
                    <a:pt x="1132" y="5036"/>
                  </a:cubicBezTo>
                  <a:cubicBezTo>
                    <a:pt x="1271" y="5301"/>
                    <a:pt x="1467" y="5524"/>
                    <a:pt x="1480" y="5817"/>
                  </a:cubicBezTo>
                  <a:cubicBezTo>
                    <a:pt x="1494" y="6096"/>
                    <a:pt x="1397" y="6417"/>
                    <a:pt x="1341" y="6696"/>
                  </a:cubicBezTo>
                  <a:cubicBezTo>
                    <a:pt x="1215" y="7254"/>
                    <a:pt x="1062" y="7812"/>
                    <a:pt x="923" y="8369"/>
                  </a:cubicBezTo>
                  <a:cubicBezTo>
                    <a:pt x="630" y="9485"/>
                    <a:pt x="295" y="10601"/>
                    <a:pt x="44" y="11717"/>
                  </a:cubicBezTo>
                  <a:cubicBezTo>
                    <a:pt x="0" y="11856"/>
                    <a:pt x="81" y="11935"/>
                    <a:pt x="162" y="11935"/>
                  </a:cubicBezTo>
                  <a:cubicBezTo>
                    <a:pt x="211" y="11935"/>
                    <a:pt x="260" y="11906"/>
                    <a:pt x="281" y="11843"/>
                  </a:cubicBezTo>
                  <a:cubicBezTo>
                    <a:pt x="713" y="9960"/>
                    <a:pt x="1341" y="8104"/>
                    <a:pt x="1704" y="6193"/>
                  </a:cubicBezTo>
                  <a:cubicBezTo>
                    <a:pt x="1759" y="5887"/>
                    <a:pt x="1718" y="5594"/>
                    <a:pt x="1578" y="5329"/>
                  </a:cubicBezTo>
                  <a:cubicBezTo>
                    <a:pt x="1341" y="4910"/>
                    <a:pt x="1118" y="4520"/>
                    <a:pt x="978" y="4045"/>
                  </a:cubicBezTo>
                  <a:cubicBezTo>
                    <a:pt x="699" y="3097"/>
                    <a:pt x="867" y="2148"/>
                    <a:pt x="1536" y="1395"/>
                  </a:cubicBezTo>
                  <a:cubicBezTo>
                    <a:pt x="2136" y="698"/>
                    <a:pt x="3112" y="419"/>
                    <a:pt x="4019" y="335"/>
                  </a:cubicBezTo>
                  <a:cubicBezTo>
                    <a:pt x="4213" y="312"/>
                    <a:pt x="4408" y="299"/>
                    <a:pt x="4602" y="299"/>
                  </a:cubicBezTo>
                  <a:cubicBezTo>
                    <a:pt x="5355" y="299"/>
                    <a:pt x="6087" y="495"/>
                    <a:pt x="6641" y="1060"/>
                  </a:cubicBezTo>
                  <a:cubicBezTo>
                    <a:pt x="7269" y="1730"/>
                    <a:pt x="7562" y="2511"/>
                    <a:pt x="7506" y="3418"/>
                  </a:cubicBezTo>
                  <a:cubicBezTo>
                    <a:pt x="7478" y="4310"/>
                    <a:pt x="6767" y="5008"/>
                    <a:pt x="6711" y="5873"/>
                  </a:cubicBezTo>
                  <a:cubicBezTo>
                    <a:pt x="6669" y="6347"/>
                    <a:pt x="6851" y="6793"/>
                    <a:pt x="7004" y="7240"/>
                  </a:cubicBezTo>
                  <a:cubicBezTo>
                    <a:pt x="7185" y="7742"/>
                    <a:pt x="7325" y="8244"/>
                    <a:pt x="7492" y="8746"/>
                  </a:cubicBezTo>
                  <a:cubicBezTo>
                    <a:pt x="7813" y="9695"/>
                    <a:pt x="8190" y="10601"/>
                    <a:pt x="8664" y="11466"/>
                  </a:cubicBezTo>
                  <a:cubicBezTo>
                    <a:pt x="8691" y="11519"/>
                    <a:pt x="8732" y="11542"/>
                    <a:pt x="8772" y="11542"/>
                  </a:cubicBezTo>
                  <a:cubicBezTo>
                    <a:pt x="8859" y="11542"/>
                    <a:pt x="8944" y="11441"/>
                    <a:pt x="8887" y="11327"/>
                  </a:cubicBezTo>
                  <a:cubicBezTo>
                    <a:pt x="8399" y="10448"/>
                    <a:pt x="8022" y="9513"/>
                    <a:pt x="7702" y="8537"/>
                  </a:cubicBezTo>
                  <a:cubicBezTo>
                    <a:pt x="7562" y="8077"/>
                    <a:pt x="7423" y="7602"/>
                    <a:pt x="7255" y="7142"/>
                  </a:cubicBezTo>
                  <a:cubicBezTo>
                    <a:pt x="7060" y="6626"/>
                    <a:pt x="6865" y="6124"/>
                    <a:pt x="7018" y="5566"/>
                  </a:cubicBezTo>
                  <a:cubicBezTo>
                    <a:pt x="7144" y="5147"/>
                    <a:pt x="7395" y="4757"/>
                    <a:pt x="7548" y="4338"/>
                  </a:cubicBezTo>
                  <a:cubicBezTo>
                    <a:pt x="7715" y="3906"/>
                    <a:pt x="7785" y="3487"/>
                    <a:pt x="7771" y="3013"/>
                  </a:cubicBezTo>
                  <a:cubicBezTo>
                    <a:pt x="7715" y="2190"/>
                    <a:pt x="7437" y="1521"/>
                    <a:pt x="6906" y="921"/>
                  </a:cubicBezTo>
                  <a:cubicBezTo>
                    <a:pt x="6293" y="265"/>
                    <a:pt x="5526" y="14"/>
                    <a:pt x="46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53"/>
            <p:cNvSpPr/>
            <p:nvPr/>
          </p:nvSpPr>
          <p:spPr>
            <a:xfrm>
              <a:off x="3756275" y="2084350"/>
              <a:ext cx="226075" cy="278475"/>
            </a:xfrm>
            <a:custGeom>
              <a:avLst/>
              <a:gdLst/>
              <a:ahLst/>
              <a:cxnLst/>
              <a:rect l="l" t="t" r="r" b="b"/>
              <a:pathLst>
                <a:path w="9043" h="11139" extrusionOk="0">
                  <a:moveTo>
                    <a:pt x="4310" y="0"/>
                  </a:moveTo>
                  <a:cubicBezTo>
                    <a:pt x="3626" y="0"/>
                    <a:pt x="2952" y="206"/>
                    <a:pt x="2379" y="567"/>
                  </a:cubicBezTo>
                  <a:cubicBezTo>
                    <a:pt x="1751" y="971"/>
                    <a:pt x="1473" y="1752"/>
                    <a:pt x="1486" y="2478"/>
                  </a:cubicBezTo>
                  <a:cubicBezTo>
                    <a:pt x="1500" y="3343"/>
                    <a:pt x="2003" y="3942"/>
                    <a:pt x="2351" y="4682"/>
                  </a:cubicBezTo>
                  <a:cubicBezTo>
                    <a:pt x="2602" y="5226"/>
                    <a:pt x="2309" y="5853"/>
                    <a:pt x="2142" y="6356"/>
                  </a:cubicBezTo>
                  <a:cubicBezTo>
                    <a:pt x="1989" y="6913"/>
                    <a:pt x="1821" y="7471"/>
                    <a:pt x="1654" y="8029"/>
                  </a:cubicBezTo>
                  <a:cubicBezTo>
                    <a:pt x="1500" y="8587"/>
                    <a:pt x="1333" y="9145"/>
                    <a:pt x="1166" y="9717"/>
                  </a:cubicBezTo>
                  <a:cubicBezTo>
                    <a:pt x="1082" y="9996"/>
                    <a:pt x="1012" y="10261"/>
                    <a:pt x="873" y="10526"/>
                  </a:cubicBezTo>
                  <a:cubicBezTo>
                    <a:pt x="803" y="10666"/>
                    <a:pt x="747" y="10763"/>
                    <a:pt x="580" y="10819"/>
                  </a:cubicBezTo>
                  <a:cubicBezTo>
                    <a:pt x="515" y="10843"/>
                    <a:pt x="457" y="10859"/>
                    <a:pt x="408" y="10859"/>
                  </a:cubicBezTo>
                  <a:cubicBezTo>
                    <a:pt x="342" y="10859"/>
                    <a:pt x="291" y="10829"/>
                    <a:pt x="259" y="10749"/>
                  </a:cubicBezTo>
                  <a:cubicBezTo>
                    <a:pt x="248" y="10697"/>
                    <a:pt x="207" y="10674"/>
                    <a:pt x="161" y="10674"/>
                  </a:cubicBezTo>
                  <a:cubicBezTo>
                    <a:pt x="86" y="10674"/>
                    <a:pt x="1" y="10737"/>
                    <a:pt x="36" y="10833"/>
                  </a:cubicBezTo>
                  <a:cubicBezTo>
                    <a:pt x="114" y="11057"/>
                    <a:pt x="233" y="11138"/>
                    <a:pt x="411" y="11138"/>
                  </a:cubicBezTo>
                  <a:cubicBezTo>
                    <a:pt x="488" y="11138"/>
                    <a:pt x="577" y="11123"/>
                    <a:pt x="677" y="11098"/>
                  </a:cubicBezTo>
                  <a:cubicBezTo>
                    <a:pt x="1026" y="11000"/>
                    <a:pt x="1166" y="10666"/>
                    <a:pt x="1291" y="10345"/>
                  </a:cubicBezTo>
                  <a:cubicBezTo>
                    <a:pt x="1486" y="9885"/>
                    <a:pt x="1584" y="9341"/>
                    <a:pt x="1724" y="8852"/>
                  </a:cubicBezTo>
                  <a:cubicBezTo>
                    <a:pt x="1891" y="8322"/>
                    <a:pt x="2030" y="7820"/>
                    <a:pt x="2184" y="7304"/>
                  </a:cubicBezTo>
                  <a:cubicBezTo>
                    <a:pt x="2337" y="6774"/>
                    <a:pt x="2519" y="6258"/>
                    <a:pt x="2658" y="5714"/>
                  </a:cubicBezTo>
                  <a:cubicBezTo>
                    <a:pt x="2756" y="5323"/>
                    <a:pt x="2798" y="4919"/>
                    <a:pt x="2602" y="4556"/>
                  </a:cubicBezTo>
                  <a:cubicBezTo>
                    <a:pt x="2170" y="3719"/>
                    <a:pt x="1570" y="2952"/>
                    <a:pt x="1821" y="1962"/>
                  </a:cubicBezTo>
                  <a:cubicBezTo>
                    <a:pt x="1961" y="1418"/>
                    <a:pt x="2142" y="1027"/>
                    <a:pt x="2630" y="734"/>
                  </a:cubicBezTo>
                  <a:cubicBezTo>
                    <a:pt x="3049" y="497"/>
                    <a:pt x="3523" y="358"/>
                    <a:pt x="4011" y="302"/>
                  </a:cubicBezTo>
                  <a:cubicBezTo>
                    <a:pt x="4130" y="290"/>
                    <a:pt x="4250" y="283"/>
                    <a:pt x="4371" y="283"/>
                  </a:cubicBezTo>
                  <a:cubicBezTo>
                    <a:pt x="5213" y="283"/>
                    <a:pt x="6063" y="591"/>
                    <a:pt x="6466" y="1348"/>
                  </a:cubicBezTo>
                  <a:cubicBezTo>
                    <a:pt x="6745" y="1836"/>
                    <a:pt x="6885" y="2338"/>
                    <a:pt x="6745" y="2896"/>
                  </a:cubicBezTo>
                  <a:cubicBezTo>
                    <a:pt x="6633" y="3384"/>
                    <a:pt x="6368" y="3831"/>
                    <a:pt x="6089" y="4249"/>
                  </a:cubicBezTo>
                  <a:cubicBezTo>
                    <a:pt x="5587" y="5016"/>
                    <a:pt x="5880" y="6077"/>
                    <a:pt x="6159" y="6858"/>
                  </a:cubicBezTo>
                  <a:cubicBezTo>
                    <a:pt x="6508" y="7848"/>
                    <a:pt x="6926" y="8866"/>
                    <a:pt x="7415" y="9801"/>
                  </a:cubicBezTo>
                  <a:cubicBezTo>
                    <a:pt x="7597" y="10166"/>
                    <a:pt x="8052" y="11034"/>
                    <a:pt x="8532" y="11034"/>
                  </a:cubicBezTo>
                  <a:cubicBezTo>
                    <a:pt x="8675" y="11034"/>
                    <a:pt x="8821" y="10956"/>
                    <a:pt x="8963" y="10763"/>
                  </a:cubicBezTo>
                  <a:cubicBezTo>
                    <a:pt x="9042" y="10664"/>
                    <a:pt x="8945" y="10572"/>
                    <a:pt x="8848" y="10572"/>
                  </a:cubicBezTo>
                  <a:cubicBezTo>
                    <a:pt x="8808" y="10572"/>
                    <a:pt x="8768" y="10587"/>
                    <a:pt x="8740" y="10624"/>
                  </a:cubicBezTo>
                  <a:cubicBezTo>
                    <a:pt x="8673" y="10713"/>
                    <a:pt x="8601" y="10751"/>
                    <a:pt x="8527" y="10751"/>
                  </a:cubicBezTo>
                  <a:cubicBezTo>
                    <a:pt x="8196" y="10751"/>
                    <a:pt x="7821" y="10006"/>
                    <a:pt x="7708" y="9801"/>
                  </a:cubicBezTo>
                  <a:cubicBezTo>
                    <a:pt x="7470" y="9368"/>
                    <a:pt x="7275" y="8894"/>
                    <a:pt x="7080" y="8448"/>
                  </a:cubicBezTo>
                  <a:cubicBezTo>
                    <a:pt x="6731" y="7611"/>
                    <a:pt x="6313" y="6760"/>
                    <a:pt x="6145" y="5853"/>
                  </a:cubicBezTo>
                  <a:cubicBezTo>
                    <a:pt x="6034" y="5323"/>
                    <a:pt x="6034" y="4765"/>
                    <a:pt x="6327" y="4319"/>
                  </a:cubicBezTo>
                  <a:cubicBezTo>
                    <a:pt x="6578" y="3942"/>
                    <a:pt x="6801" y="3552"/>
                    <a:pt x="6940" y="3105"/>
                  </a:cubicBezTo>
                  <a:cubicBezTo>
                    <a:pt x="7191" y="2324"/>
                    <a:pt x="6982" y="1557"/>
                    <a:pt x="6508" y="902"/>
                  </a:cubicBezTo>
                  <a:cubicBezTo>
                    <a:pt x="6076" y="288"/>
                    <a:pt x="5267" y="65"/>
                    <a:pt x="4555" y="9"/>
                  </a:cubicBezTo>
                  <a:cubicBezTo>
                    <a:pt x="4473" y="3"/>
                    <a:pt x="4391" y="0"/>
                    <a:pt x="4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0" name="Google Shape;2210;p53"/>
          <p:cNvSpPr txBox="1">
            <a:spLocks noGrp="1"/>
          </p:cNvSpPr>
          <p:nvPr>
            <p:ph type="title"/>
          </p:nvPr>
        </p:nvSpPr>
        <p:spPr>
          <a:xfrm>
            <a:off x="2288540" y="3025140"/>
            <a:ext cx="4301490" cy="12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tx2"/>
                </a:solidFill>
              </a:rPr>
              <a:t>https://www.youtube.com/watch?v=6LllLOGvojQ</a:t>
            </a:r>
          </a:p>
        </p:txBody>
      </p:sp>
      <p:grpSp>
        <p:nvGrpSpPr>
          <p:cNvPr id="2212" name="Google Shape;2212;p53"/>
          <p:cNvGrpSpPr/>
          <p:nvPr/>
        </p:nvGrpSpPr>
        <p:grpSpPr>
          <a:xfrm rot="8700113">
            <a:off x="5713417" y="2127566"/>
            <a:ext cx="245954" cy="222131"/>
            <a:chOff x="4947100" y="881950"/>
            <a:chExt cx="245975" cy="222150"/>
          </a:xfrm>
        </p:grpSpPr>
        <p:sp>
          <p:nvSpPr>
            <p:cNvPr id="2213" name="Google Shape;2213;p53"/>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3"/>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3"/>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6" name="Google Shape;2216;p53"/>
          <p:cNvSpPr/>
          <p:nvPr/>
        </p:nvSpPr>
        <p:spPr>
          <a:xfrm rot="2469398" flipH="1">
            <a:off x="3295213" y="1823236"/>
            <a:ext cx="235524" cy="235600"/>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3"/>
          <p:cNvSpPr/>
          <p:nvPr/>
        </p:nvSpPr>
        <p:spPr>
          <a:xfrm rot="2469582" flipH="1">
            <a:off x="5624766" y="4331285"/>
            <a:ext cx="118419" cy="11846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3"/>
          <p:cNvSpPr/>
          <p:nvPr/>
        </p:nvSpPr>
        <p:spPr>
          <a:xfrm rot="2469582" flipH="1">
            <a:off x="5777166" y="4407485"/>
            <a:ext cx="118419" cy="11846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9" name="Google Shape;2219;p53"/>
          <p:cNvGrpSpPr/>
          <p:nvPr/>
        </p:nvGrpSpPr>
        <p:grpSpPr>
          <a:xfrm>
            <a:off x="5717723" y="3992229"/>
            <a:ext cx="237322" cy="257266"/>
            <a:chOff x="5064625" y="3753500"/>
            <a:chExt cx="168075" cy="182200"/>
          </a:xfrm>
        </p:grpSpPr>
        <p:sp>
          <p:nvSpPr>
            <p:cNvPr id="2220" name="Google Shape;2220;p53"/>
            <p:cNvSpPr/>
            <p:nvPr/>
          </p:nvSpPr>
          <p:spPr>
            <a:xfrm>
              <a:off x="5064625" y="3753500"/>
              <a:ext cx="168075" cy="182200"/>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3"/>
            <p:cNvSpPr/>
            <p:nvPr/>
          </p:nvSpPr>
          <p:spPr>
            <a:xfrm>
              <a:off x="5130850" y="3793625"/>
              <a:ext cx="43050" cy="105175"/>
            </a:xfrm>
            <a:custGeom>
              <a:avLst/>
              <a:gdLst/>
              <a:ahLst/>
              <a:cxnLst/>
              <a:rect l="l" t="t" r="r" b="b"/>
              <a:pathLst>
                <a:path w="1722" h="4207" extrusionOk="0">
                  <a:moveTo>
                    <a:pt x="1640" y="0"/>
                  </a:moveTo>
                  <a:cubicBezTo>
                    <a:pt x="1628" y="0"/>
                    <a:pt x="1621" y="4"/>
                    <a:pt x="1621" y="15"/>
                  </a:cubicBezTo>
                  <a:cubicBezTo>
                    <a:pt x="1454" y="716"/>
                    <a:pt x="1254" y="1416"/>
                    <a:pt x="954" y="2150"/>
                  </a:cubicBezTo>
                  <a:cubicBezTo>
                    <a:pt x="820" y="2517"/>
                    <a:pt x="654" y="2851"/>
                    <a:pt x="487" y="3184"/>
                  </a:cubicBezTo>
                  <a:cubicBezTo>
                    <a:pt x="320" y="3518"/>
                    <a:pt x="153" y="3818"/>
                    <a:pt x="20" y="4151"/>
                  </a:cubicBezTo>
                  <a:cubicBezTo>
                    <a:pt x="0" y="4191"/>
                    <a:pt x="38" y="4207"/>
                    <a:pt x="79" y="4207"/>
                  </a:cubicBezTo>
                  <a:cubicBezTo>
                    <a:pt x="109" y="4207"/>
                    <a:pt x="140" y="4199"/>
                    <a:pt x="153" y="4185"/>
                  </a:cubicBezTo>
                  <a:cubicBezTo>
                    <a:pt x="353" y="3885"/>
                    <a:pt x="520" y="3518"/>
                    <a:pt x="687" y="3184"/>
                  </a:cubicBezTo>
                  <a:cubicBezTo>
                    <a:pt x="854" y="2851"/>
                    <a:pt x="987" y="2517"/>
                    <a:pt x="1121" y="2183"/>
                  </a:cubicBezTo>
                  <a:cubicBezTo>
                    <a:pt x="1354" y="1483"/>
                    <a:pt x="1554" y="716"/>
                    <a:pt x="1721" y="15"/>
                  </a:cubicBezTo>
                  <a:cubicBezTo>
                    <a:pt x="1699" y="15"/>
                    <a:pt x="1662" y="0"/>
                    <a:pt x="1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2" name="Google Shape;2222;p53"/>
          <p:cNvGrpSpPr/>
          <p:nvPr/>
        </p:nvGrpSpPr>
        <p:grpSpPr>
          <a:xfrm rot="3729113">
            <a:off x="3028892" y="1812398"/>
            <a:ext cx="237327" cy="257272"/>
            <a:chOff x="5064625" y="3753500"/>
            <a:chExt cx="168075" cy="182200"/>
          </a:xfrm>
        </p:grpSpPr>
        <p:sp>
          <p:nvSpPr>
            <p:cNvPr id="2223" name="Google Shape;2223;p53"/>
            <p:cNvSpPr/>
            <p:nvPr/>
          </p:nvSpPr>
          <p:spPr>
            <a:xfrm>
              <a:off x="5064625" y="3753500"/>
              <a:ext cx="168075" cy="182200"/>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3"/>
            <p:cNvSpPr/>
            <p:nvPr/>
          </p:nvSpPr>
          <p:spPr>
            <a:xfrm>
              <a:off x="5130850" y="3793625"/>
              <a:ext cx="43050" cy="105175"/>
            </a:xfrm>
            <a:custGeom>
              <a:avLst/>
              <a:gdLst/>
              <a:ahLst/>
              <a:cxnLst/>
              <a:rect l="l" t="t" r="r" b="b"/>
              <a:pathLst>
                <a:path w="1722" h="4207" extrusionOk="0">
                  <a:moveTo>
                    <a:pt x="1640" y="0"/>
                  </a:moveTo>
                  <a:cubicBezTo>
                    <a:pt x="1628" y="0"/>
                    <a:pt x="1621" y="4"/>
                    <a:pt x="1621" y="15"/>
                  </a:cubicBezTo>
                  <a:cubicBezTo>
                    <a:pt x="1454" y="716"/>
                    <a:pt x="1254" y="1416"/>
                    <a:pt x="954" y="2150"/>
                  </a:cubicBezTo>
                  <a:cubicBezTo>
                    <a:pt x="820" y="2517"/>
                    <a:pt x="654" y="2851"/>
                    <a:pt x="487" y="3184"/>
                  </a:cubicBezTo>
                  <a:cubicBezTo>
                    <a:pt x="320" y="3518"/>
                    <a:pt x="153" y="3818"/>
                    <a:pt x="20" y="4151"/>
                  </a:cubicBezTo>
                  <a:cubicBezTo>
                    <a:pt x="0" y="4191"/>
                    <a:pt x="38" y="4207"/>
                    <a:pt x="79" y="4207"/>
                  </a:cubicBezTo>
                  <a:cubicBezTo>
                    <a:pt x="109" y="4207"/>
                    <a:pt x="140" y="4199"/>
                    <a:pt x="153" y="4185"/>
                  </a:cubicBezTo>
                  <a:cubicBezTo>
                    <a:pt x="353" y="3885"/>
                    <a:pt x="520" y="3518"/>
                    <a:pt x="687" y="3184"/>
                  </a:cubicBezTo>
                  <a:cubicBezTo>
                    <a:pt x="854" y="2851"/>
                    <a:pt x="987" y="2517"/>
                    <a:pt x="1121" y="2183"/>
                  </a:cubicBezTo>
                  <a:cubicBezTo>
                    <a:pt x="1354" y="1483"/>
                    <a:pt x="1554" y="716"/>
                    <a:pt x="1721" y="15"/>
                  </a:cubicBezTo>
                  <a:cubicBezTo>
                    <a:pt x="1699" y="15"/>
                    <a:pt x="1662" y="0"/>
                    <a:pt x="1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53"/>
          <p:cNvGrpSpPr/>
          <p:nvPr/>
        </p:nvGrpSpPr>
        <p:grpSpPr>
          <a:xfrm rot="2144360">
            <a:off x="6402742" y="771277"/>
            <a:ext cx="2917746" cy="858762"/>
            <a:chOff x="2213250" y="202025"/>
            <a:chExt cx="1985150" cy="584300"/>
          </a:xfrm>
        </p:grpSpPr>
        <p:sp>
          <p:nvSpPr>
            <p:cNvPr id="2226" name="Google Shape;2226;p53"/>
            <p:cNvSpPr/>
            <p:nvPr/>
          </p:nvSpPr>
          <p:spPr>
            <a:xfrm>
              <a:off x="2213250" y="202025"/>
              <a:ext cx="1803650" cy="387625"/>
            </a:xfrm>
            <a:custGeom>
              <a:avLst/>
              <a:gdLst/>
              <a:ahLst/>
              <a:cxnLst/>
              <a:rect l="l" t="t" r="r" b="b"/>
              <a:pathLst>
                <a:path w="72146" h="15505" fill="none" extrusionOk="0">
                  <a:moveTo>
                    <a:pt x="1" y="1444"/>
                  </a:moveTo>
                  <a:cubicBezTo>
                    <a:pt x="733" y="2720"/>
                    <a:pt x="3955" y="4248"/>
                    <a:pt x="5566" y="5001"/>
                  </a:cubicBezTo>
                  <a:cubicBezTo>
                    <a:pt x="7826" y="6068"/>
                    <a:pt x="10253" y="6633"/>
                    <a:pt x="12513" y="7658"/>
                  </a:cubicBezTo>
                  <a:cubicBezTo>
                    <a:pt x="16593" y="9541"/>
                    <a:pt x="20422" y="10943"/>
                    <a:pt x="24774" y="12052"/>
                  </a:cubicBezTo>
                  <a:cubicBezTo>
                    <a:pt x="30047" y="13433"/>
                    <a:pt x="35424" y="13831"/>
                    <a:pt x="40885" y="14354"/>
                  </a:cubicBezTo>
                  <a:cubicBezTo>
                    <a:pt x="45614" y="14814"/>
                    <a:pt x="50343" y="15505"/>
                    <a:pt x="55030" y="14354"/>
                  </a:cubicBezTo>
                  <a:cubicBezTo>
                    <a:pt x="56871" y="13914"/>
                    <a:pt x="71999" y="10274"/>
                    <a:pt x="72145"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3"/>
            <p:cNvSpPr/>
            <p:nvPr/>
          </p:nvSpPr>
          <p:spPr>
            <a:xfrm>
              <a:off x="2280200" y="302450"/>
              <a:ext cx="190975" cy="218150"/>
            </a:xfrm>
            <a:custGeom>
              <a:avLst/>
              <a:gdLst/>
              <a:ahLst/>
              <a:cxnLst/>
              <a:rect l="l" t="t" r="r" b="b"/>
              <a:pathLst>
                <a:path w="7639" h="8726" fill="none" extrusionOk="0">
                  <a:moveTo>
                    <a:pt x="357" y="1"/>
                  </a:moveTo>
                  <a:cubicBezTo>
                    <a:pt x="1" y="2846"/>
                    <a:pt x="273" y="5922"/>
                    <a:pt x="357" y="8726"/>
                  </a:cubicBezTo>
                  <a:cubicBezTo>
                    <a:pt x="3244" y="7596"/>
                    <a:pt x="4437" y="3453"/>
                    <a:pt x="7638" y="2449"/>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3"/>
            <p:cNvSpPr/>
            <p:nvPr/>
          </p:nvSpPr>
          <p:spPr>
            <a:xfrm>
              <a:off x="2534950" y="418575"/>
              <a:ext cx="145975" cy="210825"/>
            </a:xfrm>
            <a:custGeom>
              <a:avLst/>
              <a:gdLst/>
              <a:ahLst/>
              <a:cxnLst/>
              <a:rect l="l" t="t" r="r" b="b"/>
              <a:pathLst>
                <a:path w="5839" h="8433" fill="none" extrusionOk="0">
                  <a:moveTo>
                    <a:pt x="1" y="1"/>
                  </a:moveTo>
                  <a:cubicBezTo>
                    <a:pt x="628" y="1423"/>
                    <a:pt x="1068" y="3223"/>
                    <a:pt x="1340" y="4813"/>
                  </a:cubicBezTo>
                  <a:cubicBezTo>
                    <a:pt x="1507" y="5880"/>
                    <a:pt x="1423" y="7617"/>
                    <a:pt x="1968" y="8433"/>
                  </a:cubicBezTo>
                  <a:cubicBezTo>
                    <a:pt x="3683" y="6592"/>
                    <a:pt x="4311" y="3579"/>
                    <a:pt x="5838" y="2009"/>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3"/>
            <p:cNvSpPr/>
            <p:nvPr/>
          </p:nvSpPr>
          <p:spPr>
            <a:xfrm>
              <a:off x="2795975" y="507500"/>
              <a:ext cx="160100" cy="226525"/>
            </a:xfrm>
            <a:custGeom>
              <a:avLst/>
              <a:gdLst/>
              <a:ahLst/>
              <a:cxnLst/>
              <a:rect l="l" t="t" r="r" b="b"/>
              <a:pathLst>
                <a:path w="6404" h="9061" fill="none" extrusionOk="0">
                  <a:moveTo>
                    <a:pt x="1" y="1"/>
                  </a:moveTo>
                  <a:cubicBezTo>
                    <a:pt x="126" y="1256"/>
                    <a:pt x="1382" y="3474"/>
                    <a:pt x="1612" y="5190"/>
                  </a:cubicBezTo>
                  <a:cubicBezTo>
                    <a:pt x="1800" y="6466"/>
                    <a:pt x="1612" y="7763"/>
                    <a:pt x="1758" y="9061"/>
                  </a:cubicBezTo>
                  <a:cubicBezTo>
                    <a:pt x="2700" y="8789"/>
                    <a:pt x="6320" y="2072"/>
                    <a:pt x="6403" y="111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3"/>
            <p:cNvSpPr/>
            <p:nvPr/>
          </p:nvSpPr>
          <p:spPr>
            <a:xfrm>
              <a:off x="3052300" y="556675"/>
              <a:ext cx="177875" cy="223375"/>
            </a:xfrm>
            <a:custGeom>
              <a:avLst/>
              <a:gdLst/>
              <a:ahLst/>
              <a:cxnLst/>
              <a:rect l="l" t="t" r="r" b="b"/>
              <a:pathLst>
                <a:path w="7115" h="8935" fill="none" extrusionOk="0">
                  <a:moveTo>
                    <a:pt x="0" y="0"/>
                  </a:moveTo>
                  <a:cubicBezTo>
                    <a:pt x="670" y="1884"/>
                    <a:pt x="1695" y="3662"/>
                    <a:pt x="2239" y="5566"/>
                  </a:cubicBezTo>
                  <a:cubicBezTo>
                    <a:pt x="2427" y="6194"/>
                    <a:pt x="2804" y="8935"/>
                    <a:pt x="3557" y="8935"/>
                  </a:cubicBezTo>
                  <a:cubicBezTo>
                    <a:pt x="4541" y="8935"/>
                    <a:pt x="5064" y="4918"/>
                    <a:pt x="5315" y="4227"/>
                  </a:cubicBezTo>
                  <a:cubicBezTo>
                    <a:pt x="5754" y="2867"/>
                    <a:pt x="6424" y="1905"/>
                    <a:pt x="7114" y="67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3"/>
            <p:cNvSpPr/>
            <p:nvPr/>
          </p:nvSpPr>
          <p:spPr>
            <a:xfrm>
              <a:off x="3327425" y="573925"/>
              <a:ext cx="171600" cy="212400"/>
            </a:xfrm>
            <a:custGeom>
              <a:avLst/>
              <a:gdLst/>
              <a:ahLst/>
              <a:cxnLst/>
              <a:rect l="l" t="t" r="r" b="b"/>
              <a:pathLst>
                <a:path w="6864" h="8496" fill="none" extrusionOk="0">
                  <a:moveTo>
                    <a:pt x="1" y="168"/>
                  </a:moveTo>
                  <a:cubicBezTo>
                    <a:pt x="1026" y="1821"/>
                    <a:pt x="2072" y="3537"/>
                    <a:pt x="2930" y="5316"/>
                  </a:cubicBezTo>
                  <a:cubicBezTo>
                    <a:pt x="3412" y="6299"/>
                    <a:pt x="3579" y="7722"/>
                    <a:pt x="4207" y="8496"/>
                  </a:cubicBezTo>
                  <a:cubicBezTo>
                    <a:pt x="5002" y="6948"/>
                    <a:pt x="4918" y="5085"/>
                    <a:pt x="5420" y="3453"/>
                  </a:cubicBezTo>
                  <a:cubicBezTo>
                    <a:pt x="5776" y="2282"/>
                    <a:pt x="6404" y="1110"/>
                    <a:pt x="6864"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3"/>
            <p:cNvSpPr/>
            <p:nvPr/>
          </p:nvSpPr>
          <p:spPr>
            <a:xfrm>
              <a:off x="3975550" y="213000"/>
              <a:ext cx="222850" cy="206125"/>
            </a:xfrm>
            <a:custGeom>
              <a:avLst/>
              <a:gdLst/>
              <a:ahLst/>
              <a:cxnLst/>
              <a:rect l="l" t="t" r="r" b="b"/>
              <a:pathLst>
                <a:path w="8914" h="8245" fill="none" extrusionOk="0">
                  <a:moveTo>
                    <a:pt x="0" y="4750"/>
                  </a:moveTo>
                  <a:cubicBezTo>
                    <a:pt x="1130" y="5357"/>
                    <a:pt x="3683" y="5525"/>
                    <a:pt x="5252" y="6236"/>
                  </a:cubicBezTo>
                  <a:cubicBezTo>
                    <a:pt x="6424" y="6780"/>
                    <a:pt x="7449" y="7680"/>
                    <a:pt x="8600" y="8245"/>
                  </a:cubicBezTo>
                  <a:cubicBezTo>
                    <a:pt x="8914" y="7303"/>
                    <a:pt x="5252" y="607"/>
                    <a:pt x="4478"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3"/>
            <p:cNvSpPr/>
            <p:nvPr/>
          </p:nvSpPr>
          <p:spPr>
            <a:xfrm>
              <a:off x="3791950" y="381950"/>
              <a:ext cx="229125" cy="229150"/>
            </a:xfrm>
            <a:custGeom>
              <a:avLst/>
              <a:gdLst/>
              <a:ahLst/>
              <a:cxnLst/>
              <a:rect l="l" t="t" r="r" b="b"/>
              <a:pathLst>
                <a:path w="9165" h="9166" fill="none" extrusionOk="0">
                  <a:moveTo>
                    <a:pt x="0" y="3935"/>
                  </a:moveTo>
                  <a:cubicBezTo>
                    <a:pt x="1716" y="4981"/>
                    <a:pt x="3620" y="5713"/>
                    <a:pt x="5252" y="6864"/>
                  </a:cubicBezTo>
                  <a:cubicBezTo>
                    <a:pt x="5775" y="7220"/>
                    <a:pt x="7805" y="9166"/>
                    <a:pt x="8411" y="8663"/>
                  </a:cubicBezTo>
                  <a:cubicBezTo>
                    <a:pt x="9165" y="8036"/>
                    <a:pt x="7051" y="4583"/>
                    <a:pt x="6800" y="3893"/>
                  </a:cubicBezTo>
                  <a:cubicBezTo>
                    <a:pt x="6277" y="2533"/>
                    <a:pt x="6194" y="1382"/>
                    <a:pt x="5963"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3"/>
            <p:cNvSpPr/>
            <p:nvPr/>
          </p:nvSpPr>
          <p:spPr>
            <a:xfrm>
              <a:off x="3573800" y="509075"/>
              <a:ext cx="179975" cy="220775"/>
            </a:xfrm>
            <a:custGeom>
              <a:avLst/>
              <a:gdLst/>
              <a:ahLst/>
              <a:cxnLst/>
              <a:rect l="l" t="t" r="r" b="b"/>
              <a:pathLst>
                <a:path w="7199" h="8831" fill="none" extrusionOk="0">
                  <a:moveTo>
                    <a:pt x="1" y="2721"/>
                  </a:moveTo>
                  <a:cubicBezTo>
                    <a:pt x="1570" y="3871"/>
                    <a:pt x="3202" y="5064"/>
                    <a:pt x="4688" y="6382"/>
                  </a:cubicBezTo>
                  <a:cubicBezTo>
                    <a:pt x="5504" y="7094"/>
                    <a:pt x="6173" y="8349"/>
                    <a:pt x="7073" y="8830"/>
                  </a:cubicBezTo>
                  <a:cubicBezTo>
                    <a:pt x="7199" y="7135"/>
                    <a:pt x="6445" y="5399"/>
                    <a:pt x="6278" y="3725"/>
                  </a:cubicBezTo>
                  <a:cubicBezTo>
                    <a:pt x="6173" y="2511"/>
                    <a:pt x="6320" y="1193"/>
                    <a:pt x="6320"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5" name="Google Shape;2235;p53"/>
          <p:cNvGrpSpPr/>
          <p:nvPr/>
        </p:nvGrpSpPr>
        <p:grpSpPr>
          <a:xfrm>
            <a:off x="7772743" y="3884825"/>
            <a:ext cx="750477" cy="859522"/>
            <a:chOff x="4285225" y="592250"/>
            <a:chExt cx="987600" cy="1130950"/>
          </a:xfrm>
        </p:grpSpPr>
        <p:sp>
          <p:nvSpPr>
            <p:cNvPr id="2236" name="Google Shape;2236;p53"/>
            <p:cNvSpPr/>
            <p:nvPr/>
          </p:nvSpPr>
          <p:spPr>
            <a:xfrm>
              <a:off x="4729325" y="997650"/>
              <a:ext cx="304975" cy="454050"/>
            </a:xfrm>
            <a:custGeom>
              <a:avLst/>
              <a:gdLst/>
              <a:ahLst/>
              <a:cxnLst/>
              <a:rect l="l" t="t" r="r" b="b"/>
              <a:pathLst>
                <a:path w="12199" h="18162" fill="none" extrusionOk="0">
                  <a:moveTo>
                    <a:pt x="0" y="12575"/>
                  </a:moveTo>
                  <a:cubicBezTo>
                    <a:pt x="733" y="11383"/>
                    <a:pt x="1988" y="10336"/>
                    <a:pt x="2930" y="9311"/>
                  </a:cubicBezTo>
                  <a:cubicBezTo>
                    <a:pt x="4457" y="7721"/>
                    <a:pt x="5775" y="6152"/>
                    <a:pt x="7135" y="4457"/>
                  </a:cubicBezTo>
                  <a:cubicBezTo>
                    <a:pt x="8474" y="2783"/>
                    <a:pt x="10357" y="1611"/>
                    <a:pt x="11717" y="0"/>
                  </a:cubicBezTo>
                  <a:cubicBezTo>
                    <a:pt x="12199" y="1297"/>
                    <a:pt x="11697" y="3201"/>
                    <a:pt x="11508" y="4561"/>
                  </a:cubicBezTo>
                  <a:cubicBezTo>
                    <a:pt x="11257" y="6361"/>
                    <a:pt x="11153" y="8181"/>
                    <a:pt x="10881" y="9981"/>
                  </a:cubicBezTo>
                  <a:cubicBezTo>
                    <a:pt x="10483" y="12596"/>
                    <a:pt x="10692" y="15672"/>
                    <a:pt x="9855" y="18162"/>
                  </a:cubicBezTo>
                  <a:cubicBezTo>
                    <a:pt x="6675" y="16572"/>
                    <a:pt x="3474" y="13328"/>
                    <a:pt x="0" y="1282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3"/>
            <p:cNvSpPr/>
            <p:nvPr/>
          </p:nvSpPr>
          <p:spPr>
            <a:xfrm>
              <a:off x="5020150" y="1000775"/>
              <a:ext cx="250075" cy="36125"/>
            </a:xfrm>
            <a:custGeom>
              <a:avLst/>
              <a:gdLst/>
              <a:ahLst/>
              <a:cxnLst/>
              <a:rect l="l" t="t" r="r" b="b"/>
              <a:pathLst>
                <a:path w="10003" h="1445" fill="none" extrusionOk="0">
                  <a:moveTo>
                    <a:pt x="1" y="1"/>
                  </a:moveTo>
                  <a:cubicBezTo>
                    <a:pt x="942" y="147"/>
                    <a:pt x="9919" y="649"/>
                    <a:pt x="10002" y="1444"/>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3"/>
            <p:cNvSpPr/>
            <p:nvPr/>
          </p:nvSpPr>
          <p:spPr>
            <a:xfrm>
              <a:off x="4971500" y="1433375"/>
              <a:ext cx="245875" cy="40825"/>
            </a:xfrm>
            <a:custGeom>
              <a:avLst/>
              <a:gdLst/>
              <a:ahLst/>
              <a:cxnLst/>
              <a:rect l="l" t="t" r="r" b="b"/>
              <a:pathLst>
                <a:path w="9835" h="1633" fill="none" extrusionOk="0">
                  <a:moveTo>
                    <a:pt x="1" y="1068"/>
                  </a:moveTo>
                  <a:cubicBezTo>
                    <a:pt x="1424" y="0"/>
                    <a:pt x="4458" y="1277"/>
                    <a:pt x="6132" y="1256"/>
                  </a:cubicBezTo>
                  <a:cubicBezTo>
                    <a:pt x="7554" y="1235"/>
                    <a:pt x="8642" y="796"/>
                    <a:pt x="9835" y="163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3"/>
            <p:cNvSpPr/>
            <p:nvPr/>
          </p:nvSpPr>
          <p:spPr>
            <a:xfrm>
              <a:off x="5223125" y="1033725"/>
              <a:ext cx="49700" cy="436825"/>
            </a:xfrm>
            <a:custGeom>
              <a:avLst/>
              <a:gdLst/>
              <a:ahLst/>
              <a:cxnLst/>
              <a:rect l="l" t="t" r="r" b="b"/>
              <a:pathLst>
                <a:path w="1988" h="17473" fill="none" extrusionOk="0">
                  <a:moveTo>
                    <a:pt x="1925" y="1"/>
                  </a:moveTo>
                  <a:cubicBezTo>
                    <a:pt x="1444" y="2093"/>
                    <a:pt x="1925" y="4813"/>
                    <a:pt x="1904" y="6989"/>
                  </a:cubicBezTo>
                  <a:cubicBezTo>
                    <a:pt x="1841" y="9040"/>
                    <a:pt x="1988" y="10986"/>
                    <a:pt x="1674" y="13015"/>
                  </a:cubicBezTo>
                  <a:cubicBezTo>
                    <a:pt x="1402" y="14647"/>
                    <a:pt x="607" y="15966"/>
                    <a:pt x="230" y="17472"/>
                  </a:cubicBezTo>
                  <a:cubicBezTo>
                    <a:pt x="126" y="17409"/>
                    <a:pt x="84" y="17326"/>
                    <a:pt x="0" y="172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3"/>
            <p:cNvSpPr/>
            <p:nvPr/>
          </p:nvSpPr>
          <p:spPr>
            <a:xfrm>
              <a:off x="4637250" y="1319875"/>
              <a:ext cx="205600" cy="349450"/>
            </a:xfrm>
            <a:custGeom>
              <a:avLst/>
              <a:gdLst/>
              <a:ahLst/>
              <a:cxnLst/>
              <a:rect l="l" t="t" r="r" b="b"/>
              <a:pathLst>
                <a:path w="8224" h="13978" fill="none" extrusionOk="0">
                  <a:moveTo>
                    <a:pt x="3767" y="0"/>
                  </a:moveTo>
                  <a:cubicBezTo>
                    <a:pt x="3704" y="858"/>
                    <a:pt x="3223" y="1611"/>
                    <a:pt x="2825" y="2364"/>
                  </a:cubicBezTo>
                  <a:cubicBezTo>
                    <a:pt x="2030" y="3871"/>
                    <a:pt x="1612" y="5273"/>
                    <a:pt x="1193" y="6905"/>
                  </a:cubicBezTo>
                  <a:cubicBezTo>
                    <a:pt x="900" y="7993"/>
                    <a:pt x="649" y="9478"/>
                    <a:pt x="1" y="10420"/>
                  </a:cubicBezTo>
                  <a:cubicBezTo>
                    <a:pt x="1382" y="11466"/>
                    <a:pt x="3495" y="12031"/>
                    <a:pt x="5043" y="12784"/>
                  </a:cubicBezTo>
                  <a:cubicBezTo>
                    <a:pt x="5922" y="13224"/>
                    <a:pt x="7282" y="13977"/>
                    <a:pt x="8224" y="139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3"/>
            <p:cNvSpPr/>
            <p:nvPr/>
          </p:nvSpPr>
          <p:spPr>
            <a:xfrm>
              <a:off x="4852250" y="1456400"/>
              <a:ext cx="117725" cy="214475"/>
            </a:xfrm>
            <a:custGeom>
              <a:avLst/>
              <a:gdLst/>
              <a:ahLst/>
              <a:cxnLst/>
              <a:rect l="l" t="t" r="r" b="b"/>
              <a:pathLst>
                <a:path w="4709" h="8579" fill="none" extrusionOk="0">
                  <a:moveTo>
                    <a:pt x="4708" y="0"/>
                  </a:moveTo>
                  <a:cubicBezTo>
                    <a:pt x="3453" y="1883"/>
                    <a:pt x="2595" y="4101"/>
                    <a:pt x="1465" y="6068"/>
                  </a:cubicBezTo>
                  <a:cubicBezTo>
                    <a:pt x="1026" y="6821"/>
                    <a:pt x="649" y="8098"/>
                    <a:pt x="0" y="8579"/>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3"/>
            <p:cNvSpPr/>
            <p:nvPr/>
          </p:nvSpPr>
          <p:spPr>
            <a:xfrm>
              <a:off x="4836550" y="1675575"/>
              <a:ext cx="291400" cy="47625"/>
            </a:xfrm>
            <a:custGeom>
              <a:avLst/>
              <a:gdLst/>
              <a:ahLst/>
              <a:cxnLst/>
              <a:rect l="l" t="t" r="r" b="b"/>
              <a:pathLst>
                <a:path w="11656" h="1905" fill="none" extrusionOk="0">
                  <a:moveTo>
                    <a:pt x="1" y="0"/>
                  </a:moveTo>
                  <a:cubicBezTo>
                    <a:pt x="2470" y="544"/>
                    <a:pt x="5022" y="272"/>
                    <a:pt x="7533" y="837"/>
                  </a:cubicBezTo>
                  <a:cubicBezTo>
                    <a:pt x="8705" y="1088"/>
                    <a:pt x="10651" y="1904"/>
                    <a:pt x="11655" y="159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3"/>
            <p:cNvSpPr/>
            <p:nvPr/>
          </p:nvSpPr>
          <p:spPr>
            <a:xfrm>
              <a:off x="5124250" y="1474700"/>
              <a:ext cx="94175" cy="235425"/>
            </a:xfrm>
            <a:custGeom>
              <a:avLst/>
              <a:gdLst/>
              <a:ahLst/>
              <a:cxnLst/>
              <a:rect l="l" t="t" r="r" b="b"/>
              <a:pathLst>
                <a:path w="3767" h="9417" fill="none" extrusionOk="0">
                  <a:moveTo>
                    <a:pt x="3704" y="0"/>
                  </a:moveTo>
                  <a:cubicBezTo>
                    <a:pt x="3767" y="775"/>
                    <a:pt x="3160" y="1674"/>
                    <a:pt x="2867" y="2428"/>
                  </a:cubicBezTo>
                  <a:cubicBezTo>
                    <a:pt x="2386" y="3704"/>
                    <a:pt x="2114" y="5043"/>
                    <a:pt x="1570" y="6298"/>
                  </a:cubicBezTo>
                  <a:cubicBezTo>
                    <a:pt x="1256" y="7010"/>
                    <a:pt x="545" y="9228"/>
                    <a:pt x="1" y="941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3"/>
            <p:cNvSpPr/>
            <p:nvPr/>
          </p:nvSpPr>
          <p:spPr>
            <a:xfrm>
              <a:off x="4699500" y="1409300"/>
              <a:ext cx="127150" cy="239100"/>
            </a:xfrm>
            <a:custGeom>
              <a:avLst/>
              <a:gdLst/>
              <a:ahLst/>
              <a:cxnLst/>
              <a:rect l="l" t="t" r="r" b="b"/>
              <a:pathLst>
                <a:path w="5086" h="9564" fill="none" extrusionOk="0">
                  <a:moveTo>
                    <a:pt x="1" y="8308"/>
                  </a:moveTo>
                  <a:cubicBezTo>
                    <a:pt x="335" y="7261"/>
                    <a:pt x="1842" y="1"/>
                    <a:pt x="4290" y="2303"/>
                  </a:cubicBezTo>
                  <a:cubicBezTo>
                    <a:pt x="5085" y="3056"/>
                    <a:pt x="5001" y="5860"/>
                    <a:pt x="4729" y="6801"/>
                  </a:cubicBezTo>
                  <a:cubicBezTo>
                    <a:pt x="4457" y="7680"/>
                    <a:pt x="3997" y="8559"/>
                    <a:pt x="3558" y="9396"/>
                  </a:cubicBezTo>
                  <a:cubicBezTo>
                    <a:pt x="3683" y="9563"/>
                    <a:pt x="3704" y="9396"/>
                    <a:pt x="3788" y="941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3"/>
            <p:cNvSpPr/>
            <p:nvPr/>
          </p:nvSpPr>
          <p:spPr>
            <a:xfrm>
              <a:off x="4768025" y="1048900"/>
              <a:ext cx="84250" cy="143875"/>
            </a:xfrm>
            <a:custGeom>
              <a:avLst/>
              <a:gdLst/>
              <a:ahLst/>
              <a:cxnLst/>
              <a:rect l="l" t="t" r="r" b="b"/>
              <a:pathLst>
                <a:path w="3370" h="5755" fill="none" extrusionOk="0">
                  <a:moveTo>
                    <a:pt x="1" y="1"/>
                  </a:moveTo>
                  <a:cubicBezTo>
                    <a:pt x="566" y="1235"/>
                    <a:pt x="1444" y="2386"/>
                    <a:pt x="2114" y="3579"/>
                  </a:cubicBezTo>
                  <a:cubicBezTo>
                    <a:pt x="2491" y="4227"/>
                    <a:pt x="2804" y="5357"/>
                    <a:pt x="3369" y="5755"/>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3"/>
            <p:cNvSpPr/>
            <p:nvPr/>
          </p:nvSpPr>
          <p:spPr>
            <a:xfrm>
              <a:off x="4763325" y="1007050"/>
              <a:ext cx="147000" cy="107775"/>
            </a:xfrm>
            <a:custGeom>
              <a:avLst/>
              <a:gdLst/>
              <a:ahLst/>
              <a:cxnLst/>
              <a:rect l="l" t="t" r="r" b="b"/>
              <a:pathLst>
                <a:path w="5880" h="4311" fill="none" extrusionOk="0">
                  <a:moveTo>
                    <a:pt x="0" y="1549"/>
                  </a:moveTo>
                  <a:cubicBezTo>
                    <a:pt x="356" y="1235"/>
                    <a:pt x="2448" y="1"/>
                    <a:pt x="2909" y="63"/>
                  </a:cubicBezTo>
                  <a:cubicBezTo>
                    <a:pt x="3557" y="126"/>
                    <a:pt x="3662" y="649"/>
                    <a:pt x="3976" y="1214"/>
                  </a:cubicBezTo>
                  <a:cubicBezTo>
                    <a:pt x="4583" y="2260"/>
                    <a:pt x="4980" y="3516"/>
                    <a:pt x="5880" y="4290"/>
                  </a:cubicBezTo>
                  <a:cubicBezTo>
                    <a:pt x="5775" y="4311"/>
                    <a:pt x="5650" y="4290"/>
                    <a:pt x="5566" y="420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3"/>
            <p:cNvSpPr/>
            <p:nvPr/>
          </p:nvSpPr>
          <p:spPr>
            <a:xfrm>
              <a:off x="4637775" y="592250"/>
              <a:ext cx="276225" cy="444650"/>
            </a:xfrm>
            <a:custGeom>
              <a:avLst/>
              <a:gdLst/>
              <a:ahLst/>
              <a:cxnLst/>
              <a:rect l="l" t="t" r="r" b="b"/>
              <a:pathLst>
                <a:path w="11049" h="17786" fill="none" extrusionOk="0">
                  <a:moveTo>
                    <a:pt x="4729" y="16802"/>
                  </a:moveTo>
                  <a:cubicBezTo>
                    <a:pt x="3913" y="16446"/>
                    <a:pt x="3432" y="15421"/>
                    <a:pt x="2825" y="14793"/>
                  </a:cubicBezTo>
                  <a:cubicBezTo>
                    <a:pt x="1884" y="13789"/>
                    <a:pt x="628" y="12847"/>
                    <a:pt x="231" y="11466"/>
                  </a:cubicBezTo>
                  <a:cubicBezTo>
                    <a:pt x="1" y="10692"/>
                    <a:pt x="63" y="8746"/>
                    <a:pt x="1151" y="8537"/>
                  </a:cubicBezTo>
                  <a:cubicBezTo>
                    <a:pt x="1988" y="8391"/>
                    <a:pt x="3097" y="9646"/>
                    <a:pt x="3307" y="10274"/>
                  </a:cubicBezTo>
                  <a:cubicBezTo>
                    <a:pt x="2051" y="8977"/>
                    <a:pt x="1423" y="6759"/>
                    <a:pt x="1800" y="5001"/>
                  </a:cubicBezTo>
                  <a:cubicBezTo>
                    <a:pt x="2051" y="3976"/>
                    <a:pt x="2993" y="2574"/>
                    <a:pt x="3955" y="3850"/>
                  </a:cubicBezTo>
                  <a:cubicBezTo>
                    <a:pt x="3976" y="2448"/>
                    <a:pt x="4311" y="0"/>
                    <a:pt x="6340" y="691"/>
                  </a:cubicBezTo>
                  <a:cubicBezTo>
                    <a:pt x="7931" y="1235"/>
                    <a:pt x="8328" y="3662"/>
                    <a:pt x="8119" y="5127"/>
                  </a:cubicBezTo>
                  <a:cubicBezTo>
                    <a:pt x="8475" y="3871"/>
                    <a:pt x="10462" y="5712"/>
                    <a:pt x="10672" y="6361"/>
                  </a:cubicBezTo>
                  <a:cubicBezTo>
                    <a:pt x="11048" y="7512"/>
                    <a:pt x="10211" y="9269"/>
                    <a:pt x="9040" y="9688"/>
                  </a:cubicBezTo>
                  <a:cubicBezTo>
                    <a:pt x="10588" y="9918"/>
                    <a:pt x="10755" y="11592"/>
                    <a:pt x="9646" y="12513"/>
                  </a:cubicBezTo>
                  <a:cubicBezTo>
                    <a:pt x="9249" y="12847"/>
                    <a:pt x="8475" y="12847"/>
                    <a:pt x="8182" y="13182"/>
                  </a:cubicBezTo>
                  <a:cubicBezTo>
                    <a:pt x="7847" y="13580"/>
                    <a:pt x="8161" y="13789"/>
                    <a:pt x="7973" y="14270"/>
                  </a:cubicBezTo>
                  <a:cubicBezTo>
                    <a:pt x="7721" y="14919"/>
                    <a:pt x="5776" y="17785"/>
                    <a:pt x="5064" y="16718"/>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3"/>
            <p:cNvSpPr/>
            <p:nvPr/>
          </p:nvSpPr>
          <p:spPr>
            <a:xfrm>
              <a:off x="4285225" y="690575"/>
              <a:ext cx="354675" cy="216600"/>
            </a:xfrm>
            <a:custGeom>
              <a:avLst/>
              <a:gdLst/>
              <a:ahLst/>
              <a:cxnLst/>
              <a:rect l="l" t="t" r="r" b="b"/>
              <a:pathLst>
                <a:path w="14187" h="8664" fill="none" extrusionOk="0">
                  <a:moveTo>
                    <a:pt x="10776" y="3223"/>
                  </a:moveTo>
                  <a:cubicBezTo>
                    <a:pt x="9730" y="1800"/>
                    <a:pt x="8307" y="126"/>
                    <a:pt x="6340" y="64"/>
                  </a:cubicBezTo>
                  <a:cubicBezTo>
                    <a:pt x="4875" y="1"/>
                    <a:pt x="3536" y="1570"/>
                    <a:pt x="5336" y="2386"/>
                  </a:cubicBezTo>
                  <a:cubicBezTo>
                    <a:pt x="4457" y="1884"/>
                    <a:pt x="3034" y="733"/>
                    <a:pt x="1967" y="1361"/>
                  </a:cubicBezTo>
                  <a:cubicBezTo>
                    <a:pt x="1151" y="1842"/>
                    <a:pt x="1088" y="2993"/>
                    <a:pt x="1758" y="3537"/>
                  </a:cubicBezTo>
                  <a:cubicBezTo>
                    <a:pt x="398" y="2826"/>
                    <a:pt x="0" y="4583"/>
                    <a:pt x="565" y="5462"/>
                  </a:cubicBezTo>
                  <a:cubicBezTo>
                    <a:pt x="1088" y="6278"/>
                    <a:pt x="3181" y="8182"/>
                    <a:pt x="3913" y="6613"/>
                  </a:cubicBezTo>
                  <a:cubicBezTo>
                    <a:pt x="4896" y="7743"/>
                    <a:pt x="8997" y="8663"/>
                    <a:pt x="8746" y="6173"/>
                  </a:cubicBezTo>
                  <a:cubicBezTo>
                    <a:pt x="9416" y="6676"/>
                    <a:pt x="11592" y="7324"/>
                    <a:pt x="11634" y="5964"/>
                  </a:cubicBezTo>
                  <a:cubicBezTo>
                    <a:pt x="14186" y="5985"/>
                    <a:pt x="11989" y="3872"/>
                    <a:pt x="11069" y="3244"/>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9" name="Google Shape;2249;p53"/>
          <p:cNvGrpSpPr/>
          <p:nvPr/>
        </p:nvGrpSpPr>
        <p:grpSpPr>
          <a:xfrm>
            <a:off x="324550" y="1522775"/>
            <a:ext cx="671650" cy="465050"/>
            <a:chOff x="2751525" y="1095450"/>
            <a:chExt cx="671650" cy="465050"/>
          </a:xfrm>
        </p:grpSpPr>
        <p:sp>
          <p:nvSpPr>
            <p:cNvPr id="2250" name="Google Shape;2250;p53"/>
            <p:cNvSpPr/>
            <p:nvPr/>
          </p:nvSpPr>
          <p:spPr>
            <a:xfrm>
              <a:off x="2751525" y="1095450"/>
              <a:ext cx="671650" cy="410650"/>
            </a:xfrm>
            <a:custGeom>
              <a:avLst/>
              <a:gdLst/>
              <a:ahLst/>
              <a:cxnLst/>
              <a:rect l="l" t="t" r="r" b="b"/>
              <a:pathLst>
                <a:path w="26866" h="16426" fill="none" extrusionOk="0">
                  <a:moveTo>
                    <a:pt x="2741" y="16091"/>
                  </a:moveTo>
                  <a:cubicBezTo>
                    <a:pt x="1193" y="14647"/>
                    <a:pt x="0" y="12869"/>
                    <a:pt x="2595" y="11069"/>
                  </a:cubicBezTo>
                  <a:cubicBezTo>
                    <a:pt x="3662" y="10337"/>
                    <a:pt x="5022" y="10253"/>
                    <a:pt x="6214" y="10567"/>
                  </a:cubicBezTo>
                  <a:cubicBezTo>
                    <a:pt x="5691" y="8684"/>
                    <a:pt x="5440" y="7722"/>
                    <a:pt x="6298" y="5964"/>
                  </a:cubicBezTo>
                  <a:cubicBezTo>
                    <a:pt x="7219" y="4081"/>
                    <a:pt x="8976" y="2491"/>
                    <a:pt x="10985" y="1758"/>
                  </a:cubicBezTo>
                  <a:cubicBezTo>
                    <a:pt x="15630" y="1"/>
                    <a:pt x="16990" y="2951"/>
                    <a:pt x="18936" y="6529"/>
                  </a:cubicBezTo>
                  <a:cubicBezTo>
                    <a:pt x="19605" y="3704"/>
                    <a:pt x="23581" y="2072"/>
                    <a:pt x="25234" y="5148"/>
                  </a:cubicBezTo>
                  <a:cubicBezTo>
                    <a:pt x="26866" y="8182"/>
                    <a:pt x="24209" y="11718"/>
                    <a:pt x="21028" y="12116"/>
                  </a:cubicBezTo>
                  <a:cubicBezTo>
                    <a:pt x="19585" y="12283"/>
                    <a:pt x="18706" y="12157"/>
                    <a:pt x="17199" y="12701"/>
                  </a:cubicBezTo>
                  <a:cubicBezTo>
                    <a:pt x="15588" y="13287"/>
                    <a:pt x="13914" y="13999"/>
                    <a:pt x="12261" y="14522"/>
                  </a:cubicBezTo>
                  <a:cubicBezTo>
                    <a:pt x="9981" y="15212"/>
                    <a:pt x="6235" y="16426"/>
                    <a:pt x="3892" y="16217"/>
                  </a:cubicBezTo>
                  <a:cubicBezTo>
                    <a:pt x="3494" y="16196"/>
                    <a:pt x="3055" y="16217"/>
                    <a:pt x="2616" y="16196"/>
                  </a:cubicBezTo>
                  <a:cubicBezTo>
                    <a:pt x="2406" y="15777"/>
                    <a:pt x="2155" y="15380"/>
                    <a:pt x="2092" y="1494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3"/>
            <p:cNvSpPr/>
            <p:nvPr/>
          </p:nvSpPr>
          <p:spPr>
            <a:xfrm>
              <a:off x="2889600" y="1425525"/>
              <a:ext cx="174225" cy="134975"/>
            </a:xfrm>
            <a:custGeom>
              <a:avLst/>
              <a:gdLst/>
              <a:ahLst/>
              <a:cxnLst/>
              <a:rect l="l" t="t" r="r" b="b"/>
              <a:pathLst>
                <a:path w="6969" h="5399" fill="none" extrusionOk="0">
                  <a:moveTo>
                    <a:pt x="1256" y="4813"/>
                  </a:moveTo>
                  <a:cubicBezTo>
                    <a:pt x="775" y="3558"/>
                    <a:pt x="1" y="2198"/>
                    <a:pt x="1905" y="733"/>
                  </a:cubicBezTo>
                  <a:cubicBezTo>
                    <a:pt x="2867" y="1"/>
                    <a:pt x="4730" y="419"/>
                    <a:pt x="5295" y="1277"/>
                  </a:cubicBezTo>
                  <a:cubicBezTo>
                    <a:pt x="6968" y="3830"/>
                    <a:pt x="2826" y="5399"/>
                    <a:pt x="1152" y="4834"/>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3125525" y="1316200"/>
              <a:ext cx="204550" cy="179975"/>
            </a:xfrm>
            <a:custGeom>
              <a:avLst/>
              <a:gdLst/>
              <a:ahLst/>
              <a:cxnLst/>
              <a:rect l="l" t="t" r="r" b="b"/>
              <a:pathLst>
                <a:path w="8182" h="7199" fill="none" extrusionOk="0">
                  <a:moveTo>
                    <a:pt x="1507" y="5231"/>
                  </a:moveTo>
                  <a:cubicBezTo>
                    <a:pt x="628" y="4227"/>
                    <a:pt x="461" y="4123"/>
                    <a:pt x="0" y="2867"/>
                  </a:cubicBezTo>
                  <a:cubicBezTo>
                    <a:pt x="942" y="921"/>
                    <a:pt x="1674" y="503"/>
                    <a:pt x="2951" y="314"/>
                  </a:cubicBezTo>
                  <a:cubicBezTo>
                    <a:pt x="5231" y="1"/>
                    <a:pt x="5378" y="1005"/>
                    <a:pt x="6110" y="1988"/>
                  </a:cubicBezTo>
                  <a:cubicBezTo>
                    <a:pt x="8182" y="4687"/>
                    <a:pt x="2825" y="7198"/>
                    <a:pt x="1444" y="500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53"/>
            <p:cNvSpPr/>
            <p:nvPr/>
          </p:nvSpPr>
          <p:spPr>
            <a:xfrm>
              <a:off x="2907400" y="1182300"/>
              <a:ext cx="274125" cy="190950"/>
            </a:xfrm>
            <a:custGeom>
              <a:avLst/>
              <a:gdLst/>
              <a:ahLst/>
              <a:cxnLst/>
              <a:rect l="l" t="t" r="r" b="b"/>
              <a:pathLst>
                <a:path w="10965" h="7638" fill="none" extrusionOk="0">
                  <a:moveTo>
                    <a:pt x="1821" y="7240"/>
                  </a:moveTo>
                  <a:cubicBezTo>
                    <a:pt x="3160" y="6089"/>
                    <a:pt x="5252" y="5566"/>
                    <a:pt x="6821" y="4917"/>
                  </a:cubicBezTo>
                  <a:cubicBezTo>
                    <a:pt x="7365" y="4687"/>
                    <a:pt x="9249" y="4122"/>
                    <a:pt x="9562" y="3662"/>
                  </a:cubicBezTo>
                  <a:cubicBezTo>
                    <a:pt x="10964" y="1611"/>
                    <a:pt x="7282" y="0"/>
                    <a:pt x="5608" y="84"/>
                  </a:cubicBezTo>
                  <a:cubicBezTo>
                    <a:pt x="3411" y="188"/>
                    <a:pt x="1737" y="2009"/>
                    <a:pt x="963" y="3892"/>
                  </a:cubicBezTo>
                  <a:cubicBezTo>
                    <a:pt x="691" y="4541"/>
                    <a:pt x="0" y="6486"/>
                    <a:pt x="900" y="7093"/>
                  </a:cubicBezTo>
                  <a:cubicBezTo>
                    <a:pt x="1716" y="7637"/>
                    <a:pt x="3097" y="6403"/>
                    <a:pt x="4018" y="6696"/>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4" name="Google Shape;2254;p53"/>
          <p:cNvSpPr/>
          <p:nvPr/>
        </p:nvSpPr>
        <p:spPr>
          <a:xfrm rot="2107339">
            <a:off x="3263849" y="2193874"/>
            <a:ext cx="95227" cy="89512"/>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3"/>
          <p:cNvSpPr/>
          <p:nvPr/>
        </p:nvSpPr>
        <p:spPr>
          <a:xfrm rot="8100000">
            <a:off x="3263841" y="3013845"/>
            <a:ext cx="95233" cy="89517"/>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3"/>
          <p:cNvSpPr/>
          <p:nvPr/>
        </p:nvSpPr>
        <p:spPr>
          <a:xfrm rot="-2873938">
            <a:off x="3263841" y="3570420"/>
            <a:ext cx="95233" cy="89517"/>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s 1"/>
          <p:cNvSpPr/>
          <p:nvPr/>
        </p:nvSpPr>
        <p:spPr>
          <a:xfrm>
            <a:off x="1763078" y="1915160"/>
            <a:ext cx="5052695" cy="829945"/>
          </a:xfrm>
          <a:prstGeom prst="rect">
            <a:avLst/>
          </a:prstGeom>
          <a:noFill/>
          <a:ln>
            <a:noFill/>
          </a:ln>
        </p:spPr>
        <p:txBody>
          <a:bodyPr wrap="none" rtlCol="0" anchor="t">
            <a:spAutoFit/>
          </a:bodyPr>
          <a:lstStyle/>
          <a:p>
            <a:pPr algn="ctr"/>
            <a:r>
              <a:rPr lang="en-GB" altLang="en-US" sz="4800" b="1">
                <a:solidFill>
                  <a:schemeClr val="tx2"/>
                </a:solidFill>
                <a:effectLst>
                  <a:outerShdw blurRad="38100" dist="25400" dir="5400000" algn="ctr" rotWithShape="0">
                    <a:srgbClr val="6E747A">
                      <a:alpha val="43000"/>
                    </a:srgbClr>
                  </a:outerShdw>
                </a:effectLst>
              </a:rPr>
              <a:t>Vui nghề thợ rèn</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grpSp>
        <p:nvGrpSpPr>
          <p:cNvPr id="672" name="Google Shape;672;p38"/>
          <p:cNvGrpSpPr/>
          <p:nvPr/>
        </p:nvGrpSpPr>
        <p:grpSpPr>
          <a:xfrm>
            <a:off x="251460" y="2064385"/>
            <a:ext cx="3404870" cy="2583180"/>
            <a:chOff x="918375" y="1018100"/>
            <a:chExt cx="3118525" cy="3513707"/>
          </a:xfrm>
        </p:grpSpPr>
        <p:sp>
          <p:nvSpPr>
            <p:cNvPr id="673" name="Google Shape;673;p38"/>
            <p:cNvSpPr/>
            <p:nvPr/>
          </p:nvSpPr>
          <p:spPr>
            <a:xfrm>
              <a:off x="918375" y="1018100"/>
              <a:ext cx="3061912" cy="210425"/>
            </a:xfrm>
            <a:custGeom>
              <a:avLst/>
              <a:gdLst/>
              <a:ahLst/>
              <a:cxnLst/>
              <a:rect l="l" t="t" r="r" b="b"/>
              <a:pathLst>
                <a:path w="130308" h="8417" extrusionOk="0">
                  <a:moveTo>
                    <a:pt x="64797" y="0"/>
                  </a:moveTo>
                  <a:cubicBezTo>
                    <a:pt x="64084" y="0"/>
                    <a:pt x="54126" y="29"/>
                    <a:pt x="52015" y="29"/>
                  </a:cubicBezTo>
                  <a:cubicBezTo>
                    <a:pt x="42675" y="98"/>
                    <a:pt x="35858" y="179"/>
                    <a:pt x="31919" y="179"/>
                  </a:cubicBezTo>
                  <a:cubicBezTo>
                    <a:pt x="29409" y="179"/>
                    <a:pt x="28068" y="146"/>
                    <a:pt x="27991" y="57"/>
                  </a:cubicBezTo>
                  <a:cubicBezTo>
                    <a:pt x="27962" y="24"/>
                    <a:pt x="27916" y="10"/>
                    <a:pt x="27858" y="10"/>
                  </a:cubicBezTo>
                  <a:cubicBezTo>
                    <a:pt x="27611" y="10"/>
                    <a:pt x="27145" y="254"/>
                    <a:pt x="26864" y="254"/>
                  </a:cubicBezTo>
                  <a:cubicBezTo>
                    <a:pt x="26815" y="254"/>
                    <a:pt x="26771" y="246"/>
                    <a:pt x="26735" y="228"/>
                  </a:cubicBezTo>
                  <a:cubicBezTo>
                    <a:pt x="22741" y="343"/>
                    <a:pt x="24767" y="285"/>
                    <a:pt x="16207" y="599"/>
                  </a:cubicBezTo>
                  <a:cubicBezTo>
                    <a:pt x="13553" y="713"/>
                    <a:pt x="10843" y="828"/>
                    <a:pt x="8646" y="885"/>
                  </a:cubicBezTo>
                  <a:cubicBezTo>
                    <a:pt x="7133" y="925"/>
                    <a:pt x="5891" y="965"/>
                    <a:pt x="5152" y="965"/>
                  </a:cubicBezTo>
                  <a:cubicBezTo>
                    <a:pt x="4846" y="965"/>
                    <a:pt x="4626" y="958"/>
                    <a:pt x="4509" y="942"/>
                  </a:cubicBezTo>
                  <a:cubicBezTo>
                    <a:pt x="4232" y="918"/>
                    <a:pt x="3997" y="905"/>
                    <a:pt x="3795" y="905"/>
                  </a:cubicBezTo>
                  <a:cubicBezTo>
                    <a:pt x="3266" y="905"/>
                    <a:pt x="2959" y="992"/>
                    <a:pt x="2711" y="1198"/>
                  </a:cubicBezTo>
                  <a:cubicBezTo>
                    <a:pt x="1655" y="1997"/>
                    <a:pt x="1" y="7048"/>
                    <a:pt x="1170" y="7304"/>
                  </a:cubicBezTo>
                  <a:cubicBezTo>
                    <a:pt x="1231" y="7311"/>
                    <a:pt x="1334" y="7314"/>
                    <a:pt x="1474" y="7314"/>
                  </a:cubicBezTo>
                  <a:cubicBezTo>
                    <a:pt x="3605" y="7314"/>
                    <a:pt x="14474" y="6575"/>
                    <a:pt x="20701" y="6575"/>
                  </a:cubicBezTo>
                  <a:cubicBezTo>
                    <a:pt x="22587" y="6575"/>
                    <a:pt x="24047" y="6643"/>
                    <a:pt x="24710" y="6819"/>
                  </a:cubicBezTo>
                  <a:cubicBezTo>
                    <a:pt x="25583" y="6777"/>
                    <a:pt x="35956" y="6161"/>
                    <a:pt x="43031" y="6161"/>
                  </a:cubicBezTo>
                  <a:cubicBezTo>
                    <a:pt x="45430" y="6161"/>
                    <a:pt x="47449" y="6232"/>
                    <a:pt x="48591" y="6420"/>
                  </a:cubicBezTo>
                  <a:cubicBezTo>
                    <a:pt x="49358" y="6190"/>
                    <a:pt x="51815" y="6112"/>
                    <a:pt x="54905" y="6112"/>
                  </a:cubicBezTo>
                  <a:cubicBezTo>
                    <a:pt x="61272" y="6112"/>
                    <a:pt x="70326" y="6441"/>
                    <a:pt x="72810" y="6441"/>
                  </a:cubicBezTo>
                  <a:cubicBezTo>
                    <a:pt x="73159" y="6441"/>
                    <a:pt x="73378" y="6435"/>
                    <a:pt x="73443" y="6420"/>
                  </a:cubicBezTo>
                  <a:cubicBezTo>
                    <a:pt x="73782" y="6340"/>
                    <a:pt x="74524" y="6305"/>
                    <a:pt x="75371" y="6305"/>
                  </a:cubicBezTo>
                  <a:cubicBezTo>
                    <a:pt x="76942" y="6305"/>
                    <a:pt x="78874" y="6424"/>
                    <a:pt x="79263" y="6591"/>
                  </a:cubicBezTo>
                  <a:cubicBezTo>
                    <a:pt x="79697" y="6777"/>
                    <a:pt x="80228" y="6834"/>
                    <a:pt x="80772" y="6834"/>
                  </a:cubicBezTo>
                  <a:cubicBezTo>
                    <a:pt x="81619" y="6834"/>
                    <a:pt x="82497" y="6696"/>
                    <a:pt x="83087" y="6696"/>
                  </a:cubicBezTo>
                  <a:cubicBezTo>
                    <a:pt x="83336" y="6696"/>
                    <a:pt x="83534" y="6721"/>
                    <a:pt x="83657" y="6791"/>
                  </a:cubicBezTo>
                  <a:cubicBezTo>
                    <a:pt x="86176" y="6703"/>
                    <a:pt x="87066" y="6603"/>
                    <a:pt x="88942" y="6603"/>
                  </a:cubicBezTo>
                  <a:cubicBezTo>
                    <a:pt x="91317" y="6603"/>
                    <a:pt x="95273" y="6762"/>
                    <a:pt x="106112" y="7304"/>
                  </a:cubicBezTo>
                  <a:cubicBezTo>
                    <a:pt x="110905" y="7561"/>
                    <a:pt x="109308" y="7476"/>
                    <a:pt x="114044" y="7732"/>
                  </a:cubicBezTo>
                  <a:cubicBezTo>
                    <a:pt x="114506" y="7708"/>
                    <a:pt x="114976" y="7698"/>
                    <a:pt x="115448" y="7698"/>
                  </a:cubicBezTo>
                  <a:cubicBezTo>
                    <a:pt x="119326" y="7698"/>
                    <a:pt x="123418" y="8417"/>
                    <a:pt x="125708" y="8417"/>
                  </a:cubicBezTo>
                  <a:cubicBezTo>
                    <a:pt x="126462" y="8417"/>
                    <a:pt x="127020" y="8339"/>
                    <a:pt x="127311" y="8132"/>
                  </a:cubicBezTo>
                  <a:cubicBezTo>
                    <a:pt x="128567" y="7219"/>
                    <a:pt x="130307" y="3424"/>
                    <a:pt x="129879" y="2454"/>
                  </a:cubicBezTo>
                  <a:cubicBezTo>
                    <a:pt x="129732" y="2136"/>
                    <a:pt x="122277" y="1859"/>
                    <a:pt x="119711" y="1859"/>
                  </a:cubicBezTo>
                  <a:cubicBezTo>
                    <a:pt x="119287" y="1859"/>
                    <a:pt x="118996" y="1867"/>
                    <a:pt x="118894" y="1883"/>
                  </a:cubicBezTo>
                  <a:cubicBezTo>
                    <a:pt x="118845" y="1888"/>
                    <a:pt x="118796" y="1891"/>
                    <a:pt x="118749" y="1891"/>
                  </a:cubicBezTo>
                  <a:cubicBezTo>
                    <a:pt x="118518" y="1891"/>
                    <a:pt x="118314" y="1835"/>
                    <a:pt x="118267" y="1741"/>
                  </a:cubicBezTo>
                  <a:cubicBezTo>
                    <a:pt x="118267" y="1712"/>
                    <a:pt x="118124" y="1712"/>
                    <a:pt x="117839" y="1655"/>
                  </a:cubicBezTo>
                  <a:cubicBezTo>
                    <a:pt x="117211" y="1598"/>
                    <a:pt x="115613" y="1455"/>
                    <a:pt x="113416" y="1313"/>
                  </a:cubicBezTo>
                  <a:cubicBezTo>
                    <a:pt x="109564" y="1027"/>
                    <a:pt x="110363" y="1084"/>
                    <a:pt x="108994" y="999"/>
                  </a:cubicBezTo>
                  <a:cubicBezTo>
                    <a:pt x="108708" y="942"/>
                    <a:pt x="108566" y="942"/>
                    <a:pt x="108566" y="942"/>
                  </a:cubicBezTo>
                  <a:cubicBezTo>
                    <a:pt x="108566" y="886"/>
                    <a:pt x="108445" y="842"/>
                    <a:pt x="108250" y="842"/>
                  </a:cubicBezTo>
                  <a:cubicBezTo>
                    <a:pt x="108146" y="842"/>
                    <a:pt x="108020" y="855"/>
                    <a:pt x="107881" y="885"/>
                  </a:cubicBezTo>
                  <a:cubicBezTo>
                    <a:pt x="107503" y="952"/>
                    <a:pt x="106457" y="981"/>
                    <a:pt x="105040" y="981"/>
                  </a:cubicBezTo>
                  <a:cubicBezTo>
                    <a:pt x="103458" y="981"/>
                    <a:pt x="101413" y="945"/>
                    <a:pt x="99321" y="885"/>
                  </a:cubicBezTo>
                  <a:cubicBezTo>
                    <a:pt x="88631" y="638"/>
                    <a:pt x="88919" y="284"/>
                    <a:pt x="86784" y="284"/>
                  </a:cubicBezTo>
                  <a:cubicBezTo>
                    <a:pt x="86207" y="284"/>
                    <a:pt x="85453" y="310"/>
                    <a:pt x="84256" y="371"/>
                  </a:cubicBezTo>
                  <a:cubicBezTo>
                    <a:pt x="83826" y="390"/>
                    <a:pt x="83289" y="398"/>
                    <a:pt x="82671" y="398"/>
                  </a:cubicBezTo>
                  <a:cubicBezTo>
                    <a:pt x="79306" y="398"/>
                    <a:pt x="73544" y="163"/>
                    <a:pt x="69511" y="163"/>
                  </a:cubicBezTo>
                  <a:cubicBezTo>
                    <a:pt x="68646" y="163"/>
                    <a:pt x="67860" y="174"/>
                    <a:pt x="67194" y="200"/>
                  </a:cubicBezTo>
                  <a:cubicBezTo>
                    <a:pt x="66926" y="211"/>
                    <a:pt x="66717" y="216"/>
                    <a:pt x="66552" y="216"/>
                  </a:cubicBezTo>
                  <a:cubicBezTo>
                    <a:pt x="65451" y="216"/>
                    <a:pt x="66311" y="0"/>
                    <a:pt x="64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8"/>
            <p:cNvSpPr/>
            <p:nvPr/>
          </p:nvSpPr>
          <p:spPr>
            <a:xfrm rot="5400000">
              <a:off x="2230781" y="2705744"/>
              <a:ext cx="3387264" cy="224975"/>
            </a:xfrm>
            <a:custGeom>
              <a:avLst/>
              <a:gdLst/>
              <a:ahLst/>
              <a:cxnLst/>
              <a:rect l="l" t="t" r="r" b="b"/>
              <a:pathLst>
                <a:path w="120265" h="8999" extrusionOk="0">
                  <a:moveTo>
                    <a:pt x="112174" y="1"/>
                  </a:moveTo>
                  <a:cubicBezTo>
                    <a:pt x="111404" y="1"/>
                    <a:pt x="110304" y="38"/>
                    <a:pt x="110021" y="125"/>
                  </a:cubicBezTo>
                  <a:cubicBezTo>
                    <a:pt x="109926" y="144"/>
                    <a:pt x="109831" y="154"/>
                    <a:pt x="109744" y="154"/>
                  </a:cubicBezTo>
                  <a:cubicBezTo>
                    <a:pt x="109571" y="154"/>
                    <a:pt x="109431" y="116"/>
                    <a:pt x="109393" y="40"/>
                  </a:cubicBezTo>
                  <a:cubicBezTo>
                    <a:pt x="109393" y="11"/>
                    <a:pt x="109194" y="11"/>
                    <a:pt x="108965" y="11"/>
                  </a:cubicBezTo>
                  <a:lnTo>
                    <a:pt x="107881" y="11"/>
                  </a:lnTo>
                  <a:cubicBezTo>
                    <a:pt x="105684" y="40"/>
                    <a:pt x="101290" y="382"/>
                    <a:pt x="100263" y="382"/>
                  </a:cubicBezTo>
                  <a:cubicBezTo>
                    <a:pt x="100263" y="302"/>
                    <a:pt x="100182" y="267"/>
                    <a:pt x="100044" y="267"/>
                  </a:cubicBezTo>
                  <a:cubicBezTo>
                    <a:pt x="99937" y="267"/>
                    <a:pt x="99797" y="288"/>
                    <a:pt x="99635" y="325"/>
                  </a:cubicBezTo>
                  <a:cubicBezTo>
                    <a:pt x="99264" y="439"/>
                    <a:pt x="98180" y="582"/>
                    <a:pt x="96725" y="724"/>
                  </a:cubicBezTo>
                  <a:cubicBezTo>
                    <a:pt x="88578" y="1584"/>
                    <a:pt x="85479" y="1734"/>
                    <a:pt x="83631" y="1734"/>
                  </a:cubicBezTo>
                  <a:cubicBezTo>
                    <a:pt x="82646" y="1734"/>
                    <a:pt x="82016" y="1691"/>
                    <a:pt x="81165" y="1691"/>
                  </a:cubicBezTo>
                  <a:cubicBezTo>
                    <a:pt x="80383" y="1691"/>
                    <a:pt x="79414" y="1727"/>
                    <a:pt x="77808" y="1866"/>
                  </a:cubicBezTo>
                  <a:cubicBezTo>
                    <a:pt x="77333" y="1911"/>
                    <a:pt x="76729" y="1929"/>
                    <a:pt x="76032" y="1929"/>
                  </a:cubicBezTo>
                  <a:cubicBezTo>
                    <a:pt x="72450" y="1929"/>
                    <a:pt x="66390" y="1435"/>
                    <a:pt x="62482" y="1435"/>
                  </a:cubicBezTo>
                  <a:cubicBezTo>
                    <a:pt x="62308" y="1435"/>
                    <a:pt x="62138" y="1436"/>
                    <a:pt x="61973" y="1438"/>
                  </a:cubicBezTo>
                  <a:cubicBezTo>
                    <a:pt x="60061" y="1438"/>
                    <a:pt x="61345" y="1238"/>
                    <a:pt x="59747" y="1152"/>
                  </a:cubicBezTo>
                  <a:cubicBezTo>
                    <a:pt x="59063" y="1124"/>
                    <a:pt x="56580" y="1038"/>
                    <a:pt x="53271" y="953"/>
                  </a:cubicBezTo>
                  <a:cubicBezTo>
                    <a:pt x="49961" y="810"/>
                    <a:pt x="45795" y="753"/>
                    <a:pt x="41658" y="753"/>
                  </a:cubicBezTo>
                  <a:cubicBezTo>
                    <a:pt x="37188" y="753"/>
                    <a:pt x="31450" y="842"/>
                    <a:pt x="28070" y="842"/>
                  </a:cubicBezTo>
                  <a:cubicBezTo>
                    <a:pt x="26381" y="842"/>
                    <a:pt x="25280" y="820"/>
                    <a:pt x="25223" y="753"/>
                  </a:cubicBezTo>
                  <a:cubicBezTo>
                    <a:pt x="25196" y="729"/>
                    <a:pt x="25157" y="719"/>
                    <a:pt x="25112" y="719"/>
                  </a:cubicBezTo>
                  <a:cubicBezTo>
                    <a:pt x="24866" y="719"/>
                    <a:pt x="24400" y="1005"/>
                    <a:pt x="24135" y="1005"/>
                  </a:cubicBezTo>
                  <a:cubicBezTo>
                    <a:pt x="24093" y="1005"/>
                    <a:pt x="24056" y="998"/>
                    <a:pt x="24025" y="981"/>
                  </a:cubicBezTo>
                  <a:cubicBezTo>
                    <a:pt x="13411" y="1523"/>
                    <a:pt x="11300" y="1295"/>
                    <a:pt x="6991" y="1723"/>
                  </a:cubicBezTo>
                  <a:cubicBezTo>
                    <a:pt x="6478" y="1780"/>
                    <a:pt x="2112" y="2265"/>
                    <a:pt x="1713" y="2379"/>
                  </a:cubicBezTo>
                  <a:cubicBezTo>
                    <a:pt x="1057" y="2579"/>
                    <a:pt x="743" y="3007"/>
                    <a:pt x="486" y="4148"/>
                  </a:cubicBezTo>
                  <a:cubicBezTo>
                    <a:pt x="1" y="6231"/>
                    <a:pt x="201" y="8999"/>
                    <a:pt x="971" y="8999"/>
                  </a:cubicBezTo>
                  <a:cubicBezTo>
                    <a:pt x="1285" y="8999"/>
                    <a:pt x="2455" y="8599"/>
                    <a:pt x="4195" y="8286"/>
                  </a:cubicBezTo>
                  <a:cubicBezTo>
                    <a:pt x="7794" y="7616"/>
                    <a:pt x="12992" y="7408"/>
                    <a:pt x="16889" y="7408"/>
                  </a:cubicBezTo>
                  <a:cubicBezTo>
                    <a:pt x="19635" y="7408"/>
                    <a:pt x="21734" y="7511"/>
                    <a:pt x="22170" y="7629"/>
                  </a:cubicBezTo>
                  <a:cubicBezTo>
                    <a:pt x="25329" y="7421"/>
                    <a:pt x="33408" y="6865"/>
                    <a:pt x="39240" y="6865"/>
                  </a:cubicBezTo>
                  <a:cubicBezTo>
                    <a:pt x="41414" y="6865"/>
                    <a:pt x="43276" y="6943"/>
                    <a:pt x="44454" y="7144"/>
                  </a:cubicBezTo>
                  <a:cubicBezTo>
                    <a:pt x="44985" y="6991"/>
                    <a:pt x="46301" y="6938"/>
                    <a:pt x="47881" y="6938"/>
                  </a:cubicBezTo>
                  <a:cubicBezTo>
                    <a:pt x="51312" y="6938"/>
                    <a:pt x="55985" y="7191"/>
                    <a:pt x="56552" y="7230"/>
                  </a:cubicBezTo>
                  <a:cubicBezTo>
                    <a:pt x="61380" y="7483"/>
                    <a:pt x="66073" y="7758"/>
                    <a:pt x="67359" y="7758"/>
                  </a:cubicBezTo>
                  <a:cubicBezTo>
                    <a:pt x="67525" y="7758"/>
                    <a:pt x="67634" y="7753"/>
                    <a:pt x="67679" y="7743"/>
                  </a:cubicBezTo>
                  <a:cubicBezTo>
                    <a:pt x="67928" y="7687"/>
                    <a:pt x="68422" y="7663"/>
                    <a:pt x="69016" y="7663"/>
                  </a:cubicBezTo>
                  <a:cubicBezTo>
                    <a:pt x="70536" y="7663"/>
                    <a:pt x="72711" y="7824"/>
                    <a:pt x="73100" y="8029"/>
                  </a:cubicBezTo>
                  <a:cubicBezTo>
                    <a:pt x="73534" y="8235"/>
                    <a:pt x="74071" y="8322"/>
                    <a:pt x="74713" y="8322"/>
                  </a:cubicBezTo>
                  <a:cubicBezTo>
                    <a:pt x="74959" y="8322"/>
                    <a:pt x="75221" y="8309"/>
                    <a:pt x="75497" y="8286"/>
                  </a:cubicBezTo>
                  <a:cubicBezTo>
                    <a:pt x="76000" y="8251"/>
                    <a:pt x="76471" y="8195"/>
                    <a:pt x="76827" y="8195"/>
                  </a:cubicBezTo>
                  <a:cubicBezTo>
                    <a:pt x="77058" y="8195"/>
                    <a:pt x="77240" y="8218"/>
                    <a:pt x="77352" y="8286"/>
                  </a:cubicBezTo>
                  <a:cubicBezTo>
                    <a:pt x="93216" y="7230"/>
                    <a:pt x="106055" y="6402"/>
                    <a:pt x="106055" y="6402"/>
                  </a:cubicBezTo>
                  <a:cubicBezTo>
                    <a:pt x="107282" y="6174"/>
                    <a:pt x="108566" y="6089"/>
                    <a:pt x="109821" y="6031"/>
                  </a:cubicBezTo>
                  <a:cubicBezTo>
                    <a:pt x="110449" y="6031"/>
                    <a:pt x="111048" y="6031"/>
                    <a:pt x="111619" y="6089"/>
                  </a:cubicBezTo>
                  <a:cubicBezTo>
                    <a:pt x="111904" y="6117"/>
                    <a:pt x="112190" y="6117"/>
                    <a:pt x="112475" y="6146"/>
                  </a:cubicBezTo>
                  <a:cubicBezTo>
                    <a:pt x="114044" y="6317"/>
                    <a:pt x="115128" y="6545"/>
                    <a:pt x="116298" y="6574"/>
                  </a:cubicBezTo>
                  <a:cubicBezTo>
                    <a:pt x="116481" y="6583"/>
                    <a:pt x="116652" y="6588"/>
                    <a:pt x="116813" y="6588"/>
                  </a:cubicBezTo>
                  <a:cubicBezTo>
                    <a:pt x="118110" y="6588"/>
                    <a:pt x="118739" y="6245"/>
                    <a:pt x="119323" y="4976"/>
                  </a:cubicBezTo>
                  <a:cubicBezTo>
                    <a:pt x="120264" y="3036"/>
                    <a:pt x="119751" y="896"/>
                    <a:pt x="119380" y="239"/>
                  </a:cubicBezTo>
                  <a:cubicBezTo>
                    <a:pt x="119362" y="212"/>
                    <a:pt x="119321" y="202"/>
                    <a:pt x="119254" y="202"/>
                  </a:cubicBezTo>
                  <a:cubicBezTo>
                    <a:pt x="119110" y="202"/>
                    <a:pt x="118847" y="248"/>
                    <a:pt x="118438" y="268"/>
                  </a:cubicBezTo>
                  <a:cubicBezTo>
                    <a:pt x="118297" y="275"/>
                    <a:pt x="118135" y="278"/>
                    <a:pt x="117954" y="278"/>
                  </a:cubicBezTo>
                  <a:cubicBezTo>
                    <a:pt x="117368" y="278"/>
                    <a:pt x="116586" y="241"/>
                    <a:pt x="115671" y="154"/>
                  </a:cubicBezTo>
                  <a:cubicBezTo>
                    <a:pt x="113730" y="11"/>
                    <a:pt x="113531" y="11"/>
                    <a:pt x="112760" y="11"/>
                  </a:cubicBezTo>
                  <a:cubicBezTo>
                    <a:pt x="112619" y="4"/>
                    <a:pt x="112412" y="1"/>
                    <a:pt x="112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8"/>
            <p:cNvSpPr/>
            <p:nvPr/>
          </p:nvSpPr>
          <p:spPr>
            <a:xfrm rot="5400000">
              <a:off x="-738690" y="2675168"/>
              <a:ext cx="3513705" cy="199575"/>
            </a:xfrm>
            <a:custGeom>
              <a:avLst/>
              <a:gdLst/>
              <a:ahLst/>
              <a:cxnLst/>
              <a:rect l="l" t="t" r="r" b="b"/>
              <a:pathLst>
                <a:path w="116812" h="7983" extrusionOk="0">
                  <a:moveTo>
                    <a:pt x="76448" y="61"/>
                  </a:moveTo>
                  <a:cubicBezTo>
                    <a:pt x="76092" y="61"/>
                    <a:pt x="75755" y="69"/>
                    <a:pt x="75440" y="86"/>
                  </a:cubicBezTo>
                  <a:cubicBezTo>
                    <a:pt x="73385" y="172"/>
                    <a:pt x="67165" y="1"/>
                    <a:pt x="59690" y="1114"/>
                  </a:cubicBezTo>
                  <a:cubicBezTo>
                    <a:pt x="59224" y="1179"/>
                    <a:pt x="58953" y="1202"/>
                    <a:pt x="58784" y="1202"/>
                  </a:cubicBezTo>
                  <a:cubicBezTo>
                    <a:pt x="58394" y="1202"/>
                    <a:pt x="58537" y="1082"/>
                    <a:pt x="58081" y="1082"/>
                  </a:cubicBezTo>
                  <a:cubicBezTo>
                    <a:pt x="57956" y="1082"/>
                    <a:pt x="57787" y="1091"/>
                    <a:pt x="57550" y="1114"/>
                  </a:cubicBezTo>
                  <a:cubicBezTo>
                    <a:pt x="55753" y="1285"/>
                    <a:pt x="53498" y="1399"/>
                    <a:pt x="51644" y="1399"/>
                  </a:cubicBezTo>
                  <a:cubicBezTo>
                    <a:pt x="46759" y="1375"/>
                    <a:pt x="44949" y="307"/>
                    <a:pt x="35978" y="307"/>
                  </a:cubicBezTo>
                  <a:cubicBezTo>
                    <a:pt x="34154" y="307"/>
                    <a:pt x="32034" y="351"/>
                    <a:pt x="29531" y="457"/>
                  </a:cubicBezTo>
                  <a:cubicBezTo>
                    <a:pt x="27392" y="559"/>
                    <a:pt x="25761" y="647"/>
                    <a:pt x="24973" y="647"/>
                  </a:cubicBezTo>
                  <a:cubicBezTo>
                    <a:pt x="24658" y="647"/>
                    <a:pt x="24477" y="633"/>
                    <a:pt x="24453" y="600"/>
                  </a:cubicBezTo>
                  <a:cubicBezTo>
                    <a:pt x="24434" y="577"/>
                    <a:pt x="24405" y="568"/>
                    <a:pt x="24368" y="568"/>
                  </a:cubicBezTo>
                  <a:cubicBezTo>
                    <a:pt x="24160" y="568"/>
                    <a:pt x="23705" y="880"/>
                    <a:pt x="23443" y="880"/>
                  </a:cubicBezTo>
                  <a:cubicBezTo>
                    <a:pt x="23404" y="880"/>
                    <a:pt x="23369" y="873"/>
                    <a:pt x="23340" y="857"/>
                  </a:cubicBezTo>
                  <a:cubicBezTo>
                    <a:pt x="20911" y="1110"/>
                    <a:pt x="17272" y="1475"/>
                    <a:pt x="14390" y="1475"/>
                  </a:cubicBezTo>
                  <a:cubicBezTo>
                    <a:pt x="14021" y="1475"/>
                    <a:pt x="13665" y="1469"/>
                    <a:pt x="13325" y="1456"/>
                  </a:cubicBezTo>
                  <a:cubicBezTo>
                    <a:pt x="10244" y="1370"/>
                    <a:pt x="4195" y="486"/>
                    <a:pt x="3824" y="429"/>
                  </a:cubicBezTo>
                  <a:cubicBezTo>
                    <a:pt x="3428" y="345"/>
                    <a:pt x="3103" y="296"/>
                    <a:pt x="2825" y="296"/>
                  </a:cubicBezTo>
                  <a:cubicBezTo>
                    <a:pt x="2063" y="296"/>
                    <a:pt x="1657" y="667"/>
                    <a:pt x="1113" y="1713"/>
                  </a:cubicBezTo>
                  <a:cubicBezTo>
                    <a:pt x="828" y="2283"/>
                    <a:pt x="543" y="2997"/>
                    <a:pt x="372" y="3710"/>
                  </a:cubicBezTo>
                  <a:cubicBezTo>
                    <a:pt x="1" y="5108"/>
                    <a:pt x="1" y="6421"/>
                    <a:pt x="429" y="6563"/>
                  </a:cubicBezTo>
                  <a:cubicBezTo>
                    <a:pt x="685" y="6592"/>
                    <a:pt x="1827" y="6563"/>
                    <a:pt x="3567" y="6677"/>
                  </a:cubicBezTo>
                  <a:cubicBezTo>
                    <a:pt x="5850" y="6820"/>
                    <a:pt x="9245" y="7305"/>
                    <a:pt x="12127" y="7505"/>
                  </a:cubicBezTo>
                  <a:cubicBezTo>
                    <a:pt x="12814" y="7548"/>
                    <a:pt x="13600" y="7563"/>
                    <a:pt x="14421" y="7563"/>
                  </a:cubicBezTo>
                  <a:cubicBezTo>
                    <a:pt x="16421" y="7563"/>
                    <a:pt x="18634" y="7473"/>
                    <a:pt x="20164" y="7473"/>
                  </a:cubicBezTo>
                  <a:cubicBezTo>
                    <a:pt x="20924" y="7473"/>
                    <a:pt x="21515" y="7495"/>
                    <a:pt x="21828" y="7562"/>
                  </a:cubicBezTo>
                  <a:cubicBezTo>
                    <a:pt x="25880" y="7065"/>
                    <a:pt x="31167" y="6372"/>
                    <a:pt x="36462" y="6372"/>
                  </a:cubicBezTo>
                  <a:cubicBezTo>
                    <a:pt x="37244" y="6372"/>
                    <a:pt x="38026" y="6388"/>
                    <a:pt x="38804" y="6421"/>
                  </a:cubicBezTo>
                  <a:cubicBezTo>
                    <a:pt x="40659" y="6506"/>
                    <a:pt x="42200" y="6706"/>
                    <a:pt x="43027" y="6934"/>
                  </a:cubicBezTo>
                  <a:cubicBezTo>
                    <a:pt x="43190" y="6880"/>
                    <a:pt x="43445" y="6860"/>
                    <a:pt x="43791" y="6860"/>
                  </a:cubicBezTo>
                  <a:cubicBezTo>
                    <a:pt x="43991" y="6860"/>
                    <a:pt x="44221" y="6867"/>
                    <a:pt x="44482" y="6877"/>
                  </a:cubicBezTo>
                  <a:cubicBezTo>
                    <a:pt x="44853" y="6934"/>
                    <a:pt x="45224" y="6963"/>
                    <a:pt x="45652" y="6991"/>
                  </a:cubicBezTo>
                  <a:cubicBezTo>
                    <a:pt x="46137" y="7077"/>
                    <a:pt x="46622" y="7105"/>
                    <a:pt x="47193" y="7162"/>
                  </a:cubicBezTo>
                  <a:cubicBezTo>
                    <a:pt x="48925" y="7366"/>
                    <a:pt x="51065" y="7468"/>
                    <a:pt x="52999" y="7468"/>
                  </a:cubicBezTo>
                  <a:cubicBezTo>
                    <a:pt x="53773" y="7468"/>
                    <a:pt x="54513" y="7452"/>
                    <a:pt x="55182" y="7419"/>
                  </a:cubicBezTo>
                  <a:cubicBezTo>
                    <a:pt x="58035" y="7305"/>
                    <a:pt x="65710" y="6706"/>
                    <a:pt x="66053" y="6563"/>
                  </a:cubicBezTo>
                  <a:cubicBezTo>
                    <a:pt x="66452" y="6421"/>
                    <a:pt x="67593" y="6249"/>
                    <a:pt x="68706" y="6221"/>
                  </a:cubicBezTo>
                  <a:cubicBezTo>
                    <a:pt x="68917" y="6196"/>
                    <a:pt x="69332" y="6177"/>
                    <a:pt x="69765" y="6177"/>
                  </a:cubicBezTo>
                  <a:cubicBezTo>
                    <a:pt x="70328" y="6177"/>
                    <a:pt x="70922" y="6210"/>
                    <a:pt x="71131" y="6306"/>
                  </a:cubicBezTo>
                  <a:cubicBezTo>
                    <a:pt x="71478" y="6472"/>
                    <a:pt x="71899" y="6524"/>
                    <a:pt x="72335" y="6524"/>
                  </a:cubicBezTo>
                  <a:cubicBezTo>
                    <a:pt x="73110" y="6524"/>
                    <a:pt x="73934" y="6358"/>
                    <a:pt x="74476" y="6358"/>
                  </a:cubicBezTo>
                  <a:cubicBezTo>
                    <a:pt x="74682" y="6358"/>
                    <a:pt x="74848" y="6382"/>
                    <a:pt x="74955" y="6449"/>
                  </a:cubicBezTo>
                  <a:cubicBezTo>
                    <a:pt x="76464" y="6381"/>
                    <a:pt x="77550" y="6350"/>
                    <a:pt x="78441" y="6350"/>
                  </a:cubicBezTo>
                  <a:cubicBezTo>
                    <a:pt x="80178" y="6350"/>
                    <a:pt x="81173" y="6470"/>
                    <a:pt x="83115" y="6677"/>
                  </a:cubicBezTo>
                  <a:cubicBezTo>
                    <a:pt x="90208" y="7440"/>
                    <a:pt x="91883" y="7982"/>
                    <a:pt x="94579" y="7982"/>
                  </a:cubicBezTo>
                  <a:cubicBezTo>
                    <a:pt x="96318" y="7982"/>
                    <a:pt x="98483" y="7757"/>
                    <a:pt x="102802" y="7220"/>
                  </a:cubicBezTo>
                  <a:cubicBezTo>
                    <a:pt x="103943" y="6934"/>
                    <a:pt x="105113" y="6792"/>
                    <a:pt x="106255" y="6792"/>
                  </a:cubicBezTo>
                  <a:cubicBezTo>
                    <a:pt x="106351" y="6790"/>
                    <a:pt x="106448" y="6789"/>
                    <a:pt x="106546" y="6789"/>
                  </a:cubicBezTo>
                  <a:cubicBezTo>
                    <a:pt x="108655" y="6789"/>
                    <a:pt x="111075" y="7178"/>
                    <a:pt x="112697" y="7178"/>
                  </a:cubicBezTo>
                  <a:cubicBezTo>
                    <a:pt x="113450" y="7178"/>
                    <a:pt x="114031" y="7094"/>
                    <a:pt x="114329" y="6849"/>
                  </a:cubicBezTo>
                  <a:cubicBezTo>
                    <a:pt x="115528" y="5850"/>
                    <a:pt x="116811" y="2027"/>
                    <a:pt x="116383" y="1085"/>
                  </a:cubicBezTo>
                  <a:cubicBezTo>
                    <a:pt x="116355" y="971"/>
                    <a:pt x="115784" y="942"/>
                    <a:pt x="114928" y="885"/>
                  </a:cubicBezTo>
                  <a:cubicBezTo>
                    <a:pt x="114632" y="866"/>
                    <a:pt x="111250" y="709"/>
                    <a:pt x="108797" y="709"/>
                  </a:cubicBezTo>
                  <a:cubicBezTo>
                    <a:pt x="107704" y="709"/>
                    <a:pt x="106795" y="740"/>
                    <a:pt x="106426" y="828"/>
                  </a:cubicBezTo>
                  <a:cubicBezTo>
                    <a:pt x="106331" y="847"/>
                    <a:pt x="106236" y="857"/>
                    <a:pt x="106149" y="857"/>
                  </a:cubicBezTo>
                  <a:cubicBezTo>
                    <a:pt x="105976" y="857"/>
                    <a:pt x="105836" y="819"/>
                    <a:pt x="105798" y="743"/>
                  </a:cubicBezTo>
                  <a:cubicBezTo>
                    <a:pt x="105798" y="714"/>
                    <a:pt x="105655" y="714"/>
                    <a:pt x="105370" y="714"/>
                  </a:cubicBezTo>
                  <a:cubicBezTo>
                    <a:pt x="104428" y="714"/>
                    <a:pt x="103287" y="743"/>
                    <a:pt x="101090" y="1000"/>
                  </a:cubicBezTo>
                  <a:cubicBezTo>
                    <a:pt x="100691" y="1028"/>
                    <a:pt x="97267" y="1427"/>
                    <a:pt x="96839" y="1427"/>
                  </a:cubicBezTo>
                  <a:cubicBezTo>
                    <a:pt x="96825" y="1370"/>
                    <a:pt x="96760" y="1342"/>
                    <a:pt x="96661" y="1342"/>
                  </a:cubicBezTo>
                  <a:cubicBezTo>
                    <a:pt x="96561" y="1342"/>
                    <a:pt x="96425" y="1370"/>
                    <a:pt x="96268" y="1427"/>
                  </a:cubicBezTo>
                  <a:cubicBezTo>
                    <a:pt x="95741" y="1625"/>
                    <a:pt x="94521" y="1705"/>
                    <a:pt x="93635" y="1705"/>
                  </a:cubicBezTo>
                  <a:cubicBezTo>
                    <a:pt x="93371" y="1705"/>
                    <a:pt x="93136" y="1697"/>
                    <a:pt x="92959" y="1684"/>
                  </a:cubicBezTo>
                  <a:cubicBezTo>
                    <a:pt x="88180" y="1288"/>
                    <a:pt x="80860" y="61"/>
                    <a:pt x="76448" y="6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8"/>
            <p:cNvSpPr/>
            <p:nvPr/>
          </p:nvSpPr>
          <p:spPr>
            <a:xfrm>
              <a:off x="918375" y="4322125"/>
              <a:ext cx="3118496"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8"/>
          <p:cNvGrpSpPr/>
          <p:nvPr/>
        </p:nvGrpSpPr>
        <p:grpSpPr>
          <a:xfrm>
            <a:off x="3514683" y="1807562"/>
            <a:ext cx="363939" cy="481288"/>
            <a:chOff x="3275661" y="2407037"/>
            <a:chExt cx="363939" cy="481288"/>
          </a:xfrm>
        </p:grpSpPr>
        <p:sp>
          <p:nvSpPr>
            <p:cNvPr id="678" name="Google Shape;678;p38"/>
            <p:cNvSpPr/>
            <p:nvPr/>
          </p:nvSpPr>
          <p:spPr>
            <a:xfrm rot="-213312">
              <a:off x="3282918" y="2415287"/>
              <a:ext cx="273601" cy="242755"/>
            </a:xfrm>
            <a:custGeom>
              <a:avLst/>
              <a:gdLst/>
              <a:ahLst/>
              <a:cxnLst/>
              <a:rect l="l" t="t" r="r" b="b"/>
              <a:pathLst>
                <a:path w="14378" h="12910" extrusionOk="0">
                  <a:moveTo>
                    <a:pt x="13677" y="1"/>
                  </a:moveTo>
                  <a:cubicBezTo>
                    <a:pt x="13610" y="1"/>
                    <a:pt x="13510" y="34"/>
                    <a:pt x="13410" y="67"/>
                  </a:cubicBezTo>
                  <a:cubicBezTo>
                    <a:pt x="13343" y="101"/>
                    <a:pt x="13243" y="201"/>
                    <a:pt x="13176" y="267"/>
                  </a:cubicBezTo>
                  <a:cubicBezTo>
                    <a:pt x="12176" y="1168"/>
                    <a:pt x="11108" y="2002"/>
                    <a:pt x="10107" y="2869"/>
                  </a:cubicBezTo>
                  <a:cubicBezTo>
                    <a:pt x="9941" y="3036"/>
                    <a:pt x="9740" y="3203"/>
                    <a:pt x="9574" y="3370"/>
                  </a:cubicBezTo>
                  <a:cubicBezTo>
                    <a:pt x="8840" y="4170"/>
                    <a:pt x="8039" y="4837"/>
                    <a:pt x="7172" y="5505"/>
                  </a:cubicBezTo>
                  <a:cubicBezTo>
                    <a:pt x="6905" y="5671"/>
                    <a:pt x="6672" y="5872"/>
                    <a:pt x="6438" y="6072"/>
                  </a:cubicBezTo>
                  <a:cubicBezTo>
                    <a:pt x="5337" y="7239"/>
                    <a:pt x="4103" y="8340"/>
                    <a:pt x="2869" y="9374"/>
                  </a:cubicBezTo>
                  <a:cubicBezTo>
                    <a:pt x="2268" y="9874"/>
                    <a:pt x="1735" y="10408"/>
                    <a:pt x="1268" y="10942"/>
                  </a:cubicBezTo>
                  <a:cubicBezTo>
                    <a:pt x="934" y="11342"/>
                    <a:pt x="601" y="11709"/>
                    <a:pt x="267" y="12143"/>
                  </a:cubicBezTo>
                  <a:cubicBezTo>
                    <a:pt x="200" y="12209"/>
                    <a:pt x="100" y="12343"/>
                    <a:pt x="67" y="12476"/>
                  </a:cubicBezTo>
                  <a:cubicBezTo>
                    <a:pt x="0" y="12676"/>
                    <a:pt x="200" y="12910"/>
                    <a:pt x="434" y="12877"/>
                  </a:cubicBezTo>
                  <a:cubicBezTo>
                    <a:pt x="534" y="12877"/>
                    <a:pt x="567" y="12843"/>
                    <a:pt x="667" y="12843"/>
                  </a:cubicBezTo>
                  <a:cubicBezTo>
                    <a:pt x="1168" y="12576"/>
                    <a:pt x="1668" y="12343"/>
                    <a:pt x="2068" y="11976"/>
                  </a:cubicBezTo>
                  <a:cubicBezTo>
                    <a:pt x="3102" y="11042"/>
                    <a:pt x="4203" y="10141"/>
                    <a:pt x="5237" y="9207"/>
                  </a:cubicBezTo>
                  <a:lnTo>
                    <a:pt x="6872" y="7706"/>
                  </a:lnTo>
                  <a:cubicBezTo>
                    <a:pt x="7405" y="7172"/>
                    <a:pt x="7939" y="6672"/>
                    <a:pt x="8573" y="6205"/>
                  </a:cubicBezTo>
                  <a:cubicBezTo>
                    <a:pt x="9173" y="5805"/>
                    <a:pt x="9707" y="5304"/>
                    <a:pt x="10241" y="4737"/>
                  </a:cubicBezTo>
                  <a:cubicBezTo>
                    <a:pt x="11008" y="3970"/>
                    <a:pt x="11875" y="3236"/>
                    <a:pt x="12743" y="2536"/>
                  </a:cubicBezTo>
                  <a:cubicBezTo>
                    <a:pt x="13243" y="2135"/>
                    <a:pt x="13710" y="1668"/>
                    <a:pt x="14110" y="1201"/>
                  </a:cubicBezTo>
                  <a:cubicBezTo>
                    <a:pt x="14210" y="1068"/>
                    <a:pt x="14344" y="968"/>
                    <a:pt x="14377" y="835"/>
                  </a:cubicBezTo>
                  <a:cubicBezTo>
                    <a:pt x="14377" y="434"/>
                    <a:pt x="14144" y="34"/>
                    <a:pt x="13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8"/>
            <p:cNvSpPr/>
            <p:nvPr/>
          </p:nvSpPr>
          <p:spPr>
            <a:xfrm rot="958424">
              <a:off x="3356467" y="2624519"/>
              <a:ext cx="266878" cy="119276"/>
            </a:xfrm>
            <a:custGeom>
              <a:avLst/>
              <a:gdLst/>
              <a:ahLst/>
              <a:cxnLst/>
              <a:rect l="l" t="t" r="r" b="b"/>
              <a:pathLst>
                <a:path w="10675" h="4771" extrusionOk="0">
                  <a:moveTo>
                    <a:pt x="9674" y="0"/>
                  </a:moveTo>
                  <a:cubicBezTo>
                    <a:pt x="9507" y="67"/>
                    <a:pt x="9207" y="100"/>
                    <a:pt x="8973" y="167"/>
                  </a:cubicBezTo>
                  <a:cubicBezTo>
                    <a:pt x="6805" y="968"/>
                    <a:pt x="4637" y="1668"/>
                    <a:pt x="2535" y="2636"/>
                  </a:cubicBezTo>
                  <a:cubicBezTo>
                    <a:pt x="1835" y="2969"/>
                    <a:pt x="1134" y="3403"/>
                    <a:pt x="400" y="3770"/>
                  </a:cubicBezTo>
                  <a:cubicBezTo>
                    <a:pt x="334" y="3803"/>
                    <a:pt x="234" y="3836"/>
                    <a:pt x="200" y="3937"/>
                  </a:cubicBezTo>
                  <a:cubicBezTo>
                    <a:pt x="33" y="4103"/>
                    <a:pt x="0" y="4303"/>
                    <a:pt x="67" y="4470"/>
                  </a:cubicBezTo>
                  <a:cubicBezTo>
                    <a:pt x="167" y="4637"/>
                    <a:pt x="367" y="4770"/>
                    <a:pt x="567" y="4737"/>
                  </a:cubicBezTo>
                  <a:cubicBezTo>
                    <a:pt x="701" y="4737"/>
                    <a:pt x="767" y="4670"/>
                    <a:pt x="901" y="4637"/>
                  </a:cubicBezTo>
                  <a:cubicBezTo>
                    <a:pt x="1735" y="4337"/>
                    <a:pt x="2569" y="4003"/>
                    <a:pt x="3402" y="3736"/>
                  </a:cubicBezTo>
                  <a:cubicBezTo>
                    <a:pt x="4870" y="3169"/>
                    <a:pt x="6338" y="2602"/>
                    <a:pt x="7739" y="2069"/>
                  </a:cubicBezTo>
                  <a:cubicBezTo>
                    <a:pt x="8106" y="1935"/>
                    <a:pt x="8506" y="1768"/>
                    <a:pt x="8873" y="1635"/>
                  </a:cubicBezTo>
                  <a:cubicBezTo>
                    <a:pt x="9207" y="1501"/>
                    <a:pt x="9540" y="1401"/>
                    <a:pt x="9907" y="1401"/>
                  </a:cubicBezTo>
                  <a:cubicBezTo>
                    <a:pt x="10041" y="1401"/>
                    <a:pt x="10107" y="1335"/>
                    <a:pt x="10241" y="1301"/>
                  </a:cubicBezTo>
                  <a:cubicBezTo>
                    <a:pt x="10508" y="1235"/>
                    <a:pt x="10674" y="934"/>
                    <a:pt x="10674" y="668"/>
                  </a:cubicBezTo>
                  <a:cubicBezTo>
                    <a:pt x="10674" y="434"/>
                    <a:pt x="10441" y="167"/>
                    <a:pt x="10174" y="100"/>
                  </a:cubicBezTo>
                  <a:cubicBezTo>
                    <a:pt x="10074" y="0"/>
                    <a:pt x="9907" y="0"/>
                    <a:pt x="9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8"/>
            <p:cNvSpPr/>
            <p:nvPr/>
          </p:nvSpPr>
          <p:spPr>
            <a:xfrm>
              <a:off x="3340200" y="2778225"/>
              <a:ext cx="299400" cy="110100"/>
            </a:xfrm>
            <a:custGeom>
              <a:avLst/>
              <a:gdLst/>
              <a:ahLst/>
              <a:cxnLst/>
              <a:rect l="l" t="t" r="r" b="b"/>
              <a:pathLst>
                <a:path w="11976" h="4404" extrusionOk="0">
                  <a:moveTo>
                    <a:pt x="701" y="0"/>
                  </a:moveTo>
                  <a:cubicBezTo>
                    <a:pt x="401" y="0"/>
                    <a:pt x="201" y="34"/>
                    <a:pt x="67" y="267"/>
                  </a:cubicBezTo>
                  <a:cubicBezTo>
                    <a:pt x="0" y="434"/>
                    <a:pt x="0" y="634"/>
                    <a:pt x="134" y="768"/>
                  </a:cubicBezTo>
                  <a:cubicBezTo>
                    <a:pt x="201" y="868"/>
                    <a:pt x="334" y="968"/>
                    <a:pt x="401" y="1034"/>
                  </a:cubicBezTo>
                  <a:cubicBezTo>
                    <a:pt x="901" y="1235"/>
                    <a:pt x="1468" y="1435"/>
                    <a:pt x="1969" y="1602"/>
                  </a:cubicBezTo>
                  <a:cubicBezTo>
                    <a:pt x="2302" y="1735"/>
                    <a:pt x="2636" y="1802"/>
                    <a:pt x="3003" y="1868"/>
                  </a:cubicBezTo>
                  <a:cubicBezTo>
                    <a:pt x="4337" y="2135"/>
                    <a:pt x="5638" y="2569"/>
                    <a:pt x="6872" y="2969"/>
                  </a:cubicBezTo>
                  <a:cubicBezTo>
                    <a:pt x="7906" y="3336"/>
                    <a:pt x="9007" y="3603"/>
                    <a:pt x="10074" y="3903"/>
                  </a:cubicBezTo>
                  <a:cubicBezTo>
                    <a:pt x="10341" y="3970"/>
                    <a:pt x="10541" y="4037"/>
                    <a:pt x="10741" y="4170"/>
                  </a:cubicBezTo>
                  <a:cubicBezTo>
                    <a:pt x="11175" y="4404"/>
                    <a:pt x="11709" y="4103"/>
                    <a:pt x="11876" y="3670"/>
                  </a:cubicBezTo>
                  <a:cubicBezTo>
                    <a:pt x="11976" y="3369"/>
                    <a:pt x="11842" y="3036"/>
                    <a:pt x="11542" y="2869"/>
                  </a:cubicBezTo>
                  <a:lnTo>
                    <a:pt x="11175" y="2736"/>
                  </a:lnTo>
                  <a:cubicBezTo>
                    <a:pt x="9407" y="2369"/>
                    <a:pt x="7706" y="1768"/>
                    <a:pt x="6005" y="1235"/>
                  </a:cubicBezTo>
                  <a:cubicBezTo>
                    <a:pt x="4370" y="701"/>
                    <a:pt x="2702" y="334"/>
                    <a:pt x="1035" y="34"/>
                  </a:cubicBezTo>
                  <a:cubicBezTo>
                    <a:pt x="901" y="34"/>
                    <a:pt x="768" y="34"/>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 name="Google Shape;681;p38"/>
          <p:cNvGrpSpPr/>
          <p:nvPr/>
        </p:nvGrpSpPr>
        <p:grpSpPr>
          <a:xfrm rot="1278911">
            <a:off x="1140495" y="1318523"/>
            <a:ext cx="654536" cy="655141"/>
            <a:chOff x="1194475" y="1437425"/>
            <a:chExt cx="654532" cy="655137"/>
          </a:xfrm>
        </p:grpSpPr>
        <p:grpSp>
          <p:nvGrpSpPr>
            <p:cNvPr id="682" name="Google Shape;682;p38"/>
            <p:cNvGrpSpPr/>
            <p:nvPr/>
          </p:nvGrpSpPr>
          <p:grpSpPr>
            <a:xfrm>
              <a:off x="1323473" y="1482473"/>
              <a:ext cx="525534" cy="610090"/>
              <a:chOff x="1323473" y="1482473"/>
              <a:chExt cx="525534" cy="610090"/>
            </a:xfrm>
          </p:grpSpPr>
          <p:sp>
            <p:nvSpPr>
              <p:cNvPr id="683" name="Google Shape;683;p38"/>
              <p:cNvSpPr/>
              <p:nvPr/>
            </p:nvSpPr>
            <p:spPr>
              <a:xfrm>
                <a:off x="1323473" y="1734473"/>
                <a:ext cx="273636" cy="358090"/>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rot="3932821">
                <a:off x="1558073" y="1498484"/>
                <a:ext cx="223349" cy="292282"/>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38"/>
            <p:cNvSpPr/>
            <p:nvPr/>
          </p:nvSpPr>
          <p:spPr>
            <a:xfrm>
              <a:off x="1194475" y="1437425"/>
              <a:ext cx="258600" cy="280333"/>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1338075" y="193344"/>
            <a:ext cx="6994303" cy="954107"/>
          </a:xfrm>
          <a:prstGeom prst="rect">
            <a:avLst/>
          </a:prstGeom>
          <a:noFill/>
          <a:ln w="9525">
            <a:noFill/>
          </a:ln>
        </p:spPr>
        <p:txBody>
          <a:bodyPr wrap="square">
            <a:spAutoFit/>
            <a:scene3d>
              <a:camera prst="orthographicFront"/>
              <a:lightRig rig="threePt" dir="t"/>
            </a:scene3d>
          </a:bodyPr>
          <a:lstStyle/>
          <a:p>
            <a:r>
              <a:rPr lang="en-GB" sz="2800" b="1" i="1" dirty="0">
                <a:solidFill>
                  <a:schemeClr val="accent1"/>
                </a:solidFill>
                <a:effectLst>
                  <a:outerShdw blurRad="38100" dist="25400" dir="5400000" algn="ctr" rotWithShape="0">
                    <a:srgbClr val="6E747A">
                      <a:alpha val="43000"/>
                    </a:srgbClr>
                  </a:outerShdw>
                </a:effectLst>
                <a:latin typeface="Times New Roman" panose="02020603050405020304" charset="0"/>
              </a:rPr>
              <a:t>Bài 2.</a:t>
            </a:r>
            <a:r>
              <a:rPr sz="2800" i="1" dirty="0">
                <a:solidFill>
                  <a:schemeClr val="accent1"/>
                </a:solidFill>
                <a:effectLst>
                  <a:outerShdw blurRad="38100" dist="25400" dir="5400000" algn="ctr" rotWithShape="0">
                    <a:srgbClr val="6E747A">
                      <a:alpha val="43000"/>
                    </a:srgbClr>
                  </a:outerShdw>
                </a:effectLst>
                <a:latin typeface="Times New Roman" panose="02020603050405020304" charset="0"/>
              </a:rPr>
              <a:t> Đọc và ghi lại những chi tiết tả người thợ rèn đang làm việc trong bài văn sau:</a:t>
            </a:r>
          </a:p>
        </p:txBody>
      </p:sp>
      <p:pic>
        <p:nvPicPr>
          <p:cNvPr id="7" name="Picture 6"/>
          <p:cNvPicPr>
            <a:picLocks noChangeAspect="1"/>
          </p:cNvPicPr>
          <p:nvPr/>
        </p:nvPicPr>
        <p:blipFill>
          <a:blip r:embed="rId3"/>
          <a:stretch>
            <a:fillRect/>
          </a:stretch>
        </p:blipFill>
        <p:spPr>
          <a:xfrm>
            <a:off x="3996055" y="2931795"/>
            <a:ext cx="4202430" cy="1114425"/>
          </a:xfrm>
          <a:prstGeom prst="rect">
            <a:avLst/>
          </a:prstGeom>
        </p:spPr>
      </p:pic>
      <p:pic>
        <p:nvPicPr>
          <p:cNvPr id="100" name="Picture 99"/>
          <p:cNvPicPr/>
          <p:nvPr/>
        </p:nvPicPr>
        <p:blipFill>
          <a:blip r:embed="rId4"/>
          <a:srcRect r="18222"/>
          <a:stretch>
            <a:fillRect/>
          </a:stretch>
        </p:blipFill>
        <p:spPr>
          <a:xfrm>
            <a:off x="579120" y="2439035"/>
            <a:ext cx="2721610" cy="183451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Box 1"/>
          <p:cNvSpPr txBox="1"/>
          <p:nvPr/>
        </p:nvSpPr>
        <p:spPr>
          <a:xfrm>
            <a:off x="926465" y="699770"/>
            <a:ext cx="7291070" cy="3692525"/>
          </a:xfrm>
          <a:prstGeom prst="rect">
            <a:avLst/>
          </a:prstGeom>
          <a:noFill/>
        </p:spPr>
        <p:txBody>
          <a:bodyPr wrap="square" rtlCol="0" anchor="t">
            <a:spAutoFit/>
          </a:bodyPr>
          <a:lstStyle/>
          <a:p>
            <a:pPr algn="just"/>
            <a:r>
              <a:rPr lang="en-GB" sz="2600" b="1" dirty="0">
                <a:solidFill>
                  <a:schemeClr val="bg2"/>
                </a:solidFill>
                <a:latin typeface="Times New Roman" panose="02020603050405020304" charset="0"/>
                <a:cs typeface="Times New Roman" panose="02020603050405020304" charset="0"/>
                <a:sym typeface="+mn-ea"/>
              </a:rPr>
              <a:t>       </a:t>
            </a:r>
            <a:r>
              <a:rPr sz="2600" b="1" dirty="0">
                <a:solidFill>
                  <a:schemeClr val="bg2"/>
                </a:solidFill>
                <a:latin typeface="Times New Roman" panose="02020603050405020304" charset="0"/>
                <a:cs typeface="Times New Roman" panose="02020603050405020304" charset="0"/>
                <a:sym typeface="+mn-ea"/>
              </a:rPr>
              <a:t>Ngồi xem anh Thận l</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m việc thật thích: Có cái gì rất khỏe rất say trong công việc của anh, sinh động v</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 hấp dẫn lạ thường. N</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y đây, anh bắt lấy thỏi thép hồng như bắt lấy một con cá sống. Dưới những nhát búa hăm hở của anh, con cá lửa ấy vùng vẫy, quằn quại, giãy lên đ</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nh đạch. Những chiếc vảy của nó bắn ra tung tóe th</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nh những tia lửa sáng rực. Nó nghiến răng ken két, nó cưỡng lại anh, nó không chịu khuất phục. </a:t>
            </a:r>
            <a:endParaRPr lang="en-GB" altLang="en-US" sz="2600" b="1" dirty="0">
              <a:solidFill>
                <a:schemeClr val="bg2"/>
              </a:solidFill>
              <a:latin typeface="Times New Roman" panose="02020603050405020304" charset="0"/>
              <a:cs typeface="Times New Roman" panose="02020603050405020304" charset="0"/>
              <a:sym typeface="+mn-ea"/>
            </a:endParaRP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Box 1"/>
          <p:cNvSpPr txBox="1"/>
          <p:nvPr/>
        </p:nvSpPr>
        <p:spPr>
          <a:xfrm>
            <a:off x="899795" y="250825"/>
            <a:ext cx="7450455" cy="4892675"/>
          </a:xfrm>
          <a:prstGeom prst="rect">
            <a:avLst/>
          </a:prstGeom>
          <a:noFill/>
        </p:spPr>
        <p:txBody>
          <a:bodyPr wrap="square" rtlCol="0" anchor="t">
            <a:spAutoFit/>
          </a:bodyPr>
          <a:lstStyle/>
          <a:p>
            <a:pPr algn="just"/>
            <a:r>
              <a:rPr sz="2600" b="1" dirty="0">
                <a:solidFill>
                  <a:schemeClr val="bg2"/>
                </a:solidFill>
                <a:latin typeface="Times New Roman" panose="02020603050405020304" charset="0"/>
                <a:sym typeface="+mn-ea"/>
              </a:rPr>
              <a:t>Anh quặp lấy nó trong đôi kìm sắt dài, lại dúi đầu nó vào giữa đống than hồng.</a:t>
            </a:r>
          </a:p>
          <a:p>
            <a:pPr algn="just"/>
            <a:r>
              <a:rPr sz="2600" b="1" dirty="0">
                <a:solidFill>
                  <a:schemeClr val="bg2"/>
                </a:solidFill>
                <a:latin typeface="Times New Roman" panose="02020603050405020304" charset="0"/>
                <a:sym typeface="+mn-ea"/>
              </a:rPr>
              <a:t>Thổi nào !  -  Anh bảo cậu thợ phụ.</a:t>
            </a:r>
          </a:p>
          <a:p>
            <a:pPr algn="just"/>
            <a:r>
              <a:rPr sz="2600" b="1" dirty="0">
                <a:solidFill>
                  <a:schemeClr val="bg2"/>
                </a:solidFill>
                <a:latin typeface="Times New Roman" panose="02020603050405020304" charset="0"/>
                <a:sym typeface="+mn-ea"/>
              </a:rPr>
              <a:t>Cậu thanh niên rướn người lên. Đôi ống bễ thở phì phò. Những chiếc lưỡi lửa liếm lên rực rỡ</a:t>
            </a:r>
            <a:r>
              <a:rPr lang="en-GB" sz="2600" b="1" dirty="0">
                <a:solidFill>
                  <a:schemeClr val="bg2"/>
                </a:solidFill>
                <a:latin typeface="Times New Roman" panose="02020603050405020304" charset="0"/>
                <a:sym typeface="+mn-ea"/>
              </a:rPr>
              <a:t>.</a:t>
            </a:r>
          </a:p>
          <a:p>
            <a:pPr lvl="0" algn="just" eaLnBrk="1" hangingPunct="1">
              <a:buSzTx/>
              <a:buNone/>
            </a:pPr>
            <a:r>
              <a:rPr sz="2600" b="1" dirty="0">
                <a:solidFill>
                  <a:schemeClr val="bg2"/>
                </a:solidFill>
                <a:latin typeface="Times New Roman" panose="02020603050405020304" charset="0"/>
                <a:sym typeface="+mn-ea"/>
              </a:rPr>
              <a:t>- Thôi ! -  Anh nói.</a:t>
            </a:r>
            <a:endParaRPr sz="2600" b="1" dirty="0">
              <a:solidFill>
                <a:schemeClr val="bg2"/>
              </a:solidFill>
              <a:latin typeface="Times New Roman" panose="02020603050405020304" charset="0"/>
            </a:endParaRPr>
          </a:p>
          <a:p>
            <a:pPr lvl="0" algn="just" eaLnBrk="1" hangingPunct="1">
              <a:buSzTx/>
              <a:buNone/>
            </a:pPr>
            <a:r>
              <a:rPr sz="2600" b="1" dirty="0">
                <a:solidFill>
                  <a:schemeClr val="bg2"/>
                </a:solidFill>
                <a:latin typeface="Times New Roman" panose="02020603050405020304" charset="0"/>
                <a:sym typeface="+mn-ea"/>
              </a:rPr>
              <a:t>Cậu thợ phụ trở tay lau mồ hôi đầm đìa trên khuôn mặt ửng hồng vì hơi nóng, trong khi anh Thận lại lôi con cá lửa ra, quật nó lên hòn đe và vừa hằm hằm quai búa choang choang vừa nói rõ to: “ Này... Này...Này...” </a:t>
            </a:r>
            <a:endParaRPr sz="2600" b="1" dirty="0">
              <a:solidFill>
                <a:schemeClr val="bg2"/>
              </a:solidFill>
              <a:latin typeface="Times New Roman" panose="02020603050405020304" charset="0"/>
            </a:endParaRPr>
          </a:p>
          <a:p>
            <a:pPr algn="just">
              <a:buSzTx/>
            </a:pPr>
            <a:endParaRPr sz="2600" b="1" dirty="0">
              <a:solidFill>
                <a:schemeClr val="bg2"/>
              </a:solidFill>
              <a:latin typeface="Times New Roman" panose="02020603050405020304" charset="0"/>
              <a:sym typeface="+mn-ea"/>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Box 1"/>
          <p:cNvSpPr txBox="1"/>
          <p:nvPr/>
        </p:nvSpPr>
        <p:spPr>
          <a:xfrm>
            <a:off x="847090" y="627380"/>
            <a:ext cx="7450455" cy="4092575"/>
          </a:xfrm>
          <a:prstGeom prst="rect">
            <a:avLst/>
          </a:prstGeom>
          <a:noFill/>
        </p:spPr>
        <p:txBody>
          <a:bodyPr wrap="square" rtlCol="0" anchor="t">
            <a:spAutoFit/>
          </a:bodyPr>
          <a:lstStyle/>
          <a:p>
            <a:pPr algn="just"/>
            <a:r>
              <a:rPr sz="2600" b="1" dirty="0">
                <a:solidFill>
                  <a:schemeClr val="bg2"/>
                </a:solidFill>
                <a:latin typeface="Times New Roman" panose="02020603050405020304" charset="0"/>
                <a:sym typeface="+mn-ea"/>
              </a:rPr>
              <a:t>Cuối cùng con cá lửa đành chịu thua. Nó nằm ưỡn dài ngửa bụng ra trên đe mà chịu những nhát búa như trời giáng. Và tới lúc anh trở tay ném nó đánh xèo một tiếng vào cái chậu nước đục ngầu làm cho chậu nước bùng sôi lên sùng sục thì nó đã biến thành một chiếc lưỡi rựa vạm vỡ và duyên dáng. Anh Thận chỉ liếc nhìn nó một cái, như một kẻ chiến thắng. Và anh lại bắt đầu một cuộc chinh phục mới.</a:t>
            </a:r>
          </a:p>
          <a:p>
            <a:pPr algn="r"/>
            <a:r>
              <a:rPr sz="2600" b="1" dirty="0">
                <a:solidFill>
                  <a:schemeClr val="bg2"/>
                </a:solidFill>
                <a:latin typeface="Times New Roman" panose="02020603050405020304" charset="0"/>
                <a:sym typeface="+mn-ea"/>
              </a:rPr>
              <a:t>			 Theo Nguyên Ngọc</a:t>
            </a: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933"/>
        <p:cNvGrpSpPr/>
        <p:nvPr/>
      </p:nvGrpSpPr>
      <p:grpSpPr>
        <a:xfrm>
          <a:off x="0" y="0"/>
          <a:ext cx="0" cy="0"/>
          <a:chOff x="0" y="0"/>
          <a:chExt cx="0" cy="0"/>
        </a:xfrm>
      </p:grpSpPr>
      <p:sp>
        <p:nvSpPr>
          <p:cNvPr id="934" name="Google Shape;934;p45"/>
          <p:cNvSpPr/>
          <p:nvPr/>
        </p:nvSpPr>
        <p:spPr>
          <a:xfrm rot="7711163">
            <a:off x="4848225" y="2543810"/>
            <a:ext cx="3735705" cy="342773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5" name="Google Shape;935;p45"/>
          <p:cNvGrpSpPr/>
          <p:nvPr/>
        </p:nvGrpSpPr>
        <p:grpSpPr>
          <a:xfrm rot="3394397" flipH="1">
            <a:off x="209033" y="-54834"/>
            <a:ext cx="546442" cy="577788"/>
            <a:chOff x="2991425" y="2997975"/>
            <a:chExt cx="435375" cy="460350"/>
          </a:xfrm>
        </p:grpSpPr>
        <p:sp>
          <p:nvSpPr>
            <p:cNvPr id="936" name="Google Shape;936;p45"/>
            <p:cNvSpPr/>
            <p:nvPr/>
          </p:nvSpPr>
          <p:spPr>
            <a:xfrm>
              <a:off x="3025525" y="3136300"/>
              <a:ext cx="286775" cy="289625"/>
            </a:xfrm>
            <a:custGeom>
              <a:avLst/>
              <a:gdLst/>
              <a:ahLst/>
              <a:cxnLst/>
              <a:rect l="l" t="t" r="r" b="b"/>
              <a:pathLst>
                <a:path w="11471" h="11585" extrusionOk="0">
                  <a:moveTo>
                    <a:pt x="6014" y="1"/>
                  </a:moveTo>
                  <a:cubicBezTo>
                    <a:pt x="4762" y="1"/>
                    <a:pt x="3517" y="547"/>
                    <a:pt x="2871" y="1685"/>
                  </a:cubicBezTo>
                  <a:cubicBezTo>
                    <a:pt x="2201" y="2919"/>
                    <a:pt x="2578" y="4488"/>
                    <a:pt x="2431" y="5828"/>
                  </a:cubicBezTo>
                  <a:cubicBezTo>
                    <a:pt x="2222" y="7690"/>
                    <a:pt x="1511" y="9405"/>
                    <a:pt x="130" y="10724"/>
                  </a:cubicBezTo>
                  <a:cubicBezTo>
                    <a:pt x="0" y="10853"/>
                    <a:pt x="145" y="11057"/>
                    <a:pt x="305" y="11057"/>
                  </a:cubicBezTo>
                  <a:cubicBezTo>
                    <a:pt x="352" y="11057"/>
                    <a:pt x="400" y="11039"/>
                    <a:pt x="443" y="10996"/>
                  </a:cubicBezTo>
                  <a:cubicBezTo>
                    <a:pt x="1950" y="9594"/>
                    <a:pt x="2682" y="7690"/>
                    <a:pt x="2871" y="5660"/>
                  </a:cubicBezTo>
                  <a:cubicBezTo>
                    <a:pt x="2996" y="4175"/>
                    <a:pt x="2536" y="2375"/>
                    <a:pt x="3791" y="1245"/>
                  </a:cubicBezTo>
                  <a:cubicBezTo>
                    <a:pt x="4417" y="686"/>
                    <a:pt x="5216" y="426"/>
                    <a:pt x="6020" y="426"/>
                  </a:cubicBezTo>
                  <a:cubicBezTo>
                    <a:pt x="6720" y="426"/>
                    <a:pt x="7423" y="624"/>
                    <a:pt x="8018" y="994"/>
                  </a:cubicBezTo>
                  <a:cubicBezTo>
                    <a:pt x="9231" y="1747"/>
                    <a:pt x="10006" y="3087"/>
                    <a:pt x="10403" y="4405"/>
                  </a:cubicBezTo>
                  <a:cubicBezTo>
                    <a:pt x="10591" y="5095"/>
                    <a:pt x="10717" y="5869"/>
                    <a:pt x="10508" y="6581"/>
                  </a:cubicBezTo>
                  <a:cubicBezTo>
                    <a:pt x="10194" y="7752"/>
                    <a:pt x="9127" y="8045"/>
                    <a:pt x="8081" y="8234"/>
                  </a:cubicBezTo>
                  <a:cubicBezTo>
                    <a:pt x="6135" y="8589"/>
                    <a:pt x="4712" y="9385"/>
                    <a:pt x="4147" y="11351"/>
                  </a:cubicBezTo>
                  <a:cubicBezTo>
                    <a:pt x="4109" y="11491"/>
                    <a:pt x="4233" y="11585"/>
                    <a:pt x="4351" y="11585"/>
                  </a:cubicBezTo>
                  <a:cubicBezTo>
                    <a:pt x="4426" y="11585"/>
                    <a:pt x="4499" y="11546"/>
                    <a:pt x="4524" y="11456"/>
                  </a:cubicBezTo>
                  <a:cubicBezTo>
                    <a:pt x="5130" y="9385"/>
                    <a:pt x="6658" y="8903"/>
                    <a:pt x="8562" y="8548"/>
                  </a:cubicBezTo>
                  <a:cubicBezTo>
                    <a:pt x="9671" y="8317"/>
                    <a:pt x="10570" y="7836"/>
                    <a:pt x="10884" y="6685"/>
                  </a:cubicBezTo>
                  <a:cubicBezTo>
                    <a:pt x="11470" y="4551"/>
                    <a:pt x="10006" y="1768"/>
                    <a:pt x="8206" y="618"/>
                  </a:cubicBezTo>
                  <a:cubicBezTo>
                    <a:pt x="7566" y="210"/>
                    <a:pt x="6789" y="1"/>
                    <a:pt x="60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5"/>
            <p:cNvSpPr/>
            <p:nvPr/>
          </p:nvSpPr>
          <p:spPr>
            <a:xfrm>
              <a:off x="3061050" y="3357975"/>
              <a:ext cx="78050" cy="45150"/>
            </a:xfrm>
            <a:custGeom>
              <a:avLst/>
              <a:gdLst/>
              <a:ahLst/>
              <a:cxnLst/>
              <a:rect l="l" t="t" r="r" b="b"/>
              <a:pathLst>
                <a:path w="3122" h="1806" extrusionOk="0">
                  <a:moveTo>
                    <a:pt x="253" y="0"/>
                  </a:moveTo>
                  <a:cubicBezTo>
                    <a:pt x="114" y="0"/>
                    <a:pt x="0" y="253"/>
                    <a:pt x="173" y="392"/>
                  </a:cubicBezTo>
                  <a:cubicBezTo>
                    <a:pt x="989" y="1020"/>
                    <a:pt x="1868" y="1480"/>
                    <a:pt x="2810" y="1794"/>
                  </a:cubicBezTo>
                  <a:cubicBezTo>
                    <a:pt x="2832" y="1802"/>
                    <a:pt x="2854" y="1806"/>
                    <a:pt x="2874" y="1806"/>
                  </a:cubicBezTo>
                  <a:cubicBezTo>
                    <a:pt x="3057" y="1806"/>
                    <a:pt x="3122" y="1495"/>
                    <a:pt x="2914" y="1438"/>
                  </a:cubicBezTo>
                  <a:cubicBezTo>
                    <a:pt x="1973" y="1124"/>
                    <a:pt x="1136" y="643"/>
                    <a:pt x="341" y="36"/>
                  </a:cubicBezTo>
                  <a:cubicBezTo>
                    <a:pt x="312" y="11"/>
                    <a:pt x="282" y="0"/>
                    <a:pt x="25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5"/>
            <p:cNvSpPr/>
            <p:nvPr/>
          </p:nvSpPr>
          <p:spPr>
            <a:xfrm>
              <a:off x="3083575" y="3327525"/>
              <a:ext cx="74375" cy="43950"/>
            </a:xfrm>
            <a:custGeom>
              <a:avLst/>
              <a:gdLst/>
              <a:ahLst/>
              <a:cxnLst/>
              <a:rect l="l" t="t" r="r" b="b"/>
              <a:pathLst>
                <a:path w="2975" h="1758" extrusionOk="0">
                  <a:moveTo>
                    <a:pt x="288" y="1"/>
                  </a:moveTo>
                  <a:cubicBezTo>
                    <a:pt x="134" y="1"/>
                    <a:pt x="1" y="209"/>
                    <a:pt x="130" y="355"/>
                  </a:cubicBezTo>
                  <a:cubicBezTo>
                    <a:pt x="779" y="1150"/>
                    <a:pt x="1699" y="1631"/>
                    <a:pt x="2725" y="1756"/>
                  </a:cubicBezTo>
                  <a:cubicBezTo>
                    <a:pt x="2731" y="1757"/>
                    <a:pt x="2738" y="1757"/>
                    <a:pt x="2744" y="1757"/>
                  </a:cubicBezTo>
                  <a:cubicBezTo>
                    <a:pt x="2974" y="1757"/>
                    <a:pt x="2949" y="1400"/>
                    <a:pt x="2725" y="1359"/>
                  </a:cubicBezTo>
                  <a:cubicBezTo>
                    <a:pt x="1804" y="1254"/>
                    <a:pt x="988" y="794"/>
                    <a:pt x="423" y="62"/>
                  </a:cubicBezTo>
                  <a:cubicBezTo>
                    <a:pt x="380" y="19"/>
                    <a:pt x="333" y="1"/>
                    <a:pt x="2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5"/>
            <p:cNvSpPr/>
            <p:nvPr/>
          </p:nvSpPr>
          <p:spPr>
            <a:xfrm>
              <a:off x="3105950" y="3182700"/>
              <a:ext cx="138300" cy="178775"/>
            </a:xfrm>
            <a:custGeom>
              <a:avLst/>
              <a:gdLst/>
              <a:ahLst/>
              <a:cxnLst/>
              <a:rect l="l" t="t" r="r" b="b"/>
              <a:pathLst>
                <a:path w="5532" h="7151" extrusionOk="0">
                  <a:moveTo>
                    <a:pt x="2026" y="1"/>
                  </a:moveTo>
                  <a:cubicBezTo>
                    <a:pt x="1971" y="1"/>
                    <a:pt x="1913" y="6"/>
                    <a:pt x="1851" y="17"/>
                  </a:cubicBezTo>
                  <a:cubicBezTo>
                    <a:pt x="1160" y="122"/>
                    <a:pt x="1118" y="1168"/>
                    <a:pt x="1076" y="1691"/>
                  </a:cubicBezTo>
                  <a:cubicBezTo>
                    <a:pt x="867" y="3281"/>
                    <a:pt x="407" y="4829"/>
                    <a:pt x="51" y="6420"/>
                  </a:cubicBezTo>
                  <a:cubicBezTo>
                    <a:pt x="1" y="6570"/>
                    <a:pt x="116" y="6668"/>
                    <a:pt x="230" y="6668"/>
                  </a:cubicBezTo>
                  <a:cubicBezTo>
                    <a:pt x="306" y="6668"/>
                    <a:pt x="382" y="6625"/>
                    <a:pt x="407" y="6524"/>
                  </a:cubicBezTo>
                  <a:cubicBezTo>
                    <a:pt x="783" y="5018"/>
                    <a:pt x="1223" y="3532"/>
                    <a:pt x="1411" y="1963"/>
                  </a:cubicBezTo>
                  <a:cubicBezTo>
                    <a:pt x="1432" y="1670"/>
                    <a:pt x="1411" y="1231"/>
                    <a:pt x="1558" y="959"/>
                  </a:cubicBezTo>
                  <a:cubicBezTo>
                    <a:pt x="1580" y="688"/>
                    <a:pt x="1663" y="551"/>
                    <a:pt x="1804" y="551"/>
                  </a:cubicBezTo>
                  <a:cubicBezTo>
                    <a:pt x="1925" y="551"/>
                    <a:pt x="2087" y="651"/>
                    <a:pt x="2290" y="854"/>
                  </a:cubicBezTo>
                  <a:cubicBezTo>
                    <a:pt x="2353" y="1084"/>
                    <a:pt x="2353" y="1335"/>
                    <a:pt x="2332" y="1586"/>
                  </a:cubicBezTo>
                  <a:cubicBezTo>
                    <a:pt x="2300" y="2155"/>
                    <a:pt x="2173" y="2759"/>
                    <a:pt x="1978" y="3318"/>
                  </a:cubicBezTo>
                  <a:lnTo>
                    <a:pt x="1978" y="3318"/>
                  </a:lnTo>
                  <a:cubicBezTo>
                    <a:pt x="1920" y="3464"/>
                    <a:pt x="1869" y="3598"/>
                    <a:pt x="1826" y="3711"/>
                  </a:cubicBezTo>
                  <a:lnTo>
                    <a:pt x="1826" y="3711"/>
                  </a:lnTo>
                  <a:cubicBezTo>
                    <a:pt x="1807" y="3756"/>
                    <a:pt x="1787" y="3801"/>
                    <a:pt x="1767" y="3846"/>
                  </a:cubicBezTo>
                  <a:cubicBezTo>
                    <a:pt x="1769" y="3847"/>
                    <a:pt x="1772" y="3847"/>
                    <a:pt x="1774" y="3848"/>
                  </a:cubicBezTo>
                  <a:lnTo>
                    <a:pt x="1774" y="3848"/>
                  </a:lnTo>
                  <a:cubicBezTo>
                    <a:pt x="1772" y="3854"/>
                    <a:pt x="1769" y="3861"/>
                    <a:pt x="1767" y="3867"/>
                  </a:cubicBezTo>
                  <a:cubicBezTo>
                    <a:pt x="1726" y="4004"/>
                    <a:pt x="1856" y="4106"/>
                    <a:pt x="1980" y="4106"/>
                  </a:cubicBezTo>
                  <a:cubicBezTo>
                    <a:pt x="2045" y="4106"/>
                    <a:pt x="2108" y="4078"/>
                    <a:pt x="2143" y="4013"/>
                  </a:cubicBezTo>
                  <a:cubicBezTo>
                    <a:pt x="2178" y="3935"/>
                    <a:pt x="2229" y="3798"/>
                    <a:pt x="2287" y="3618"/>
                  </a:cubicBezTo>
                  <a:lnTo>
                    <a:pt x="2287" y="3618"/>
                  </a:lnTo>
                  <a:cubicBezTo>
                    <a:pt x="2469" y="3136"/>
                    <a:pt x="2695" y="2572"/>
                    <a:pt x="3022" y="2277"/>
                  </a:cubicBezTo>
                  <a:cubicBezTo>
                    <a:pt x="3120" y="2038"/>
                    <a:pt x="3217" y="1923"/>
                    <a:pt x="3315" y="1923"/>
                  </a:cubicBezTo>
                  <a:cubicBezTo>
                    <a:pt x="3406" y="1923"/>
                    <a:pt x="3497" y="2022"/>
                    <a:pt x="3587" y="2214"/>
                  </a:cubicBezTo>
                  <a:cubicBezTo>
                    <a:pt x="3922" y="2423"/>
                    <a:pt x="3943" y="2695"/>
                    <a:pt x="3608" y="3009"/>
                  </a:cubicBezTo>
                  <a:cubicBezTo>
                    <a:pt x="3441" y="3260"/>
                    <a:pt x="3273" y="3490"/>
                    <a:pt x="3085" y="3762"/>
                  </a:cubicBezTo>
                  <a:cubicBezTo>
                    <a:pt x="3000" y="3881"/>
                    <a:pt x="3122" y="4042"/>
                    <a:pt x="3249" y="4042"/>
                  </a:cubicBezTo>
                  <a:cubicBezTo>
                    <a:pt x="3279" y="4042"/>
                    <a:pt x="3309" y="4033"/>
                    <a:pt x="3336" y="4013"/>
                  </a:cubicBezTo>
                  <a:cubicBezTo>
                    <a:pt x="3590" y="3877"/>
                    <a:pt x="4136" y="3484"/>
                    <a:pt x="4412" y="3484"/>
                  </a:cubicBezTo>
                  <a:cubicBezTo>
                    <a:pt x="4431" y="3484"/>
                    <a:pt x="4449" y="3486"/>
                    <a:pt x="4466" y="3490"/>
                  </a:cubicBezTo>
                  <a:cubicBezTo>
                    <a:pt x="4738" y="3574"/>
                    <a:pt x="4780" y="4076"/>
                    <a:pt x="4654" y="4327"/>
                  </a:cubicBezTo>
                  <a:cubicBezTo>
                    <a:pt x="4550" y="4599"/>
                    <a:pt x="4027" y="4829"/>
                    <a:pt x="3817" y="4997"/>
                  </a:cubicBezTo>
                  <a:cubicBezTo>
                    <a:pt x="2876" y="5666"/>
                    <a:pt x="1976" y="6315"/>
                    <a:pt x="909" y="6796"/>
                  </a:cubicBezTo>
                  <a:cubicBezTo>
                    <a:pt x="709" y="6887"/>
                    <a:pt x="840" y="7151"/>
                    <a:pt x="1029" y="7151"/>
                  </a:cubicBezTo>
                  <a:cubicBezTo>
                    <a:pt x="1058" y="7151"/>
                    <a:pt x="1088" y="7145"/>
                    <a:pt x="1118" y="7131"/>
                  </a:cubicBezTo>
                  <a:cubicBezTo>
                    <a:pt x="2269" y="6629"/>
                    <a:pt x="3273" y="5896"/>
                    <a:pt x="4257" y="5143"/>
                  </a:cubicBezTo>
                  <a:cubicBezTo>
                    <a:pt x="4696" y="4808"/>
                    <a:pt x="5428" y="4327"/>
                    <a:pt x="5491" y="3700"/>
                  </a:cubicBezTo>
                  <a:cubicBezTo>
                    <a:pt x="5531" y="3207"/>
                    <a:pt x="5281" y="3040"/>
                    <a:pt x="4927" y="3040"/>
                  </a:cubicBezTo>
                  <a:cubicBezTo>
                    <a:pt x="4590" y="3040"/>
                    <a:pt x="4158" y="3191"/>
                    <a:pt x="3793" y="3355"/>
                  </a:cubicBezTo>
                  <a:lnTo>
                    <a:pt x="3793" y="3355"/>
                  </a:lnTo>
                  <a:cubicBezTo>
                    <a:pt x="4236" y="2591"/>
                    <a:pt x="4724" y="1460"/>
                    <a:pt x="3692" y="1335"/>
                  </a:cubicBezTo>
                  <a:cubicBezTo>
                    <a:pt x="3658" y="1330"/>
                    <a:pt x="3624" y="1328"/>
                    <a:pt x="3591" y="1328"/>
                  </a:cubicBezTo>
                  <a:cubicBezTo>
                    <a:pt x="3246" y="1328"/>
                    <a:pt x="2940" y="1590"/>
                    <a:pt x="2679" y="1953"/>
                  </a:cubicBezTo>
                  <a:lnTo>
                    <a:pt x="2679" y="1953"/>
                  </a:lnTo>
                  <a:cubicBezTo>
                    <a:pt x="2821" y="963"/>
                    <a:pt x="2761" y="1"/>
                    <a:pt x="2026"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5"/>
            <p:cNvSpPr/>
            <p:nvPr/>
          </p:nvSpPr>
          <p:spPr>
            <a:xfrm>
              <a:off x="2991425" y="3171525"/>
              <a:ext cx="54850" cy="24325"/>
            </a:xfrm>
            <a:custGeom>
              <a:avLst/>
              <a:gdLst/>
              <a:ahLst/>
              <a:cxnLst/>
              <a:rect l="l" t="t" r="r" b="b"/>
              <a:pathLst>
                <a:path w="2194" h="973" extrusionOk="0">
                  <a:moveTo>
                    <a:pt x="327" y="1"/>
                  </a:moveTo>
                  <a:cubicBezTo>
                    <a:pt x="101" y="1"/>
                    <a:pt x="1" y="360"/>
                    <a:pt x="259" y="380"/>
                  </a:cubicBezTo>
                  <a:cubicBezTo>
                    <a:pt x="803" y="464"/>
                    <a:pt x="1326" y="652"/>
                    <a:pt x="1807" y="945"/>
                  </a:cubicBezTo>
                  <a:cubicBezTo>
                    <a:pt x="1839" y="964"/>
                    <a:pt x="1871" y="973"/>
                    <a:pt x="1902" y="973"/>
                  </a:cubicBezTo>
                  <a:cubicBezTo>
                    <a:pt x="2071" y="973"/>
                    <a:pt x="2194" y="714"/>
                    <a:pt x="2017" y="589"/>
                  </a:cubicBezTo>
                  <a:cubicBezTo>
                    <a:pt x="1515" y="276"/>
                    <a:pt x="970" y="66"/>
                    <a:pt x="364" y="4"/>
                  </a:cubicBezTo>
                  <a:cubicBezTo>
                    <a:pt x="351" y="2"/>
                    <a:pt x="339" y="1"/>
                    <a:pt x="32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5"/>
            <p:cNvSpPr/>
            <p:nvPr/>
          </p:nvSpPr>
          <p:spPr>
            <a:xfrm>
              <a:off x="3140150" y="2997975"/>
              <a:ext cx="18875" cy="80625"/>
            </a:xfrm>
            <a:custGeom>
              <a:avLst/>
              <a:gdLst/>
              <a:ahLst/>
              <a:cxnLst/>
              <a:rect l="l" t="t" r="r" b="b"/>
              <a:pathLst>
                <a:path w="755" h="3225" extrusionOk="0">
                  <a:moveTo>
                    <a:pt x="311" y="0"/>
                  </a:moveTo>
                  <a:cubicBezTo>
                    <a:pt x="197" y="0"/>
                    <a:pt x="77" y="93"/>
                    <a:pt x="127" y="229"/>
                  </a:cubicBezTo>
                  <a:cubicBezTo>
                    <a:pt x="357" y="1150"/>
                    <a:pt x="336" y="2070"/>
                    <a:pt x="64" y="2991"/>
                  </a:cubicBezTo>
                  <a:cubicBezTo>
                    <a:pt x="0" y="3131"/>
                    <a:pt x="123" y="3225"/>
                    <a:pt x="247" y="3225"/>
                  </a:cubicBezTo>
                  <a:cubicBezTo>
                    <a:pt x="327" y="3225"/>
                    <a:pt x="408" y="3186"/>
                    <a:pt x="441" y="3096"/>
                  </a:cubicBezTo>
                  <a:cubicBezTo>
                    <a:pt x="713" y="2133"/>
                    <a:pt x="755" y="1129"/>
                    <a:pt x="483" y="145"/>
                  </a:cubicBezTo>
                  <a:cubicBezTo>
                    <a:pt x="466" y="43"/>
                    <a:pt x="390" y="0"/>
                    <a:pt x="31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5"/>
            <p:cNvSpPr/>
            <p:nvPr/>
          </p:nvSpPr>
          <p:spPr>
            <a:xfrm>
              <a:off x="3257650" y="3047025"/>
              <a:ext cx="20550" cy="40850"/>
            </a:xfrm>
            <a:custGeom>
              <a:avLst/>
              <a:gdLst/>
              <a:ahLst/>
              <a:cxnLst/>
              <a:rect l="l" t="t" r="r" b="b"/>
              <a:pathLst>
                <a:path w="822" h="1634" extrusionOk="0">
                  <a:moveTo>
                    <a:pt x="580" y="0"/>
                  </a:moveTo>
                  <a:cubicBezTo>
                    <a:pt x="504" y="0"/>
                    <a:pt x="431" y="39"/>
                    <a:pt x="407" y="129"/>
                  </a:cubicBezTo>
                  <a:cubicBezTo>
                    <a:pt x="281" y="548"/>
                    <a:pt x="177" y="966"/>
                    <a:pt x="51" y="1385"/>
                  </a:cubicBezTo>
                  <a:cubicBezTo>
                    <a:pt x="1" y="1535"/>
                    <a:pt x="109" y="1633"/>
                    <a:pt x="221" y="1633"/>
                  </a:cubicBezTo>
                  <a:cubicBezTo>
                    <a:pt x="296" y="1633"/>
                    <a:pt x="373" y="1590"/>
                    <a:pt x="407" y="1489"/>
                  </a:cubicBezTo>
                  <a:cubicBezTo>
                    <a:pt x="553" y="1071"/>
                    <a:pt x="637" y="652"/>
                    <a:pt x="783" y="234"/>
                  </a:cubicBezTo>
                  <a:cubicBezTo>
                    <a:pt x="821" y="94"/>
                    <a:pt x="697" y="0"/>
                    <a:pt x="58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5"/>
            <p:cNvSpPr/>
            <p:nvPr/>
          </p:nvSpPr>
          <p:spPr>
            <a:xfrm>
              <a:off x="3368675" y="3177575"/>
              <a:ext cx="58125" cy="23000"/>
            </a:xfrm>
            <a:custGeom>
              <a:avLst/>
              <a:gdLst/>
              <a:ahLst/>
              <a:cxnLst/>
              <a:rect l="l" t="t" r="r" b="b"/>
              <a:pathLst>
                <a:path w="2325" h="920" extrusionOk="0">
                  <a:moveTo>
                    <a:pt x="2077" y="1"/>
                  </a:moveTo>
                  <a:cubicBezTo>
                    <a:pt x="2057" y="1"/>
                    <a:pt x="2035" y="4"/>
                    <a:pt x="2013" y="13"/>
                  </a:cubicBezTo>
                  <a:cubicBezTo>
                    <a:pt x="1406" y="201"/>
                    <a:pt x="820" y="389"/>
                    <a:pt x="213" y="536"/>
                  </a:cubicBezTo>
                  <a:cubicBezTo>
                    <a:pt x="1" y="594"/>
                    <a:pt x="74" y="919"/>
                    <a:pt x="267" y="919"/>
                  </a:cubicBezTo>
                  <a:cubicBezTo>
                    <a:pt x="283" y="919"/>
                    <a:pt x="300" y="917"/>
                    <a:pt x="318" y="912"/>
                  </a:cubicBezTo>
                  <a:cubicBezTo>
                    <a:pt x="925" y="724"/>
                    <a:pt x="1510" y="536"/>
                    <a:pt x="2117" y="389"/>
                  </a:cubicBezTo>
                  <a:cubicBezTo>
                    <a:pt x="2325" y="314"/>
                    <a:pt x="2260" y="1"/>
                    <a:pt x="20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5"/>
            <p:cNvSpPr/>
            <p:nvPr/>
          </p:nvSpPr>
          <p:spPr>
            <a:xfrm>
              <a:off x="3369300" y="3288200"/>
              <a:ext cx="53550" cy="19250"/>
            </a:xfrm>
            <a:custGeom>
              <a:avLst/>
              <a:gdLst/>
              <a:ahLst/>
              <a:cxnLst/>
              <a:rect l="l" t="t" r="r" b="b"/>
              <a:pathLst>
                <a:path w="2142" h="770" extrusionOk="0">
                  <a:moveTo>
                    <a:pt x="397" y="0"/>
                  </a:moveTo>
                  <a:cubicBezTo>
                    <a:pt x="355" y="0"/>
                    <a:pt x="314" y="1"/>
                    <a:pt x="272" y="3"/>
                  </a:cubicBezTo>
                  <a:cubicBezTo>
                    <a:pt x="7" y="43"/>
                    <a:pt x="0" y="401"/>
                    <a:pt x="212" y="401"/>
                  </a:cubicBezTo>
                  <a:cubicBezTo>
                    <a:pt x="218" y="401"/>
                    <a:pt x="224" y="401"/>
                    <a:pt x="230" y="400"/>
                  </a:cubicBezTo>
                  <a:cubicBezTo>
                    <a:pt x="273" y="398"/>
                    <a:pt x="317" y="398"/>
                    <a:pt x="360" y="398"/>
                  </a:cubicBezTo>
                  <a:cubicBezTo>
                    <a:pt x="839" y="398"/>
                    <a:pt x="1316" y="505"/>
                    <a:pt x="1757" y="735"/>
                  </a:cubicBezTo>
                  <a:cubicBezTo>
                    <a:pt x="1796" y="759"/>
                    <a:pt x="1833" y="770"/>
                    <a:pt x="1867" y="770"/>
                  </a:cubicBezTo>
                  <a:cubicBezTo>
                    <a:pt x="2039" y="770"/>
                    <a:pt x="2141" y="505"/>
                    <a:pt x="1967" y="400"/>
                  </a:cubicBezTo>
                  <a:cubicBezTo>
                    <a:pt x="1481" y="128"/>
                    <a:pt x="941" y="0"/>
                    <a:pt x="3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5"/>
            <p:cNvSpPr/>
            <p:nvPr/>
          </p:nvSpPr>
          <p:spPr>
            <a:xfrm>
              <a:off x="3239400" y="3395400"/>
              <a:ext cx="43300" cy="33975"/>
            </a:xfrm>
            <a:custGeom>
              <a:avLst/>
              <a:gdLst/>
              <a:ahLst/>
              <a:cxnLst/>
              <a:rect l="l" t="t" r="r" b="b"/>
              <a:pathLst>
                <a:path w="1732" h="1359" extrusionOk="0">
                  <a:moveTo>
                    <a:pt x="247" y="0"/>
                  </a:moveTo>
                  <a:cubicBezTo>
                    <a:pt x="95" y="0"/>
                    <a:pt x="1" y="245"/>
                    <a:pt x="153" y="381"/>
                  </a:cubicBezTo>
                  <a:cubicBezTo>
                    <a:pt x="572" y="694"/>
                    <a:pt x="969" y="1008"/>
                    <a:pt x="1367" y="1322"/>
                  </a:cubicBezTo>
                  <a:cubicBezTo>
                    <a:pt x="1403" y="1347"/>
                    <a:pt x="1439" y="1358"/>
                    <a:pt x="1472" y="1358"/>
                  </a:cubicBezTo>
                  <a:cubicBezTo>
                    <a:pt x="1630" y="1358"/>
                    <a:pt x="1732" y="1108"/>
                    <a:pt x="1576" y="987"/>
                  </a:cubicBezTo>
                  <a:cubicBezTo>
                    <a:pt x="1158" y="674"/>
                    <a:pt x="781" y="360"/>
                    <a:pt x="363" y="46"/>
                  </a:cubicBezTo>
                  <a:cubicBezTo>
                    <a:pt x="323" y="14"/>
                    <a:pt x="283" y="0"/>
                    <a:pt x="2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5"/>
            <p:cNvSpPr/>
            <p:nvPr/>
          </p:nvSpPr>
          <p:spPr>
            <a:xfrm>
              <a:off x="3030250" y="3406575"/>
              <a:ext cx="91125" cy="51750"/>
            </a:xfrm>
            <a:custGeom>
              <a:avLst/>
              <a:gdLst/>
              <a:ahLst/>
              <a:cxnLst/>
              <a:rect l="l" t="t" r="r" b="b"/>
              <a:pathLst>
                <a:path w="3645" h="2070" extrusionOk="0">
                  <a:moveTo>
                    <a:pt x="272" y="0"/>
                  </a:moveTo>
                  <a:cubicBezTo>
                    <a:pt x="133" y="0"/>
                    <a:pt x="0" y="145"/>
                    <a:pt x="87" y="289"/>
                  </a:cubicBezTo>
                  <a:cubicBezTo>
                    <a:pt x="610" y="1001"/>
                    <a:pt x="1342" y="1859"/>
                    <a:pt x="2263" y="2047"/>
                  </a:cubicBezTo>
                  <a:cubicBezTo>
                    <a:pt x="2345" y="2062"/>
                    <a:pt x="2427" y="2069"/>
                    <a:pt x="2507" y="2069"/>
                  </a:cubicBezTo>
                  <a:cubicBezTo>
                    <a:pt x="3104" y="2069"/>
                    <a:pt x="3626" y="1672"/>
                    <a:pt x="3644" y="1063"/>
                  </a:cubicBezTo>
                  <a:cubicBezTo>
                    <a:pt x="3644" y="927"/>
                    <a:pt x="3550" y="859"/>
                    <a:pt x="3456" y="859"/>
                  </a:cubicBezTo>
                  <a:cubicBezTo>
                    <a:pt x="3362" y="859"/>
                    <a:pt x="3267" y="927"/>
                    <a:pt x="3267" y="1063"/>
                  </a:cubicBezTo>
                  <a:cubicBezTo>
                    <a:pt x="3241" y="1530"/>
                    <a:pt x="2990" y="1685"/>
                    <a:pt x="2681" y="1685"/>
                  </a:cubicBezTo>
                  <a:cubicBezTo>
                    <a:pt x="2268" y="1685"/>
                    <a:pt x="1749" y="1410"/>
                    <a:pt x="1510" y="1231"/>
                  </a:cubicBezTo>
                  <a:cubicBezTo>
                    <a:pt x="1091" y="917"/>
                    <a:pt x="757" y="540"/>
                    <a:pt x="443" y="101"/>
                  </a:cubicBezTo>
                  <a:cubicBezTo>
                    <a:pt x="397" y="30"/>
                    <a:pt x="334" y="0"/>
                    <a:pt x="27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45"/>
          <p:cNvSpPr txBox="1">
            <a:spLocks noGrp="1"/>
          </p:cNvSpPr>
          <p:nvPr>
            <p:ph type="ctrTitle"/>
          </p:nvPr>
        </p:nvSpPr>
        <p:spPr>
          <a:xfrm>
            <a:off x="5220335" y="2859405"/>
            <a:ext cx="3217545" cy="1755140"/>
          </a:xfrm>
          <a:prstGeom prst="rect">
            <a:avLst/>
          </a:prstGeom>
        </p:spPr>
        <p:txBody>
          <a:bodyPr spcFirstLastPara="1" wrap="square" lIns="91425" tIns="91425" rIns="91425" bIns="91425" anchor="b" anchorCtr="0"/>
          <a:lstStyle/>
          <a:p>
            <a:pPr marL="0" lvl="0" indent="0" algn="ctr" rtl="0">
              <a:spcBef>
                <a:spcPts val="0"/>
              </a:spcBef>
              <a:spcAft>
                <a:spcPts val="0"/>
              </a:spcAft>
              <a:buNone/>
            </a:pPr>
            <a:r>
              <a:rPr lang="en-GB" sz="2800">
                <a:latin typeface="Arial" panose="020B0604020202020204" pitchFamily="34" charset="0"/>
                <a:cs typeface="Arial" panose="020B0604020202020204" pitchFamily="34" charset="0"/>
              </a:rPr>
              <a:t>Những chi tiết </a:t>
            </a:r>
            <a:br>
              <a:rPr lang="en-GB" sz="2800">
                <a:latin typeface="Arial" panose="020B0604020202020204" pitchFamily="34" charset="0"/>
                <a:cs typeface="Arial" panose="020B0604020202020204" pitchFamily="34" charset="0"/>
              </a:rPr>
            </a:br>
            <a:r>
              <a:rPr lang="en-GB" sz="2800">
                <a:latin typeface="Arial" panose="020B0604020202020204" pitchFamily="34" charset="0"/>
                <a:cs typeface="Arial" panose="020B0604020202020204" pitchFamily="34" charset="0"/>
              </a:rPr>
              <a:t>tả người thợ rèn đang làm việc</a:t>
            </a:r>
          </a:p>
        </p:txBody>
      </p:sp>
      <p:sp>
        <p:nvSpPr>
          <p:cNvPr id="948" name="Google Shape;948;p45"/>
          <p:cNvSpPr/>
          <p:nvPr/>
        </p:nvSpPr>
        <p:spPr>
          <a:xfrm>
            <a:off x="1721847" y="43516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5"/>
          <p:cNvSpPr/>
          <p:nvPr/>
        </p:nvSpPr>
        <p:spPr>
          <a:xfrm rot="-666596">
            <a:off x="-89274" y="147335"/>
            <a:ext cx="1562165" cy="338639"/>
          </a:xfrm>
          <a:custGeom>
            <a:avLst/>
            <a:gdLst/>
            <a:ahLst/>
            <a:cxnLst/>
            <a:rect l="l" t="t" r="r" b="b"/>
            <a:pathLst>
              <a:path w="62484" h="13545" extrusionOk="0">
                <a:moveTo>
                  <a:pt x="0" y="11049"/>
                </a:moveTo>
                <a:cubicBezTo>
                  <a:pt x="6350" y="11367"/>
                  <a:pt x="27686" y="14796"/>
                  <a:pt x="38100" y="12954"/>
                </a:cubicBezTo>
                <a:cubicBezTo>
                  <a:pt x="48514" y="11113"/>
                  <a:pt x="58420" y="2159"/>
                  <a:pt x="62484" y="0"/>
                </a:cubicBezTo>
              </a:path>
            </a:pathLst>
          </a:custGeom>
          <a:noFill/>
          <a:ln w="19050" cap="flat" cmpd="sng">
            <a:solidFill>
              <a:schemeClr val="accent3"/>
            </a:solidFill>
            <a:prstDash val="dash"/>
            <a:round/>
            <a:headEnd type="none" w="med" len="med"/>
            <a:tailEnd type="none" w="med" len="med"/>
          </a:ln>
        </p:spPr>
      </p:sp>
      <p:sp>
        <p:nvSpPr>
          <p:cNvPr id="957" name="Google Shape;957;p45"/>
          <p:cNvSpPr/>
          <p:nvPr/>
        </p:nvSpPr>
        <p:spPr>
          <a:xfrm>
            <a:off x="1951224" y="464319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947"/>
                                        </p:tgtEl>
                                        <p:attrNameLst>
                                          <p:attrName>style.visibility</p:attrName>
                                        </p:attrNameLst>
                                      </p:cBhvr>
                                      <p:to>
                                        <p:strVal val="visible"/>
                                      </p:to>
                                    </p:set>
                                    <p:anim calcmode="lin" valueType="num">
                                      <p:cBhvr additive="base">
                                        <p:cTn id="7" dur="5000" fill="hold"/>
                                        <p:tgtEl>
                                          <p:spTgt spid="947"/>
                                        </p:tgtEl>
                                        <p:attrNameLst>
                                          <p:attrName>ppt_x</p:attrName>
                                        </p:attrNameLst>
                                      </p:cBhvr>
                                      <p:tavLst>
                                        <p:tav tm="0">
                                          <p:val>
                                            <p:strVal val="#ppt_x"/>
                                          </p:val>
                                        </p:tav>
                                        <p:tav tm="100000">
                                          <p:val>
                                            <p:strVal val="#ppt_x"/>
                                          </p:val>
                                        </p:tav>
                                      </p:tavLst>
                                    </p:anim>
                                    <p:anim calcmode="lin" valueType="num">
                                      <p:cBhvr additive="base">
                                        <p:cTn id="8" dur="5000" fill="hold"/>
                                        <p:tgtEl>
                                          <p:spTgt spid="9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130" y="5163510"/>
            <a:ext cx="7952700" cy="3416400"/>
          </a:xfrm>
        </p:spPr>
        <p:txBody>
          <a:bodyPr/>
          <a:lstStyle/>
          <a:p>
            <a:endParaRPr lang="en-GB" altLang="en-US"/>
          </a:p>
        </p:txBody>
      </p:sp>
      <p:sp>
        <p:nvSpPr>
          <p:cNvPr id="5" name="TextBox 4"/>
          <p:cNvSpPr txBox="1"/>
          <p:nvPr/>
        </p:nvSpPr>
        <p:spPr>
          <a:xfrm>
            <a:off x="642620" y="628015"/>
            <a:ext cx="6257290" cy="1124585"/>
          </a:xfrm>
          <a:prstGeom prst="rect">
            <a:avLst/>
          </a:prstGeom>
          <a:noFill/>
          <a:ln w="9525">
            <a:noFill/>
          </a:ln>
        </p:spPr>
        <p:txBody>
          <a:bodyPr wrap="square">
            <a:spAutoFit/>
          </a:bodyPr>
          <a:lstStyle/>
          <a:p>
            <a:pPr algn="just">
              <a:lnSpc>
                <a:spcPct val="120000"/>
              </a:lnSpc>
            </a:pPr>
            <a:r>
              <a:rPr lang="en-GB" sz="2800" b="1" dirty="0">
                <a:solidFill>
                  <a:schemeClr val="bg2"/>
                </a:solidFill>
                <a:latin typeface="Times New Roman" panose="02020603050405020304" charset="0"/>
                <a:sym typeface="+mn-ea"/>
              </a:rPr>
              <a:t>        </a:t>
            </a:r>
            <a:r>
              <a:rPr sz="2800" b="1" dirty="0">
                <a:solidFill>
                  <a:schemeClr val="bg2"/>
                </a:solidFill>
                <a:latin typeface="Times New Roman" panose="02020603050405020304" charset="0"/>
              </a:rPr>
              <a:t>Bắt lấy thỏi thép hồng như bắt một con cá sống</a:t>
            </a:r>
            <a:r>
              <a:rPr lang="en-GB" sz="2800" b="1" dirty="0">
                <a:solidFill>
                  <a:schemeClr val="bg2"/>
                </a:solidFill>
                <a:latin typeface="Times New Roman" panose="02020603050405020304" charset="0"/>
              </a:rPr>
              <a:t>.</a:t>
            </a:r>
          </a:p>
        </p:txBody>
      </p:sp>
      <p:sp>
        <p:nvSpPr>
          <p:cNvPr id="11" name="TextBox 10"/>
          <p:cNvSpPr txBox="1"/>
          <p:nvPr/>
        </p:nvSpPr>
        <p:spPr>
          <a:xfrm>
            <a:off x="642620" y="1880235"/>
            <a:ext cx="7847965" cy="1383665"/>
          </a:xfrm>
          <a:prstGeom prst="rect">
            <a:avLst/>
          </a:prstGeom>
          <a:noFill/>
          <a:ln w="9525">
            <a:noFill/>
          </a:ln>
        </p:spPr>
        <p:txBody>
          <a:bodyPr wrap="square">
            <a:spAutoFit/>
          </a:bodyPr>
          <a:lstStyle/>
          <a:p>
            <a:pPr algn="l"/>
            <a:r>
              <a:rPr lang="en-GB" sz="2800" b="1" dirty="0">
                <a:solidFill>
                  <a:schemeClr val="bg2"/>
                </a:solidFill>
                <a:latin typeface="Times New Roman" panose="02020603050405020304" charset="0"/>
                <a:sym typeface="+mn-ea"/>
              </a:rPr>
              <a:t>        </a:t>
            </a:r>
            <a:r>
              <a:rPr sz="2800" b="1" dirty="0">
                <a:solidFill>
                  <a:schemeClr val="bg2"/>
                </a:solidFill>
                <a:latin typeface="Times New Roman" panose="02020603050405020304" charset="0"/>
              </a:rPr>
              <a:t>Quai những nhát búa hăm hở (khiến con cá lửa vùng vẫy, quằn quại, giãy đành đạch, vảy bắn tung tóe thành những tia lửa sáng rực,…)</a:t>
            </a:r>
            <a:r>
              <a:rPr lang="en-GB" sz="2800" b="1" dirty="0">
                <a:solidFill>
                  <a:schemeClr val="bg2"/>
                </a:solidFill>
                <a:latin typeface="Times New Roman" panose="02020603050405020304" charset="0"/>
              </a:rPr>
              <a:t>.</a:t>
            </a:r>
          </a:p>
        </p:txBody>
      </p:sp>
      <p:sp>
        <p:nvSpPr>
          <p:cNvPr id="12" name="TextBox 11"/>
          <p:cNvSpPr txBox="1"/>
          <p:nvPr/>
        </p:nvSpPr>
        <p:spPr>
          <a:xfrm>
            <a:off x="659130" y="3507740"/>
            <a:ext cx="7496810" cy="1512570"/>
          </a:xfrm>
          <a:prstGeom prst="rect">
            <a:avLst/>
          </a:prstGeom>
          <a:noFill/>
          <a:ln w="9525">
            <a:noFill/>
          </a:ln>
        </p:spPr>
        <p:txBody>
          <a:bodyPr wrap="square">
            <a:spAutoFit/>
          </a:bodyPr>
          <a:lstStyle/>
          <a:p>
            <a:pPr algn="just">
              <a:lnSpc>
                <a:spcPct val="110000"/>
              </a:lnSpc>
            </a:pPr>
            <a:r>
              <a:rPr lang="en-GB" sz="2800" b="1" dirty="0">
                <a:solidFill>
                  <a:schemeClr val="bg2"/>
                </a:solidFill>
                <a:latin typeface="Times New Roman" panose="02020603050405020304" charset="0"/>
                <a:sym typeface="+mn-ea"/>
              </a:rPr>
              <a:t>        </a:t>
            </a:r>
            <a:r>
              <a:rPr sz="2800" b="1" dirty="0">
                <a:solidFill>
                  <a:schemeClr val="bg2"/>
                </a:solidFill>
                <a:latin typeface="Times New Roman" panose="02020603050405020304" charset="0"/>
              </a:rPr>
              <a:t>Quặp thỏi sắt trong đôi kìm sắt dài, dúi đầu nó vào giữa đống than hồng ; lệnh cho thợ phụ thổi bễ. </a:t>
            </a:r>
          </a:p>
        </p:txBody>
      </p:sp>
      <p:grpSp>
        <p:nvGrpSpPr>
          <p:cNvPr id="3338" name="Google Shape;3338;p74"/>
          <p:cNvGrpSpPr/>
          <p:nvPr/>
        </p:nvGrpSpPr>
        <p:grpSpPr>
          <a:xfrm rot="5400000">
            <a:off x="391621" y="619707"/>
            <a:ext cx="503774" cy="807630"/>
            <a:chOff x="6919241" y="2024957"/>
            <a:chExt cx="594144" cy="952506"/>
          </a:xfrm>
        </p:grpSpPr>
        <p:sp>
          <p:nvSpPr>
            <p:cNvPr id="333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3338;p74"/>
          <p:cNvGrpSpPr/>
          <p:nvPr/>
        </p:nvGrpSpPr>
        <p:grpSpPr>
          <a:xfrm rot="5400000">
            <a:off x="379556" y="1728417"/>
            <a:ext cx="503774" cy="807630"/>
            <a:chOff x="6919241" y="2024957"/>
            <a:chExt cx="594144" cy="952506"/>
          </a:xfrm>
        </p:grpSpPr>
        <p:sp>
          <p:nvSpPr>
            <p:cNvPr id="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338;p74"/>
          <p:cNvGrpSpPr/>
          <p:nvPr/>
        </p:nvGrpSpPr>
        <p:grpSpPr>
          <a:xfrm rot="5400000">
            <a:off x="379556" y="3352112"/>
            <a:ext cx="503774" cy="807630"/>
            <a:chOff x="6919241" y="2024957"/>
            <a:chExt cx="594144" cy="952506"/>
          </a:xfrm>
        </p:grpSpPr>
        <p:sp>
          <p:nvSpPr>
            <p:cNvPr id="17"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130" y="5163510"/>
            <a:ext cx="7952700" cy="3416400"/>
          </a:xfrm>
        </p:spPr>
        <p:txBody>
          <a:bodyPr/>
          <a:lstStyle/>
          <a:p>
            <a:endParaRPr lang="en-GB" altLang="en-US"/>
          </a:p>
        </p:txBody>
      </p:sp>
      <p:sp>
        <p:nvSpPr>
          <p:cNvPr id="13" name="TextBox 12"/>
          <p:cNvSpPr txBox="1"/>
          <p:nvPr/>
        </p:nvSpPr>
        <p:spPr>
          <a:xfrm>
            <a:off x="395605" y="699770"/>
            <a:ext cx="7162165" cy="1614805"/>
          </a:xfrm>
          <a:prstGeom prst="rect">
            <a:avLst/>
          </a:prstGeom>
          <a:noFill/>
          <a:ln w="9525">
            <a:noFill/>
          </a:ln>
        </p:spPr>
        <p:txBody>
          <a:bodyPr wrap="square">
            <a:spAutoFit/>
          </a:bodyPr>
          <a:lstStyle/>
          <a:p>
            <a:pPr lvl="1" algn="l">
              <a:lnSpc>
                <a:spcPct val="110000"/>
              </a:lnSpc>
            </a:pPr>
            <a:r>
              <a:rPr lang="en-GB" sz="3000" b="1" dirty="0">
                <a:solidFill>
                  <a:schemeClr val="bg2"/>
                </a:solidFill>
                <a:latin typeface="Times New Roman" panose="02020603050405020304" charset="0"/>
              </a:rPr>
              <a:t>        </a:t>
            </a:r>
            <a:r>
              <a:rPr sz="3000" b="1" dirty="0">
                <a:solidFill>
                  <a:schemeClr val="bg2"/>
                </a:solidFill>
                <a:latin typeface="Times New Roman" panose="02020603050405020304" charset="0"/>
              </a:rPr>
              <a:t>Lôi con cá lửa ra, quật nó lên đe, vừa hằm hằm quai búa  choang choang vừa nói rõ to: “Này… Này… Này…”</a:t>
            </a:r>
            <a:r>
              <a:rPr lang="en-GB" sz="3000" b="1" dirty="0">
                <a:solidFill>
                  <a:schemeClr val="bg2"/>
                </a:solidFill>
                <a:latin typeface="Times New Roman" panose="02020603050405020304" charset="0"/>
              </a:rPr>
              <a:t>.</a:t>
            </a:r>
          </a:p>
        </p:txBody>
      </p:sp>
      <p:sp>
        <p:nvSpPr>
          <p:cNvPr id="14" name="TextBox 13"/>
          <p:cNvSpPr txBox="1"/>
          <p:nvPr/>
        </p:nvSpPr>
        <p:spPr>
          <a:xfrm>
            <a:off x="395605" y="2571750"/>
            <a:ext cx="7917180" cy="1014730"/>
          </a:xfrm>
          <a:prstGeom prst="rect">
            <a:avLst/>
          </a:prstGeom>
          <a:noFill/>
          <a:ln w="9525">
            <a:noFill/>
          </a:ln>
        </p:spPr>
        <p:txBody>
          <a:bodyPr wrap="square">
            <a:spAutoFit/>
          </a:bodyPr>
          <a:lstStyle/>
          <a:p>
            <a:pPr algn="l"/>
            <a:r>
              <a:rPr lang="en-GB" sz="3000" b="1" dirty="0">
                <a:solidFill>
                  <a:schemeClr val="bg2"/>
                </a:solidFill>
                <a:latin typeface="Times New Roman" panose="02020603050405020304" charset="0"/>
                <a:sym typeface="+mn-ea"/>
              </a:rPr>
              <a:t>        </a:t>
            </a:r>
            <a:r>
              <a:rPr sz="3000" b="1" dirty="0">
                <a:solidFill>
                  <a:schemeClr val="bg2"/>
                </a:solidFill>
                <a:latin typeface="Times New Roman" panose="02020603050405020304" charset="0"/>
              </a:rPr>
              <a:t>Trở tay ném thỏi sắt đánh xèo một tiếng vào chậu nước đục ngầu.</a:t>
            </a:r>
          </a:p>
        </p:txBody>
      </p:sp>
      <p:sp>
        <p:nvSpPr>
          <p:cNvPr id="15" name="TextBox 14"/>
          <p:cNvSpPr txBox="1"/>
          <p:nvPr/>
        </p:nvSpPr>
        <p:spPr>
          <a:xfrm>
            <a:off x="395605" y="4011930"/>
            <a:ext cx="7917180" cy="1014730"/>
          </a:xfrm>
          <a:prstGeom prst="rect">
            <a:avLst/>
          </a:prstGeom>
          <a:noFill/>
          <a:ln w="9525">
            <a:noFill/>
          </a:ln>
        </p:spPr>
        <p:txBody>
          <a:bodyPr wrap="square">
            <a:spAutoFit/>
          </a:bodyPr>
          <a:lstStyle/>
          <a:p>
            <a:pPr algn="l"/>
            <a:r>
              <a:rPr lang="en-GB" sz="3000" b="1" dirty="0">
                <a:solidFill>
                  <a:schemeClr val="bg2"/>
                </a:solidFill>
                <a:latin typeface="Times New Roman" panose="02020603050405020304" charset="0"/>
                <a:sym typeface="+mn-ea"/>
              </a:rPr>
              <a:t>        </a:t>
            </a:r>
            <a:r>
              <a:rPr sz="3000" b="1" dirty="0">
                <a:solidFill>
                  <a:schemeClr val="bg2"/>
                </a:solidFill>
                <a:latin typeface="Times New Roman" panose="02020603050405020304" charset="0"/>
              </a:rPr>
              <a:t>Liếc nhìn lưỡi rựa như một kẻ chiến thắng, lại bắt đầu cuộc chinh phục mới.</a:t>
            </a:r>
          </a:p>
        </p:txBody>
      </p:sp>
      <p:grpSp>
        <p:nvGrpSpPr>
          <p:cNvPr id="3338" name="Google Shape;3338;p74"/>
          <p:cNvGrpSpPr/>
          <p:nvPr/>
        </p:nvGrpSpPr>
        <p:grpSpPr>
          <a:xfrm rot="5400000">
            <a:off x="391621" y="619707"/>
            <a:ext cx="503774" cy="807630"/>
            <a:chOff x="6919241" y="2024957"/>
            <a:chExt cx="594144" cy="952506"/>
          </a:xfrm>
        </p:grpSpPr>
        <p:sp>
          <p:nvSpPr>
            <p:cNvPr id="333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3338;p74"/>
          <p:cNvGrpSpPr/>
          <p:nvPr/>
        </p:nvGrpSpPr>
        <p:grpSpPr>
          <a:xfrm rot="5400000">
            <a:off x="391621" y="2390087"/>
            <a:ext cx="503774" cy="807630"/>
            <a:chOff x="6919241" y="2024957"/>
            <a:chExt cx="594144" cy="952506"/>
          </a:xfrm>
        </p:grpSpPr>
        <p:sp>
          <p:nvSpPr>
            <p:cNvPr id="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338;p74"/>
          <p:cNvGrpSpPr/>
          <p:nvPr/>
        </p:nvGrpSpPr>
        <p:grpSpPr>
          <a:xfrm rot="5400000">
            <a:off x="391621" y="3902657"/>
            <a:ext cx="503774" cy="807630"/>
            <a:chOff x="6919241" y="2024957"/>
            <a:chExt cx="594144" cy="952506"/>
          </a:xfrm>
        </p:grpSpPr>
        <p:sp>
          <p:nvSpPr>
            <p:cNvPr id="17"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3215" y="2067560"/>
            <a:ext cx="2664460" cy="2688590"/>
          </a:xfrm>
          <a:prstGeom prst="rect">
            <a:avLst/>
          </a:prstGeom>
        </p:spPr>
      </p:pic>
      <p:sp>
        <p:nvSpPr>
          <p:cNvPr id="9" name="Rectangles 8"/>
          <p:cNvSpPr/>
          <p:nvPr/>
        </p:nvSpPr>
        <p:spPr>
          <a:xfrm>
            <a:off x="1043305" y="339725"/>
            <a:ext cx="5649595" cy="953135"/>
          </a:xfrm>
          <a:prstGeom prst="rect">
            <a:avLst/>
          </a:prstGeom>
          <a:noFill/>
          <a:ln>
            <a:noFill/>
          </a:ln>
        </p:spPr>
        <p:txBody>
          <a:bodyPr wrap="square" rtlCol="0" anchor="t">
            <a:spAutoFit/>
          </a:bodyPr>
          <a:lstStyle/>
          <a:p>
            <a:pPr algn="ctr"/>
            <a:r>
              <a:rPr lang="en-GB" altLang="en-US" sz="2800" b="1">
                <a:solidFill>
                  <a:schemeClr val="bg2"/>
                </a:solidFill>
                <a:effectLst>
                  <a:outerShdw blurRad="38100" dist="19050" dir="2700000" algn="tl" rotWithShape="0">
                    <a:schemeClr val="dk1">
                      <a:alpha val="40000"/>
                    </a:schemeClr>
                  </a:outerShdw>
                </a:effectLst>
                <a:latin typeface="+mj-lt"/>
                <a:cs typeface="+mj-lt"/>
              </a:rPr>
              <a:t>Tìm chi tiết miêu tả người bà trong bài hát trên ?</a:t>
            </a:r>
          </a:p>
        </p:txBody>
      </p:sp>
      <p:sp>
        <p:nvSpPr>
          <p:cNvPr id="2" name="Oval 1"/>
          <p:cNvSpPr/>
          <p:nvPr/>
        </p:nvSpPr>
        <p:spPr>
          <a:xfrm>
            <a:off x="2987675" y="1995805"/>
            <a:ext cx="2087880" cy="9359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000" b="1">
                <a:solidFill>
                  <a:schemeClr val="bg2"/>
                </a:solidFill>
              </a:rPr>
              <a:t>tóc trắng như mây</a:t>
            </a:r>
          </a:p>
        </p:txBody>
      </p:sp>
      <p:sp>
        <p:nvSpPr>
          <p:cNvPr id="3" name="Oval 2"/>
          <p:cNvSpPr/>
          <p:nvPr/>
        </p:nvSpPr>
        <p:spPr>
          <a:xfrm>
            <a:off x="5652135" y="1995805"/>
            <a:ext cx="1847850" cy="9004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000" b="1">
                <a:solidFill>
                  <a:schemeClr val="bg2"/>
                </a:solidFill>
              </a:rPr>
              <a:t>bà vui</a:t>
            </a:r>
          </a:p>
        </p:txBody>
      </p:sp>
      <p:sp>
        <p:nvSpPr>
          <p:cNvPr id="4" name="Rectangles 3"/>
          <p:cNvSpPr/>
          <p:nvPr/>
        </p:nvSpPr>
        <p:spPr>
          <a:xfrm>
            <a:off x="3030220" y="3634740"/>
            <a:ext cx="2003425" cy="64833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altLang="en-US" sz="1800" b="1">
                <a:solidFill>
                  <a:schemeClr val="accent1">
                    <a:lumMod val="75000"/>
                  </a:schemeClr>
                </a:solidFill>
              </a:rPr>
              <a:t>tả ngoại hình</a:t>
            </a:r>
          </a:p>
        </p:txBody>
      </p:sp>
      <p:sp>
        <p:nvSpPr>
          <p:cNvPr id="11" name="Rectangles 10"/>
          <p:cNvSpPr/>
          <p:nvPr/>
        </p:nvSpPr>
        <p:spPr>
          <a:xfrm>
            <a:off x="5574030" y="3651885"/>
            <a:ext cx="2003425" cy="64833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altLang="en-US" sz="1800" b="1">
                <a:solidFill>
                  <a:schemeClr val="accent1">
                    <a:lumMod val="75000"/>
                  </a:schemeClr>
                </a:solidFill>
              </a:rPr>
              <a:t>tả tính tình/</a:t>
            </a:r>
          </a:p>
          <a:p>
            <a:pPr algn="ctr"/>
            <a:r>
              <a:rPr lang="en-GB" altLang="en-US" sz="1800" b="1">
                <a:solidFill>
                  <a:schemeClr val="accent1">
                    <a:lumMod val="75000"/>
                  </a:schemeClr>
                </a:solidFill>
              </a:rPr>
              <a:t>hoạt động</a:t>
            </a:r>
          </a:p>
        </p:txBody>
      </p:sp>
      <p:sp>
        <p:nvSpPr>
          <p:cNvPr id="12" name="Down Arrow 11"/>
          <p:cNvSpPr/>
          <p:nvPr/>
        </p:nvSpPr>
        <p:spPr>
          <a:xfrm>
            <a:off x="3923665" y="3004185"/>
            <a:ext cx="293370" cy="503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13" name="Down Arrow 12"/>
          <p:cNvSpPr/>
          <p:nvPr/>
        </p:nvSpPr>
        <p:spPr>
          <a:xfrm>
            <a:off x="6516370" y="3022600"/>
            <a:ext cx="293370" cy="503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2" name="Google Shape;802;p32"/>
          <p:cNvPicPr preferRelativeResize="0"/>
          <p:nvPr/>
        </p:nvPicPr>
        <p:blipFill rotWithShape="1">
          <a:blip r:embed="rId2">
            <a:alphaModFix amt="90000"/>
          </a:blip>
          <a:srcRect l="852" t="3632" b="4876"/>
          <a:stretch>
            <a:fillRect/>
          </a:stretch>
        </p:blipFill>
        <p:spPr>
          <a:xfrm>
            <a:off x="1043305" y="1203960"/>
            <a:ext cx="4681855" cy="3535680"/>
          </a:xfrm>
          <a:prstGeom prst="rect">
            <a:avLst/>
          </a:prstGeom>
          <a:noFill/>
          <a:ln>
            <a:noFill/>
          </a:ln>
        </p:spPr>
      </p:pic>
      <p:sp>
        <p:nvSpPr>
          <p:cNvPr id="2" name="Title 1"/>
          <p:cNvSpPr>
            <a:spLocks noGrp="1"/>
          </p:cNvSpPr>
          <p:nvPr>
            <p:ph type="title"/>
          </p:nvPr>
        </p:nvSpPr>
        <p:spPr>
          <a:xfrm>
            <a:off x="1331595" y="1635760"/>
            <a:ext cx="4114800" cy="2156460"/>
          </a:xfrm>
        </p:spPr>
        <p:txBody>
          <a:bodyPr>
            <a:normAutofit fontScale="90000"/>
          </a:bodyPr>
          <a:lstStyle/>
          <a:p>
            <a:pPr algn="ctr"/>
            <a:r>
              <a:rPr lang="en-GB" dirty="0">
                <a:solidFill>
                  <a:srgbClr val="FF0000"/>
                </a:solidFill>
                <a:latin typeface="Times New Roman" panose="02020603050405020304" charset="0"/>
              </a:rPr>
              <a:t>Bạn</a:t>
            </a:r>
            <a:r>
              <a:rPr dirty="0">
                <a:solidFill>
                  <a:srgbClr val="FF0000"/>
                </a:solidFill>
                <a:latin typeface="Times New Roman" panose="02020603050405020304" charset="0"/>
              </a:rPr>
              <a:t> có nhận xét gì về cách miêu tả anh thợ rèn đang làm việc của tác giả? </a:t>
            </a:r>
            <a:r>
              <a:rPr i="1" dirty="0">
                <a:solidFill>
                  <a:srgbClr val="FF0000"/>
                </a:solidFill>
                <a:latin typeface="Times New Roman" panose="02020603050405020304" charset="0"/>
              </a:rPr>
              <a:t>(tác giả đã quan sát và chọn lọc các chi tiết như thế nào?)</a:t>
            </a: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725160" y="367665"/>
            <a:ext cx="2700020" cy="451866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2700020" y="1203325"/>
            <a:ext cx="5749290" cy="2491740"/>
          </a:xfrm>
          <a:prstGeom prst="rect">
            <a:avLst/>
          </a:prstGeom>
          <a:noFill/>
          <a:ln w="9525">
            <a:noFill/>
          </a:ln>
        </p:spPr>
        <p:txBody>
          <a:bodyPr wrap="square">
            <a:spAutoFit/>
          </a:bodyPr>
          <a:lstStyle/>
          <a:p>
            <a:pPr marL="0" indent="0" algn="ctr"/>
            <a:r>
              <a:rPr lang="en-US" sz="2800" b="1" i="1">
                <a:solidFill>
                  <a:schemeClr val="bg2"/>
                </a:solidFill>
                <a:latin typeface="Times New Roman" panose="02020603050405020304" charset="0"/>
              </a:rPr>
              <a:t>Tác giả đã </a:t>
            </a:r>
            <a:r>
              <a:rPr lang="en-US" sz="4400" b="1" i="1" u="sng">
                <a:solidFill>
                  <a:srgbClr val="FFFF00"/>
                </a:solidFill>
                <a:latin typeface="Times New Roman" panose="02020603050405020304" charset="0"/>
              </a:rPr>
              <a:t>quan sát rất kĩ</a:t>
            </a:r>
            <a:r>
              <a:rPr lang="en-US" sz="2800" b="1" i="1">
                <a:solidFill>
                  <a:schemeClr val="bg2"/>
                </a:solidFill>
                <a:latin typeface="Times New Roman" panose="02020603050405020304" charset="0"/>
              </a:rPr>
              <a:t> hoạt động của người thợ rèn; miêu tả quá trình thỏi thép hồng qua bàn tay anh đã biến thành một lưỡi rựa vạm vỡ, duyên dáng. </a:t>
            </a:r>
            <a:endParaRPr lang="en-US" altLang="en-US" sz="2800" b="1" i="1">
              <a:solidFill>
                <a:schemeClr val="bg2"/>
              </a:solidFill>
              <a:latin typeface="Times New Roman" panose="02020603050405020304" charset="0"/>
            </a:endParaRPr>
          </a:p>
        </p:txBody>
      </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579755"/>
            <a:ext cx="2941320" cy="453517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0" fill="hold"/>
                                        <p:tgtEl>
                                          <p:spTgt spid="100"/>
                                        </p:tgtEl>
                                        <p:attrNameLst>
                                          <p:attrName>ppt_x</p:attrName>
                                        </p:attrNameLst>
                                      </p:cBhvr>
                                      <p:tavLst>
                                        <p:tav tm="0">
                                          <p:val>
                                            <p:strVal val="#ppt_x"/>
                                          </p:val>
                                        </p:tav>
                                        <p:tav tm="100000">
                                          <p:val>
                                            <p:strVal val="#ppt_x"/>
                                          </p:val>
                                        </p:tav>
                                      </p:tavLst>
                                    </p:anim>
                                    <p:anim calcmode="lin" valueType="num">
                                      <p:cBhvr additive="base">
                                        <p:cTn id="8" dur="50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67995" y="195580"/>
            <a:ext cx="5740400" cy="2245360"/>
          </a:xfrm>
          <a:prstGeom prst="rect">
            <a:avLst/>
          </a:prstGeom>
          <a:noFill/>
        </p:spPr>
        <p:txBody>
          <a:bodyPr wrap="square" rtlCol="0" anchor="t">
            <a:spAutoFit/>
          </a:bodyPr>
          <a:lstStyle/>
          <a:p>
            <a:pPr marL="0" algn="l">
              <a:buSzTx/>
            </a:pPr>
            <a:r>
              <a:rPr lang="en-US" sz="2800" b="1" i="1">
                <a:solidFill>
                  <a:schemeClr val="bg2"/>
                </a:solidFill>
                <a:latin typeface="Times New Roman" panose="02020603050405020304" charset="0"/>
              </a:rPr>
              <a:t>Thỏi thép</a:t>
            </a:r>
            <a:r>
              <a:rPr lang="en-US" sz="2800" b="1" i="1">
                <a:solidFill>
                  <a:schemeClr val="bg2"/>
                </a:solidFill>
                <a:latin typeface="Times New Roman" panose="02020603050405020304" charset="0"/>
                <a:sym typeface="+mn-ea"/>
              </a:rPr>
              <a:t> hồng được ví như một con cá bướng bỉnh, hung dữ ; anh thợ rèn như một người chinh phục mạnh mẽ, quyết liệt. Người đọc bị cuốn hút bởi cách tả của tác giả.</a:t>
            </a:r>
            <a:endParaRPr lang="en-US" sz="2800" b="1" i="1">
              <a:solidFill>
                <a:schemeClr val="bg2"/>
              </a:solidFill>
              <a:latin typeface="Times New Roman" panose="02020603050405020304" charset="0"/>
            </a:endParaRPr>
          </a:p>
        </p:txBody>
      </p:sp>
      <p:pic>
        <p:nvPicPr>
          <p:cNvPr id="101" name="Picture 100"/>
          <p:cNvPicPr/>
          <p:nvPr/>
        </p:nvPicPr>
        <p:blipFill>
          <a:blip r:embed="rId2"/>
          <a:stretch>
            <a:fillRect/>
          </a:stretch>
        </p:blipFill>
        <p:spPr>
          <a:xfrm>
            <a:off x="4283710" y="2283460"/>
            <a:ext cx="3872230" cy="2372360"/>
          </a:xfrm>
          <a:prstGeom prst="rect">
            <a:avLst/>
          </a:prstGeom>
          <a:noFill/>
          <a:ln w="9525">
            <a:noFill/>
          </a:ln>
        </p:spPr>
      </p:pic>
      <p:sp>
        <p:nvSpPr>
          <p:cNvPr id="15" name="Text Box 49"/>
          <p:cNvSpPr txBox="1"/>
          <p:nvPr/>
        </p:nvSpPr>
        <p:spPr>
          <a:xfrm>
            <a:off x="611505" y="3754755"/>
            <a:ext cx="3056255" cy="953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lnSpc>
                <a:spcPct val="100000"/>
              </a:lnSpc>
              <a:buSzTx/>
            </a:pPr>
            <a:r>
              <a:rPr lang="en-US" sz="2800" b="1" i="1">
                <a:solidFill>
                  <a:schemeClr val="bg2"/>
                </a:solidFill>
                <a:latin typeface="Times New Roman" panose="02020603050405020304" charset="0"/>
              </a:rPr>
              <a:t>Bài văn hấp dẫn, </a:t>
            </a:r>
          </a:p>
          <a:p>
            <a:pPr algn="ctr">
              <a:lnSpc>
                <a:spcPct val="100000"/>
              </a:lnSpc>
              <a:buSzTx/>
            </a:pPr>
            <a:r>
              <a:rPr lang="en-US" sz="2800" b="1" i="1">
                <a:solidFill>
                  <a:schemeClr val="bg2"/>
                </a:solidFill>
                <a:latin typeface="Times New Roman" panose="02020603050405020304" charset="0"/>
              </a:rPr>
              <a:t>sinh động. </a:t>
            </a: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1240000">
            <a:off x="1325245" y="2356485"/>
            <a:ext cx="1470660" cy="1325245"/>
          </a:xfrm>
          <a:prstGeom prst="rect">
            <a:avLst/>
          </a:prstGeom>
        </p:spPr>
      </p:pic>
      <p:grpSp>
        <p:nvGrpSpPr>
          <p:cNvPr id="1090" name="Google Shape;1090;p52"/>
          <p:cNvGrpSpPr/>
          <p:nvPr/>
        </p:nvGrpSpPr>
        <p:grpSpPr>
          <a:xfrm rot="-510665">
            <a:off x="7219315" y="1951990"/>
            <a:ext cx="1068705" cy="1118870"/>
            <a:chOff x="5860698" y="467267"/>
            <a:chExt cx="1358169" cy="1465993"/>
          </a:xfrm>
        </p:grpSpPr>
        <p:sp>
          <p:nvSpPr>
            <p:cNvPr id="1091" name="Google Shape;1091;p52"/>
            <p:cNvSpPr/>
            <p:nvPr/>
          </p:nvSpPr>
          <p:spPr>
            <a:xfrm rot="5400000">
              <a:off x="5806786" y="521179"/>
              <a:ext cx="1465993" cy="1358169"/>
            </a:xfrm>
            <a:custGeom>
              <a:avLst/>
              <a:gdLst/>
              <a:ahLst/>
              <a:cxnLst/>
              <a:rect l="l" t="t" r="r" b="b"/>
              <a:pathLst>
                <a:path w="16968" h="15720" extrusionOk="0">
                  <a:moveTo>
                    <a:pt x="13021" y="0"/>
                  </a:moveTo>
                  <a:lnTo>
                    <a:pt x="1" y="11055"/>
                  </a:lnTo>
                  <a:lnTo>
                    <a:pt x="3948" y="15719"/>
                  </a:lnTo>
                  <a:lnTo>
                    <a:pt x="16967" y="4665"/>
                  </a:lnTo>
                  <a:lnTo>
                    <a:pt x="13021" y="0"/>
                  </a:lnTo>
                  <a:close/>
                </a:path>
              </a:pathLst>
            </a:custGeom>
            <a:solidFill>
              <a:schemeClr val="accent1"/>
            </a:solidFill>
            <a:ln>
              <a:noFill/>
            </a:ln>
            <a:effectLst>
              <a:outerShdw blurRad="57150" dist="19050" dir="5400000" algn="bl" rotWithShape="0">
                <a:schemeClr val="dk2">
                  <a:alpha val="5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52"/>
            <p:cNvSpPr/>
            <p:nvPr/>
          </p:nvSpPr>
          <p:spPr>
            <a:xfrm rot="5400000">
              <a:off x="5859532" y="622739"/>
              <a:ext cx="1345468" cy="1111936"/>
            </a:xfrm>
            <a:custGeom>
              <a:avLst/>
              <a:gdLst/>
              <a:ahLst/>
              <a:cxnLst/>
              <a:rect l="l" t="t" r="r" b="b"/>
              <a:pathLst>
                <a:path w="15573" h="12870" extrusionOk="0">
                  <a:moveTo>
                    <a:pt x="12974" y="0"/>
                  </a:moveTo>
                  <a:cubicBezTo>
                    <a:pt x="12953" y="0"/>
                    <a:pt x="12931" y="9"/>
                    <a:pt x="12914" y="26"/>
                  </a:cubicBezTo>
                  <a:lnTo>
                    <a:pt x="12607" y="197"/>
                  </a:lnTo>
                  <a:cubicBezTo>
                    <a:pt x="12419" y="282"/>
                    <a:pt x="12248" y="402"/>
                    <a:pt x="12094" y="538"/>
                  </a:cubicBezTo>
                  <a:cubicBezTo>
                    <a:pt x="12026" y="607"/>
                    <a:pt x="11957" y="692"/>
                    <a:pt x="12026" y="812"/>
                  </a:cubicBezTo>
                  <a:cubicBezTo>
                    <a:pt x="12076" y="887"/>
                    <a:pt x="12153" y="934"/>
                    <a:pt x="12238" y="934"/>
                  </a:cubicBezTo>
                  <a:cubicBezTo>
                    <a:pt x="12269" y="934"/>
                    <a:pt x="12301" y="928"/>
                    <a:pt x="12333" y="914"/>
                  </a:cubicBezTo>
                  <a:cubicBezTo>
                    <a:pt x="12402" y="880"/>
                    <a:pt x="12470" y="846"/>
                    <a:pt x="12521" y="795"/>
                  </a:cubicBezTo>
                  <a:cubicBezTo>
                    <a:pt x="12743" y="590"/>
                    <a:pt x="12914" y="367"/>
                    <a:pt x="13051" y="128"/>
                  </a:cubicBezTo>
                  <a:cubicBezTo>
                    <a:pt x="13068" y="94"/>
                    <a:pt x="13068" y="43"/>
                    <a:pt x="13034" y="26"/>
                  </a:cubicBezTo>
                  <a:cubicBezTo>
                    <a:pt x="13017" y="9"/>
                    <a:pt x="12995" y="0"/>
                    <a:pt x="12974" y="0"/>
                  </a:cubicBezTo>
                  <a:close/>
                  <a:moveTo>
                    <a:pt x="10496" y="630"/>
                  </a:moveTo>
                  <a:cubicBezTo>
                    <a:pt x="10482" y="630"/>
                    <a:pt x="10468" y="634"/>
                    <a:pt x="10454" y="641"/>
                  </a:cubicBezTo>
                  <a:cubicBezTo>
                    <a:pt x="10198" y="726"/>
                    <a:pt x="9941" y="846"/>
                    <a:pt x="9702" y="1017"/>
                  </a:cubicBezTo>
                  <a:cubicBezTo>
                    <a:pt x="9548" y="1153"/>
                    <a:pt x="9497" y="1358"/>
                    <a:pt x="9582" y="1478"/>
                  </a:cubicBezTo>
                  <a:cubicBezTo>
                    <a:pt x="9622" y="1518"/>
                    <a:pt x="9674" y="1539"/>
                    <a:pt x="9736" y="1539"/>
                  </a:cubicBezTo>
                  <a:cubicBezTo>
                    <a:pt x="9835" y="1539"/>
                    <a:pt x="9959" y="1484"/>
                    <a:pt x="10095" y="1358"/>
                  </a:cubicBezTo>
                  <a:cubicBezTo>
                    <a:pt x="10266" y="1171"/>
                    <a:pt x="10403" y="966"/>
                    <a:pt x="10539" y="743"/>
                  </a:cubicBezTo>
                  <a:cubicBezTo>
                    <a:pt x="10573" y="726"/>
                    <a:pt x="10591" y="692"/>
                    <a:pt x="10573" y="658"/>
                  </a:cubicBezTo>
                  <a:lnTo>
                    <a:pt x="10556" y="658"/>
                  </a:lnTo>
                  <a:cubicBezTo>
                    <a:pt x="10536" y="638"/>
                    <a:pt x="10516" y="630"/>
                    <a:pt x="10496" y="630"/>
                  </a:cubicBezTo>
                  <a:close/>
                  <a:moveTo>
                    <a:pt x="13694" y="1501"/>
                  </a:moveTo>
                  <a:cubicBezTo>
                    <a:pt x="13674" y="1501"/>
                    <a:pt x="13653" y="1505"/>
                    <a:pt x="13632" y="1512"/>
                  </a:cubicBezTo>
                  <a:cubicBezTo>
                    <a:pt x="13427" y="1581"/>
                    <a:pt x="13222" y="1649"/>
                    <a:pt x="13034" y="1751"/>
                  </a:cubicBezTo>
                  <a:cubicBezTo>
                    <a:pt x="12914" y="1786"/>
                    <a:pt x="12829" y="1871"/>
                    <a:pt x="12760" y="1957"/>
                  </a:cubicBezTo>
                  <a:cubicBezTo>
                    <a:pt x="12692" y="2059"/>
                    <a:pt x="12675" y="2213"/>
                    <a:pt x="12743" y="2332"/>
                  </a:cubicBezTo>
                  <a:lnTo>
                    <a:pt x="12760" y="2332"/>
                  </a:lnTo>
                  <a:cubicBezTo>
                    <a:pt x="12810" y="2382"/>
                    <a:pt x="12877" y="2409"/>
                    <a:pt x="12948" y="2409"/>
                  </a:cubicBezTo>
                  <a:cubicBezTo>
                    <a:pt x="12999" y="2409"/>
                    <a:pt x="13052" y="2395"/>
                    <a:pt x="13102" y="2367"/>
                  </a:cubicBezTo>
                  <a:cubicBezTo>
                    <a:pt x="13171" y="2332"/>
                    <a:pt x="13222" y="2298"/>
                    <a:pt x="13290" y="2264"/>
                  </a:cubicBezTo>
                  <a:cubicBezTo>
                    <a:pt x="13478" y="2093"/>
                    <a:pt x="13632" y="1888"/>
                    <a:pt x="13751" y="1649"/>
                  </a:cubicBezTo>
                  <a:cubicBezTo>
                    <a:pt x="13769" y="1615"/>
                    <a:pt x="13803" y="1581"/>
                    <a:pt x="13769" y="1529"/>
                  </a:cubicBezTo>
                  <a:cubicBezTo>
                    <a:pt x="13749" y="1509"/>
                    <a:pt x="13723" y="1501"/>
                    <a:pt x="13694" y="1501"/>
                  </a:cubicBezTo>
                  <a:close/>
                  <a:moveTo>
                    <a:pt x="12180" y="1683"/>
                  </a:moveTo>
                  <a:lnTo>
                    <a:pt x="12180" y="1717"/>
                  </a:lnTo>
                  <a:cubicBezTo>
                    <a:pt x="12162" y="1700"/>
                    <a:pt x="12145" y="1692"/>
                    <a:pt x="12128" y="1692"/>
                  </a:cubicBezTo>
                  <a:cubicBezTo>
                    <a:pt x="12111" y="1692"/>
                    <a:pt x="12094" y="1700"/>
                    <a:pt x="12077" y="1717"/>
                  </a:cubicBezTo>
                  <a:lnTo>
                    <a:pt x="11513" y="1939"/>
                  </a:lnTo>
                  <a:cubicBezTo>
                    <a:pt x="11376" y="1991"/>
                    <a:pt x="11240" y="2076"/>
                    <a:pt x="11120" y="2179"/>
                  </a:cubicBezTo>
                  <a:cubicBezTo>
                    <a:pt x="11001" y="2281"/>
                    <a:pt x="10949" y="2469"/>
                    <a:pt x="11018" y="2606"/>
                  </a:cubicBezTo>
                  <a:cubicBezTo>
                    <a:pt x="11080" y="2689"/>
                    <a:pt x="11154" y="2734"/>
                    <a:pt x="11245" y="2734"/>
                  </a:cubicBezTo>
                  <a:cubicBezTo>
                    <a:pt x="11305" y="2734"/>
                    <a:pt x="11371" y="2715"/>
                    <a:pt x="11445" y="2674"/>
                  </a:cubicBezTo>
                  <a:cubicBezTo>
                    <a:pt x="11513" y="2640"/>
                    <a:pt x="11582" y="2589"/>
                    <a:pt x="11616" y="2572"/>
                  </a:cubicBezTo>
                  <a:cubicBezTo>
                    <a:pt x="11838" y="2349"/>
                    <a:pt x="12026" y="2093"/>
                    <a:pt x="12180" y="1837"/>
                  </a:cubicBezTo>
                  <a:cubicBezTo>
                    <a:pt x="12214" y="1786"/>
                    <a:pt x="12214" y="1734"/>
                    <a:pt x="12180" y="1683"/>
                  </a:cubicBezTo>
                  <a:close/>
                  <a:moveTo>
                    <a:pt x="15470" y="1970"/>
                  </a:moveTo>
                  <a:cubicBezTo>
                    <a:pt x="15461" y="1970"/>
                    <a:pt x="15452" y="1971"/>
                    <a:pt x="15443" y="1974"/>
                  </a:cubicBezTo>
                  <a:cubicBezTo>
                    <a:pt x="15153" y="2076"/>
                    <a:pt x="14879" y="2196"/>
                    <a:pt x="14640" y="2367"/>
                  </a:cubicBezTo>
                  <a:cubicBezTo>
                    <a:pt x="14606" y="2401"/>
                    <a:pt x="14572" y="2435"/>
                    <a:pt x="14555" y="2469"/>
                  </a:cubicBezTo>
                  <a:cubicBezTo>
                    <a:pt x="14469" y="2555"/>
                    <a:pt x="14452" y="2708"/>
                    <a:pt x="14520" y="2811"/>
                  </a:cubicBezTo>
                  <a:cubicBezTo>
                    <a:pt x="14580" y="2861"/>
                    <a:pt x="14657" y="2887"/>
                    <a:pt x="14735" y="2887"/>
                  </a:cubicBezTo>
                  <a:cubicBezTo>
                    <a:pt x="14790" y="2887"/>
                    <a:pt x="14846" y="2874"/>
                    <a:pt x="14896" y="2845"/>
                  </a:cubicBezTo>
                  <a:cubicBezTo>
                    <a:pt x="15204" y="2674"/>
                    <a:pt x="15358" y="2349"/>
                    <a:pt x="15528" y="2076"/>
                  </a:cubicBezTo>
                  <a:cubicBezTo>
                    <a:pt x="15573" y="2017"/>
                    <a:pt x="15527" y="1970"/>
                    <a:pt x="15470" y="1970"/>
                  </a:cubicBezTo>
                  <a:close/>
                  <a:moveTo>
                    <a:pt x="9980" y="2270"/>
                  </a:moveTo>
                  <a:cubicBezTo>
                    <a:pt x="9964" y="2270"/>
                    <a:pt x="9945" y="2274"/>
                    <a:pt x="9924" y="2281"/>
                  </a:cubicBezTo>
                  <a:cubicBezTo>
                    <a:pt x="9668" y="2384"/>
                    <a:pt x="9412" y="2520"/>
                    <a:pt x="9189" y="2674"/>
                  </a:cubicBezTo>
                  <a:lnTo>
                    <a:pt x="9104" y="2742"/>
                  </a:lnTo>
                  <a:cubicBezTo>
                    <a:pt x="8984" y="2845"/>
                    <a:pt x="8950" y="2999"/>
                    <a:pt x="9001" y="3135"/>
                  </a:cubicBezTo>
                  <a:cubicBezTo>
                    <a:pt x="9051" y="3205"/>
                    <a:pt x="9124" y="3240"/>
                    <a:pt x="9211" y="3240"/>
                  </a:cubicBezTo>
                  <a:cubicBezTo>
                    <a:pt x="9272" y="3240"/>
                    <a:pt x="9340" y="3222"/>
                    <a:pt x="9412" y="3187"/>
                  </a:cubicBezTo>
                  <a:cubicBezTo>
                    <a:pt x="9514" y="3118"/>
                    <a:pt x="9617" y="3033"/>
                    <a:pt x="9702" y="2930"/>
                  </a:cubicBezTo>
                  <a:cubicBezTo>
                    <a:pt x="9822" y="2794"/>
                    <a:pt x="9941" y="2623"/>
                    <a:pt x="10044" y="2452"/>
                  </a:cubicBezTo>
                  <a:cubicBezTo>
                    <a:pt x="10078" y="2418"/>
                    <a:pt x="10078" y="2349"/>
                    <a:pt x="10044" y="2298"/>
                  </a:cubicBezTo>
                  <a:cubicBezTo>
                    <a:pt x="10024" y="2278"/>
                    <a:pt x="10004" y="2270"/>
                    <a:pt x="9980" y="2270"/>
                  </a:cubicBezTo>
                  <a:close/>
                  <a:moveTo>
                    <a:pt x="8490" y="3280"/>
                  </a:moveTo>
                  <a:cubicBezTo>
                    <a:pt x="8479" y="3280"/>
                    <a:pt x="8467" y="3283"/>
                    <a:pt x="8455" y="3289"/>
                  </a:cubicBezTo>
                  <a:cubicBezTo>
                    <a:pt x="8267" y="3323"/>
                    <a:pt x="8079" y="3392"/>
                    <a:pt x="7925" y="3477"/>
                  </a:cubicBezTo>
                  <a:cubicBezTo>
                    <a:pt x="7771" y="3546"/>
                    <a:pt x="7720" y="3699"/>
                    <a:pt x="7771" y="3853"/>
                  </a:cubicBezTo>
                  <a:cubicBezTo>
                    <a:pt x="7824" y="3941"/>
                    <a:pt x="7890" y="3988"/>
                    <a:pt x="7969" y="3988"/>
                  </a:cubicBezTo>
                  <a:cubicBezTo>
                    <a:pt x="8045" y="3988"/>
                    <a:pt x="8133" y="3945"/>
                    <a:pt x="8233" y="3853"/>
                  </a:cubicBezTo>
                  <a:cubicBezTo>
                    <a:pt x="8369" y="3716"/>
                    <a:pt x="8472" y="3563"/>
                    <a:pt x="8540" y="3392"/>
                  </a:cubicBezTo>
                  <a:cubicBezTo>
                    <a:pt x="8568" y="3336"/>
                    <a:pt x="8539" y="3280"/>
                    <a:pt x="8490" y="3280"/>
                  </a:cubicBezTo>
                  <a:close/>
                  <a:moveTo>
                    <a:pt x="12625" y="3575"/>
                  </a:moveTo>
                  <a:cubicBezTo>
                    <a:pt x="12613" y="3575"/>
                    <a:pt x="12601" y="3577"/>
                    <a:pt x="12590" y="3580"/>
                  </a:cubicBezTo>
                  <a:lnTo>
                    <a:pt x="12607" y="3580"/>
                  </a:lnTo>
                  <a:cubicBezTo>
                    <a:pt x="12367" y="3631"/>
                    <a:pt x="12145" y="3733"/>
                    <a:pt x="11940" y="3853"/>
                  </a:cubicBezTo>
                  <a:lnTo>
                    <a:pt x="11872" y="3921"/>
                  </a:lnTo>
                  <a:cubicBezTo>
                    <a:pt x="11752" y="4007"/>
                    <a:pt x="11718" y="4195"/>
                    <a:pt x="11804" y="4331"/>
                  </a:cubicBezTo>
                  <a:cubicBezTo>
                    <a:pt x="11849" y="4396"/>
                    <a:pt x="11900" y="4430"/>
                    <a:pt x="11966" y="4430"/>
                  </a:cubicBezTo>
                  <a:cubicBezTo>
                    <a:pt x="12023" y="4430"/>
                    <a:pt x="12092" y="4404"/>
                    <a:pt x="12180" y="4349"/>
                  </a:cubicBezTo>
                  <a:cubicBezTo>
                    <a:pt x="12419" y="4178"/>
                    <a:pt x="12607" y="3956"/>
                    <a:pt x="12709" y="3682"/>
                  </a:cubicBezTo>
                  <a:cubicBezTo>
                    <a:pt x="12738" y="3611"/>
                    <a:pt x="12683" y="3575"/>
                    <a:pt x="12625" y="3575"/>
                  </a:cubicBezTo>
                  <a:close/>
                  <a:moveTo>
                    <a:pt x="14105" y="3667"/>
                  </a:moveTo>
                  <a:cubicBezTo>
                    <a:pt x="14085" y="3667"/>
                    <a:pt x="14061" y="3681"/>
                    <a:pt x="14042" y="3699"/>
                  </a:cubicBezTo>
                  <a:cubicBezTo>
                    <a:pt x="13905" y="3768"/>
                    <a:pt x="13769" y="3819"/>
                    <a:pt x="13632" y="3904"/>
                  </a:cubicBezTo>
                  <a:cubicBezTo>
                    <a:pt x="13444" y="3990"/>
                    <a:pt x="13273" y="4109"/>
                    <a:pt x="13136" y="4263"/>
                  </a:cubicBezTo>
                  <a:cubicBezTo>
                    <a:pt x="13051" y="4366"/>
                    <a:pt x="13017" y="4502"/>
                    <a:pt x="13085" y="4605"/>
                  </a:cubicBezTo>
                  <a:cubicBezTo>
                    <a:pt x="13120" y="4676"/>
                    <a:pt x="13188" y="4714"/>
                    <a:pt x="13261" y="4714"/>
                  </a:cubicBezTo>
                  <a:cubicBezTo>
                    <a:pt x="13293" y="4714"/>
                    <a:pt x="13327" y="4706"/>
                    <a:pt x="13358" y="4690"/>
                  </a:cubicBezTo>
                  <a:cubicBezTo>
                    <a:pt x="13444" y="4656"/>
                    <a:pt x="13512" y="4622"/>
                    <a:pt x="13581" y="4554"/>
                  </a:cubicBezTo>
                  <a:cubicBezTo>
                    <a:pt x="13820" y="4331"/>
                    <a:pt x="13939" y="4041"/>
                    <a:pt x="14144" y="3802"/>
                  </a:cubicBezTo>
                  <a:cubicBezTo>
                    <a:pt x="14179" y="3768"/>
                    <a:pt x="14179" y="3716"/>
                    <a:pt x="14144" y="3699"/>
                  </a:cubicBezTo>
                  <a:cubicBezTo>
                    <a:pt x="14137" y="3676"/>
                    <a:pt x="14122" y="3667"/>
                    <a:pt x="14105" y="3667"/>
                  </a:cubicBezTo>
                  <a:close/>
                  <a:moveTo>
                    <a:pt x="6582" y="3954"/>
                  </a:moveTo>
                  <a:cubicBezTo>
                    <a:pt x="6563" y="3954"/>
                    <a:pt x="6544" y="3960"/>
                    <a:pt x="6524" y="3973"/>
                  </a:cubicBezTo>
                  <a:cubicBezTo>
                    <a:pt x="6268" y="4007"/>
                    <a:pt x="6028" y="4144"/>
                    <a:pt x="5823" y="4331"/>
                  </a:cubicBezTo>
                  <a:cubicBezTo>
                    <a:pt x="5687" y="4468"/>
                    <a:pt x="5653" y="4639"/>
                    <a:pt x="5755" y="4742"/>
                  </a:cubicBezTo>
                  <a:cubicBezTo>
                    <a:pt x="5794" y="4794"/>
                    <a:pt x="5853" y="4816"/>
                    <a:pt x="5910" y="4816"/>
                  </a:cubicBezTo>
                  <a:cubicBezTo>
                    <a:pt x="5927" y="4816"/>
                    <a:pt x="5944" y="4814"/>
                    <a:pt x="5960" y="4810"/>
                  </a:cubicBezTo>
                  <a:cubicBezTo>
                    <a:pt x="6063" y="4776"/>
                    <a:pt x="6148" y="4724"/>
                    <a:pt x="6216" y="4656"/>
                  </a:cubicBezTo>
                  <a:cubicBezTo>
                    <a:pt x="6370" y="4485"/>
                    <a:pt x="6507" y="4297"/>
                    <a:pt x="6627" y="4126"/>
                  </a:cubicBezTo>
                  <a:cubicBezTo>
                    <a:pt x="6661" y="4075"/>
                    <a:pt x="6695" y="4041"/>
                    <a:pt x="6661" y="3990"/>
                  </a:cubicBezTo>
                  <a:cubicBezTo>
                    <a:pt x="6640" y="3969"/>
                    <a:pt x="6612" y="3954"/>
                    <a:pt x="6582" y="3954"/>
                  </a:cubicBezTo>
                  <a:close/>
                  <a:moveTo>
                    <a:pt x="11043" y="3793"/>
                  </a:moveTo>
                  <a:cubicBezTo>
                    <a:pt x="11022" y="3793"/>
                    <a:pt x="11001" y="3802"/>
                    <a:pt x="10983" y="3819"/>
                  </a:cubicBezTo>
                  <a:cubicBezTo>
                    <a:pt x="10796" y="3904"/>
                    <a:pt x="10608" y="3973"/>
                    <a:pt x="10437" y="4058"/>
                  </a:cubicBezTo>
                  <a:cubicBezTo>
                    <a:pt x="10266" y="4126"/>
                    <a:pt x="10129" y="4229"/>
                    <a:pt x="10027" y="4349"/>
                  </a:cubicBezTo>
                  <a:cubicBezTo>
                    <a:pt x="9924" y="4451"/>
                    <a:pt x="9907" y="4605"/>
                    <a:pt x="9958" y="4724"/>
                  </a:cubicBezTo>
                  <a:cubicBezTo>
                    <a:pt x="10022" y="4801"/>
                    <a:pt x="10106" y="4840"/>
                    <a:pt x="10194" y="4840"/>
                  </a:cubicBezTo>
                  <a:cubicBezTo>
                    <a:pt x="10223" y="4840"/>
                    <a:pt x="10253" y="4836"/>
                    <a:pt x="10283" y="4827"/>
                  </a:cubicBezTo>
                  <a:cubicBezTo>
                    <a:pt x="10403" y="4793"/>
                    <a:pt x="10488" y="4742"/>
                    <a:pt x="10573" y="4656"/>
                  </a:cubicBezTo>
                  <a:cubicBezTo>
                    <a:pt x="10778" y="4434"/>
                    <a:pt x="10966" y="4178"/>
                    <a:pt x="11103" y="3921"/>
                  </a:cubicBezTo>
                  <a:cubicBezTo>
                    <a:pt x="11137" y="3887"/>
                    <a:pt x="11137" y="3836"/>
                    <a:pt x="11103" y="3819"/>
                  </a:cubicBezTo>
                  <a:cubicBezTo>
                    <a:pt x="11086" y="3802"/>
                    <a:pt x="11065" y="3793"/>
                    <a:pt x="11043" y="3793"/>
                  </a:cubicBezTo>
                  <a:close/>
                  <a:moveTo>
                    <a:pt x="9068" y="4164"/>
                  </a:moveTo>
                  <a:cubicBezTo>
                    <a:pt x="9029" y="4164"/>
                    <a:pt x="8989" y="4185"/>
                    <a:pt x="8950" y="4195"/>
                  </a:cubicBezTo>
                  <a:cubicBezTo>
                    <a:pt x="8831" y="4229"/>
                    <a:pt x="8711" y="4263"/>
                    <a:pt x="8609" y="4314"/>
                  </a:cubicBezTo>
                  <a:cubicBezTo>
                    <a:pt x="8455" y="4383"/>
                    <a:pt x="8318" y="4468"/>
                    <a:pt x="8216" y="4571"/>
                  </a:cubicBezTo>
                  <a:cubicBezTo>
                    <a:pt x="8096" y="4656"/>
                    <a:pt x="8062" y="4827"/>
                    <a:pt x="8130" y="4964"/>
                  </a:cubicBezTo>
                  <a:cubicBezTo>
                    <a:pt x="8185" y="5030"/>
                    <a:pt x="8269" y="5068"/>
                    <a:pt x="8353" y="5068"/>
                  </a:cubicBezTo>
                  <a:cubicBezTo>
                    <a:pt x="8400" y="5068"/>
                    <a:pt x="8447" y="5056"/>
                    <a:pt x="8489" y="5032"/>
                  </a:cubicBezTo>
                  <a:cubicBezTo>
                    <a:pt x="8557" y="5015"/>
                    <a:pt x="8609" y="4981"/>
                    <a:pt x="8660" y="4929"/>
                  </a:cubicBezTo>
                  <a:cubicBezTo>
                    <a:pt x="8831" y="4776"/>
                    <a:pt x="8967" y="4588"/>
                    <a:pt x="9087" y="4400"/>
                  </a:cubicBezTo>
                  <a:cubicBezTo>
                    <a:pt x="9138" y="4349"/>
                    <a:pt x="9207" y="4297"/>
                    <a:pt x="9138" y="4212"/>
                  </a:cubicBezTo>
                  <a:lnTo>
                    <a:pt x="9155" y="4212"/>
                  </a:lnTo>
                  <a:cubicBezTo>
                    <a:pt x="9126" y="4175"/>
                    <a:pt x="9097" y="4164"/>
                    <a:pt x="9068" y="4164"/>
                  </a:cubicBezTo>
                  <a:close/>
                  <a:moveTo>
                    <a:pt x="6870" y="5381"/>
                  </a:moveTo>
                  <a:cubicBezTo>
                    <a:pt x="6843" y="5381"/>
                    <a:pt x="6811" y="5398"/>
                    <a:pt x="6780" y="5408"/>
                  </a:cubicBezTo>
                  <a:lnTo>
                    <a:pt x="6490" y="5510"/>
                  </a:lnTo>
                  <a:cubicBezTo>
                    <a:pt x="6319" y="5579"/>
                    <a:pt x="6148" y="5681"/>
                    <a:pt x="6011" y="5801"/>
                  </a:cubicBezTo>
                  <a:cubicBezTo>
                    <a:pt x="5892" y="5920"/>
                    <a:pt x="5875" y="6108"/>
                    <a:pt x="5977" y="6245"/>
                  </a:cubicBezTo>
                  <a:cubicBezTo>
                    <a:pt x="6019" y="6294"/>
                    <a:pt x="6075" y="6317"/>
                    <a:pt x="6139" y="6317"/>
                  </a:cubicBezTo>
                  <a:cubicBezTo>
                    <a:pt x="6233" y="6317"/>
                    <a:pt x="6344" y="6268"/>
                    <a:pt x="6456" y="6177"/>
                  </a:cubicBezTo>
                  <a:cubicBezTo>
                    <a:pt x="6609" y="5989"/>
                    <a:pt x="6763" y="5784"/>
                    <a:pt x="6917" y="5562"/>
                  </a:cubicBezTo>
                  <a:cubicBezTo>
                    <a:pt x="6951" y="5510"/>
                    <a:pt x="6951" y="5442"/>
                    <a:pt x="6917" y="5408"/>
                  </a:cubicBezTo>
                  <a:cubicBezTo>
                    <a:pt x="6904" y="5388"/>
                    <a:pt x="6888" y="5381"/>
                    <a:pt x="6870" y="5381"/>
                  </a:cubicBezTo>
                  <a:close/>
                  <a:moveTo>
                    <a:pt x="11142" y="5704"/>
                  </a:moveTo>
                  <a:cubicBezTo>
                    <a:pt x="11126" y="5704"/>
                    <a:pt x="11107" y="5708"/>
                    <a:pt x="11086" y="5715"/>
                  </a:cubicBezTo>
                  <a:cubicBezTo>
                    <a:pt x="10898" y="5767"/>
                    <a:pt x="10710" y="5835"/>
                    <a:pt x="10539" y="5920"/>
                  </a:cubicBezTo>
                  <a:cubicBezTo>
                    <a:pt x="10351" y="5989"/>
                    <a:pt x="10232" y="6143"/>
                    <a:pt x="10198" y="6331"/>
                  </a:cubicBezTo>
                  <a:cubicBezTo>
                    <a:pt x="10180" y="6433"/>
                    <a:pt x="10266" y="6536"/>
                    <a:pt x="10368" y="6536"/>
                  </a:cubicBezTo>
                  <a:cubicBezTo>
                    <a:pt x="10505" y="6536"/>
                    <a:pt x="10659" y="6484"/>
                    <a:pt x="10761" y="6399"/>
                  </a:cubicBezTo>
                  <a:cubicBezTo>
                    <a:pt x="10915" y="6211"/>
                    <a:pt x="11052" y="6023"/>
                    <a:pt x="11189" y="5835"/>
                  </a:cubicBezTo>
                  <a:cubicBezTo>
                    <a:pt x="11223" y="5801"/>
                    <a:pt x="11223" y="5750"/>
                    <a:pt x="11206" y="5715"/>
                  </a:cubicBezTo>
                  <a:lnTo>
                    <a:pt x="11206" y="5715"/>
                  </a:lnTo>
                  <a:lnTo>
                    <a:pt x="11206" y="5733"/>
                  </a:lnTo>
                  <a:cubicBezTo>
                    <a:pt x="11186" y="5713"/>
                    <a:pt x="11166" y="5704"/>
                    <a:pt x="11142" y="5704"/>
                  </a:cubicBezTo>
                  <a:close/>
                  <a:moveTo>
                    <a:pt x="4494" y="5623"/>
                  </a:moveTo>
                  <a:cubicBezTo>
                    <a:pt x="4483" y="5623"/>
                    <a:pt x="4470" y="5625"/>
                    <a:pt x="4457" y="5630"/>
                  </a:cubicBezTo>
                  <a:cubicBezTo>
                    <a:pt x="4149" y="5715"/>
                    <a:pt x="3859" y="5886"/>
                    <a:pt x="3602" y="6091"/>
                  </a:cubicBezTo>
                  <a:cubicBezTo>
                    <a:pt x="3500" y="6194"/>
                    <a:pt x="3483" y="6365"/>
                    <a:pt x="3551" y="6501"/>
                  </a:cubicBezTo>
                  <a:cubicBezTo>
                    <a:pt x="3607" y="6548"/>
                    <a:pt x="3679" y="6575"/>
                    <a:pt x="3749" y="6575"/>
                  </a:cubicBezTo>
                  <a:cubicBezTo>
                    <a:pt x="3807" y="6575"/>
                    <a:pt x="3864" y="6557"/>
                    <a:pt x="3910" y="6519"/>
                  </a:cubicBezTo>
                  <a:lnTo>
                    <a:pt x="4064" y="6433"/>
                  </a:lnTo>
                  <a:cubicBezTo>
                    <a:pt x="4234" y="6228"/>
                    <a:pt x="4405" y="6023"/>
                    <a:pt x="4559" y="5784"/>
                  </a:cubicBezTo>
                  <a:cubicBezTo>
                    <a:pt x="4593" y="5767"/>
                    <a:pt x="4610" y="5715"/>
                    <a:pt x="4593" y="5664"/>
                  </a:cubicBezTo>
                  <a:lnTo>
                    <a:pt x="4576" y="5664"/>
                  </a:lnTo>
                  <a:cubicBezTo>
                    <a:pt x="4551" y="5639"/>
                    <a:pt x="4526" y="5623"/>
                    <a:pt x="4494" y="5623"/>
                  </a:cubicBezTo>
                  <a:close/>
                  <a:moveTo>
                    <a:pt x="8932" y="6597"/>
                  </a:moveTo>
                  <a:cubicBezTo>
                    <a:pt x="8920" y="6597"/>
                    <a:pt x="8909" y="6599"/>
                    <a:pt x="8899" y="6604"/>
                  </a:cubicBezTo>
                  <a:cubicBezTo>
                    <a:pt x="8660" y="6689"/>
                    <a:pt x="8421" y="6809"/>
                    <a:pt x="8198" y="6946"/>
                  </a:cubicBezTo>
                  <a:cubicBezTo>
                    <a:pt x="8130" y="7014"/>
                    <a:pt x="8062" y="7082"/>
                    <a:pt x="8010" y="7168"/>
                  </a:cubicBezTo>
                  <a:cubicBezTo>
                    <a:pt x="7959" y="7270"/>
                    <a:pt x="7993" y="7407"/>
                    <a:pt x="8079" y="7475"/>
                  </a:cubicBezTo>
                  <a:cubicBezTo>
                    <a:pt x="8122" y="7510"/>
                    <a:pt x="8173" y="7527"/>
                    <a:pt x="8224" y="7527"/>
                  </a:cubicBezTo>
                  <a:cubicBezTo>
                    <a:pt x="8275" y="7527"/>
                    <a:pt x="8327" y="7510"/>
                    <a:pt x="8369" y="7475"/>
                  </a:cubicBezTo>
                  <a:cubicBezTo>
                    <a:pt x="8626" y="7287"/>
                    <a:pt x="8848" y="7031"/>
                    <a:pt x="9019" y="6758"/>
                  </a:cubicBezTo>
                  <a:cubicBezTo>
                    <a:pt x="9036" y="6706"/>
                    <a:pt x="9036" y="6655"/>
                    <a:pt x="9001" y="6621"/>
                  </a:cubicBezTo>
                  <a:cubicBezTo>
                    <a:pt x="8989" y="6609"/>
                    <a:pt x="8960" y="6597"/>
                    <a:pt x="8932" y="6597"/>
                  </a:cubicBezTo>
                  <a:close/>
                  <a:moveTo>
                    <a:pt x="4241" y="7165"/>
                  </a:moveTo>
                  <a:cubicBezTo>
                    <a:pt x="4220" y="7165"/>
                    <a:pt x="4196" y="7175"/>
                    <a:pt x="4166" y="7185"/>
                  </a:cubicBezTo>
                  <a:cubicBezTo>
                    <a:pt x="4046" y="7236"/>
                    <a:pt x="3910" y="7270"/>
                    <a:pt x="3790" y="7339"/>
                  </a:cubicBezTo>
                  <a:cubicBezTo>
                    <a:pt x="3636" y="7390"/>
                    <a:pt x="3483" y="7475"/>
                    <a:pt x="3363" y="7595"/>
                  </a:cubicBezTo>
                  <a:cubicBezTo>
                    <a:pt x="3261" y="7680"/>
                    <a:pt x="3226" y="7851"/>
                    <a:pt x="3295" y="7971"/>
                  </a:cubicBezTo>
                  <a:cubicBezTo>
                    <a:pt x="3342" y="8054"/>
                    <a:pt x="3431" y="8104"/>
                    <a:pt x="3521" y="8104"/>
                  </a:cubicBezTo>
                  <a:cubicBezTo>
                    <a:pt x="3560" y="8104"/>
                    <a:pt x="3600" y="8094"/>
                    <a:pt x="3636" y="8073"/>
                  </a:cubicBezTo>
                  <a:cubicBezTo>
                    <a:pt x="3705" y="8039"/>
                    <a:pt x="3773" y="8005"/>
                    <a:pt x="3824" y="7954"/>
                  </a:cubicBezTo>
                  <a:cubicBezTo>
                    <a:pt x="4012" y="7766"/>
                    <a:pt x="4166" y="7544"/>
                    <a:pt x="4286" y="7304"/>
                  </a:cubicBezTo>
                  <a:cubicBezTo>
                    <a:pt x="4303" y="7270"/>
                    <a:pt x="4320" y="7219"/>
                    <a:pt x="4286" y="7185"/>
                  </a:cubicBezTo>
                  <a:cubicBezTo>
                    <a:pt x="4271" y="7170"/>
                    <a:pt x="4257" y="7165"/>
                    <a:pt x="4241" y="7165"/>
                  </a:cubicBezTo>
                  <a:close/>
                  <a:moveTo>
                    <a:pt x="10564" y="7251"/>
                  </a:moveTo>
                  <a:cubicBezTo>
                    <a:pt x="10545" y="7251"/>
                    <a:pt x="10525" y="7260"/>
                    <a:pt x="10505" y="7270"/>
                  </a:cubicBezTo>
                  <a:lnTo>
                    <a:pt x="10163" y="7407"/>
                  </a:lnTo>
                  <a:cubicBezTo>
                    <a:pt x="9975" y="7475"/>
                    <a:pt x="9805" y="7561"/>
                    <a:pt x="9634" y="7680"/>
                  </a:cubicBezTo>
                  <a:lnTo>
                    <a:pt x="9634" y="7697"/>
                  </a:lnTo>
                  <a:cubicBezTo>
                    <a:pt x="9617" y="7715"/>
                    <a:pt x="9582" y="7749"/>
                    <a:pt x="9548" y="7766"/>
                  </a:cubicBezTo>
                  <a:cubicBezTo>
                    <a:pt x="9446" y="7851"/>
                    <a:pt x="9429" y="8005"/>
                    <a:pt x="9497" y="8125"/>
                  </a:cubicBezTo>
                  <a:cubicBezTo>
                    <a:pt x="9540" y="8199"/>
                    <a:pt x="9622" y="8240"/>
                    <a:pt x="9707" y="8240"/>
                  </a:cubicBezTo>
                  <a:cubicBezTo>
                    <a:pt x="9758" y="8240"/>
                    <a:pt x="9811" y="8225"/>
                    <a:pt x="9856" y="8193"/>
                  </a:cubicBezTo>
                  <a:cubicBezTo>
                    <a:pt x="9941" y="8159"/>
                    <a:pt x="10027" y="8108"/>
                    <a:pt x="10095" y="8039"/>
                  </a:cubicBezTo>
                  <a:cubicBezTo>
                    <a:pt x="10232" y="7885"/>
                    <a:pt x="10351" y="7697"/>
                    <a:pt x="10488" y="7544"/>
                  </a:cubicBezTo>
                  <a:cubicBezTo>
                    <a:pt x="10539" y="7492"/>
                    <a:pt x="10573" y="7441"/>
                    <a:pt x="10608" y="7373"/>
                  </a:cubicBezTo>
                  <a:cubicBezTo>
                    <a:pt x="10608" y="7339"/>
                    <a:pt x="10642" y="7304"/>
                    <a:pt x="10608" y="7270"/>
                  </a:cubicBezTo>
                  <a:cubicBezTo>
                    <a:pt x="10593" y="7256"/>
                    <a:pt x="10579" y="7251"/>
                    <a:pt x="10564" y="7251"/>
                  </a:cubicBezTo>
                  <a:close/>
                  <a:moveTo>
                    <a:pt x="6446" y="7336"/>
                  </a:moveTo>
                  <a:cubicBezTo>
                    <a:pt x="6427" y="7336"/>
                    <a:pt x="6407" y="7346"/>
                    <a:pt x="6387" y="7356"/>
                  </a:cubicBezTo>
                  <a:cubicBezTo>
                    <a:pt x="6131" y="7424"/>
                    <a:pt x="5875" y="7527"/>
                    <a:pt x="5653" y="7663"/>
                  </a:cubicBezTo>
                  <a:cubicBezTo>
                    <a:pt x="5499" y="7749"/>
                    <a:pt x="5413" y="7885"/>
                    <a:pt x="5379" y="8056"/>
                  </a:cubicBezTo>
                  <a:cubicBezTo>
                    <a:pt x="5365" y="8188"/>
                    <a:pt x="5462" y="8306"/>
                    <a:pt x="5587" y="8306"/>
                  </a:cubicBezTo>
                  <a:cubicBezTo>
                    <a:pt x="5608" y="8306"/>
                    <a:pt x="5630" y="8303"/>
                    <a:pt x="5653" y="8295"/>
                  </a:cubicBezTo>
                  <a:cubicBezTo>
                    <a:pt x="5789" y="8278"/>
                    <a:pt x="5909" y="8210"/>
                    <a:pt x="5994" y="8125"/>
                  </a:cubicBezTo>
                  <a:cubicBezTo>
                    <a:pt x="6182" y="7920"/>
                    <a:pt x="6353" y="7697"/>
                    <a:pt x="6490" y="7458"/>
                  </a:cubicBezTo>
                  <a:cubicBezTo>
                    <a:pt x="6507" y="7424"/>
                    <a:pt x="6507" y="7390"/>
                    <a:pt x="6490" y="7356"/>
                  </a:cubicBezTo>
                  <a:cubicBezTo>
                    <a:pt x="6475" y="7341"/>
                    <a:pt x="6461" y="7336"/>
                    <a:pt x="6446" y="7336"/>
                  </a:cubicBezTo>
                  <a:close/>
                  <a:moveTo>
                    <a:pt x="8471" y="8780"/>
                  </a:moveTo>
                  <a:cubicBezTo>
                    <a:pt x="8456" y="8780"/>
                    <a:pt x="8439" y="8783"/>
                    <a:pt x="8421" y="8791"/>
                  </a:cubicBezTo>
                  <a:cubicBezTo>
                    <a:pt x="8250" y="8842"/>
                    <a:pt x="8079" y="8911"/>
                    <a:pt x="7908" y="8979"/>
                  </a:cubicBezTo>
                  <a:cubicBezTo>
                    <a:pt x="7754" y="9047"/>
                    <a:pt x="7635" y="9133"/>
                    <a:pt x="7515" y="9269"/>
                  </a:cubicBezTo>
                  <a:cubicBezTo>
                    <a:pt x="7412" y="9372"/>
                    <a:pt x="7395" y="9543"/>
                    <a:pt x="7464" y="9679"/>
                  </a:cubicBezTo>
                  <a:cubicBezTo>
                    <a:pt x="7525" y="9741"/>
                    <a:pt x="7605" y="9772"/>
                    <a:pt x="7685" y="9772"/>
                  </a:cubicBezTo>
                  <a:cubicBezTo>
                    <a:pt x="7738" y="9772"/>
                    <a:pt x="7792" y="9758"/>
                    <a:pt x="7840" y="9731"/>
                  </a:cubicBezTo>
                  <a:cubicBezTo>
                    <a:pt x="7891" y="9697"/>
                    <a:pt x="7925" y="9662"/>
                    <a:pt x="7959" y="9645"/>
                  </a:cubicBezTo>
                  <a:cubicBezTo>
                    <a:pt x="8181" y="9406"/>
                    <a:pt x="8369" y="9150"/>
                    <a:pt x="8523" y="8876"/>
                  </a:cubicBezTo>
                  <a:cubicBezTo>
                    <a:pt x="8550" y="8823"/>
                    <a:pt x="8524" y="8780"/>
                    <a:pt x="8471" y="8780"/>
                  </a:cubicBezTo>
                  <a:close/>
                  <a:moveTo>
                    <a:pt x="5494" y="8942"/>
                  </a:moveTo>
                  <a:cubicBezTo>
                    <a:pt x="5485" y="8942"/>
                    <a:pt x="5475" y="8943"/>
                    <a:pt x="5465" y="8945"/>
                  </a:cubicBezTo>
                  <a:cubicBezTo>
                    <a:pt x="5174" y="8996"/>
                    <a:pt x="4918" y="9099"/>
                    <a:pt x="4679" y="9269"/>
                  </a:cubicBezTo>
                  <a:cubicBezTo>
                    <a:pt x="4645" y="9304"/>
                    <a:pt x="4627" y="9338"/>
                    <a:pt x="4593" y="9372"/>
                  </a:cubicBezTo>
                  <a:cubicBezTo>
                    <a:pt x="4474" y="9526"/>
                    <a:pt x="4474" y="9645"/>
                    <a:pt x="4576" y="9765"/>
                  </a:cubicBezTo>
                  <a:cubicBezTo>
                    <a:pt x="4633" y="9832"/>
                    <a:pt x="4712" y="9866"/>
                    <a:pt x="4791" y="9866"/>
                  </a:cubicBezTo>
                  <a:cubicBezTo>
                    <a:pt x="4853" y="9866"/>
                    <a:pt x="4916" y="9844"/>
                    <a:pt x="4969" y="9799"/>
                  </a:cubicBezTo>
                  <a:cubicBezTo>
                    <a:pt x="5072" y="9748"/>
                    <a:pt x="5157" y="9679"/>
                    <a:pt x="5243" y="9594"/>
                  </a:cubicBezTo>
                  <a:cubicBezTo>
                    <a:pt x="5362" y="9440"/>
                    <a:pt x="5465" y="9286"/>
                    <a:pt x="5550" y="9116"/>
                  </a:cubicBezTo>
                  <a:cubicBezTo>
                    <a:pt x="5596" y="9008"/>
                    <a:pt x="5573" y="8942"/>
                    <a:pt x="5494" y="8942"/>
                  </a:cubicBezTo>
                  <a:close/>
                  <a:moveTo>
                    <a:pt x="2492" y="9205"/>
                  </a:moveTo>
                  <a:cubicBezTo>
                    <a:pt x="2475" y="9205"/>
                    <a:pt x="2457" y="9210"/>
                    <a:pt x="2440" y="9218"/>
                  </a:cubicBezTo>
                  <a:cubicBezTo>
                    <a:pt x="2270" y="9304"/>
                    <a:pt x="2082" y="9389"/>
                    <a:pt x="1928" y="9474"/>
                  </a:cubicBezTo>
                  <a:cubicBezTo>
                    <a:pt x="1791" y="9543"/>
                    <a:pt x="1671" y="9645"/>
                    <a:pt x="1586" y="9782"/>
                  </a:cubicBezTo>
                  <a:cubicBezTo>
                    <a:pt x="1535" y="9867"/>
                    <a:pt x="1535" y="9970"/>
                    <a:pt x="1586" y="10055"/>
                  </a:cubicBezTo>
                  <a:cubicBezTo>
                    <a:pt x="1637" y="10119"/>
                    <a:pt x="1706" y="10154"/>
                    <a:pt x="1781" y="10154"/>
                  </a:cubicBezTo>
                  <a:cubicBezTo>
                    <a:pt x="1806" y="10154"/>
                    <a:pt x="1833" y="10150"/>
                    <a:pt x="1859" y="10141"/>
                  </a:cubicBezTo>
                  <a:cubicBezTo>
                    <a:pt x="1945" y="10124"/>
                    <a:pt x="2030" y="10072"/>
                    <a:pt x="2099" y="10021"/>
                  </a:cubicBezTo>
                  <a:cubicBezTo>
                    <a:pt x="2270" y="9799"/>
                    <a:pt x="2423" y="9560"/>
                    <a:pt x="2560" y="9304"/>
                  </a:cubicBezTo>
                  <a:cubicBezTo>
                    <a:pt x="2577" y="9269"/>
                    <a:pt x="2577" y="9235"/>
                    <a:pt x="2543" y="9218"/>
                  </a:cubicBezTo>
                  <a:cubicBezTo>
                    <a:pt x="2526" y="9210"/>
                    <a:pt x="2509" y="9205"/>
                    <a:pt x="2492" y="9205"/>
                  </a:cubicBezTo>
                  <a:close/>
                  <a:moveTo>
                    <a:pt x="1101" y="9478"/>
                  </a:moveTo>
                  <a:cubicBezTo>
                    <a:pt x="1082" y="9478"/>
                    <a:pt x="1061" y="9483"/>
                    <a:pt x="1039" y="9492"/>
                  </a:cubicBezTo>
                  <a:cubicBezTo>
                    <a:pt x="903" y="9543"/>
                    <a:pt x="749" y="9594"/>
                    <a:pt x="612" y="9662"/>
                  </a:cubicBezTo>
                  <a:cubicBezTo>
                    <a:pt x="441" y="9731"/>
                    <a:pt x="270" y="9850"/>
                    <a:pt x="151" y="10004"/>
                  </a:cubicBezTo>
                  <a:cubicBezTo>
                    <a:pt x="0" y="10185"/>
                    <a:pt x="155" y="10446"/>
                    <a:pt x="370" y="10446"/>
                  </a:cubicBezTo>
                  <a:cubicBezTo>
                    <a:pt x="399" y="10446"/>
                    <a:pt x="428" y="10441"/>
                    <a:pt x="458" y="10431"/>
                  </a:cubicBezTo>
                  <a:cubicBezTo>
                    <a:pt x="544" y="10414"/>
                    <a:pt x="629" y="10363"/>
                    <a:pt x="698" y="10295"/>
                  </a:cubicBezTo>
                  <a:cubicBezTo>
                    <a:pt x="903" y="10107"/>
                    <a:pt x="1056" y="9850"/>
                    <a:pt x="1159" y="9577"/>
                  </a:cubicBezTo>
                  <a:cubicBezTo>
                    <a:pt x="1184" y="9514"/>
                    <a:pt x="1153" y="9478"/>
                    <a:pt x="1101" y="9478"/>
                  </a:cubicBezTo>
                  <a:close/>
                  <a:moveTo>
                    <a:pt x="3551" y="9927"/>
                  </a:moveTo>
                  <a:cubicBezTo>
                    <a:pt x="3536" y="9927"/>
                    <a:pt x="3518" y="9930"/>
                    <a:pt x="3500" y="9936"/>
                  </a:cubicBezTo>
                  <a:cubicBezTo>
                    <a:pt x="3158" y="9987"/>
                    <a:pt x="2850" y="10141"/>
                    <a:pt x="2594" y="10363"/>
                  </a:cubicBezTo>
                  <a:cubicBezTo>
                    <a:pt x="2457" y="10483"/>
                    <a:pt x="2423" y="10688"/>
                    <a:pt x="2543" y="10841"/>
                  </a:cubicBezTo>
                  <a:cubicBezTo>
                    <a:pt x="2604" y="10917"/>
                    <a:pt x="2685" y="10956"/>
                    <a:pt x="2779" y="10956"/>
                  </a:cubicBezTo>
                  <a:cubicBezTo>
                    <a:pt x="2896" y="10956"/>
                    <a:pt x="3033" y="10896"/>
                    <a:pt x="3175" y="10773"/>
                  </a:cubicBezTo>
                  <a:cubicBezTo>
                    <a:pt x="3380" y="10568"/>
                    <a:pt x="3534" y="10329"/>
                    <a:pt x="3636" y="10055"/>
                  </a:cubicBezTo>
                  <a:cubicBezTo>
                    <a:pt x="3664" y="9985"/>
                    <a:pt x="3624" y="9927"/>
                    <a:pt x="3551" y="9927"/>
                  </a:cubicBezTo>
                  <a:close/>
                  <a:moveTo>
                    <a:pt x="5837" y="10104"/>
                  </a:moveTo>
                  <a:cubicBezTo>
                    <a:pt x="5827" y="10104"/>
                    <a:pt x="5817" y="10105"/>
                    <a:pt x="5806" y="10107"/>
                  </a:cubicBezTo>
                  <a:cubicBezTo>
                    <a:pt x="5533" y="10158"/>
                    <a:pt x="5260" y="10260"/>
                    <a:pt x="5037" y="10431"/>
                  </a:cubicBezTo>
                  <a:lnTo>
                    <a:pt x="5003" y="10465"/>
                  </a:lnTo>
                  <a:cubicBezTo>
                    <a:pt x="4832" y="10585"/>
                    <a:pt x="4781" y="10824"/>
                    <a:pt x="4901" y="10995"/>
                  </a:cubicBezTo>
                  <a:cubicBezTo>
                    <a:pt x="4948" y="11043"/>
                    <a:pt x="5011" y="11068"/>
                    <a:pt x="5083" y="11068"/>
                  </a:cubicBezTo>
                  <a:cubicBezTo>
                    <a:pt x="5166" y="11068"/>
                    <a:pt x="5261" y="11034"/>
                    <a:pt x="5362" y="10961"/>
                  </a:cubicBezTo>
                  <a:lnTo>
                    <a:pt x="5362" y="10978"/>
                  </a:lnTo>
                  <a:cubicBezTo>
                    <a:pt x="5618" y="10790"/>
                    <a:pt x="5806" y="10517"/>
                    <a:pt x="5926" y="10226"/>
                  </a:cubicBezTo>
                  <a:cubicBezTo>
                    <a:pt x="5957" y="10165"/>
                    <a:pt x="5919" y="10104"/>
                    <a:pt x="5837" y="10104"/>
                  </a:cubicBezTo>
                  <a:close/>
                  <a:moveTo>
                    <a:pt x="5865" y="11565"/>
                  </a:moveTo>
                  <a:cubicBezTo>
                    <a:pt x="5852" y="11565"/>
                    <a:pt x="5838" y="11569"/>
                    <a:pt x="5823" y="11576"/>
                  </a:cubicBezTo>
                  <a:cubicBezTo>
                    <a:pt x="5550" y="11679"/>
                    <a:pt x="5277" y="11832"/>
                    <a:pt x="5037" y="12003"/>
                  </a:cubicBezTo>
                  <a:cubicBezTo>
                    <a:pt x="4952" y="12054"/>
                    <a:pt x="4884" y="12157"/>
                    <a:pt x="4850" y="12259"/>
                  </a:cubicBezTo>
                  <a:cubicBezTo>
                    <a:pt x="4815" y="12345"/>
                    <a:pt x="4832" y="12464"/>
                    <a:pt x="4901" y="12533"/>
                  </a:cubicBezTo>
                  <a:cubicBezTo>
                    <a:pt x="4944" y="12558"/>
                    <a:pt x="4990" y="12571"/>
                    <a:pt x="5037" y="12571"/>
                  </a:cubicBezTo>
                  <a:cubicBezTo>
                    <a:pt x="5084" y="12571"/>
                    <a:pt x="5131" y="12558"/>
                    <a:pt x="5174" y="12533"/>
                  </a:cubicBezTo>
                  <a:cubicBezTo>
                    <a:pt x="5277" y="12482"/>
                    <a:pt x="5379" y="12396"/>
                    <a:pt x="5448" y="12311"/>
                  </a:cubicBezTo>
                  <a:cubicBezTo>
                    <a:pt x="5601" y="12123"/>
                    <a:pt x="5755" y="11918"/>
                    <a:pt x="5892" y="11730"/>
                  </a:cubicBezTo>
                  <a:cubicBezTo>
                    <a:pt x="5926" y="11696"/>
                    <a:pt x="5943" y="11644"/>
                    <a:pt x="5909" y="11593"/>
                  </a:cubicBezTo>
                  <a:cubicBezTo>
                    <a:pt x="5899" y="11573"/>
                    <a:pt x="5883" y="11565"/>
                    <a:pt x="5865" y="11565"/>
                  </a:cubicBezTo>
                  <a:close/>
                  <a:moveTo>
                    <a:pt x="3936" y="11877"/>
                  </a:moveTo>
                  <a:cubicBezTo>
                    <a:pt x="3913" y="11877"/>
                    <a:pt x="3891" y="11885"/>
                    <a:pt x="3876" y="11901"/>
                  </a:cubicBezTo>
                  <a:cubicBezTo>
                    <a:pt x="3705" y="11969"/>
                    <a:pt x="3517" y="12037"/>
                    <a:pt x="3346" y="12140"/>
                  </a:cubicBezTo>
                  <a:cubicBezTo>
                    <a:pt x="3192" y="12208"/>
                    <a:pt x="3073" y="12328"/>
                    <a:pt x="2987" y="12464"/>
                  </a:cubicBezTo>
                  <a:cubicBezTo>
                    <a:pt x="2919" y="12567"/>
                    <a:pt x="2919" y="12704"/>
                    <a:pt x="3004" y="12789"/>
                  </a:cubicBezTo>
                  <a:cubicBezTo>
                    <a:pt x="3058" y="12843"/>
                    <a:pt x="3124" y="12869"/>
                    <a:pt x="3192" y="12869"/>
                  </a:cubicBezTo>
                  <a:cubicBezTo>
                    <a:pt x="3232" y="12869"/>
                    <a:pt x="3273" y="12860"/>
                    <a:pt x="3312" y="12840"/>
                  </a:cubicBezTo>
                  <a:cubicBezTo>
                    <a:pt x="3380" y="12806"/>
                    <a:pt x="3448" y="12772"/>
                    <a:pt x="3500" y="12738"/>
                  </a:cubicBezTo>
                  <a:cubicBezTo>
                    <a:pt x="3705" y="12533"/>
                    <a:pt x="3876" y="12294"/>
                    <a:pt x="4012" y="12037"/>
                  </a:cubicBezTo>
                  <a:cubicBezTo>
                    <a:pt x="4046" y="11986"/>
                    <a:pt x="4046" y="11935"/>
                    <a:pt x="4012" y="11901"/>
                  </a:cubicBezTo>
                  <a:lnTo>
                    <a:pt x="4012" y="11918"/>
                  </a:lnTo>
                  <a:cubicBezTo>
                    <a:pt x="3993" y="11890"/>
                    <a:pt x="3964" y="11877"/>
                    <a:pt x="3936" y="118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1" name="Google Shape;1281;p56"/>
          <p:cNvSpPr/>
          <p:nvPr/>
        </p:nvSpPr>
        <p:spPr>
          <a:xfrm rot="5400000" flipH="1">
            <a:off x="4095750" y="3768090"/>
            <a:ext cx="1088390" cy="1287780"/>
          </a:xfrm>
          <a:custGeom>
            <a:avLst/>
            <a:gdLst/>
            <a:ahLst/>
            <a:cxnLst/>
            <a:rect l="l" t="t" r="r" b="b"/>
            <a:pathLst>
              <a:path w="12030" h="13841" extrusionOk="0">
                <a:moveTo>
                  <a:pt x="11928" y="11423"/>
                </a:moveTo>
                <a:lnTo>
                  <a:pt x="12006" y="11521"/>
                </a:lnTo>
                <a:lnTo>
                  <a:pt x="12006" y="11521"/>
                </a:lnTo>
                <a:cubicBezTo>
                  <a:pt x="11993" y="11491"/>
                  <a:pt x="11965" y="11458"/>
                  <a:pt x="11928" y="11423"/>
                </a:cubicBezTo>
                <a:close/>
                <a:moveTo>
                  <a:pt x="12006" y="11521"/>
                </a:moveTo>
                <a:cubicBezTo>
                  <a:pt x="12010" y="11532"/>
                  <a:pt x="12012" y="11542"/>
                  <a:pt x="12012" y="11551"/>
                </a:cubicBezTo>
                <a:cubicBezTo>
                  <a:pt x="12012" y="11551"/>
                  <a:pt x="12012" y="11568"/>
                  <a:pt x="12012" y="11568"/>
                </a:cubicBezTo>
                <a:cubicBezTo>
                  <a:pt x="12012" y="11568"/>
                  <a:pt x="12030" y="11551"/>
                  <a:pt x="12030" y="11551"/>
                </a:cubicBezTo>
                <a:lnTo>
                  <a:pt x="12006" y="11521"/>
                </a:lnTo>
                <a:close/>
                <a:moveTo>
                  <a:pt x="2905" y="1"/>
                </a:moveTo>
                <a:cubicBezTo>
                  <a:pt x="2871" y="1"/>
                  <a:pt x="2871" y="18"/>
                  <a:pt x="2940" y="120"/>
                </a:cubicBezTo>
                <a:cubicBezTo>
                  <a:pt x="2974" y="172"/>
                  <a:pt x="3008" y="240"/>
                  <a:pt x="3025" y="308"/>
                </a:cubicBezTo>
                <a:cubicBezTo>
                  <a:pt x="3059" y="360"/>
                  <a:pt x="3042" y="377"/>
                  <a:pt x="3025" y="377"/>
                </a:cubicBezTo>
                <a:lnTo>
                  <a:pt x="2974" y="325"/>
                </a:lnTo>
                <a:cubicBezTo>
                  <a:pt x="2923" y="257"/>
                  <a:pt x="2854" y="206"/>
                  <a:pt x="2786" y="172"/>
                </a:cubicBezTo>
                <a:cubicBezTo>
                  <a:pt x="2780" y="170"/>
                  <a:pt x="2776" y="169"/>
                  <a:pt x="2772" y="169"/>
                </a:cubicBezTo>
                <a:cubicBezTo>
                  <a:pt x="2738" y="169"/>
                  <a:pt x="2755" y="230"/>
                  <a:pt x="2786" y="291"/>
                </a:cubicBezTo>
                <a:cubicBezTo>
                  <a:pt x="2820" y="360"/>
                  <a:pt x="2871" y="479"/>
                  <a:pt x="2923" y="565"/>
                </a:cubicBezTo>
                <a:cubicBezTo>
                  <a:pt x="2923" y="565"/>
                  <a:pt x="2923" y="565"/>
                  <a:pt x="2923" y="582"/>
                </a:cubicBezTo>
                <a:cubicBezTo>
                  <a:pt x="2854" y="616"/>
                  <a:pt x="2837" y="718"/>
                  <a:pt x="2888" y="855"/>
                </a:cubicBezTo>
                <a:cubicBezTo>
                  <a:pt x="2820" y="872"/>
                  <a:pt x="2752" y="906"/>
                  <a:pt x="2718" y="958"/>
                </a:cubicBezTo>
                <a:cubicBezTo>
                  <a:pt x="2700" y="975"/>
                  <a:pt x="2700" y="975"/>
                  <a:pt x="2700" y="992"/>
                </a:cubicBezTo>
                <a:cubicBezTo>
                  <a:pt x="2666" y="941"/>
                  <a:pt x="2632" y="889"/>
                  <a:pt x="2615" y="838"/>
                </a:cubicBezTo>
                <a:cubicBezTo>
                  <a:pt x="2581" y="753"/>
                  <a:pt x="2615" y="736"/>
                  <a:pt x="2598" y="684"/>
                </a:cubicBezTo>
                <a:cubicBezTo>
                  <a:pt x="2478" y="565"/>
                  <a:pt x="2427" y="599"/>
                  <a:pt x="2342" y="548"/>
                </a:cubicBezTo>
                <a:lnTo>
                  <a:pt x="2342" y="548"/>
                </a:lnTo>
                <a:cubicBezTo>
                  <a:pt x="2342" y="548"/>
                  <a:pt x="2342" y="582"/>
                  <a:pt x="2359" y="599"/>
                </a:cubicBezTo>
                <a:cubicBezTo>
                  <a:pt x="2376" y="650"/>
                  <a:pt x="2410" y="701"/>
                  <a:pt x="2427" y="736"/>
                </a:cubicBezTo>
                <a:cubicBezTo>
                  <a:pt x="2427" y="787"/>
                  <a:pt x="2495" y="872"/>
                  <a:pt x="2512" y="923"/>
                </a:cubicBezTo>
                <a:cubicBezTo>
                  <a:pt x="2530" y="975"/>
                  <a:pt x="2547" y="1009"/>
                  <a:pt x="2547" y="1009"/>
                </a:cubicBezTo>
                <a:cubicBezTo>
                  <a:pt x="2538" y="1009"/>
                  <a:pt x="2525" y="1026"/>
                  <a:pt x="2498" y="1026"/>
                </a:cubicBezTo>
                <a:cubicBezTo>
                  <a:pt x="2470" y="1026"/>
                  <a:pt x="2427" y="1009"/>
                  <a:pt x="2359" y="941"/>
                </a:cubicBezTo>
                <a:cubicBezTo>
                  <a:pt x="2342" y="932"/>
                  <a:pt x="2333" y="928"/>
                  <a:pt x="2329" y="928"/>
                </a:cubicBezTo>
                <a:cubicBezTo>
                  <a:pt x="2325" y="928"/>
                  <a:pt x="2325" y="932"/>
                  <a:pt x="2325" y="941"/>
                </a:cubicBezTo>
                <a:cubicBezTo>
                  <a:pt x="2359" y="992"/>
                  <a:pt x="2376" y="1026"/>
                  <a:pt x="2393" y="1077"/>
                </a:cubicBezTo>
                <a:cubicBezTo>
                  <a:pt x="2376" y="1129"/>
                  <a:pt x="2427" y="1197"/>
                  <a:pt x="2512" y="1299"/>
                </a:cubicBezTo>
                <a:cubicBezTo>
                  <a:pt x="2530" y="1316"/>
                  <a:pt x="2547" y="1351"/>
                  <a:pt x="2564" y="1368"/>
                </a:cubicBezTo>
                <a:lnTo>
                  <a:pt x="2530" y="1419"/>
                </a:lnTo>
                <a:cubicBezTo>
                  <a:pt x="2495" y="1385"/>
                  <a:pt x="2461" y="1334"/>
                  <a:pt x="2427" y="1299"/>
                </a:cubicBezTo>
                <a:cubicBezTo>
                  <a:pt x="2342" y="1163"/>
                  <a:pt x="2342" y="1163"/>
                  <a:pt x="2273" y="1146"/>
                </a:cubicBezTo>
                <a:lnTo>
                  <a:pt x="2102" y="1077"/>
                </a:lnTo>
                <a:cubicBezTo>
                  <a:pt x="2100" y="1076"/>
                  <a:pt x="2098" y="1075"/>
                  <a:pt x="2096" y="1075"/>
                </a:cubicBezTo>
                <a:cubicBezTo>
                  <a:pt x="2071" y="1075"/>
                  <a:pt x="2089" y="1168"/>
                  <a:pt x="2137" y="1231"/>
                </a:cubicBezTo>
                <a:cubicBezTo>
                  <a:pt x="2154" y="1265"/>
                  <a:pt x="2171" y="1299"/>
                  <a:pt x="2188" y="1316"/>
                </a:cubicBezTo>
                <a:cubicBezTo>
                  <a:pt x="2273" y="1402"/>
                  <a:pt x="2342" y="1470"/>
                  <a:pt x="2410" y="1556"/>
                </a:cubicBezTo>
                <a:lnTo>
                  <a:pt x="2137" y="1863"/>
                </a:lnTo>
                <a:lnTo>
                  <a:pt x="2102" y="1829"/>
                </a:lnTo>
                <a:cubicBezTo>
                  <a:pt x="2054" y="1793"/>
                  <a:pt x="2014" y="1757"/>
                  <a:pt x="1989" y="1757"/>
                </a:cubicBezTo>
                <a:cubicBezTo>
                  <a:pt x="1979" y="1757"/>
                  <a:pt x="1971" y="1763"/>
                  <a:pt x="1966" y="1778"/>
                </a:cubicBezTo>
                <a:cubicBezTo>
                  <a:pt x="1966" y="1803"/>
                  <a:pt x="1961" y="1816"/>
                  <a:pt x="1949" y="1816"/>
                </a:cubicBezTo>
                <a:cubicBezTo>
                  <a:pt x="1936" y="1816"/>
                  <a:pt x="1914" y="1803"/>
                  <a:pt x="1880" y="1778"/>
                </a:cubicBezTo>
                <a:cubicBezTo>
                  <a:pt x="1842" y="1755"/>
                  <a:pt x="1821" y="1745"/>
                  <a:pt x="1809" y="1745"/>
                </a:cubicBezTo>
                <a:cubicBezTo>
                  <a:pt x="1795" y="1745"/>
                  <a:pt x="1795" y="1759"/>
                  <a:pt x="1795" y="1778"/>
                </a:cubicBezTo>
                <a:cubicBezTo>
                  <a:pt x="1778" y="1812"/>
                  <a:pt x="1744" y="1812"/>
                  <a:pt x="1795" y="1914"/>
                </a:cubicBezTo>
                <a:cubicBezTo>
                  <a:pt x="1762" y="1904"/>
                  <a:pt x="1732" y="1898"/>
                  <a:pt x="1706" y="1898"/>
                </a:cubicBezTo>
                <a:cubicBezTo>
                  <a:pt x="1610" y="1898"/>
                  <a:pt x="1563" y="1972"/>
                  <a:pt x="1590" y="2120"/>
                </a:cubicBezTo>
                <a:cubicBezTo>
                  <a:pt x="1521" y="2154"/>
                  <a:pt x="1487" y="2239"/>
                  <a:pt x="1556" y="2410"/>
                </a:cubicBezTo>
                <a:cubicBezTo>
                  <a:pt x="1573" y="2444"/>
                  <a:pt x="1590" y="2478"/>
                  <a:pt x="1590" y="2495"/>
                </a:cubicBezTo>
                <a:lnTo>
                  <a:pt x="1573" y="2513"/>
                </a:lnTo>
                <a:cubicBezTo>
                  <a:pt x="1556" y="2513"/>
                  <a:pt x="1539" y="2530"/>
                  <a:pt x="1521" y="2530"/>
                </a:cubicBezTo>
                <a:cubicBezTo>
                  <a:pt x="1487" y="2547"/>
                  <a:pt x="1436" y="2581"/>
                  <a:pt x="1419" y="2615"/>
                </a:cubicBezTo>
                <a:cubicBezTo>
                  <a:pt x="1369" y="2590"/>
                  <a:pt x="1319" y="2574"/>
                  <a:pt x="1262" y="2574"/>
                </a:cubicBezTo>
                <a:cubicBezTo>
                  <a:pt x="1241" y="2574"/>
                  <a:pt x="1220" y="2576"/>
                  <a:pt x="1197" y="2581"/>
                </a:cubicBezTo>
                <a:cubicBezTo>
                  <a:pt x="1111" y="2615"/>
                  <a:pt x="1094" y="2718"/>
                  <a:pt x="1094" y="2837"/>
                </a:cubicBezTo>
                <a:lnTo>
                  <a:pt x="1060" y="2837"/>
                </a:lnTo>
                <a:cubicBezTo>
                  <a:pt x="1026" y="2820"/>
                  <a:pt x="992" y="2803"/>
                  <a:pt x="958" y="2803"/>
                </a:cubicBezTo>
                <a:cubicBezTo>
                  <a:pt x="923" y="2803"/>
                  <a:pt x="889" y="2820"/>
                  <a:pt x="872" y="2837"/>
                </a:cubicBezTo>
                <a:lnTo>
                  <a:pt x="838" y="2820"/>
                </a:lnTo>
                <a:cubicBezTo>
                  <a:pt x="787" y="2769"/>
                  <a:pt x="736" y="2735"/>
                  <a:pt x="684" y="2718"/>
                </a:cubicBezTo>
                <a:cubicBezTo>
                  <a:pt x="684" y="2683"/>
                  <a:pt x="650" y="2615"/>
                  <a:pt x="582" y="2530"/>
                </a:cubicBezTo>
                <a:cubicBezTo>
                  <a:pt x="513" y="2444"/>
                  <a:pt x="513" y="2427"/>
                  <a:pt x="548" y="2427"/>
                </a:cubicBezTo>
                <a:cubicBezTo>
                  <a:pt x="582" y="2427"/>
                  <a:pt x="582" y="2427"/>
                  <a:pt x="530" y="2342"/>
                </a:cubicBezTo>
                <a:cubicBezTo>
                  <a:pt x="513" y="2325"/>
                  <a:pt x="479" y="2290"/>
                  <a:pt x="462" y="2273"/>
                </a:cubicBezTo>
                <a:cubicBezTo>
                  <a:pt x="445" y="2273"/>
                  <a:pt x="445" y="2290"/>
                  <a:pt x="445" y="2307"/>
                </a:cubicBezTo>
                <a:cubicBezTo>
                  <a:pt x="445" y="2325"/>
                  <a:pt x="462" y="2376"/>
                  <a:pt x="462" y="2376"/>
                </a:cubicBezTo>
                <a:cubicBezTo>
                  <a:pt x="428" y="2393"/>
                  <a:pt x="377" y="2410"/>
                  <a:pt x="343" y="2410"/>
                </a:cubicBezTo>
                <a:cubicBezTo>
                  <a:pt x="325" y="2410"/>
                  <a:pt x="274" y="2359"/>
                  <a:pt x="223" y="2325"/>
                </a:cubicBezTo>
                <a:lnTo>
                  <a:pt x="189" y="2273"/>
                </a:lnTo>
                <a:lnTo>
                  <a:pt x="155" y="2222"/>
                </a:lnTo>
                <a:lnTo>
                  <a:pt x="137" y="2222"/>
                </a:lnTo>
                <a:cubicBezTo>
                  <a:pt x="137" y="2222"/>
                  <a:pt x="137" y="2239"/>
                  <a:pt x="137" y="2239"/>
                </a:cubicBezTo>
                <a:cubicBezTo>
                  <a:pt x="120" y="2273"/>
                  <a:pt x="103" y="2307"/>
                  <a:pt x="86" y="2325"/>
                </a:cubicBezTo>
                <a:cubicBezTo>
                  <a:pt x="69" y="2325"/>
                  <a:pt x="52" y="2342"/>
                  <a:pt x="18" y="2342"/>
                </a:cubicBezTo>
                <a:cubicBezTo>
                  <a:pt x="1" y="2342"/>
                  <a:pt x="1" y="2376"/>
                  <a:pt x="18" y="2427"/>
                </a:cubicBezTo>
                <a:lnTo>
                  <a:pt x="9057" y="13841"/>
                </a:lnTo>
                <a:cubicBezTo>
                  <a:pt x="9057" y="13841"/>
                  <a:pt x="9074" y="13841"/>
                  <a:pt x="9091" y="13824"/>
                </a:cubicBezTo>
                <a:cubicBezTo>
                  <a:pt x="9074" y="13824"/>
                  <a:pt x="9074" y="13807"/>
                  <a:pt x="9057" y="13789"/>
                </a:cubicBezTo>
                <a:cubicBezTo>
                  <a:pt x="9039" y="13721"/>
                  <a:pt x="8988" y="13636"/>
                  <a:pt x="9005" y="13619"/>
                </a:cubicBezTo>
                <a:cubicBezTo>
                  <a:pt x="9022" y="13567"/>
                  <a:pt x="8954" y="13482"/>
                  <a:pt x="8971" y="13431"/>
                </a:cubicBezTo>
                <a:cubicBezTo>
                  <a:pt x="8976" y="13421"/>
                  <a:pt x="8981" y="13416"/>
                  <a:pt x="8986" y="13416"/>
                </a:cubicBezTo>
                <a:cubicBezTo>
                  <a:pt x="8998" y="13416"/>
                  <a:pt x="9010" y="13441"/>
                  <a:pt x="9022" y="13465"/>
                </a:cubicBezTo>
                <a:lnTo>
                  <a:pt x="9108" y="13516"/>
                </a:lnTo>
                <a:cubicBezTo>
                  <a:pt x="9142" y="13533"/>
                  <a:pt x="9176" y="13567"/>
                  <a:pt x="9210" y="13601"/>
                </a:cubicBezTo>
                <a:cubicBezTo>
                  <a:pt x="9244" y="13574"/>
                  <a:pt x="9287" y="13563"/>
                  <a:pt x="9335" y="13563"/>
                </a:cubicBezTo>
                <a:cubicBezTo>
                  <a:pt x="9408" y="13563"/>
                  <a:pt x="9494" y="13588"/>
                  <a:pt x="9586" y="13619"/>
                </a:cubicBezTo>
                <a:cubicBezTo>
                  <a:pt x="9655" y="13567"/>
                  <a:pt x="9723" y="13516"/>
                  <a:pt x="9774" y="13465"/>
                </a:cubicBezTo>
                <a:cubicBezTo>
                  <a:pt x="9757" y="13431"/>
                  <a:pt x="9723" y="13396"/>
                  <a:pt x="9672" y="13345"/>
                </a:cubicBezTo>
                <a:lnTo>
                  <a:pt x="9586" y="13243"/>
                </a:lnTo>
                <a:cubicBezTo>
                  <a:pt x="9586" y="13226"/>
                  <a:pt x="9552" y="13191"/>
                  <a:pt x="9518" y="13174"/>
                </a:cubicBezTo>
                <a:cubicBezTo>
                  <a:pt x="9457" y="13082"/>
                  <a:pt x="9436" y="13018"/>
                  <a:pt x="9482" y="13018"/>
                </a:cubicBezTo>
                <a:cubicBezTo>
                  <a:pt x="9488" y="13018"/>
                  <a:pt x="9494" y="13019"/>
                  <a:pt x="9501" y="13021"/>
                </a:cubicBezTo>
                <a:cubicBezTo>
                  <a:pt x="9569" y="13021"/>
                  <a:pt x="9637" y="13021"/>
                  <a:pt x="9723" y="13003"/>
                </a:cubicBezTo>
                <a:cubicBezTo>
                  <a:pt x="9740" y="13003"/>
                  <a:pt x="9757" y="12986"/>
                  <a:pt x="9757" y="12952"/>
                </a:cubicBezTo>
                <a:cubicBezTo>
                  <a:pt x="9757" y="12918"/>
                  <a:pt x="9770" y="12905"/>
                  <a:pt x="9795" y="12905"/>
                </a:cubicBezTo>
                <a:cubicBezTo>
                  <a:pt x="9821" y="12905"/>
                  <a:pt x="9860" y="12918"/>
                  <a:pt x="9911" y="12935"/>
                </a:cubicBezTo>
                <a:cubicBezTo>
                  <a:pt x="9954" y="12957"/>
                  <a:pt x="9988" y="12966"/>
                  <a:pt x="10013" y="12966"/>
                </a:cubicBezTo>
                <a:cubicBezTo>
                  <a:pt x="10047" y="12966"/>
                  <a:pt x="10065" y="12948"/>
                  <a:pt x="10065" y="12918"/>
                </a:cubicBezTo>
                <a:cubicBezTo>
                  <a:pt x="10082" y="12901"/>
                  <a:pt x="10082" y="12884"/>
                  <a:pt x="10065" y="12867"/>
                </a:cubicBezTo>
                <a:cubicBezTo>
                  <a:pt x="10065" y="12798"/>
                  <a:pt x="10099" y="12764"/>
                  <a:pt x="10167" y="12764"/>
                </a:cubicBezTo>
                <a:cubicBezTo>
                  <a:pt x="10201" y="12764"/>
                  <a:pt x="10201" y="12747"/>
                  <a:pt x="10218" y="12730"/>
                </a:cubicBezTo>
                <a:lnTo>
                  <a:pt x="10321" y="12781"/>
                </a:lnTo>
                <a:cubicBezTo>
                  <a:pt x="10321" y="12781"/>
                  <a:pt x="10304" y="12798"/>
                  <a:pt x="10321" y="12816"/>
                </a:cubicBezTo>
                <a:cubicBezTo>
                  <a:pt x="10321" y="12833"/>
                  <a:pt x="10338" y="12850"/>
                  <a:pt x="10355" y="12867"/>
                </a:cubicBezTo>
                <a:cubicBezTo>
                  <a:pt x="10372" y="12884"/>
                  <a:pt x="10389" y="12901"/>
                  <a:pt x="10423" y="12918"/>
                </a:cubicBezTo>
                <a:lnTo>
                  <a:pt x="10475" y="12918"/>
                </a:lnTo>
                <a:lnTo>
                  <a:pt x="10440" y="12833"/>
                </a:lnTo>
                <a:cubicBezTo>
                  <a:pt x="10492" y="12833"/>
                  <a:pt x="10440" y="12747"/>
                  <a:pt x="10406" y="12696"/>
                </a:cubicBezTo>
                <a:cubicBezTo>
                  <a:pt x="10372" y="12645"/>
                  <a:pt x="10406" y="12610"/>
                  <a:pt x="10287" y="12525"/>
                </a:cubicBezTo>
                <a:lnTo>
                  <a:pt x="10201" y="12474"/>
                </a:lnTo>
                <a:cubicBezTo>
                  <a:pt x="10184" y="12440"/>
                  <a:pt x="10201" y="12440"/>
                  <a:pt x="10235" y="12423"/>
                </a:cubicBezTo>
                <a:cubicBezTo>
                  <a:pt x="10338" y="12525"/>
                  <a:pt x="10475" y="12593"/>
                  <a:pt x="10611" y="12628"/>
                </a:cubicBezTo>
                <a:cubicBezTo>
                  <a:pt x="10628" y="12645"/>
                  <a:pt x="10646" y="12662"/>
                  <a:pt x="10663" y="12679"/>
                </a:cubicBezTo>
                <a:cubicBezTo>
                  <a:pt x="10663" y="12593"/>
                  <a:pt x="10731" y="12508"/>
                  <a:pt x="10833" y="12491"/>
                </a:cubicBezTo>
                <a:cubicBezTo>
                  <a:pt x="10816" y="12354"/>
                  <a:pt x="10868" y="12235"/>
                  <a:pt x="11004" y="12235"/>
                </a:cubicBezTo>
                <a:lnTo>
                  <a:pt x="11073" y="12235"/>
                </a:lnTo>
                <a:cubicBezTo>
                  <a:pt x="11124" y="12217"/>
                  <a:pt x="11158" y="12217"/>
                  <a:pt x="11209" y="12200"/>
                </a:cubicBezTo>
                <a:cubicBezTo>
                  <a:pt x="11192" y="12166"/>
                  <a:pt x="11158" y="12132"/>
                  <a:pt x="11124" y="12098"/>
                </a:cubicBezTo>
                <a:cubicBezTo>
                  <a:pt x="11107" y="12081"/>
                  <a:pt x="11090" y="12064"/>
                  <a:pt x="11073" y="12047"/>
                </a:cubicBezTo>
                <a:cubicBezTo>
                  <a:pt x="11107" y="11978"/>
                  <a:pt x="11141" y="11910"/>
                  <a:pt x="11124" y="11842"/>
                </a:cubicBezTo>
                <a:cubicBezTo>
                  <a:pt x="11124" y="11825"/>
                  <a:pt x="11124" y="11790"/>
                  <a:pt x="11124" y="11773"/>
                </a:cubicBezTo>
                <a:cubicBezTo>
                  <a:pt x="11192" y="11773"/>
                  <a:pt x="11244" y="11790"/>
                  <a:pt x="11312" y="11825"/>
                </a:cubicBezTo>
                <a:lnTo>
                  <a:pt x="11363" y="11825"/>
                </a:lnTo>
                <a:cubicBezTo>
                  <a:pt x="11395" y="11835"/>
                  <a:pt x="11440" y="11859"/>
                  <a:pt x="11462" y="11859"/>
                </a:cubicBezTo>
                <a:cubicBezTo>
                  <a:pt x="11474" y="11859"/>
                  <a:pt x="11479" y="11850"/>
                  <a:pt x="11466" y="11825"/>
                </a:cubicBezTo>
                <a:cubicBezTo>
                  <a:pt x="11449" y="11790"/>
                  <a:pt x="11449" y="11756"/>
                  <a:pt x="11431" y="11722"/>
                </a:cubicBezTo>
                <a:lnTo>
                  <a:pt x="11483" y="11722"/>
                </a:lnTo>
                <a:cubicBezTo>
                  <a:pt x="11551" y="11756"/>
                  <a:pt x="11585" y="11773"/>
                  <a:pt x="11619" y="11773"/>
                </a:cubicBezTo>
                <a:cubicBezTo>
                  <a:pt x="11654" y="11739"/>
                  <a:pt x="11705" y="11705"/>
                  <a:pt x="11756" y="11705"/>
                </a:cubicBezTo>
                <a:cubicBezTo>
                  <a:pt x="11790" y="11705"/>
                  <a:pt x="11773" y="11637"/>
                  <a:pt x="11722" y="11585"/>
                </a:cubicBezTo>
                <a:cubicBezTo>
                  <a:pt x="11706" y="11554"/>
                  <a:pt x="11705" y="11544"/>
                  <a:pt x="11713" y="11544"/>
                </a:cubicBezTo>
                <a:cubicBezTo>
                  <a:pt x="11722" y="11544"/>
                  <a:pt x="11745" y="11559"/>
                  <a:pt x="11773" y="11568"/>
                </a:cubicBezTo>
                <a:cubicBezTo>
                  <a:pt x="11807" y="11588"/>
                  <a:pt x="11830" y="11595"/>
                  <a:pt x="11845" y="11595"/>
                </a:cubicBezTo>
                <a:cubicBezTo>
                  <a:pt x="11869" y="11595"/>
                  <a:pt x="11876" y="11579"/>
                  <a:pt x="11876" y="11568"/>
                </a:cubicBezTo>
                <a:cubicBezTo>
                  <a:pt x="11876" y="11500"/>
                  <a:pt x="11859" y="11432"/>
                  <a:pt x="11859" y="11363"/>
                </a:cubicBezTo>
                <a:lnTo>
                  <a:pt x="11859" y="11363"/>
                </a:lnTo>
                <a:cubicBezTo>
                  <a:pt x="11884" y="11383"/>
                  <a:pt x="11908" y="11403"/>
                  <a:pt x="11928" y="11423"/>
                </a:cubicBezTo>
                <a:lnTo>
                  <a:pt x="11928" y="11423"/>
                </a:lnTo>
                <a:lnTo>
                  <a:pt x="2905" y="1"/>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
                                        <p:tgtEl>
                                          <p:spTgt spid="15"/>
                                        </p:tgtEl>
                                      </p:cBhvr>
                                    </p:animEffect>
                                    <p:anim calcmode="lin" valueType="num">
                                      <p:cBhvr>
                                        <p:cTn id="15" dur="400" fill="hold"/>
                                        <p:tgtEl>
                                          <p:spTgt spid="15"/>
                                        </p:tgtEl>
                                        <p:attrNameLst>
                                          <p:attrName>ppt_x</p:attrName>
                                        </p:attrNameLst>
                                      </p:cBhvr>
                                      <p:tavLst>
                                        <p:tav tm="0">
                                          <p:val>
                                            <p:strVal val="#ppt_x"/>
                                          </p:val>
                                        </p:tav>
                                        <p:tav tm="100000">
                                          <p:val>
                                            <p:strVal val="#ppt_x"/>
                                          </p:val>
                                        </p:tav>
                                      </p:tavLst>
                                    </p:anim>
                                    <p:anim calcmode="lin" valueType="num">
                                      <p:cBhvr>
                                        <p:cTn id="16" dur="400" fill="hold"/>
                                        <p:tgtEl>
                                          <p:spTgt spid="1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1240" name="Google Shape;1240;p56"/>
          <p:cNvSpPr/>
          <p:nvPr/>
        </p:nvSpPr>
        <p:spPr>
          <a:xfrm rot="10800000" flipH="1">
            <a:off x="4142740" y="1900555"/>
            <a:ext cx="4528820" cy="1310640"/>
          </a:xfrm>
          <a:custGeom>
            <a:avLst/>
            <a:gdLst/>
            <a:ahLst/>
            <a:cxnLst/>
            <a:rect l="l" t="t" r="r" b="b"/>
            <a:pathLst>
              <a:path w="39861" h="14798" extrusionOk="0">
                <a:moveTo>
                  <a:pt x="6936" y="69"/>
                </a:moveTo>
                <a:cubicBezTo>
                  <a:pt x="6915" y="69"/>
                  <a:pt x="6895" y="70"/>
                  <a:pt x="6877" y="71"/>
                </a:cubicBezTo>
                <a:lnTo>
                  <a:pt x="6877" y="71"/>
                </a:lnTo>
                <a:cubicBezTo>
                  <a:pt x="6893" y="71"/>
                  <a:pt x="6913" y="70"/>
                  <a:pt x="6936" y="69"/>
                </a:cubicBezTo>
                <a:close/>
                <a:moveTo>
                  <a:pt x="20263" y="411"/>
                </a:moveTo>
                <a:cubicBezTo>
                  <a:pt x="20297" y="428"/>
                  <a:pt x="20263" y="445"/>
                  <a:pt x="20177" y="445"/>
                </a:cubicBezTo>
                <a:cubicBezTo>
                  <a:pt x="20229" y="428"/>
                  <a:pt x="20041" y="428"/>
                  <a:pt x="19921" y="411"/>
                </a:cubicBezTo>
                <a:close/>
                <a:moveTo>
                  <a:pt x="36431" y="851"/>
                </a:moveTo>
                <a:cubicBezTo>
                  <a:pt x="36441" y="852"/>
                  <a:pt x="36451" y="854"/>
                  <a:pt x="36461" y="855"/>
                </a:cubicBezTo>
                <a:cubicBezTo>
                  <a:pt x="36450" y="853"/>
                  <a:pt x="36440" y="852"/>
                  <a:pt x="36431" y="851"/>
                </a:cubicBezTo>
                <a:close/>
                <a:moveTo>
                  <a:pt x="27217" y="1026"/>
                </a:moveTo>
                <a:cubicBezTo>
                  <a:pt x="27217" y="1039"/>
                  <a:pt x="27226" y="1042"/>
                  <a:pt x="27238" y="1043"/>
                </a:cubicBezTo>
                <a:lnTo>
                  <a:pt x="27238" y="1043"/>
                </a:lnTo>
                <a:cubicBezTo>
                  <a:pt x="27232" y="1037"/>
                  <a:pt x="27225" y="1031"/>
                  <a:pt x="27217" y="1026"/>
                </a:cubicBezTo>
                <a:close/>
                <a:moveTo>
                  <a:pt x="39725" y="2147"/>
                </a:moveTo>
                <a:cubicBezTo>
                  <a:pt x="39724" y="2149"/>
                  <a:pt x="39724" y="2151"/>
                  <a:pt x="39724" y="2154"/>
                </a:cubicBezTo>
                <a:lnTo>
                  <a:pt x="39725" y="2147"/>
                </a:lnTo>
                <a:close/>
                <a:moveTo>
                  <a:pt x="39656" y="3504"/>
                </a:moveTo>
                <a:lnTo>
                  <a:pt x="39707" y="3811"/>
                </a:lnTo>
                <a:cubicBezTo>
                  <a:pt x="39693" y="3853"/>
                  <a:pt x="39679" y="3884"/>
                  <a:pt x="39655" y="3884"/>
                </a:cubicBezTo>
                <a:cubicBezTo>
                  <a:pt x="39650" y="3884"/>
                  <a:pt x="39645" y="3883"/>
                  <a:pt x="39639" y="3879"/>
                </a:cubicBezTo>
                <a:lnTo>
                  <a:pt x="39656" y="3504"/>
                </a:lnTo>
                <a:close/>
                <a:moveTo>
                  <a:pt x="221" y="5212"/>
                </a:moveTo>
                <a:lnTo>
                  <a:pt x="221" y="5246"/>
                </a:lnTo>
                <a:cubicBezTo>
                  <a:pt x="221" y="5247"/>
                  <a:pt x="222" y="5247"/>
                  <a:pt x="223" y="5247"/>
                </a:cubicBezTo>
                <a:lnTo>
                  <a:pt x="223" y="5247"/>
                </a:lnTo>
                <a:cubicBezTo>
                  <a:pt x="222" y="5236"/>
                  <a:pt x="221" y="5224"/>
                  <a:pt x="221" y="5212"/>
                </a:cubicBezTo>
                <a:close/>
                <a:moveTo>
                  <a:pt x="39604" y="5656"/>
                </a:moveTo>
                <a:cubicBezTo>
                  <a:pt x="39639" y="5725"/>
                  <a:pt x="39656" y="5793"/>
                  <a:pt x="39656" y="5861"/>
                </a:cubicBezTo>
                <a:lnTo>
                  <a:pt x="39604" y="5981"/>
                </a:lnTo>
                <a:lnTo>
                  <a:pt x="39604" y="5656"/>
                </a:lnTo>
                <a:close/>
                <a:moveTo>
                  <a:pt x="11288" y="13594"/>
                </a:moveTo>
                <a:lnTo>
                  <a:pt x="11288" y="13594"/>
                </a:lnTo>
                <a:cubicBezTo>
                  <a:pt x="11266" y="13596"/>
                  <a:pt x="11245" y="13599"/>
                  <a:pt x="11224" y="13602"/>
                </a:cubicBezTo>
                <a:cubicBezTo>
                  <a:pt x="11240" y="13602"/>
                  <a:pt x="11266" y="13598"/>
                  <a:pt x="11288" y="13594"/>
                </a:cubicBezTo>
                <a:close/>
                <a:moveTo>
                  <a:pt x="39126" y="13482"/>
                </a:moveTo>
                <a:cubicBezTo>
                  <a:pt x="39143" y="13499"/>
                  <a:pt x="39160" y="13567"/>
                  <a:pt x="39160" y="13738"/>
                </a:cubicBezTo>
                <a:cubicBezTo>
                  <a:pt x="39152" y="13747"/>
                  <a:pt x="39139" y="13751"/>
                  <a:pt x="39126" y="13751"/>
                </a:cubicBezTo>
                <a:cubicBezTo>
                  <a:pt x="39113" y="13751"/>
                  <a:pt x="39100" y="13747"/>
                  <a:pt x="39092" y="13738"/>
                </a:cubicBezTo>
                <a:lnTo>
                  <a:pt x="39126" y="13482"/>
                </a:lnTo>
                <a:close/>
                <a:moveTo>
                  <a:pt x="5432" y="1"/>
                </a:moveTo>
                <a:lnTo>
                  <a:pt x="5432" y="1"/>
                </a:lnTo>
                <a:cubicBezTo>
                  <a:pt x="5073" y="18"/>
                  <a:pt x="4731" y="35"/>
                  <a:pt x="4373" y="69"/>
                </a:cubicBezTo>
                <a:cubicBezTo>
                  <a:pt x="3997" y="121"/>
                  <a:pt x="3638" y="172"/>
                  <a:pt x="3262" y="223"/>
                </a:cubicBezTo>
                <a:cubicBezTo>
                  <a:pt x="3283" y="222"/>
                  <a:pt x="3302" y="221"/>
                  <a:pt x="3319" y="221"/>
                </a:cubicBezTo>
                <a:cubicBezTo>
                  <a:pt x="3527" y="221"/>
                  <a:pt x="3467" y="311"/>
                  <a:pt x="3262" y="343"/>
                </a:cubicBezTo>
                <a:lnTo>
                  <a:pt x="3177" y="274"/>
                </a:lnTo>
                <a:lnTo>
                  <a:pt x="3177" y="274"/>
                </a:lnTo>
                <a:cubicBezTo>
                  <a:pt x="3040" y="343"/>
                  <a:pt x="3399" y="274"/>
                  <a:pt x="3125" y="377"/>
                </a:cubicBezTo>
                <a:cubicBezTo>
                  <a:pt x="3101" y="378"/>
                  <a:pt x="3079" y="379"/>
                  <a:pt x="3060" y="379"/>
                </a:cubicBezTo>
                <a:cubicBezTo>
                  <a:pt x="2865" y="379"/>
                  <a:pt x="2934" y="305"/>
                  <a:pt x="3074" y="274"/>
                </a:cubicBezTo>
                <a:lnTo>
                  <a:pt x="3074" y="274"/>
                </a:lnTo>
                <a:lnTo>
                  <a:pt x="2749" y="343"/>
                </a:lnTo>
                <a:cubicBezTo>
                  <a:pt x="2732" y="308"/>
                  <a:pt x="2801" y="291"/>
                  <a:pt x="2818" y="257"/>
                </a:cubicBezTo>
                <a:lnTo>
                  <a:pt x="2818" y="257"/>
                </a:lnTo>
                <a:cubicBezTo>
                  <a:pt x="2770" y="285"/>
                  <a:pt x="2670" y="287"/>
                  <a:pt x="2556" y="287"/>
                </a:cubicBezTo>
                <a:cubicBezTo>
                  <a:pt x="2527" y="287"/>
                  <a:pt x="2497" y="287"/>
                  <a:pt x="2468" y="287"/>
                </a:cubicBezTo>
                <a:cubicBezTo>
                  <a:pt x="2318" y="287"/>
                  <a:pt x="2160" y="291"/>
                  <a:pt x="2066" y="343"/>
                </a:cubicBezTo>
                <a:lnTo>
                  <a:pt x="2049" y="326"/>
                </a:lnTo>
                <a:lnTo>
                  <a:pt x="1195" y="326"/>
                </a:lnTo>
                <a:cubicBezTo>
                  <a:pt x="1109" y="326"/>
                  <a:pt x="973" y="291"/>
                  <a:pt x="870" y="274"/>
                </a:cubicBezTo>
                <a:lnTo>
                  <a:pt x="511" y="240"/>
                </a:lnTo>
                <a:cubicBezTo>
                  <a:pt x="506" y="238"/>
                  <a:pt x="503" y="237"/>
                  <a:pt x="500" y="237"/>
                </a:cubicBezTo>
                <a:cubicBezTo>
                  <a:pt x="481" y="237"/>
                  <a:pt x="492" y="277"/>
                  <a:pt x="477" y="291"/>
                </a:cubicBezTo>
                <a:lnTo>
                  <a:pt x="477" y="377"/>
                </a:lnTo>
                <a:cubicBezTo>
                  <a:pt x="477" y="445"/>
                  <a:pt x="477" y="514"/>
                  <a:pt x="460" y="565"/>
                </a:cubicBezTo>
                <a:cubicBezTo>
                  <a:pt x="460" y="701"/>
                  <a:pt x="443" y="821"/>
                  <a:pt x="426" y="958"/>
                </a:cubicBezTo>
                <a:cubicBezTo>
                  <a:pt x="494" y="992"/>
                  <a:pt x="460" y="1214"/>
                  <a:pt x="494" y="1385"/>
                </a:cubicBezTo>
                <a:cubicBezTo>
                  <a:pt x="426" y="1829"/>
                  <a:pt x="340" y="2325"/>
                  <a:pt x="289" y="2854"/>
                </a:cubicBezTo>
                <a:cubicBezTo>
                  <a:pt x="289" y="3059"/>
                  <a:pt x="303" y="3083"/>
                  <a:pt x="321" y="3083"/>
                </a:cubicBezTo>
                <a:cubicBezTo>
                  <a:pt x="327" y="3083"/>
                  <a:pt x="333" y="3081"/>
                  <a:pt x="338" y="3081"/>
                </a:cubicBezTo>
                <a:cubicBezTo>
                  <a:pt x="351" y="3081"/>
                  <a:pt x="364" y="3090"/>
                  <a:pt x="374" y="3145"/>
                </a:cubicBezTo>
                <a:cubicBezTo>
                  <a:pt x="320" y="3158"/>
                  <a:pt x="288" y="3503"/>
                  <a:pt x="268" y="3503"/>
                </a:cubicBezTo>
                <a:cubicBezTo>
                  <a:pt x="263" y="3503"/>
                  <a:pt x="258" y="3479"/>
                  <a:pt x="255" y="3418"/>
                </a:cubicBezTo>
                <a:cubicBezTo>
                  <a:pt x="221" y="4067"/>
                  <a:pt x="204" y="4255"/>
                  <a:pt x="221" y="5076"/>
                </a:cubicBezTo>
                <a:cubicBezTo>
                  <a:pt x="249" y="5006"/>
                  <a:pt x="265" y="4925"/>
                  <a:pt x="279" y="4925"/>
                </a:cubicBezTo>
                <a:cubicBezTo>
                  <a:pt x="283" y="4925"/>
                  <a:pt x="286" y="4929"/>
                  <a:pt x="289" y="4939"/>
                </a:cubicBezTo>
                <a:cubicBezTo>
                  <a:pt x="289" y="5070"/>
                  <a:pt x="242" y="5247"/>
                  <a:pt x="223" y="5247"/>
                </a:cubicBezTo>
                <a:cubicBezTo>
                  <a:pt x="223" y="5247"/>
                  <a:pt x="223" y="5247"/>
                  <a:pt x="223" y="5247"/>
                </a:cubicBezTo>
                <a:lnTo>
                  <a:pt x="223" y="5247"/>
                </a:lnTo>
                <a:cubicBezTo>
                  <a:pt x="265" y="6165"/>
                  <a:pt x="0" y="7340"/>
                  <a:pt x="135" y="8049"/>
                </a:cubicBezTo>
                <a:lnTo>
                  <a:pt x="135" y="8014"/>
                </a:lnTo>
                <a:lnTo>
                  <a:pt x="204" y="8766"/>
                </a:lnTo>
                <a:cubicBezTo>
                  <a:pt x="204" y="8858"/>
                  <a:pt x="200" y="8890"/>
                  <a:pt x="195" y="8890"/>
                </a:cubicBezTo>
                <a:cubicBezTo>
                  <a:pt x="183" y="8890"/>
                  <a:pt x="161" y="8748"/>
                  <a:pt x="140" y="8748"/>
                </a:cubicBezTo>
                <a:cubicBezTo>
                  <a:pt x="132" y="8748"/>
                  <a:pt x="125" y="8767"/>
                  <a:pt x="118" y="8817"/>
                </a:cubicBezTo>
                <a:cubicBezTo>
                  <a:pt x="238" y="9638"/>
                  <a:pt x="152" y="10099"/>
                  <a:pt x="255" y="10782"/>
                </a:cubicBezTo>
                <a:cubicBezTo>
                  <a:pt x="101" y="11312"/>
                  <a:pt x="409" y="12628"/>
                  <a:pt x="426" y="13345"/>
                </a:cubicBezTo>
                <a:lnTo>
                  <a:pt x="460" y="13294"/>
                </a:lnTo>
                <a:cubicBezTo>
                  <a:pt x="494" y="13362"/>
                  <a:pt x="511" y="13431"/>
                  <a:pt x="494" y="13516"/>
                </a:cubicBezTo>
                <a:cubicBezTo>
                  <a:pt x="494" y="13619"/>
                  <a:pt x="511" y="13704"/>
                  <a:pt x="528" y="13807"/>
                </a:cubicBezTo>
                <a:cubicBezTo>
                  <a:pt x="541" y="13767"/>
                  <a:pt x="514" y="13576"/>
                  <a:pt x="524" y="13576"/>
                </a:cubicBezTo>
                <a:cubicBezTo>
                  <a:pt x="527" y="13576"/>
                  <a:pt x="534" y="13593"/>
                  <a:pt x="545" y="13636"/>
                </a:cubicBezTo>
                <a:cubicBezTo>
                  <a:pt x="545" y="13670"/>
                  <a:pt x="562" y="13704"/>
                  <a:pt x="580" y="13755"/>
                </a:cubicBezTo>
                <a:lnTo>
                  <a:pt x="597" y="13807"/>
                </a:lnTo>
                <a:cubicBezTo>
                  <a:pt x="597" y="13824"/>
                  <a:pt x="631" y="13824"/>
                  <a:pt x="648" y="13841"/>
                </a:cubicBezTo>
                <a:cubicBezTo>
                  <a:pt x="716" y="13875"/>
                  <a:pt x="785" y="13926"/>
                  <a:pt x="853" y="13960"/>
                </a:cubicBezTo>
                <a:cubicBezTo>
                  <a:pt x="887" y="13977"/>
                  <a:pt x="938" y="13977"/>
                  <a:pt x="973" y="13995"/>
                </a:cubicBezTo>
                <a:lnTo>
                  <a:pt x="1075" y="14012"/>
                </a:lnTo>
                <a:lnTo>
                  <a:pt x="1246" y="14046"/>
                </a:lnTo>
                <a:cubicBezTo>
                  <a:pt x="1348" y="14054"/>
                  <a:pt x="1455" y="14059"/>
                  <a:pt x="1562" y="14059"/>
                </a:cubicBezTo>
                <a:cubicBezTo>
                  <a:pt x="1669" y="14059"/>
                  <a:pt x="1776" y="14054"/>
                  <a:pt x="1878" y="14046"/>
                </a:cubicBezTo>
                <a:cubicBezTo>
                  <a:pt x="2288" y="14029"/>
                  <a:pt x="2681" y="13977"/>
                  <a:pt x="3091" y="13943"/>
                </a:cubicBezTo>
                <a:cubicBezTo>
                  <a:pt x="3484" y="13892"/>
                  <a:pt x="3877" y="13858"/>
                  <a:pt x="4253" y="13841"/>
                </a:cubicBezTo>
                <a:lnTo>
                  <a:pt x="4526" y="13841"/>
                </a:lnTo>
                <a:lnTo>
                  <a:pt x="4800" y="13875"/>
                </a:lnTo>
                <a:cubicBezTo>
                  <a:pt x="5005" y="13892"/>
                  <a:pt x="5210" y="13909"/>
                  <a:pt x="5398" y="13926"/>
                </a:cubicBezTo>
                <a:cubicBezTo>
                  <a:pt x="5420" y="13927"/>
                  <a:pt x="5441" y="13927"/>
                  <a:pt x="5461" y="13927"/>
                </a:cubicBezTo>
                <a:cubicBezTo>
                  <a:pt x="5877" y="13927"/>
                  <a:pt x="5822" y="13797"/>
                  <a:pt x="6152" y="13797"/>
                </a:cubicBezTo>
                <a:cubicBezTo>
                  <a:pt x="6232" y="13797"/>
                  <a:pt x="6336" y="13804"/>
                  <a:pt x="6474" y="13824"/>
                </a:cubicBezTo>
                <a:lnTo>
                  <a:pt x="6252" y="13892"/>
                </a:lnTo>
                <a:cubicBezTo>
                  <a:pt x="7431" y="13807"/>
                  <a:pt x="8661" y="13789"/>
                  <a:pt x="9789" y="13584"/>
                </a:cubicBezTo>
                <a:lnTo>
                  <a:pt x="9789" y="13584"/>
                </a:lnTo>
                <a:cubicBezTo>
                  <a:pt x="9738" y="13619"/>
                  <a:pt x="9669" y="13636"/>
                  <a:pt x="9618" y="13636"/>
                </a:cubicBezTo>
                <a:cubicBezTo>
                  <a:pt x="9789" y="13636"/>
                  <a:pt x="9960" y="13636"/>
                  <a:pt x="10131" y="13602"/>
                </a:cubicBezTo>
                <a:cubicBezTo>
                  <a:pt x="10319" y="13567"/>
                  <a:pt x="10472" y="13550"/>
                  <a:pt x="10472" y="13516"/>
                </a:cubicBezTo>
                <a:cubicBezTo>
                  <a:pt x="10643" y="13516"/>
                  <a:pt x="10507" y="13567"/>
                  <a:pt x="10626" y="13584"/>
                </a:cubicBezTo>
                <a:cubicBezTo>
                  <a:pt x="10644" y="13586"/>
                  <a:pt x="10662" y="13586"/>
                  <a:pt x="10682" y="13586"/>
                </a:cubicBezTo>
                <a:cubicBezTo>
                  <a:pt x="10831" y="13586"/>
                  <a:pt x="11021" y="13550"/>
                  <a:pt x="11163" y="13550"/>
                </a:cubicBezTo>
                <a:cubicBezTo>
                  <a:pt x="11233" y="13550"/>
                  <a:pt x="11291" y="13559"/>
                  <a:pt x="11327" y="13584"/>
                </a:cubicBezTo>
                <a:cubicBezTo>
                  <a:pt x="11336" y="13584"/>
                  <a:pt x="11315" y="13590"/>
                  <a:pt x="11288" y="13594"/>
                </a:cubicBezTo>
                <a:lnTo>
                  <a:pt x="11288" y="13594"/>
                </a:lnTo>
                <a:cubicBezTo>
                  <a:pt x="11329" y="13591"/>
                  <a:pt x="11371" y="13589"/>
                  <a:pt x="11414" y="13589"/>
                </a:cubicBezTo>
                <a:cubicBezTo>
                  <a:pt x="11481" y="13589"/>
                  <a:pt x="11549" y="13593"/>
                  <a:pt x="11617" y="13602"/>
                </a:cubicBezTo>
                <a:cubicBezTo>
                  <a:pt x="11754" y="13602"/>
                  <a:pt x="11856" y="13602"/>
                  <a:pt x="11788" y="13567"/>
                </a:cubicBezTo>
                <a:lnTo>
                  <a:pt x="11788" y="13567"/>
                </a:lnTo>
                <a:cubicBezTo>
                  <a:pt x="12198" y="13636"/>
                  <a:pt x="12591" y="13619"/>
                  <a:pt x="12916" y="13721"/>
                </a:cubicBezTo>
                <a:cubicBezTo>
                  <a:pt x="12941" y="13715"/>
                  <a:pt x="12970" y="13713"/>
                  <a:pt x="13001" y="13713"/>
                </a:cubicBezTo>
                <a:cubicBezTo>
                  <a:pt x="13186" y="13713"/>
                  <a:pt x="13456" y="13802"/>
                  <a:pt x="13605" y="13802"/>
                </a:cubicBezTo>
                <a:cubicBezTo>
                  <a:pt x="13650" y="13802"/>
                  <a:pt x="13684" y="13793"/>
                  <a:pt x="13702" y="13772"/>
                </a:cubicBezTo>
                <a:lnTo>
                  <a:pt x="13702" y="13772"/>
                </a:lnTo>
                <a:cubicBezTo>
                  <a:pt x="13650" y="13875"/>
                  <a:pt x="14419" y="13995"/>
                  <a:pt x="14693" y="13995"/>
                </a:cubicBezTo>
                <a:cubicBezTo>
                  <a:pt x="14607" y="14012"/>
                  <a:pt x="14915" y="14063"/>
                  <a:pt x="14812" y="14097"/>
                </a:cubicBezTo>
                <a:cubicBezTo>
                  <a:pt x="14997" y="14128"/>
                  <a:pt x="15169" y="14152"/>
                  <a:pt x="15270" y="14152"/>
                </a:cubicBezTo>
                <a:cubicBezTo>
                  <a:pt x="15337" y="14152"/>
                  <a:pt x="15373" y="14141"/>
                  <a:pt x="15359" y="14114"/>
                </a:cubicBezTo>
                <a:lnTo>
                  <a:pt x="15359" y="14114"/>
                </a:lnTo>
                <a:cubicBezTo>
                  <a:pt x="15889" y="14336"/>
                  <a:pt x="16504" y="14182"/>
                  <a:pt x="16811" y="14387"/>
                </a:cubicBezTo>
                <a:cubicBezTo>
                  <a:pt x="17273" y="14405"/>
                  <a:pt x="17717" y="14405"/>
                  <a:pt x="18144" y="14422"/>
                </a:cubicBezTo>
                <a:lnTo>
                  <a:pt x="19391" y="14456"/>
                </a:lnTo>
                <a:cubicBezTo>
                  <a:pt x="19382" y="14485"/>
                  <a:pt x="19305" y="14493"/>
                  <a:pt x="19201" y="14493"/>
                </a:cubicBezTo>
                <a:cubicBezTo>
                  <a:pt x="19053" y="14493"/>
                  <a:pt x="18849" y="14476"/>
                  <a:pt x="18703" y="14476"/>
                </a:cubicBezTo>
                <a:cubicBezTo>
                  <a:pt x="18588" y="14476"/>
                  <a:pt x="18509" y="14487"/>
                  <a:pt x="18520" y="14524"/>
                </a:cubicBezTo>
                <a:cubicBezTo>
                  <a:pt x="18992" y="14524"/>
                  <a:pt x="19340" y="14506"/>
                  <a:pt x="19710" y="14506"/>
                </a:cubicBezTo>
                <a:cubicBezTo>
                  <a:pt x="19956" y="14506"/>
                  <a:pt x="20212" y="14514"/>
                  <a:pt x="20519" y="14541"/>
                </a:cubicBezTo>
                <a:cubicBezTo>
                  <a:pt x="20724" y="14575"/>
                  <a:pt x="20400" y="14575"/>
                  <a:pt x="20331" y="14593"/>
                </a:cubicBezTo>
                <a:cubicBezTo>
                  <a:pt x="21057" y="14593"/>
                  <a:pt x="21724" y="14680"/>
                  <a:pt x="22373" y="14680"/>
                </a:cubicBezTo>
                <a:cubicBezTo>
                  <a:pt x="22427" y="14680"/>
                  <a:pt x="22481" y="14679"/>
                  <a:pt x="22535" y="14678"/>
                </a:cubicBezTo>
                <a:lnTo>
                  <a:pt x="22535" y="14678"/>
                </a:lnTo>
                <a:cubicBezTo>
                  <a:pt x="22484" y="14695"/>
                  <a:pt x="22433" y="14695"/>
                  <a:pt x="22399" y="14695"/>
                </a:cubicBezTo>
                <a:cubicBezTo>
                  <a:pt x="22477" y="14695"/>
                  <a:pt x="22566" y="14706"/>
                  <a:pt x="22625" y="14706"/>
                </a:cubicBezTo>
                <a:cubicBezTo>
                  <a:pt x="22669" y="14706"/>
                  <a:pt x="22696" y="14700"/>
                  <a:pt x="22689" y="14678"/>
                </a:cubicBezTo>
                <a:lnTo>
                  <a:pt x="22552" y="14678"/>
                </a:lnTo>
                <a:cubicBezTo>
                  <a:pt x="22359" y="14614"/>
                  <a:pt x="23031" y="14564"/>
                  <a:pt x="23123" y="14530"/>
                </a:cubicBezTo>
                <a:lnTo>
                  <a:pt x="23123" y="14530"/>
                </a:lnTo>
                <a:cubicBezTo>
                  <a:pt x="22922" y="14659"/>
                  <a:pt x="23811" y="14595"/>
                  <a:pt x="23441" y="14746"/>
                </a:cubicBezTo>
                <a:cubicBezTo>
                  <a:pt x="23526" y="14746"/>
                  <a:pt x="23646" y="14712"/>
                  <a:pt x="23629" y="14678"/>
                </a:cubicBezTo>
                <a:lnTo>
                  <a:pt x="23629" y="14678"/>
                </a:lnTo>
                <a:cubicBezTo>
                  <a:pt x="23766" y="14695"/>
                  <a:pt x="23800" y="14712"/>
                  <a:pt x="23663" y="14746"/>
                </a:cubicBezTo>
                <a:cubicBezTo>
                  <a:pt x="24088" y="14746"/>
                  <a:pt x="24023" y="14709"/>
                  <a:pt x="24275" y="14709"/>
                </a:cubicBezTo>
                <a:cubicBezTo>
                  <a:pt x="24318" y="14709"/>
                  <a:pt x="24368" y="14710"/>
                  <a:pt x="24432" y="14712"/>
                </a:cubicBezTo>
                <a:cubicBezTo>
                  <a:pt x="24432" y="14729"/>
                  <a:pt x="24329" y="14729"/>
                  <a:pt x="24295" y="14763"/>
                </a:cubicBezTo>
                <a:cubicBezTo>
                  <a:pt x="24500" y="14725"/>
                  <a:pt x="24705" y="14706"/>
                  <a:pt x="24910" y="14706"/>
                </a:cubicBezTo>
                <a:cubicBezTo>
                  <a:pt x="24979" y="14706"/>
                  <a:pt x="25047" y="14708"/>
                  <a:pt x="25115" y="14712"/>
                </a:cubicBezTo>
                <a:cubicBezTo>
                  <a:pt x="25098" y="14729"/>
                  <a:pt x="25115" y="14746"/>
                  <a:pt x="25064" y="14746"/>
                </a:cubicBezTo>
                <a:cubicBezTo>
                  <a:pt x="25606" y="14746"/>
                  <a:pt x="26010" y="14671"/>
                  <a:pt x="26555" y="14671"/>
                </a:cubicBezTo>
                <a:cubicBezTo>
                  <a:pt x="26646" y="14671"/>
                  <a:pt x="26741" y="14673"/>
                  <a:pt x="26841" y="14678"/>
                </a:cubicBezTo>
                <a:cubicBezTo>
                  <a:pt x="26619" y="14780"/>
                  <a:pt x="27080" y="14695"/>
                  <a:pt x="27114" y="14798"/>
                </a:cubicBezTo>
                <a:lnTo>
                  <a:pt x="27490" y="14746"/>
                </a:lnTo>
                <a:lnTo>
                  <a:pt x="27337" y="14712"/>
                </a:lnTo>
                <a:cubicBezTo>
                  <a:pt x="27647" y="14712"/>
                  <a:pt x="27916" y="14642"/>
                  <a:pt x="28180" y="14642"/>
                </a:cubicBezTo>
                <a:cubicBezTo>
                  <a:pt x="28206" y="14642"/>
                  <a:pt x="28233" y="14642"/>
                  <a:pt x="28259" y="14644"/>
                </a:cubicBezTo>
                <a:lnTo>
                  <a:pt x="28037" y="14729"/>
                </a:lnTo>
                <a:lnTo>
                  <a:pt x="28652" y="14678"/>
                </a:lnTo>
                <a:lnTo>
                  <a:pt x="28293" y="14661"/>
                </a:lnTo>
                <a:cubicBezTo>
                  <a:pt x="28635" y="14610"/>
                  <a:pt x="28259" y="14558"/>
                  <a:pt x="28703" y="14558"/>
                </a:cubicBezTo>
                <a:cubicBezTo>
                  <a:pt x="28874" y="14558"/>
                  <a:pt x="29045" y="14575"/>
                  <a:pt x="29216" y="14593"/>
                </a:cubicBezTo>
                <a:cubicBezTo>
                  <a:pt x="29404" y="14541"/>
                  <a:pt x="29592" y="14524"/>
                  <a:pt x="29780" y="14524"/>
                </a:cubicBezTo>
                <a:cubicBezTo>
                  <a:pt x="29848" y="14558"/>
                  <a:pt x="29746" y="14627"/>
                  <a:pt x="29780" y="14644"/>
                </a:cubicBezTo>
                <a:cubicBezTo>
                  <a:pt x="29947" y="14560"/>
                  <a:pt x="30538" y="14591"/>
                  <a:pt x="30740" y="14513"/>
                </a:cubicBezTo>
                <a:lnTo>
                  <a:pt x="30740" y="14513"/>
                </a:lnTo>
                <a:cubicBezTo>
                  <a:pt x="30700" y="14533"/>
                  <a:pt x="30689" y="14575"/>
                  <a:pt x="30720" y="14575"/>
                </a:cubicBezTo>
                <a:lnTo>
                  <a:pt x="30856" y="14507"/>
                </a:lnTo>
                <a:cubicBezTo>
                  <a:pt x="31010" y="14524"/>
                  <a:pt x="31027" y="14541"/>
                  <a:pt x="31010" y="14575"/>
                </a:cubicBezTo>
                <a:cubicBezTo>
                  <a:pt x="31436" y="14575"/>
                  <a:pt x="30945" y="14488"/>
                  <a:pt x="31297" y="14488"/>
                </a:cubicBezTo>
                <a:cubicBezTo>
                  <a:pt x="31326" y="14488"/>
                  <a:pt x="31361" y="14489"/>
                  <a:pt x="31403" y="14490"/>
                </a:cubicBezTo>
                <a:cubicBezTo>
                  <a:pt x="31369" y="14507"/>
                  <a:pt x="31335" y="14507"/>
                  <a:pt x="31301" y="14524"/>
                </a:cubicBezTo>
                <a:cubicBezTo>
                  <a:pt x="31756" y="14524"/>
                  <a:pt x="32188" y="14465"/>
                  <a:pt x="32606" y="14465"/>
                </a:cubicBezTo>
                <a:cubicBezTo>
                  <a:pt x="32690" y="14465"/>
                  <a:pt x="32773" y="14467"/>
                  <a:pt x="32855" y="14473"/>
                </a:cubicBezTo>
                <a:cubicBezTo>
                  <a:pt x="33009" y="14558"/>
                  <a:pt x="32428" y="14490"/>
                  <a:pt x="32599" y="14575"/>
                </a:cubicBezTo>
                <a:cubicBezTo>
                  <a:pt x="33029" y="14535"/>
                  <a:pt x="33460" y="14519"/>
                  <a:pt x="33890" y="14519"/>
                </a:cubicBezTo>
                <a:cubicBezTo>
                  <a:pt x="34195" y="14519"/>
                  <a:pt x="34499" y="14527"/>
                  <a:pt x="34803" y="14541"/>
                </a:cubicBezTo>
                <a:lnTo>
                  <a:pt x="34649" y="14524"/>
                </a:lnTo>
                <a:cubicBezTo>
                  <a:pt x="34673" y="14497"/>
                  <a:pt x="34712" y="14487"/>
                  <a:pt x="34763" y="14487"/>
                </a:cubicBezTo>
                <a:cubicBezTo>
                  <a:pt x="34927" y="14487"/>
                  <a:pt x="35212" y="14594"/>
                  <a:pt x="35477" y="14594"/>
                </a:cubicBezTo>
                <a:cubicBezTo>
                  <a:pt x="35486" y="14594"/>
                  <a:pt x="35496" y="14593"/>
                  <a:pt x="35505" y="14593"/>
                </a:cubicBezTo>
                <a:lnTo>
                  <a:pt x="35505" y="14593"/>
                </a:lnTo>
                <a:cubicBezTo>
                  <a:pt x="35431" y="14599"/>
                  <a:pt x="35403" y="14644"/>
                  <a:pt x="35435" y="14644"/>
                </a:cubicBezTo>
                <a:cubicBezTo>
                  <a:pt x="35999" y="14695"/>
                  <a:pt x="36580" y="14712"/>
                  <a:pt x="37161" y="14712"/>
                </a:cubicBezTo>
                <a:lnTo>
                  <a:pt x="37076" y="14729"/>
                </a:lnTo>
                <a:cubicBezTo>
                  <a:pt x="37349" y="14780"/>
                  <a:pt x="37827" y="14780"/>
                  <a:pt x="38135" y="14798"/>
                </a:cubicBezTo>
                <a:cubicBezTo>
                  <a:pt x="38238" y="14763"/>
                  <a:pt x="38408" y="14780"/>
                  <a:pt x="38306" y="14729"/>
                </a:cubicBezTo>
                <a:lnTo>
                  <a:pt x="38306" y="14729"/>
                </a:lnTo>
                <a:cubicBezTo>
                  <a:pt x="38408" y="14746"/>
                  <a:pt x="38528" y="14763"/>
                  <a:pt x="38648" y="14780"/>
                </a:cubicBezTo>
                <a:cubicBezTo>
                  <a:pt x="38750" y="14780"/>
                  <a:pt x="38860" y="14788"/>
                  <a:pt x="38973" y="14788"/>
                </a:cubicBezTo>
                <a:cubicBezTo>
                  <a:pt x="39029" y="14788"/>
                  <a:pt x="39086" y="14786"/>
                  <a:pt x="39143" y="14780"/>
                </a:cubicBezTo>
                <a:cubicBezTo>
                  <a:pt x="39160" y="14627"/>
                  <a:pt x="39177" y="14456"/>
                  <a:pt x="39177" y="14302"/>
                </a:cubicBezTo>
                <a:cubicBezTo>
                  <a:pt x="39177" y="14200"/>
                  <a:pt x="39194" y="14080"/>
                  <a:pt x="39194" y="13977"/>
                </a:cubicBezTo>
                <a:cubicBezTo>
                  <a:pt x="39194" y="13550"/>
                  <a:pt x="39246" y="13106"/>
                  <a:pt x="39331" y="12696"/>
                </a:cubicBezTo>
                <a:cubicBezTo>
                  <a:pt x="39331" y="12776"/>
                  <a:pt x="39331" y="12877"/>
                  <a:pt x="39339" y="12877"/>
                </a:cubicBezTo>
                <a:cubicBezTo>
                  <a:pt x="39341" y="12877"/>
                  <a:pt x="39344" y="12869"/>
                  <a:pt x="39348" y="12850"/>
                </a:cubicBezTo>
                <a:lnTo>
                  <a:pt x="39382" y="12132"/>
                </a:lnTo>
                <a:lnTo>
                  <a:pt x="39382" y="12132"/>
                </a:lnTo>
                <a:cubicBezTo>
                  <a:pt x="39331" y="12183"/>
                  <a:pt x="39348" y="12218"/>
                  <a:pt x="39297" y="12371"/>
                </a:cubicBezTo>
                <a:cubicBezTo>
                  <a:pt x="39263" y="12218"/>
                  <a:pt x="39263" y="12064"/>
                  <a:pt x="39280" y="11893"/>
                </a:cubicBezTo>
                <a:lnTo>
                  <a:pt x="39280" y="11893"/>
                </a:lnTo>
                <a:cubicBezTo>
                  <a:pt x="39280" y="11995"/>
                  <a:pt x="39288" y="12033"/>
                  <a:pt x="39301" y="12033"/>
                </a:cubicBezTo>
                <a:cubicBezTo>
                  <a:pt x="39329" y="12033"/>
                  <a:pt x="39376" y="11855"/>
                  <a:pt x="39399" y="11773"/>
                </a:cubicBezTo>
                <a:lnTo>
                  <a:pt x="39399" y="11773"/>
                </a:lnTo>
                <a:cubicBezTo>
                  <a:pt x="39397" y="11776"/>
                  <a:pt x="39394" y="11777"/>
                  <a:pt x="39392" y="11777"/>
                </a:cubicBezTo>
                <a:cubicBezTo>
                  <a:pt x="39380" y="11777"/>
                  <a:pt x="39368" y="11753"/>
                  <a:pt x="39356" y="11753"/>
                </a:cubicBezTo>
                <a:cubicBezTo>
                  <a:pt x="39353" y="11753"/>
                  <a:pt x="39351" y="11754"/>
                  <a:pt x="39348" y="11756"/>
                </a:cubicBezTo>
                <a:cubicBezTo>
                  <a:pt x="39485" y="11380"/>
                  <a:pt x="39246" y="11671"/>
                  <a:pt x="39348" y="11175"/>
                </a:cubicBezTo>
                <a:lnTo>
                  <a:pt x="39348" y="11175"/>
                </a:lnTo>
                <a:lnTo>
                  <a:pt x="39382" y="11192"/>
                </a:lnTo>
                <a:cubicBezTo>
                  <a:pt x="39365" y="11004"/>
                  <a:pt x="39365" y="10816"/>
                  <a:pt x="39382" y="10629"/>
                </a:cubicBezTo>
                <a:cubicBezTo>
                  <a:pt x="39391" y="10618"/>
                  <a:pt x="39398" y="10613"/>
                  <a:pt x="39402" y="10613"/>
                </a:cubicBezTo>
                <a:cubicBezTo>
                  <a:pt x="39435" y="10613"/>
                  <a:pt x="39389" y="10834"/>
                  <a:pt x="39434" y="10834"/>
                </a:cubicBezTo>
                <a:cubicBezTo>
                  <a:pt x="39468" y="10543"/>
                  <a:pt x="39365" y="10253"/>
                  <a:pt x="39434" y="9996"/>
                </a:cubicBezTo>
                <a:lnTo>
                  <a:pt x="39434" y="9996"/>
                </a:lnTo>
                <a:lnTo>
                  <a:pt x="39434" y="10423"/>
                </a:lnTo>
                <a:cubicBezTo>
                  <a:pt x="39502" y="10253"/>
                  <a:pt x="39536" y="10082"/>
                  <a:pt x="39536" y="9894"/>
                </a:cubicBezTo>
                <a:lnTo>
                  <a:pt x="39536" y="9911"/>
                </a:lnTo>
                <a:lnTo>
                  <a:pt x="39587" y="9552"/>
                </a:lnTo>
                <a:cubicBezTo>
                  <a:pt x="39434" y="9176"/>
                  <a:pt x="39587" y="8817"/>
                  <a:pt x="39519" y="8322"/>
                </a:cubicBezTo>
                <a:lnTo>
                  <a:pt x="39519" y="8322"/>
                </a:lnTo>
                <a:cubicBezTo>
                  <a:pt x="39545" y="8502"/>
                  <a:pt x="39558" y="8556"/>
                  <a:pt x="39569" y="8556"/>
                </a:cubicBezTo>
                <a:cubicBezTo>
                  <a:pt x="39585" y="8556"/>
                  <a:pt x="39594" y="8437"/>
                  <a:pt x="39627" y="8437"/>
                </a:cubicBezTo>
                <a:cubicBezTo>
                  <a:pt x="39631" y="8437"/>
                  <a:pt x="39634" y="8438"/>
                  <a:pt x="39639" y="8442"/>
                </a:cubicBezTo>
                <a:cubicBezTo>
                  <a:pt x="39653" y="8325"/>
                  <a:pt x="39680" y="8171"/>
                  <a:pt x="39698" y="8171"/>
                </a:cubicBezTo>
                <a:cubicBezTo>
                  <a:pt x="39702" y="8171"/>
                  <a:pt x="39704" y="8175"/>
                  <a:pt x="39707" y="8185"/>
                </a:cubicBezTo>
                <a:cubicBezTo>
                  <a:pt x="39673" y="7946"/>
                  <a:pt x="39775" y="7792"/>
                  <a:pt x="39707" y="7468"/>
                </a:cubicBezTo>
                <a:cubicBezTo>
                  <a:pt x="39738" y="7452"/>
                  <a:pt x="39727" y="7255"/>
                  <a:pt x="39762" y="7255"/>
                </a:cubicBezTo>
                <a:cubicBezTo>
                  <a:pt x="39766" y="7255"/>
                  <a:pt x="39770" y="7258"/>
                  <a:pt x="39775" y="7263"/>
                </a:cubicBezTo>
                <a:cubicBezTo>
                  <a:pt x="39775" y="7187"/>
                  <a:pt x="39773" y="7159"/>
                  <a:pt x="39769" y="7159"/>
                </a:cubicBezTo>
                <a:cubicBezTo>
                  <a:pt x="39758" y="7159"/>
                  <a:pt x="39738" y="7331"/>
                  <a:pt x="39725" y="7331"/>
                </a:cubicBezTo>
                <a:cubicBezTo>
                  <a:pt x="39725" y="7331"/>
                  <a:pt x="39724" y="7331"/>
                  <a:pt x="39724" y="7331"/>
                </a:cubicBezTo>
                <a:cubicBezTo>
                  <a:pt x="39656" y="6870"/>
                  <a:pt x="39861" y="6237"/>
                  <a:pt x="39758" y="5571"/>
                </a:cubicBezTo>
                <a:cubicBezTo>
                  <a:pt x="39741" y="5024"/>
                  <a:pt x="39673" y="4905"/>
                  <a:pt x="39639" y="4460"/>
                </a:cubicBezTo>
                <a:lnTo>
                  <a:pt x="39639" y="4324"/>
                </a:lnTo>
                <a:cubicBezTo>
                  <a:pt x="39644" y="4308"/>
                  <a:pt x="39649" y="4301"/>
                  <a:pt x="39655" y="4301"/>
                </a:cubicBezTo>
                <a:cubicBezTo>
                  <a:pt x="39683" y="4301"/>
                  <a:pt x="39707" y="4495"/>
                  <a:pt x="39707" y="4495"/>
                </a:cubicBezTo>
                <a:cubicBezTo>
                  <a:pt x="39741" y="4238"/>
                  <a:pt x="39741" y="3982"/>
                  <a:pt x="39724" y="3709"/>
                </a:cubicBezTo>
                <a:lnTo>
                  <a:pt x="39724" y="3709"/>
                </a:lnTo>
                <a:cubicBezTo>
                  <a:pt x="39729" y="3728"/>
                  <a:pt x="39734" y="3737"/>
                  <a:pt x="39739" y="3737"/>
                </a:cubicBezTo>
                <a:cubicBezTo>
                  <a:pt x="39752" y="3737"/>
                  <a:pt x="39768" y="3684"/>
                  <a:pt x="39792" y="3623"/>
                </a:cubicBezTo>
                <a:cubicBezTo>
                  <a:pt x="39792" y="3418"/>
                  <a:pt x="39707" y="3487"/>
                  <a:pt x="39741" y="3196"/>
                </a:cubicBezTo>
                <a:lnTo>
                  <a:pt x="39741" y="3196"/>
                </a:lnTo>
                <a:cubicBezTo>
                  <a:pt x="39775" y="3264"/>
                  <a:pt x="39809" y="3333"/>
                  <a:pt x="39827" y="3418"/>
                </a:cubicBezTo>
                <a:cubicBezTo>
                  <a:pt x="39809" y="3162"/>
                  <a:pt x="39775" y="2906"/>
                  <a:pt x="39741" y="2632"/>
                </a:cubicBezTo>
                <a:cubicBezTo>
                  <a:pt x="39748" y="2623"/>
                  <a:pt x="39754" y="2619"/>
                  <a:pt x="39759" y="2619"/>
                </a:cubicBezTo>
                <a:cubicBezTo>
                  <a:pt x="39797" y="2619"/>
                  <a:pt x="39812" y="2799"/>
                  <a:pt x="39827" y="2888"/>
                </a:cubicBezTo>
                <a:cubicBezTo>
                  <a:pt x="39809" y="2581"/>
                  <a:pt x="39792" y="2103"/>
                  <a:pt x="39741" y="2017"/>
                </a:cubicBezTo>
                <a:lnTo>
                  <a:pt x="39725" y="2147"/>
                </a:lnTo>
                <a:lnTo>
                  <a:pt x="39725" y="2147"/>
                </a:lnTo>
                <a:cubicBezTo>
                  <a:pt x="39726" y="2143"/>
                  <a:pt x="39729" y="2140"/>
                  <a:pt x="39733" y="2140"/>
                </a:cubicBezTo>
                <a:cubicBezTo>
                  <a:pt x="39748" y="2140"/>
                  <a:pt x="39775" y="2172"/>
                  <a:pt x="39775" y="2222"/>
                </a:cubicBezTo>
                <a:cubicBezTo>
                  <a:pt x="39827" y="2496"/>
                  <a:pt x="39758" y="2598"/>
                  <a:pt x="39741" y="2615"/>
                </a:cubicBezTo>
                <a:lnTo>
                  <a:pt x="39724" y="2427"/>
                </a:lnTo>
                <a:lnTo>
                  <a:pt x="39724" y="2427"/>
                </a:lnTo>
                <a:cubicBezTo>
                  <a:pt x="39587" y="2615"/>
                  <a:pt x="39741" y="3196"/>
                  <a:pt x="39724" y="3572"/>
                </a:cubicBezTo>
                <a:lnTo>
                  <a:pt x="39639" y="3452"/>
                </a:lnTo>
                <a:lnTo>
                  <a:pt x="39639" y="1590"/>
                </a:lnTo>
                <a:cubicBezTo>
                  <a:pt x="39280" y="1556"/>
                  <a:pt x="38921" y="1522"/>
                  <a:pt x="38579" y="1470"/>
                </a:cubicBezTo>
                <a:lnTo>
                  <a:pt x="38528" y="1470"/>
                </a:lnTo>
                <a:cubicBezTo>
                  <a:pt x="38562" y="1453"/>
                  <a:pt x="38579" y="1419"/>
                  <a:pt x="38596" y="1368"/>
                </a:cubicBezTo>
                <a:cubicBezTo>
                  <a:pt x="38631" y="1385"/>
                  <a:pt x="38665" y="1402"/>
                  <a:pt x="38716" y="1402"/>
                </a:cubicBezTo>
                <a:lnTo>
                  <a:pt x="38818" y="1334"/>
                </a:lnTo>
                <a:lnTo>
                  <a:pt x="38596" y="1334"/>
                </a:lnTo>
                <a:cubicBezTo>
                  <a:pt x="38562" y="1282"/>
                  <a:pt x="38460" y="1231"/>
                  <a:pt x="38186" y="1146"/>
                </a:cubicBezTo>
                <a:lnTo>
                  <a:pt x="37759" y="1146"/>
                </a:lnTo>
                <a:lnTo>
                  <a:pt x="37640" y="1077"/>
                </a:lnTo>
                <a:lnTo>
                  <a:pt x="37998" y="1129"/>
                </a:lnTo>
                <a:cubicBezTo>
                  <a:pt x="37883" y="1090"/>
                  <a:pt x="37758" y="1071"/>
                  <a:pt x="37638" y="1071"/>
                </a:cubicBezTo>
                <a:cubicBezTo>
                  <a:pt x="37598" y="1071"/>
                  <a:pt x="37558" y="1073"/>
                  <a:pt x="37520" y="1077"/>
                </a:cubicBezTo>
                <a:cubicBezTo>
                  <a:pt x="37469" y="1043"/>
                  <a:pt x="37417" y="1009"/>
                  <a:pt x="37349" y="992"/>
                </a:cubicBezTo>
                <a:lnTo>
                  <a:pt x="36922" y="1026"/>
                </a:lnTo>
                <a:cubicBezTo>
                  <a:pt x="36888" y="975"/>
                  <a:pt x="37127" y="975"/>
                  <a:pt x="36854" y="907"/>
                </a:cubicBezTo>
                <a:cubicBezTo>
                  <a:pt x="36662" y="907"/>
                  <a:pt x="36977" y="1011"/>
                  <a:pt x="36756" y="1011"/>
                </a:cubicBezTo>
                <a:cubicBezTo>
                  <a:pt x="36740" y="1011"/>
                  <a:pt x="36721" y="1010"/>
                  <a:pt x="36700" y="1009"/>
                </a:cubicBezTo>
                <a:cubicBezTo>
                  <a:pt x="36512" y="924"/>
                  <a:pt x="36580" y="889"/>
                  <a:pt x="36324" y="889"/>
                </a:cubicBezTo>
                <a:cubicBezTo>
                  <a:pt x="36311" y="864"/>
                  <a:pt x="36336" y="849"/>
                  <a:pt x="36390" y="849"/>
                </a:cubicBezTo>
                <a:cubicBezTo>
                  <a:pt x="36402" y="849"/>
                  <a:pt x="36415" y="849"/>
                  <a:pt x="36431" y="851"/>
                </a:cubicBezTo>
                <a:lnTo>
                  <a:pt x="36431" y="851"/>
                </a:lnTo>
                <a:cubicBezTo>
                  <a:pt x="36203" y="820"/>
                  <a:pt x="35990" y="804"/>
                  <a:pt x="35777" y="804"/>
                </a:cubicBezTo>
                <a:cubicBezTo>
                  <a:pt x="35572" y="701"/>
                  <a:pt x="35060" y="701"/>
                  <a:pt x="35094" y="582"/>
                </a:cubicBezTo>
                <a:lnTo>
                  <a:pt x="35094" y="582"/>
                </a:lnTo>
                <a:cubicBezTo>
                  <a:pt x="35000" y="590"/>
                  <a:pt x="34906" y="595"/>
                  <a:pt x="34810" y="595"/>
                </a:cubicBezTo>
                <a:cubicBezTo>
                  <a:pt x="34714" y="595"/>
                  <a:pt x="34615" y="590"/>
                  <a:pt x="34513" y="582"/>
                </a:cubicBezTo>
                <a:cubicBezTo>
                  <a:pt x="34889" y="514"/>
                  <a:pt x="33795" y="479"/>
                  <a:pt x="33898" y="377"/>
                </a:cubicBezTo>
                <a:lnTo>
                  <a:pt x="33898" y="377"/>
                </a:lnTo>
                <a:cubicBezTo>
                  <a:pt x="33822" y="396"/>
                  <a:pt x="33714" y="402"/>
                  <a:pt x="33587" y="402"/>
                </a:cubicBezTo>
                <a:cubicBezTo>
                  <a:pt x="33381" y="402"/>
                  <a:pt x="33126" y="386"/>
                  <a:pt x="32879" y="386"/>
                </a:cubicBezTo>
                <a:cubicBezTo>
                  <a:pt x="32727" y="386"/>
                  <a:pt x="32578" y="392"/>
                  <a:pt x="32445" y="411"/>
                </a:cubicBezTo>
                <a:cubicBezTo>
                  <a:pt x="32459" y="404"/>
                  <a:pt x="32473" y="397"/>
                  <a:pt x="32488" y="392"/>
                </a:cubicBezTo>
                <a:lnTo>
                  <a:pt x="32488" y="392"/>
                </a:lnTo>
                <a:cubicBezTo>
                  <a:pt x="32512" y="393"/>
                  <a:pt x="32537" y="394"/>
                  <a:pt x="32565" y="394"/>
                </a:cubicBezTo>
                <a:cubicBezTo>
                  <a:pt x="32550" y="389"/>
                  <a:pt x="32536" y="387"/>
                  <a:pt x="32524" y="387"/>
                </a:cubicBezTo>
                <a:cubicBezTo>
                  <a:pt x="32511" y="387"/>
                  <a:pt x="32499" y="389"/>
                  <a:pt x="32488" y="392"/>
                </a:cubicBezTo>
                <a:lnTo>
                  <a:pt x="32488" y="392"/>
                </a:lnTo>
                <a:cubicBezTo>
                  <a:pt x="32277" y="384"/>
                  <a:pt x="32204" y="341"/>
                  <a:pt x="32035" y="326"/>
                </a:cubicBezTo>
                <a:cubicBezTo>
                  <a:pt x="32018" y="411"/>
                  <a:pt x="31591" y="462"/>
                  <a:pt x="31369" y="548"/>
                </a:cubicBezTo>
                <a:cubicBezTo>
                  <a:pt x="31044" y="479"/>
                  <a:pt x="31557" y="411"/>
                  <a:pt x="31454" y="326"/>
                </a:cubicBezTo>
                <a:lnTo>
                  <a:pt x="31454" y="326"/>
                </a:lnTo>
                <a:cubicBezTo>
                  <a:pt x="31471" y="394"/>
                  <a:pt x="30890" y="462"/>
                  <a:pt x="31010" y="514"/>
                </a:cubicBezTo>
                <a:cubicBezTo>
                  <a:pt x="30754" y="496"/>
                  <a:pt x="30788" y="514"/>
                  <a:pt x="30651" y="462"/>
                </a:cubicBezTo>
                <a:cubicBezTo>
                  <a:pt x="30634" y="582"/>
                  <a:pt x="30429" y="514"/>
                  <a:pt x="30224" y="633"/>
                </a:cubicBezTo>
                <a:cubicBezTo>
                  <a:pt x="29985" y="633"/>
                  <a:pt x="30019" y="588"/>
                  <a:pt x="29952" y="588"/>
                </a:cubicBezTo>
                <a:cubicBezTo>
                  <a:pt x="29918" y="588"/>
                  <a:pt x="29860" y="599"/>
                  <a:pt x="29729" y="633"/>
                </a:cubicBezTo>
                <a:cubicBezTo>
                  <a:pt x="29541" y="633"/>
                  <a:pt x="29882" y="531"/>
                  <a:pt x="29882" y="531"/>
                </a:cubicBezTo>
                <a:lnTo>
                  <a:pt x="29882" y="531"/>
                </a:lnTo>
                <a:cubicBezTo>
                  <a:pt x="29489" y="599"/>
                  <a:pt x="29712" y="650"/>
                  <a:pt x="29643" y="719"/>
                </a:cubicBezTo>
                <a:cubicBezTo>
                  <a:pt x="29517" y="747"/>
                  <a:pt x="29442" y="757"/>
                  <a:pt x="29397" y="757"/>
                </a:cubicBezTo>
                <a:cubicBezTo>
                  <a:pt x="29275" y="757"/>
                  <a:pt x="29362" y="684"/>
                  <a:pt x="29250" y="684"/>
                </a:cubicBezTo>
                <a:cubicBezTo>
                  <a:pt x="29011" y="753"/>
                  <a:pt x="28772" y="838"/>
                  <a:pt x="28533" y="889"/>
                </a:cubicBezTo>
                <a:cubicBezTo>
                  <a:pt x="28516" y="889"/>
                  <a:pt x="28464" y="889"/>
                  <a:pt x="28516" y="855"/>
                </a:cubicBezTo>
                <a:lnTo>
                  <a:pt x="28516" y="855"/>
                </a:lnTo>
                <a:cubicBezTo>
                  <a:pt x="28225" y="975"/>
                  <a:pt x="27610" y="958"/>
                  <a:pt x="27251" y="1043"/>
                </a:cubicBezTo>
                <a:cubicBezTo>
                  <a:pt x="27247" y="1043"/>
                  <a:pt x="27242" y="1043"/>
                  <a:pt x="27238" y="1043"/>
                </a:cubicBezTo>
                <a:lnTo>
                  <a:pt x="27238" y="1043"/>
                </a:lnTo>
                <a:cubicBezTo>
                  <a:pt x="27273" y="1076"/>
                  <a:pt x="27283" y="1117"/>
                  <a:pt x="27268" y="1146"/>
                </a:cubicBezTo>
                <a:cubicBezTo>
                  <a:pt x="27154" y="1146"/>
                  <a:pt x="27048" y="1168"/>
                  <a:pt x="26970" y="1168"/>
                </a:cubicBezTo>
                <a:cubicBezTo>
                  <a:pt x="26930" y="1168"/>
                  <a:pt x="26898" y="1163"/>
                  <a:pt x="26875" y="1146"/>
                </a:cubicBezTo>
                <a:cubicBezTo>
                  <a:pt x="26926" y="1146"/>
                  <a:pt x="26978" y="1129"/>
                  <a:pt x="27046" y="1112"/>
                </a:cubicBezTo>
                <a:lnTo>
                  <a:pt x="27046" y="1112"/>
                </a:lnTo>
                <a:lnTo>
                  <a:pt x="26858" y="1129"/>
                </a:lnTo>
                <a:cubicBezTo>
                  <a:pt x="26687" y="1043"/>
                  <a:pt x="27114" y="1112"/>
                  <a:pt x="27114" y="1043"/>
                </a:cubicBezTo>
                <a:lnTo>
                  <a:pt x="27114" y="1043"/>
                </a:lnTo>
                <a:cubicBezTo>
                  <a:pt x="26887" y="1076"/>
                  <a:pt x="26659" y="1088"/>
                  <a:pt x="26432" y="1088"/>
                </a:cubicBezTo>
                <a:cubicBezTo>
                  <a:pt x="26301" y="1088"/>
                  <a:pt x="26169" y="1084"/>
                  <a:pt x="26038" y="1077"/>
                </a:cubicBezTo>
                <a:cubicBezTo>
                  <a:pt x="26012" y="1035"/>
                  <a:pt x="26175" y="1035"/>
                  <a:pt x="26299" y="1035"/>
                </a:cubicBezTo>
                <a:cubicBezTo>
                  <a:pt x="26422" y="1035"/>
                  <a:pt x="26508" y="1035"/>
                  <a:pt x="26328" y="992"/>
                </a:cubicBezTo>
                <a:lnTo>
                  <a:pt x="26328" y="992"/>
                </a:lnTo>
                <a:cubicBezTo>
                  <a:pt x="26465" y="1009"/>
                  <a:pt x="26602" y="1026"/>
                  <a:pt x="26756" y="1043"/>
                </a:cubicBezTo>
                <a:cubicBezTo>
                  <a:pt x="26626" y="989"/>
                  <a:pt x="26641" y="980"/>
                  <a:pt x="26687" y="980"/>
                </a:cubicBezTo>
                <a:cubicBezTo>
                  <a:pt x="26707" y="980"/>
                  <a:pt x="26732" y="982"/>
                  <a:pt x="26755" y="982"/>
                </a:cubicBezTo>
                <a:cubicBezTo>
                  <a:pt x="26810" y="982"/>
                  <a:pt x="26846" y="972"/>
                  <a:pt x="26721" y="907"/>
                </a:cubicBezTo>
                <a:cubicBezTo>
                  <a:pt x="26158" y="872"/>
                  <a:pt x="26089" y="924"/>
                  <a:pt x="25525" y="838"/>
                </a:cubicBezTo>
                <a:lnTo>
                  <a:pt x="25525" y="838"/>
                </a:lnTo>
                <a:cubicBezTo>
                  <a:pt x="25406" y="872"/>
                  <a:pt x="25560" y="907"/>
                  <a:pt x="25440" y="941"/>
                </a:cubicBezTo>
                <a:cubicBezTo>
                  <a:pt x="24646" y="924"/>
                  <a:pt x="24829" y="684"/>
                  <a:pt x="24284" y="684"/>
                </a:cubicBezTo>
                <a:cubicBezTo>
                  <a:pt x="24266" y="684"/>
                  <a:pt x="24247" y="684"/>
                  <a:pt x="24227" y="684"/>
                </a:cubicBezTo>
                <a:cubicBezTo>
                  <a:pt x="24124" y="727"/>
                  <a:pt x="24018" y="748"/>
                  <a:pt x="23911" y="748"/>
                </a:cubicBezTo>
                <a:cubicBezTo>
                  <a:pt x="23804" y="748"/>
                  <a:pt x="23697" y="727"/>
                  <a:pt x="23595" y="684"/>
                </a:cubicBezTo>
                <a:lnTo>
                  <a:pt x="23748" y="616"/>
                </a:lnTo>
                <a:cubicBezTo>
                  <a:pt x="23626" y="597"/>
                  <a:pt x="23543" y="591"/>
                  <a:pt x="23480" y="591"/>
                </a:cubicBezTo>
                <a:cubicBezTo>
                  <a:pt x="23357" y="591"/>
                  <a:pt x="23315" y="615"/>
                  <a:pt x="23224" y="615"/>
                </a:cubicBezTo>
                <a:cubicBezTo>
                  <a:pt x="23153" y="615"/>
                  <a:pt x="23052" y="600"/>
                  <a:pt x="22860" y="548"/>
                </a:cubicBezTo>
                <a:cubicBezTo>
                  <a:pt x="22875" y="545"/>
                  <a:pt x="22895" y="544"/>
                  <a:pt x="22917" y="544"/>
                </a:cubicBezTo>
                <a:cubicBezTo>
                  <a:pt x="23026" y="544"/>
                  <a:pt x="23200" y="568"/>
                  <a:pt x="23215" y="568"/>
                </a:cubicBezTo>
                <a:cubicBezTo>
                  <a:pt x="23218" y="568"/>
                  <a:pt x="23214" y="567"/>
                  <a:pt x="23202" y="565"/>
                </a:cubicBezTo>
                <a:cubicBezTo>
                  <a:pt x="23085" y="526"/>
                  <a:pt x="23017" y="514"/>
                  <a:pt x="22969" y="514"/>
                </a:cubicBezTo>
                <a:cubicBezTo>
                  <a:pt x="22894" y="514"/>
                  <a:pt x="22865" y="543"/>
                  <a:pt x="22774" y="543"/>
                </a:cubicBezTo>
                <a:cubicBezTo>
                  <a:pt x="22743" y="543"/>
                  <a:pt x="22705" y="539"/>
                  <a:pt x="22655" y="531"/>
                </a:cubicBezTo>
                <a:lnTo>
                  <a:pt x="22604" y="445"/>
                </a:lnTo>
                <a:cubicBezTo>
                  <a:pt x="22141" y="395"/>
                  <a:pt x="21669" y="363"/>
                  <a:pt x="21201" y="363"/>
                </a:cubicBezTo>
                <a:cubicBezTo>
                  <a:pt x="21030" y="363"/>
                  <a:pt x="20859" y="368"/>
                  <a:pt x="20690" y="377"/>
                </a:cubicBezTo>
                <a:cubicBezTo>
                  <a:pt x="20724" y="360"/>
                  <a:pt x="20827" y="326"/>
                  <a:pt x="20690" y="308"/>
                </a:cubicBezTo>
                <a:lnTo>
                  <a:pt x="18110" y="377"/>
                </a:lnTo>
                <a:lnTo>
                  <a:pt x="17820" y="479"/>
                </a:lnTo>
                <a:cubicBezTo>
                  <a:pt x="17734" y="479"/>
                  <a:pt x="17683" y="462"/>
                  <a:pt x="17751" y="445"/>
                </a:cubicBezTo>
                <a:cubicBezTo>
                  <a:pt x="17444" y="445"/>
                  <a:pt x="17734" y="479"/>
                  <a:pt x="17597" y="531"/>
                </a:cubicBezTo>
                <a:cubicBezTo>
                  <a:pt x="17562" y="539"/>
                  <a:pt x="17530" y="542"/>
                  <a:pt x="17503" y="542"/>
                </a:cubicBezTo>
                <a:cubicBezTo>
                  <a:pt x="17414" y="542"/>
                  <a:pt x="17382" y="506"/>
                  <a:pt x="17461" y="479"/>
                </a:cubicBezTo>
                <a:lnTo>
                  <a:pt x="17461" y="479"/>
                </a:lnTo>
                <a:cubicBezTo>
                  <a:pt x="16777" y="633"/>
                  <a:pt x="16077" y="719"/>
                  <a:pt x="15359" y="736"/>
                </a:cubicBezTo>
                <a:lnTo>
                  <a:pt x="15479" y="701"/>
                </a:lnTo>
                <a:cubicBezTo>
                  <a:pt x="15088" y="701"/>
                  <a:pt x="15001" y="847"/>
                  <a:pt x="14707" y="847"/>
                </a:cubicBezTo>
                <a:cubicBezTo>
                  <a:pt x="14666" y="847"/>
                  <a:pt x="14622" y="844"/>
                  <a:pt x="14573" y="838"/>
                </a:cubicBezTo>
                <a:lnTo>
                  <a:pt x="14641" y="821"/>
                </a:lnTo>
                <a:lnTo>
                  <a:pt x="14641" y="821"/>
                </a:lnTo>
                <a:cubicBezTo>
                  <a:pt x="14346" y="826"/>
                  <a:pt x="14042" y="833"/>
                  <a:pt x="13740" y="833"/>
                </a:cubicBezTo>
                <a:cubicBezTo>
                  <a:pt x="13064" y="833"/>
                  <a:pt x="12404" y="799"/>
                  <a:pt x="11908" y="633"/>
                </a:cubicBezTo>
                <a:cubicBezTo>
                  <a:pt x="11885" y="646"/>
                  <a:pt x="11848" y="651"/>
                  <a:pt x="11801" y="651"/>
                </a:cubicBezTo>
                <a:cubicBezTo>
                  <a:pt x="11604" y="651"/>
                  <a:pt x="11233" y="558"/>
                  <a:pt x="11025" y="558"/>
                </a:cubicBezTo>
                <a:cubicBezTo>
                  <a:pt x="10953" y="558"/>
                  <a:pt x="10901" y="569"/>
                  <a:pt x="10883" y="599"/>
                </a:cubicBezTo>
                <a:cubicBezTo>
                  <a:pt x="10507" y="462"/>
                  <a:pt x="10131" y="377"/>
                  <a:pt x="9738" y="291"/>
                </a:cubicBezTo>
                <a:cubicBezTo>
                  <a:pt x="9703" y="286"/>
                  <a:pt x="9671" y="283"/>
                  <a:pt x="9640" y="283"/>
                </a:cubicBezTo>
                <a:cubicBezTo>
                  <a:pt x="9505" y="283"/>
                  <a:pt x="9397" y="328"/>
                  <a:pt x="9225" y="328"/>
                </a:cubicBezTo>
                <a:cubicBezTo>
                  <a:pt x="9203" y="328"/>
                  <a:pt x="9181" y="327"/>
                  <a:pt x="9157" y="326"/>
                </a:cubicBezTo>
                <a:lnTo>
                  <a:pt x="9157" y="257"/>
                </a:lnTo>
                <a:lnTo>
                  <a:pt x="8798" y="291"/>
                </a:lnTo>
                <a:lnTo>
                  <a:pt x="8627" y="189"/>
                </a:lnTo>
                <a:lnTo>
                  <a:pt x="8388" y="189"/>
                </a:lnTo>
                <a:cubicBezTo>
                  <a:pt x="8473" y="206"/>
                  <a:pt x="8593" y="240"/>
                  <a:pt x="8576" y="257"/>
                </a:cubicBezTo>
                <a:cubicBezTo>
                  <a:pt x="8251" y="257"/>
                  <a:pt x="7944" y="189"/>
                  <a:pt x="7636" y="86"/>
                </a:cubicBezTo>
                <a:cubicBezTo>
                  <a:pt x="7346" y="86"/>
                  <a:pt x="7038" y="86"/>
                  <a:pt x="6731" y="103"/>
                </a:cubicBezTo>
                <a:cubicBezTo>
                  <a:pt x="6744" y="90"/>
                  <a:pt x="6802" y="76"/>
                  <a:pt x="6877" y="71"/>
                </a:cubicBezTo>
                <a:lnTo>
                  <a:pt x="6877" y="71"/>
                </a:lnTo>
                <a:cubicBezTo>
                  <a:pt x="6874" y="71"/>
                  <a:pt x="6873" y="71"/>
                  <a:pt x="6871" y="71"/>
                </a:cubicBezTo>
                <a:cubicBezTo>
                  <a:pt x="6688" y="71"/>
                  <a:pt x="6825" y="11"/>
                  <a:pt x="6645" y="11"/>
                </a:cubicBezTo>
                <a:cubicBezTo>
                  <a:pt x="6612" y="11"/>
                  <a:pt x="6568" y="13"/>
                  <a:pt x="6508" y="18"/>
                </a:cubicBezTo>
                <a:cubicBezTo>
                  <a:pt x="6560" y="52"/>
                  <a:pt x="6474" y="69"/>
                  <a:pt x="6457" y="86"/>
                </a:cubicBezTo>
                <a:cubicBezTo>
                  <a:pt x="6225" y="53"/>
                  <a:pt x="5994" y="34"/>
                  <a:pt x="5757" y="34"/>
                </a:cubicBezTo>
                <a:cubicBezTo>
                  <a:pt x="5628" y="34"/>
                  <a:pt x="5497" y="40"/>
                  <a:pt x="5364" y="52"/>
                </a:cubicBezTo>
                <a:lnTo>
                  <a:pt x="5432" y="1"/>
                </a:lnTo>
                <a:close/>
              </a:path>
            </a:pathLst>
          </a:custGeom>
          <a:solidFill>
            <a:schemeClr val="accent3"/>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9" name="Google Shape;839;p41"/>
          <p:cNvGrpSpPr/>
          <p:nvPr/>
        </p:nvGrpSpPr>
        <p:grpSpPr>
          <a:xfrm rot="-512821">
            <a:off x="3335360" y="770855"/>
            <a:ext cx="1298629" cy="1289079"/>
            <a:chOff x="5030925" y="3821825"/>
            <a:chExt cx="1128675" cy="1120375"/>
          </a:xfrm>
        </p:grpSpPr>
        <p:sp>
          <p:nvSpPr>
            <p:cNvPr id="840" name="Google Shape;840;p41"/>
            <p:cNvSpPr/>
            <p:nvPr/>
          </p:nvSpPr>
          <p:spPr>
            <a:xfrm>
              <a:off x="5030925" y="4281850"/>
              <a:ext cx="700875" cy="660350"/>
            </a:xfrm>
            <a:custGeom>
              <a:avLst/>
              <a:gdLst/>
              <a:ahLst/>
              <a:cxnLst/>
              <a:rect l="l" t="t" r="r" b="b"/>
              <a:pathLst>
                <a:path w="28035" h="26414" extrusionOk="0">
                  <a:moveTo>
                    <a:pt x="24999" y="0"/>
                  </a:moveTo>
                  <a:cubicBezTo>
                    <a:pt x="24999" y="0"/>
                    <a:pt x="1182" y="23350"/>
                    <a:pt x="414" y="24584"/>
                  </a:cubicBezTo>
                  <a:cubicBezTo>
                    <a:pt x="1" y="25264"/>
                    <a:pt x="581" y="26414"/>
                    <a:pt x="1646" y="26414"/>
                  </a:cubicBezTo>
                  <a:cubicBezTo>
                    <a:pt x="1783" y="26414"/>
                    <a:pt x="1929" y="26394"/>
                    <a:pt x="2082" y="26352"/>
                  </a:cubicBezTo>
                  <a:cubicBezTo>
                    <a:pt x="2849" y="26085"/>
                    <a:pt x="28034" y="3269"/>
                    <a:pt x="28034" y="3269"/>
                  </a:cubicBezTo>
                  <a:cubicBezTo>
                    <a:pt x="26133" y="2502"/>
                    <a:pt x="24999" y="0"/>
                    <a:pt x="24999"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1"/>
            <p:cNvSpPr/>
            <p:nvPr/>
          </p:nvSpPr>
          <p:spPr>
            <a:xfrm>
              <a:off x="5655875" y="4131725"/>
              <a:ext cx="238525" cy="232700"/>
            </a:xfrm>
            <a:custGeom>
              <a:avLst/>
              <a:gdLst/>
              <a:ahLst/>
              <a:cxnLst/>
              <a:rect l="l" t="t" r="r" b="b"/>
              <a:pathLst>
                <a:path w="9541" h="9308" extrusionOk="0">
                  <a:moveTo>
                    <a:pt x="4837" y="1"/>
                  </a:moveTo>
                  <a:lnTo>
                    <a:pt x="1" y="6005"/>
                  </a:lnTo>
                  <a:cubicBezTo>
                    <a:pt x="1" y="6005"/>
                    <a:pt x="1135" y="8507"/>
                    <a:pt x="3036" y="9307"/>
                  </a:cubicBezTo>
                  <a:lnTo>
                    <a:pt x="9541" y="4504"/>
                  </a:lnTo>
                  <a:cubicBezTo>
                    <a:pt x="8874" y="4371"/>
                    <a:pt x="8307" y="4137"/>
                    <a:pt x="7839" y="3837"/>
                  </a:cubicBezTo>
                  <a:cubicBezTo>
                    <a:pt x="6472" y="2970"/>
                    <a:pt x="5171" y="1669"/>
                    <a:pt x="4837" y="1"/>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1"/>
            <p:cNvSpPr/>
            <p:nvPr/>
          </p:nvSpPr>
          <p:spPr>
            <a:xfrm>
              <a:off x="5770950" y="3920750"/>
              <a:ext cx="371975" cy="326075"/>
            </a:xfrm>
            <a:custGeom>
              <a:avLst/>
              <a:gdLst/>
              <a:ahLst/>
              <a:cxnLst/>
              <a:rect l="l" t="t" r="r" b="b"/>
              <a:pathLst>
                <a:path w="14879" h="13043" extrusionOk="0">
                  <a:moveTo>
                    <a:pt x="8207" y="0"/>
                  </a:moveTo>
                  <a:lnTo>
                    <a:pt x="8207" y="0"/>
                  </a:lnTo>
                  <a:cubicBezTo>
                    <a:pt x="5838" y="801"/>
                    <a:pt x="2903" y="1969"/>
                    <a:pt x="1335" y="4237"/>
                  </a:cubicBezTo>
                  <a:cubicBezTo>
                    <a:pt x="234" y="5805"/>
                    <a:pt x="1" y="7239"/>
                    <a:pt x="234" y="8473"/>
                  </a:cubicBezTo>
                  <a:cubicBezTo>
                    <a:pt x="568" y="10108"/>
                    <a:pt x="1869" y="11442"/>
                    <a:pt x="3236" y="12309"/>
                  </a:cubicBezTo>
                  <a:cubicBezTo>
                    <a:pt x="3704" y="12609"/>
                    <a:pt x="4271" y="12810"/>
                    <a:pt x="4904" y="12943"/>
                  </a:cubicBezTo>
                  <a:cubicBezTo>
                    <a:pt x="5253" y="13008"/>
                    <a:pt x="5622" y="13042"/>
                    <a:pt x="6006" y="13042"/>
                  </a:cubicBezTo>
                  <a:cubicBezTo>
                    <a:pt x="8596" y="13042"/>
                    <a:pt x="11848" y="11467"/>
                    <a:pt x="13911" y="6905"/>
                  </a:cubicBezTo>
                  <a:cubicBezTo>
                    <a:pt x="14411" y="5838"/>
                    <a:pt x="14711" y="4771"/>
                    <a:pt x="14878" y="3736"/>
                  </a:cubicBezTo>
                  <a:cubicBezTo>
                    <a:pt x="14816" y="3715"/>
                    <a:pt x="14759" y="3705"/>
                    <a:pt x="14704" y="3705"/>
                  </a:cubicBezTo>
                  <a:cubicBezTo>
                    <a:pt x="14292" y="3705"/>
                    <a:pt x="14066" y="4261"/>
                    <a:pt x="13412" y="4261"/>
                  </a:cubicBezTo>
                  <a:cubicBezTo>
                    <a:pt x="13228" y="4261"/>
                    <a:pt x="13009" y="4216"/>
                    <a:pt x="12743" y="4103"/>
                  </a:cubicBezTo>
                  <a:cubicBezTo>
                    <a:pt x="11409" y="3503"/>
                    <a:pt x="11676" y="2302"/>
                    <a:pt x="11009" y="1802"/>
                  </a:cubicBezTo>
                  <a:cubicBezTo>
                    <a:pt x="10837" y="1664"/>
                    <a:pt x="10661" y="1620"/>
                    <a:pt x="10476" y="1620"/>
                  </a:cubicBezTo>
                  <a:cubicBezTo>
                    <a:pt x="10138" y="1620"/>
                    <a:pt x="9774" y="1770"/>
                    <a:pt x="9362" y="1770"/>
                  </a:cubicBezTo>
                  <a:cubicBezTo>
                    <a:pt x="9127" y="1770"/>
                    <a:pt x="8877" y="1721"/>
                    <a:pt x="8607" y="1568"/>
                  </a:cubicBezTo>
                  <a:cubicBezTo>
                    <a:pt x="7706" y="968"/>
                    <a:pt x="8173" y="101"/>
                    <a:pt x="8207"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1"/>
            <p:cNvSpPr/>
            <p:nvPr/>
          </p:nvSpPr>
          <p:spPr>
            <a:xfrm>
              <a:off x="5964425" y="3821825"/>
              <a:ext cx="195175" cy="205450"/>
            </a:xfrm>
            <a:custGeom>
              <a:avLst/>
              <a:gdLst/>
              <a:ahLst/>
              <a:cxnLst/>
              <a:rect l="l" t="t" r="r" b="b"/>
              <a:pathLst>
                <a:path w="7807" h="8218" extrusionOk="0">
                  <a:moveTo>
                    <a:pt x="6027" y="1"/>
                  </a:moveTo>
                  <a:cubicBezTo>
                    <a:pt x="5300" y="1"/>
                    <a:pt x="4980" y="1649"/>
                    <a:pt x="4070" y="2590"/>
                  </a:cubicBezTo>
                  <a:cubicBezTo>
                    <a:pt x="3670" y="2990"/>
                    <a:pt x="2269" y="3324"/>
                    <a:pt x="534" y="3924"/>
                  </a:cubicBezTo>
                  <a:cubicBezTo>
                    <a:pt x="501" y="3991"/>
                    <a:pt x="1" y="4925"/>
                    <a:pt x="968" y="5459"/>
                  </a:cubicBezTo>
                  <a:cubicBezTo>
                    <a:pt x="1243" y="5623"/>
                    <a:pt x="1497" y="5675"/>
                    <a:pt x="1735" y="5675"/>
                  </a:cubicBezTo>
                  <a:cubicBezTo>
                    <a:pt x="2136" y="5675"/>
                    <a:pt x="2489" y="5529"/>
                    <a:pt x="2812" y="5529"/>
                  </a:cubicBezTo>
                  <a:cubicBezTo>
                    <a:pt x="2996" y="5529"/>
                    <a:pt x="3170" y="5576"/>
                    <a:pt x="3336" y="5725"/>
                  </a:cubicBezTo>
                  <a:cubicBezTo>
                    <a:pt x="3970" y="6259"/>
                    <a:pt x="3703" y="7460"/>
                    <a:pt x="5038" y="8060"/>
                  </a:cubicBezTo>
                  <a:cubicBezTo>
                    <a:pt x="5304" y="8173"/>
                    <a:pt x="5521" y="8218"/>
                    <a:pt x="5703" y="8218"/>
                  </a:cubicBezTo>
                  <a:cubicBezTo>
                    <a:pt x="6351" y="8218"/>
                    <a:pt x="6563" y="7662"/>
                    <a:pt x="6991" y="7662"/>
                  </a:cubicBezTo>
                  <a:cubicBezTo>
                    <a:pt x="7047" y="7662"/>
                    <a:pt x="7107" y="7672"/>
                    <a:pt x="7173" y="7693"/>
                  </a:cubicBezTo>
                  <a:cubicBezTo>
                    <a:pt x="7806" y="3724"/>
                    <a:pt x="6672" y="121"/>
                    <a:pt x="6172" y="21"/>
                  </a:cubicBezTo>
                  <a:cubicBezTo>
                    <a:pt x="6122" y="7"/>
                    <a:pt x="6074" y="1"/>
                    <a:pt x="6027"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46" name="Google Shape;846;p41"/>
          <p:cNvPicPr preferRelativeResize="0"/>
          <p:nvPr/>
        </p:nvPicPr>
        <p:blipFill rotWithShape="1">
          <a:blip r:embed="rId3"/>
          <a:srcRect l="5845" r="5845"/>
          <a:stretch>
            <a:fillRect/>
          </a:stretch>
        </p:blipFill>
        <p:spPr>
          <a:xfrm flipH="1">
            <a:off x="651612" y="794775"/>
            <a:ext cx="3018050" cy="3417773"/>
          </a:xfrm>
          <a:prstGeom prst="rect">
            <a:avLst/>
          </a:prstGeom>
          <a:noFill/>
          <a:ln>
            <a:noFill/>
          </a:ln>
        </p:spPr>
      </p:pic>
      <p:grpSp>
        <p:nvGrpSpPr>
          <p:cNvPr id="847" name="Google Shape;847;p41"/>
          <p:cNvGrpSpPr/>
          <p:nvPr/>
        </p:nvGrpSpPr>
        <p:grpSpPr>
          <a:xfrm>
            <a:off x="511425" y="707300"/>
            <a:ext cx="3298425" cy="3682225"/>
            <a:chOff x="511425" y="859700"/>
            <a:chExt cx="3298425" cy="3682225"/>
          </a:xfrm>
        </p:grpSpPr>
        <p:sp>
          <p:nvSpPr>
            <p:cNvPr id="848" name="Google Shape;848;p41"/>
            <p:cNvSpPr/>
            <p:nvPr/>
          </p:nvSpPr>
          <p:spPr>
            <a:xfrm>
              <a:off x="511425" y="859700"/>
              <a:ext cx="3249712" cy="206050"/>
            </a:xfrm>
            <a:custGeom>
              <a:avLst/>
              <a:gdLst/>
              <a:ahLst/>
              <a:cxnLst/>
              <a:rect l="l" t="t" r="r" b="b"/>
              <a:pathLst>
                <a:path w="139353" h="8242" extrusionOk="0">
                  <a:moveTo>
                    <a:pt x="55733" y="1"/>
                  </a:moveTo>
                  <a:cubicBezTo>
                    <a:pt x="53503" y="1"/>
                    <a:pt x="51073" y="14"/>
                    <a:pt x="48534" y="50"/>
                  </a:cubicBezTo>
                  <a:cubicBezTo>
                    <a:pt x="40800" y="116"/>
                    <a:pt x="33893" y="303"/>
                    <a:pt x="31086" y="303"/>
                  </a:cubicBezTo>
                  <a:cubicBezTo>
                    <a:pt x="30279" y="303"/>
                    <a:pt x="29811" y="288"/>
                    <a:pt x="29760" y="249"/>
                  </a:cubicBezTo>
                  <a:cubicBezTo>
                    <a:pt x="29736" y="226"/>
                    <a:pt x="29699" y="216"/>
                    <a:pt x="29652" y="216"/>
                  </a:cubicBezTo>
                  <a:cubicBezTo>
                    <a:pt x="29402" y="216"/>
                    <a:pt x="28870" y="502"/>
                    <a:pt x="28571" y="502"/>
                  </a:cubicBezTo>
                  <a:cubicBezTo>
                    <a:pt x="28523" y="502"/>
                    <a:pt x="28481" y="495"/>
                    <a:pt x="28447" y="478"/>
                  </a:cubicBezTo>
                  <a:cubicBezTo>
                    <a:pt x="13968" y="1240"/>
                    <a:pt x="6551" y="1794"/>
                    <a:pt x="4907" y="1794"/>
                  </a:cubicBezTo>
                  <a:cubicBezTo>
                    <a:pt x="4827" y="1794"/>
                    <a:pt x="4761" y="1793"/>
                    <a:pt x="4709" y="1790"/>
                  </a:cubicBezTo>
                  <a:cubicBezTo>
                    <a:pt x="4548" y="1786"/>
                    <a:pt x="4401" y="1784"/>
                    <a:pt x="4266" y="1784"/>
                  </a:cubicBezTo>
                  <a:cubicBezTo>
                    <a:pt x="3490" y="1784"/>
                    <a:pt x="3109" y="1861"/>
                    <a:pt x="2768" y="2104"/>
                  </a:cubicBezTo>
                  <a:cubicBezTo>
                    <a:pt x="1656" y="2931"/>
                    <a:pt x="1" y="8039"/>
                    <a:pt x="1228" y="8238"/>
                  </a:cubicBezTo>
                  <a:cubicBezTo>
                    <a:pt x="1253" y="8240"/>
                    <a:pt x="1289" y="8241"/>
                    <a:pt x="1333" y="8241"/>
                  </a:cubicBezTo>
                  <a:cubicBezTo>
                    <a:pt x="2996" y="8241"/>
                    <a:pt x="17482" y="6949"/>
                    <a:pt x="23837" y="6949"/>
                  </a:cubicBezTo>
                  <a:cubicBezTo>
                    <a:pt x="25010" y="6949"/>
                    <a:pt x="25906" y="6993"/>
                    <a:pt x="26393" y="7097"/>
                  </a:cubicBezTo>
                  <a:cubicBezTo>
                    <a:pt x="30021" y="6844"/>
                    <a:pt x="39419" y="6170"/>
                    <a:pt x="46125" y="6170"/>
                  </a:cubicBezTo>
                  <a:cubicBezTo>
                    <a:pt x="48490" y="6170"/>
                    <a:pt x="50520" y="6254"/>
                    <a:pt x="51844" y="6469"/>
                  </a:cubicBezTo>
                  <a:cubicBezTo>
                    <a:pt x="52567" y="6265"/>
                    <a:pt x="54440" y="6187"/>
                    <a:pt x="56874" y="6187"/>
                  </a:cubicBezTo>
                  <a:cubicBezTo>
                    <a:pt x="64404" y="6187"/>
                    <a:pt x="77312" y="6928"/>
                    <a:pt x="78244" y="6928"/>
                  </a:cubicBezTo>
                  <a:cubicBezTo>
                    <a:pt x="78269" y="6928"/>
                    <a:pt x="78286" y="6927"/>
                    <a:pt x="78293" y="6926"/>
                  </a:cubicBezTo>
                  <a:cubicBezTo>
                    <a:pt x="78514" y="6890"/>
                    <a:pt x="78887" y="6874"/>
                    <a:pt x="79344" y="6874"/>
                  </a:cubicBezTo>
                  <a:cubicBezTo>
                    <a:pt x="81068" y="6874"/>
                    <a:pt x="83994" y="7100"/>
                    <a:pt x="84513" y="7325"/>
                  </a:cubicBezTo>
                  <a:cubicBezTo>
                    <a:pt x="85064" y="7569"/>
                    <a:pt x="85773" y="7632"/>
                    <a:pt x="86478" y="7632"/>
                  </a:cubicBezTo>
                  <a:cubicBezTo>
                    <a:pt x="87224" y="7632"/>
                    <a:pt x="87966" y="7562"/>
                    <a:pt x="88514" y="7562"/>
                  </a:cubicBezTo>
                  <a:cubicBezTo>
                    <a:pt x="88843" y="7562"/>
                    <a:pt x="89102" y="7587"/>
                    <a:pt x="89249" y="7668"/>
                  </a:cubicBezTo>
                  <a:cubicBezTo>
                    <a:pt x="92689" y="7609"/>
                    <a:pt x="94471" y="7592"/>
                    <a:pt x="95538" y="7592"/>
                  </a:cubicBezTo>
                  <a:cubicBezTo>
                    <a:pt x="96975" y="7592"/>
                    <a:pt x="97113" y="7623"/>
                    <a:pt x="98257" y="7623"/>
                  </a:cubicBezTo>
                  <a:cubicBezTo>
                    <a:pt x="99969" y="7623"/>
                    <a:pt x="103932" y="7554"/>
                    <a:pt x="117867" y="7211"/>
                  </a:cubicBezTo>
                  <a:cubicBezTo>
                    <a:pt x="120007" y="7183"/>
                    <a:pt x="120235" y="7183"/>
                    <a:pt x="122004" y="7126"/>
                  </a:cubicBezTo>
                  <a:cubicBezTo>
                    <a:pt x="123053" y="6999"/>
                    <a:pt x="124139" y="6949"/>
                    <a:pt x="125211" y="6949"/>
                  </a:cubicBezTo>
                  <a:cubicBezTo>
                    <a:pt x="127990" y="6949"/>
                    <a:pt x="130673" y="7283"/>
                    <a:pt x="132362" y="7468"/>
                  </a:cubicBezTo>
                  <a:cubicBezTo>
                    <a:pt x="133038" y="7543"/>
                    <a:pt x="133810" y="7618"/>
                    <a:pt x="134472" y="7618"/>
                  </a:cubicBezTo>
                  <a:cubicBezTo>
                    <a:pt x="135067" y="7618"/>
                    <a:pt x="135573" y="7558"/>
                    <a:pt x="135843" y="7382"/>
                  </a:cubicBezTo>
                  <a:cubicBezTo>
                    <a:pt x="137069" y="6641"/>
                    <a:pt x="139352" y="2960"/>
                    <a:pt x="138981" y="1961"/>
                  </a:cubicBezTo>
                  <a:cubicBezTo>
                    <a:pt x="138896" y="1704"/>
                    <a:pt x="135472" y="1362"/>
                    <a:pt x="135215" y="1334"/>
                  </a:cubicBezTo>
                  <a:cubicBezTo>
                    <a:pt x="133931" y="1191"/>
                    <a:pt x="134416" y="1248"/>
                    <a:pt x="133075" y="1134"/>
                  </a:cubicBezTo>
                  <a:cubicBezTo>
                    <a:pt x="131638" y="1034"/>
                    <a:pt x="129897" y="992"/>
                    <a:pt x="128627" y="992"/>
                  </a:cubicBezTo>
                  <a:cubicBezTo>
                    <a:pt x="127728" y="992"/>
                    <a:pt x="127066" y="1013"/>
                    <a:pt x="126912" y="1048"/>
                  </a:cubicBezTo>
                  <a:cubicBezTo>
                    <a:pt x="126828" y="1064"/>
                    <a:pt x="126744" y="1071"/>
                    <a:pt x="126664" y="1071"/>
                  </a:cubicBezTo>
                  <a:cubicBezTo>
                    <a:pt x="126446" y="1071"/>
                    <a:pt x="126261" y="1018"/>
                    <a:pt x="126199" y="934"/>
                  </a:cubicBezTo>
                  <a:cubicBezTo>
                    <a:pt x="126199" y="906"/>
                    <a:pt x="124572" y="820"/>
                    <a:pt x="124515" y="820"/>
                  </a:cubicBezTo>
                  <a:cubicBezTo>
                    <a:pt x="122938" y="768"/>
                    <a:pt x="122052" y="752"/>
                    <a:pt x="121218" y="752"/>
                  </a:cubicBezTo>
                  <a:cubicBezTo>
                    <a:pt x="120211" y="752"/>
                    <a:pt x="119278" y="776"/>
                    <a:pt x="117297" y="791"/>
                  </a:cubicBezTo>
                  <a:lnTo>
                    <a:pt x="115642" y="791"/>
                  </a:lnTo>
                  <a:cubicBezTo>
                    <a:pt x="115642" y="727"/>
                    <a:pt x="115552" y="690"/>
                    <a:pt x="115397" y="690"/>
                  </a:cubicBezTo>
                  <a:cubicBezTo>
                    <a:pt x="115276" y="690"/>
                    <a:pt x="115116" y="713"/>
                    <a:pt x="114928" y="763"/>
                  </a:cubicBezTo>
                  <a:cubicBezTo>
                    <a:pt x="114072" y="963"/>
                    <a:pt x="110021" y="1248"/>
                    <a:pt x="105827" y="1419"/>
                  </a:cubicBezTo>
                  <a:cubicBezTo>
                    <a:pt x="103914" y="1511"/>
                    <a:pt x="101983" y="1548"/>
                    <a:pt x="100324" y="1548"/>
                  </a:cubicBezTo>
                  <a:cubicBezTo>
                    <a:pt x="98370" y="1548"/>
                    <a:pt x="96794" y="1496"/>
                    <a:pt x="96069" y="1419"/>
                  </a:cubicBezTo>
                  <a:cubicBezTo>
                    <a:pt x="94354" y="1235"/>
                    <a:pt x="93497" y="1170"/>
                    <a:pt x="92359" y="1170"/>
                  </a:cubicBezTo>
                  <a:cubicBezTo>
                    <a:pt x="91736" y="1170"/>
                    <a:pt x="91028" y="1189"/>
                    <a:pt x="90048" y="1219"/>
                  </a:cubicBezTo>
                  <a:cubicBezTo>
                    <a:pt x="89919" y="1222"/>
                    <a:pt x="89780" y="1223"/>
                    <a:pt x="89634" y="1223"/>
                  </a:cubicBezTo>
                  <a:cubicBezTo>
                    <a:pt x="87785" y="1223"/>
                    <a:pt x="84653" y="1060"/>
                    <a:pt x="81375" y="849"/>
                  </a:cubicBezTo>
                  <a:cubicBezTo>
                    <a:pt x="79577" y="763"/>
                    <a:pt x="77808" y="649"/>
                    <a:pt x="76125" y="563"/>
                  </a:cubicBezTo>
                  <a:cubicBezTo>
                    <a:pt x="74441" y="506"/>
                    <a:pt x="72958" y="478"/>
                    <a:pt x="71788" y="478"/>
                  </a:cubicBezTo>
                  <a:cubicBezTo>
                    <a:pt x="69562" y="478"/>
                    <a:pt x="71074" y="221"/>
                    <a:pt x="69220" y="192"/>
                  </a:cubicBezTo>
                  <a:cubicBezTo>
                    <a:pt x="68820" y="192"/>
                    <a:pt x="67936" y="135"/>
                    <a:pt x="66652" y="107"/>
                  </a:cubicBezTo>
                  <a:cubicBezTo>
                    <a:pt x="64664" y="67"/>
                    <a:pt x="60693" y="1"/>
                    <a:pt x="55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1"/>
            <p:cNvSpPr/>
            <p:nvPr/>
          </p:nvSpPr>
          <p:spPr>
            <a:xfrm>
              <a:off x="596325" y="4295175"/>
              <a:ext cx="3195325" cy="228750"/>
            </a:xfrm>
            <a:custGeom>
              <a:avLst/>
              <a:gdLst/>
              <a:ahLst/>
              <a:cxnLst/>
              <a:rect l="l" t="t" r="r" b="b"/>
              <a:pathLst>
                <a:path w="119351" h="9150" extrusionOk="0">
                  <a:moveTo>
                    <a:pt x="113952" y="0"/>
                  </a:moveTo>
                  <a:cubicBezTo>
                    <a:pt x="111096" y="0"/>
                    <a:pt x="108469" y="479"/>
                    <a:pt x="108223" y="561"/>
                  </a:cubicBezTo>
                  <a:cubicBezTo>
                    <a:pt x="108120" y="607"/>
                    <a:pt x="108013" y="625"/>
                    <a:pt x="107916" y="625"/>
                  </a:cubicBezTo>
                  <a:cubicBezTo>
                    <a:pt x="107770" y="625"/>
                    <a:pt x="107647" y="584"/>
                    <a:pt x="107595" y="533"/>
                  </a:cubicBezTo>
                  <a:lnTo>
                    <a:pt x="107225" y="533"/>
                  </a:lnTo>
                  <a:cubicBezTo>
                    <a:pt x="102574" y="818"/>
                    <a:pt x="106711" y="618"/>
                    <a:pt x="98979" y="1046"/>
                  </a:cubicBezTo>
                  <a:cubicBezTo>
                    <a:pt x="98979" y="1003"/>
                    <a:pt x="98915" y="982"/>
                    <a:pt x="98808" y="982"/>
                  </a:cubicBezTo>
                  <a:cubicBezTo>
                    <a:pt x="98701" y="982"/>
                    <a:pt x="98551" y="1003"/>
                    <a:pt x="98380" y="1046"/>
                  </a:cubicBezTo>
                  <a:cubicBezTo>
                    <a:pt x="97467" y="1389"/>
                    <a:pt x="90847" y="2245"/>
                    <a:pt x="85882" y="2330"/>
                  </a:cubicBezTo>
                  <a:cubicBezTo>
                    <a:pt x="84427" y="2330"/>
                    <a:pt x="83257" y="2330"/>
                    <a:pt x="82687" y="2302"/>
                  </a:cubicBezTo>
                  <a:cubicBezTo>
                    <a:pt x="81509" y="2227"/>
                    <a:pt x="80806" y="2184"/>
                    <a:pt x="80074" y="2184"/>
                  </a:cubicBezTo>
                  <a:cubicBezTo>
                    <a:pt x="79405" y="2184"/>
                    <a:pt x="78711" y="2220"/>
                    <a:pt x="77608" y="2302"/>
                  </a:cubicBezTo>
                  <a:cubicBezTo>
                    <a:pt x="77106" y="2341"/>
                    <a:pt x="76440" y="2357"/>
                    <a:pt x="75661" y="2357"/>
                  </a:cubicBezTo>
                  <a:cubicBezTo>
                    <a:pt x="74185" y="2357"/>
                    <a:pt x="72304" y="2301"/>
                    <a:pt x="70361" y="2245"/>
                  </a:cubicBezTo>
                  <a:cubicBezTo>
                    <a:pt x="62682" y="1974"/>
                    <a:pt x="57925" y="1877"/>
                    <a:pt x="54645" y="1877"/>
                  </a:cubicBezTo>
                  <a:cubicBezTo>
                    <a:pt x="46433" y="1877"/>
                    <a:pt x="47479" y="2483"/>
                    <a:pt x="35116" y="2483"/>
                  </a:cubicBezTo>
                  <a:cubicBezTo>
                    <a:pt x="34197" y="2483"/>
                    <a:pt x="33204" y="2480"/>
                    <a:pt x="32128" y="2473"/>
                  </a:cubicBezTo>
                  <a:cubicBezTo>
                    <a:pt x="29189" y="2444"/>
                    <a:pt x="27192" y="2444"/>
                    <a:pt x="27078" y="2330"/>
                  </a:cubicBezTo>
                  <a:cubicBezTo>
                    <a:pt x="27058" y="2306"/>
                    <a:pt x="27026" y="2296"/>
                    <a:pt x="26986" y="2296"/>
                  </a:cubicBezTo>
                  <a:cubicBezTo>
                    <a:pt x="26772" y="2296"/>
                    <a:pt x="26311" y="2583"/>
                    <a:pt x="26046" y="2583"/>
                  </a:cubicBezTo>
                  <a:cubicBezTo>
                    <a:pt x="26004" y="2583"/>
                    <a:pt x="25967" y="2575"/>
                    <a:pt x="25936" y="2558"/>
                  </a:cubicBezTo>
                  <a:cubicBezTo>
                    <a:pt x="23323" y="2665"/>
                    <a:pt x="22405" y="2846"/>
                    <a:pt x="20619" y="2846"/>
                  </a:cubicBezTo>
                  <a:cubicBezTo>
                    <a:pt x="20494" y="2846"/>
                    <a:pt x="20364" y="2846"/>
                    <a:pt x="20230" y="2844"/>
                  </a:cubicBezTo>
                  <a:cubicBezTo>
                    <a:pt x="17828" y="2767"/>
                    <a:pt x="14716" y="2370"/>
                    <a:pt x="12145" y="2370"/>
                  </a:cubicBezTo>
                  <a:cubicBezTo>
                    <a:pt x="11845" y="2370"/>
                    <a:pt x="11553" y="2375"/>
                    <a:pt x="11271" y="2387"/>
                  </a:cubicBezTo>
                  <a:cubicBezTo>
                    <a:pt x="10075" y="2434"/>
                    <a:pt x="7762" y="2616"/>
                    <a:pt x="6627" y="2616"/>
                  </a:cubicBezTo>
                  <a:cubicBezTo>
                    <a:pt x="6381" y="2616"/>
                    <a:pt x="6190" y="2607"/>
                    <a:pt x="6078" y="2587"/>
                  </a:cubicBezTo>
                  <a:cubicBezTo>
                    <a:pt x="5818" y="2553"/>
                    <a:pt x="5604" y="2535"/>
                    <a:pt x="5426" y="2535"/>
                  </a:cubicBezTo>
                  <a:cubicBezTo>
                    <a:pt x="4235" y="2535"/>
                    <a:pt x="4594" y="3336"/>
                    <a:pt x="2882" y="5668"/>
                  </a:cubicBezTo>
                  <a:cubicBezTo>
                    <a:pt x="1798" y="7152"/>
                    <a:pt x="1" y="8293"/>
                    <a:pt x="3710" y="8750"/>
                  </a:cubicBezTo>
                  <a:cubicBezTo>
                    <a:pt x="4223" y="8815"/>
                    <a:pt x="4783" y="8841"/>
                    <a:pt x="5365" y="8841"/>
                  </a:cubicBezTo>
                  <a:cubicBezTo>
                    <a:pt x="6819" y="8841"/>
                    <a:pt x="8405" y="8681"/>
                    <a:pt x="9730" y="8579"/>
                  </a:cubicBezTo>
                  <a:cubicBezTo>
                    <a:pt x="10814" y="8487"/>
                    <a:pt x="11760" y="8451"/>
                    <a:pt x="12625" y="8451"/>
                  </a:cubicBezTo>
                  <a:cubicBezTo>
                    <a:pt x="16084" y="8451"/>
                    <a:pt x="18238" y="9035"/>
                    <a:pt x="22712" y="9035"/>
                  </a:cubicBezTo>
                  <a:cubicBezTo>
                    <a:pt x="23112" y="9035"/>
                    <a:pt x="23853" y="9035"/>
                    <a:pt x="24253" y="9149"/>
                  </a:cubicBezTo>
                  <a:cubicBezTo>
                    <a:pt x="30292" y="8634"/>
                    <a:pt x="38221" y="8446"/>
                    <a:pt x="42621" y="8446"/>
                  </a:cubicBezTo>
                  <a:cubicBezTo>
                    <a:pt x="44313" y="8446"/>
                    <a:pt x="45483" y="8474"/>
                    <a:pt x="45823" y="8522"/>
                  </a:cubicBezTo>
                  <a:cubicBezTo>
                    <a:pt x="46957" y="8105"/>
                    <a:pt x="50155" y="7978"/>
                    <a:pt x="53777" y="7978"/>
                  </a:cubicBezTo>
                  <a:cubicBezTo>
                    <a:pt x="59549" y="7978"/>
                    <a:pt x="66401" y="8302"/>
                    <a:pt x="67695" y="8302"/>
                  </a:cubicBezTo>
                  <a:cubicBezTo>
                    <a:pt x="67816" y="8302"/>
                    <a:pt x="67889" y="8300"/>
                    <a:pt x="67907" y="8293"/>
                  </a:cubicBezTo>
                  <a:cubicBezTo>
                    <a:pt x="68168" y="8232"/>
                    <a:pt x="68708" y="8206"/>
                    <a:pt x="69348" y="8206"/>
                  </a:cubicBezTo>
                  <a:cubicBezTo>
                    <a:pt x="70805" y="8206"/>
                    <a:pt x="72780" y="8343"/>
                    <a:pt x="73157" y="8522"/>
                  </a:cubicBezTo>
                  <a:cubicBezTo>
                    <a:pt x="73557" y="8717"/>
                    <a:pt x="74044" y="8777"/>
                    <a:pt x="74540" y="8777"/>
                  </a:cubicBezTo>
                  <a:cubicBezTo>
                    <a:pt x="75320" y="8777"/>
                    <a:pt x="76124" y="8629"/>
                    <a:pt x="76657" y="8629"/>
                  </a:cubicBezTo>
                  <a:cubicBezTo>
                    <a:pt x="76873" y="8629"/>
                    <a:pt x="77044" y="8653"/>
                    <a:pt x="77152" y="8721"/>
                  </a:cubicBezTo>
                  <a:cubicBezTo>
                    <a:pt x="81645" y="8450"/>
                    <a:pt x="81859" y="8415"/>
                    <a:pt x="82116" y="8415"/>
                  </a:cubicBezTo>
                  <a:cubicBezTo>
                    <a:pt x="82208" y="8415"/>
                    <a:pt x="82305" y="8419"/>
                    <a:pt x="82605" y="8419"/>
                  </a:cubicBezTo>
                  <a:cubicBezTo>
                    <a:pt x="83144" y="8419"/>
                    <a:pt x="84339" y="8404"/>
                    <a:pt x="87338" y="8322"/>
                  </a:cubicBezTo>
                  <a:cubicBezTo>
                    <a:pt x="87965" y="8322"/>
                    <a:pt x="88622" y="8293"/>
                    <a:pt x="89306" y="8265"/>
                  </a:cubicBezTo>
                  <a:cubicBezTo>
                    <a:pt x="90676" y="8179"/>
                    <a:pt x="92102" y="8094"/>
                    <a:pt x="93529" y="7979"/>
                  </a:cubicBezTo>
                  <a:cubicBezTo>
                    <a:pt x="98294" y="7580"/>
                    <a:pt x="97524" y="7609"/>
                    <a:pt x="103801" y="7123"/>
                  </a:cubicBezTo>
                  <a:cubicBezTo>
                    <a:pt x="105826" y="6952"/>
                    <a:pt x="107595" y="6296"/>
                    <a:pt x="111961" y="6296"/>
                  </a:cubicBezTo>
                  <a:cubicBezTo>
                    <a:pt x="112931" y="6296"/>
                    <a:pt x="113825" y="6347"/>
                    <a:pt x="114533" y="6347"/>
                  </a:cubicBezTo>
                  <a:cubicBezTo>
                    <a:pt x="114887" y="6347"/>
                    <a:pt x="115195" y="6334"/>
                    <a:pt x="115442" y="6296"/>
                  </a:cubicBezTo>
                  <a:cubicBezTo>
                    <a:pt x="115870" y="6239"/>
                    <a:pt x="116127" y="6125"/>
                    <a:pt x="116868" y="5041"/>
                  </a:cubicBezTo>
                  <a:cubicBezTo>
                    <a:pt x="117724" y="3842"/>
                    <a:pt x="119351" y="1588"/>
                    <a:pt x="119151" y="846"/>
                  </a:cubicBezTo>
                  <a:cubicBezTo>
                    <a:pt x="119094" y="675"/>
                    <a:pt x="117496" y="304"/>
                    <a:pt x="117296" y="276"/>
                  </a:cubicBezTo>
                  <a:cubicBezTo>
                    <a:pt x="116233" y="74"/>
                    <a:pt x="115075" y="0"/>
                    <a:pt x="1139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1"/>
            <p:cNvSpPr/>
            <p:nvPr/>
          </p:nvSpPr>
          <p:spPr>
            <a:xfrm rot="5400000">
              <a:off x="1924073" y="2555727"/>
              <a:ext cx="3581804"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1"/>
            <p:cNvSpPr/>
            <p:nvPr/>
          </p:nvSpPr>
          <p:spPr>
            <a:xfrm rot="-5400000">
              <a:off x="-1221171" y="2607829"/>
              <a:ext cx="3666692" cy="201500"/>
            </a:xfrm>
            <a:custGeom>
              <a:avLst/>
              <a:gdLst/>
              <a:ahLst/>
              <a:cxnLst/>
              <a:rect l="l" t="t" r="r" b="b"/>
              <a:pathLst>
                <a:path w="135728" h="8060" extrusionOk="0">
                  <a:moveTo>
                    <a:pt x="90622" y="0"/>
                  </a:moveTo>
                  <a:cubicBezTo>
                    <a:pt x="89853" y="0"/>
                    <a:pt x="89036" y="43"/>
                    <a:pt x="87765" y="122"/>
                  </a:cubicBezTo>
                  <a:cubicBezTo>
                    <a:pt x="86877" y="181"/>
                    <a:pt x="85558" y="200"/>
                    <a:pt x="84011" y="200"/>
                  </a:cubicBezTo>
                  <a:cubicBezTo>
                    <a:pt x="81280" y="200"/>
                    <a:pt x="77841" y="141"/>
                    <a:pt x="74824" y="141"/>
                  </a:cubicBezTo>
                  <a:cubicBezTo>
                    <a:pt x="72963" y="141"/>
                    <a:pt x="71263" y="164"/>
                    <a:pt x="69990" y="236"/>
                  </a:cubicBezTo>
                  <a:cubicBezTo>
                    <a:pt x="69680" y="253"/>
                    <a:pt x="69446" y="260"/>
                    <a:pt x="69266" y="260"/>
                  </a:cubicBezTo>
                  <a:cubicBezTo>
                    <a:pt x="68299" y="260"/>
                    <a:pt x="68904" y="59"/>
                    <a:pt x="67849" y="59"/>
                  </a:cubicBezTo>
                  <a:cubicBezTo>
                    <a:pt x="67743" y="59"/>
                    <a:pt x="67621" y="61"/>
                    <a:pt x="67479" y="65"/>
                  </a:cubicBezTo>
                  <a:cubicBezTo>
                    <a:pt x="55923" y="179"/>
                    <a:pt x="35123" y="636"/>
                    <a:pt x="34952" y="636"/>
                  </a:cubicBezTo>
                  <a:cubicBezTo>
                    <a:pt x="33546" y="659"/>
                    <a:pt x="32340" y="673"/>
                    <a:pt x="31400" y="673"/>
                  </a:cubicBezTo>
                  <a:cubicBezTo>
                    <a:pt x="30070" y="673"/>
                    <a:pt x="29272" y="645"/>
                    <a:pt x="29189" y="579"/>
                  </a:cubicBezTo>
                  <a:cubicBezTo>
                    <a:pt x="29169" y="555"/>
                    <a:pt x="29135" y="545"/>
                    <a:pt x="29091" y="545"/>
                  </a:cubicBezTo>
                  <a:cubicBezTo>
                    <a:pt x="28857" y="545"/>
                    <a:pt x="28327" y="831"/>
                    <a:pt x="28028" y="831"/>
                  </a:cubicBezTo>
                  <a:cubicBezTo>
                    <a:pt x="27980" y="831"/>
                    <a:pt x="27938" y="824"/>
                    <a:pt x="27905" y="807"/>
                  </a:cubicBezTo>
                  <a:cubicBezTo>
                    <a:pt x="11841" y="1492"/>
                    <a:pt x="12155" y="1492"/>
                    <a:pt x="9073" y="1606"/>
                  </a:cubicBezTo>
                  <a:cubicBezTo>
                    <a:pt x="7383" y="1670"/>
                    <a:pt x="6029" y="1702"/>
                    <a:pt x="5278" y="1702"/>
                  </a:cubicBezTo>
                  <a:cubicBezTo>
                    <a:pt x="5027" y="1702"/>
                    <a:pt x="4843" y="1699"/>
                    <a:pt x="4736" y="1691"/>
                  </a:cubicBezTo>
                  <a:cubicBezTo>
                    <a:pt x="4452" y="1668"/>
                    <a:pt x="4211" y="1655"/>
                    <a:pt x="4003" y="1655"/>
                  </a:cubicBezTo>
                  <a:cubicBezTo>
                    <a:pt x="3461" y="1655"/>
                    <a:pt x="3142" y="1742"/>
                    <a:pt x="2853" y="1948"/>
                  </a:cubicBezTo>
                  <a:cubicBezTo>
                    <a:pt x="1741" y="2747"/>
                    <a:pt x="0" y="7797"/>
                    <a:pt x="1227" y="8054"/>
                  </a:cubicBezTo>
                  <a:cubicBezTo>
                    <a:pt x="1273" y="8058"/>
                    <a:pt x="1341" y="8060"/>
                    <a:pt x="1429" y="8060"/>
                  </a:cubicBezTo>
                  <a:cubicBezTo>
                    <a:pt x="2000" y="8060"/>
                    <a:pt x="3425" y="7985"/>
                    <a:pt x="5279" y="7911"/>
                  </a:cubicBezTo>
                  <a:cubicBezTo>
                    <a:pt x="6363" y="7883"/>
                    <a:pt x="7561" y="7797"/>
                    <a:pt x="8874" y="7712"/>
                  </a:cubicBezTo>
                  <a:cubicBezTo>
                    <a:pt x="10569" y="7648"/>
                    <a:pt x="17896" y="7254"/>
                    <a:pt x="22421" y="7254"/>
                  </a:cubicBezTo>
                  <a:cubicBezTo>
                    <a:pt x="23989" y="7254"/>
                    <a:pt x="25221" y="7301"/>
                    <a:pt x="25765" y="7426"/>
                  </a:cubicBezTo>
                  <a:cubicBezTo>
                    <a:pt x="27318" y="7357"/>
                    <a:pt x="39590" y="6534"/>
                    <a:pt x="46723" y="6534"/>
                  </a:cubicBezTo>
                  <a:cubicBezTo>
                    <a:pt x="48369" y="6534"/>
                    <a:pt x="49741" y="6578"/>
                    <a:pt x="50645" y="6684"/>
                  </a:cubicBezTo>
                  <a:cubicBezTo>
                    <a:pt x="51700" y="6401"/>
                    <a:pt x="56886" y="6281"/>
                    <a:pt x="62373" y="6281"/>
                  </a:cubicBezTo>
                  <a:cubicBezTo>
                    <a:pt x="62970" y="6281"/>
                    <a:pt x="63570" y="6282"/>
                    <a:pt x="64169" y="6285"/>
                  </a:cubicBezTo>
                  <a:cubicBezTo>
                    <a:pt x="68420" y="6325"/>
                    <a:pt x="72560" y="6378"/>
                    <a:pt x="74827" y="6378"/>
                  </a:cubicBezTo>
                  <a:cubicBezTo>
                    <a:pt x="75817" y="6378"/>
                    <a:pt x="76450" y="6368"/>
                    <a:pt x="76581" y="6342"/>
                  </a:cubicBezTo>
                  <a:cubicBezTo>
                    <a:pt x="77025" y="6228"/>
                    <a:pt x="78154" y="6176"/>
                    <a:pt x="79322" y="6176"/>
                  </a:cubicBezTo>
                  <a:cubicBezTo>
                    <a:pt x="80778" y="6176"/>
                    <a:pt x="82297" y="6257"/>
                    <a:pt x="82629" y="6399"/>
                  </a:cubicBezTo>
                  <a:cubicBezTo>
                    <a:pt x="83067" y="6564"/>
                    <a:pt x="83583" y="6617"/>
                    <a:pt x="84112" y="6617"/>
                  </a:cubicBezTo>
                  <a:cubicBezTo>
                    <a:pt x="85052" y="6617"/>
                    <a:pt x="86032" y="6450"/>
                    <a:pt x="86678" y="6450"/>
                  </a:cubicBezTo>
                  <a:cubicBezTo>
                    <a:pt x="86925" y="6450"/>
                    <a:pt x="87123" y="6475"/>
                    <a:pt x="87252" y="6542"/>
                  </a:cubicBezTo>
                  <a:cubicBezTo>
                    <a:pt x="89752" y="6409"/>
                    <a:pt x="90607" y="6285"/>
                    <a:pt x="94149" y="6285"/>
                  </a:cubicBezTo>
                  <a:cubicBezTo>
                    <a:pt x="97480" y="6285"/>
                    <a:pt x="103187" y="6395"/>
                    <a:pt x="114871" y="6713"/>
                  </a:cubicBezTo>
                  <a:cubicBezTo>
                    <a:pt x="116816" y="6767"/>
                    <a:pt x="118094" y="6783"/>
                    <a:pt x="119020" y="6783"/>
                  </a:cubicBezTo>
                  <a:cubicBezTo>
                    <a:pt x="120298" y="6783"/>
                    <a:pt x="120904" y="6753"/>
                    <a:pt x="121664" y="6753"/>
                  </a:cubicBezTo>
                  <a:cubicBezTo>
                    <a:pt x="122680" y="6753"/>
                    <a:pt x="123972" y="6806"/>
                    <a:pt x="127511" y="7055"/>
                  </a:cubicBezTo>
                  <a:cubicBezTo>
                    <a:pt x="128749" y="7137"/>
                    <a:pt x="129857" y="7206"/>
                    <a:pt x="130752" y="7206"/>
                  </a:cubicBezTo>
                  <a:cubicBezTo>
                    <a:pt x="131734" y="7206"/>
                    <a:pt x="132459" y="7123"/>
                    <a:pt x="132817" y="6884"/>
                  </a:cubicBezTo>
                  <a:cubicBezTo>
                    <a:pt x="134101" y="5943"/>
                    <a:pt x="135728" y="2091"/>
                    <a:pt x="135271" y="1121"/>
                  </a:cubicBezTo>
                  <a:cubicBezTo>
                    <a:pt x="135177" y="914"/>
                    <a:pt x="130495" y="831"/>
                    <a:pt x="127152" y="831"/>
                  </a:cubicBezTo>
                  <a:cubicBezTo>
                    <a:pt x="125418" y="831"/>
                    <a:pt x="124044" y="853"/>
                    <a:pt x="123858" y="892"/>
                  </a:cubicBezTo>
                  <a:cubicBezTo>
                    <a:pt x="123782" y="908"/>
                    <a:pt x="123703" y="915"/>
                    <a:pt x="123628" y="915"/>
                  </a:cubicBezTo>
                  <a:cubicBezTo>
                    <a:pt x="123421" y="915"/>
                    <a:pt x="123236" y="862"/>
                    <a:pt x="123174" y="778"/>
                  </a:cubicBezTo>
                  <a:cubicBezTo>
                    <a:pt x="123145" y="778"/>
                    <a:pt x="123002" y="778"/>
                    <a:pt x="122717" y="750"/>
                  </a:cubicBezTo>
                  <a:cubicBezTo>
                    <a:pt x="120748" y="607"/>
                    <a:pt x="113787" y="322"/>
                    <a:pt x="113473" y="265"/>
                  </a:cubicBezTo>
                  <a:cubicBezTo>
                    <a:pt x="113187" y="236"/>
                    <a:pt x="113073" y="236"/>
                    <a:pt x="113073" y="236"/>
                  </a:cubicBezTo>
                  <a:cubicBezTo>
                    <a:pt x="113073" y="167"/>
                    <a:pt x="112948" y="129"/>
                    <a:pt x="112766" y="129"/>
                  </a:cubicBezTo>
                  <a:cubicBezTo>
                    <a:pt x="112648" y="129"/>
                    <a:pt x="112506" y="145"/>
                    <a:pt x="112360" y="179"/>
                  </a:cubicBezTo>
                  <a:cubicBezTo>
                    <a:pt x="111532" y="350"/>
                    <a:pt x="107538" y="350"/>
                    <a:pt x="103429" y="350"/>
                  </a:cubicBezTo>
                  <a:cubicBezTo>
                    <a:pt x="99321" y="350"/>
                    <a:pt x="95098" y="265"/>
                    <a:pt x="93728" y="179"/>
                  </a:cubicBezTo>
                  <a:cubicBezTo>
                    <a:pt x="92337" y="57"/>
                    <a:pt x="91511" y="0"/>
                    <a:pt x="90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41"/>
          <p:cNvGrpSpPr/>
          <p:nvPr/>
        </p:nvGrpSpPr>
        <p:grpSpPr>
          <a:xfrm rot="3599956">
            <a:off x="2972528" y="1163478"/>
            <a:ext cx="419925" cy="222725"/>
            <a:chOff x="2951412" y="1320981"/>
            <a:chExt cx="419934" cy="222729"/>
          </a:xfrm>
        </p:grpSpPr>
        <p:sp>
          <p:nvSpPr>
            <p:cNvPr id="853" name="Google Shape;853;p41"/>
            <p:cNvSpPr/>
            <p:nvPr/>
          </p:nvSpPr>
          <p:spPr>
            <a:xfrm rot="-1677089">
              <a:off x="2986451" y="1372774"/>
              <a:ext cx="64322" cy="165517"/>
            </a:xfrm>
            <a:custGeom>
              <a:avLst/>
              <a:gdLst/>
              <a:ahLst/>
              <a:cxnLst/>
              <a:rect l="l" t="t" r="r" b="b"/>
              <a:pathLst>
                <a:path w="2573" h="6621" extrusionOk="0">
                  <a:moveTo>
                    <a:pt x="1078" y="0"/>
                  </a:moveTo>
                  <a:cubicBezTo>
                    <a:pt x="591" y="0"/>
                    <a:pt x="90" y="310"/>
                    <a:pt x="60" y="930"/>
                  </a:cubicBezTo>
                  <a:cubicBezTo>
                    <a:pt x="1" y="2618"/>
                    <a:pt x="150" y="4276"/>
                    <a:pt x="523" y="5919"/>
                  </a:cubicBezTo>
                  <a:cubicBezTo>
                    <a:pt x="637" y="6408"/>
                    <a:pt x="1003" y="6621"/>
                    <a:pt x="1385" y="6621"/>
                  </a:cubicBezTo>
                  <a:cubicBezTo>
                    <a:pt x="1960" y="6621"/>
                    <a:pt x="2573" y="6140"/>
                    <a:pt x="2420" y="5396"/>
                  </a:cubicBezTo>
                  <a:cubicBezTo>
                    <a:pt x="2077" y="3917"/>
                    <a:pt x="1972" y="2454"/>
                    <a:pt x="2017" y="930"/>
                  </a:cubicBezTo>
                  <a:cubicBezTo>
                    <a:pt x="2039" y="310"/>
                    <a:pt x="1565" y="0"/>
                    <a:pt x="10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1"/>
            <p:cNvSpPr/>
            <p:nvPr/>
          </p:nvSpPr>
          <p:spPr>
            <a:xfrm>
              <a:off x="3128925" y="1320981"/>
              <a:ext cx="49325" cy="202772"/>
            </a:xfrm>
            <a:custGeom>
              <a:avLst/>
              <a:gdLst/>
              <a:ahLst/>
              <a:cxnLst/>
              <a:rect l="l" t="t" r="r" b="b"/>
              <a:pathLst>
                <a:path w="1973" h="5456" extrusionOk="0">
                  <a:moveTo>
                    <a:pt x="987" y="0"/>
                  </a:moveTo>
                  <a:cubicBezTo>
                    <a:pt x="494" y="0"/>
                    <a:pt x="1" y="314"/>
                    <a:pt x="1" y="941"/>
                  </a:cubicBezTo>
                  <a:lnTo>
                    <a:pt x="1" y="4526"/>
                  </a:lnTo>
                  <a:cubicBezTo>
                    <a:pt x="1" y="5146"/>
                    <a:pt x="494" y="5456"/>
                    <a:pt x="987" y="5456"/>
                  </a:cubicBezTo>
                  <a:cubicBezTo>
                    <a:pt x="1479" y="5456"/>
                    <a:pt x="1972" y="5146"/>
                    <a:pt x="1972" y="4526"/>
                  </a:cubicBezTo>
                  <a:lnTo>
                    <a:pt x="1972" y="941"/>
                  </a:lnTo>
                  <a:cubicBezTo>
                    <a:pt x="1972" y="314"/>
                    <a:pt x="1479" y="0"/>
                    <a:pt x="9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1"/>
            <p:cNvSpPr/>
            <p:nvPr/>
          </p:nvSpPr>
          <p:spPr>
            <a:xfrm rot="2324420">
              <a:off x="3263449" y="1376738"/>
              <a:ext cx="65826" cy="157602"/>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 name="Google Shape;856;p41"/>
          <p:cNvGrpSpPr/>
          <p:nvPr/>
        </p:nvGrpSpPr>
        <p:grpSpPr>
          <a:xfrm>
            <a:off x="2688800" y="1888251"/>
            <a:ext cx="130588" cy="194506"/>
            <a:chOff x="2540775" y="2709726"/>
            <a:chExt cx="130588" cy="194506"/>
          </a:xfrm>
        </p:grpSpPr>
        <p:sp>
          <p:nvSpPr>
            <p:cNvPr id="857" name="Google Shape;857;p41"/>
            <p:cNvSpPr/>
            <p:nvPr/>
          </p:nvSpPr>
          <p:spPr>
            <a:xfrm rot="5538887">
              <a:off x="2550831" y="2785777"/>
              <a:ext cx="167583" cy="66768"/>
            </a:xfrm>
            <a:custGeom>
              <a:avLst/>
              <a:gdLst/>
              <a:ahLst/>
              <a:cxnLst/>
              <a:rect l="l" t="t" r="r" b="b"/>
              <a:pathLst>
                <a:path w="4237" h="1688" extrusionOk="0">
                  <a:moveTo>
                    <a:pt x="1373" y="0"/>
                  </a:moveTo>
                  <a:cubicBezTo>
                    <a:pt x="1108" y="0"/>
                    <a:pt x="840" y="20"/>
                    <a:pt x="568" y="59"/>
                  </a:cubicBezTo>
                  <a:cubicBezTo>
                    <a:pt x="195" y="118"/>
                    <a:pt x="1" y="567"/>
                    <a:pt x="90" y="865"/>
                  </a:cubicBezTo>
                  <a:cubicBezTo>
                    <a:pt x="179" y="1182"/>
                    <a:pt x="462" y="1327"/>
                    <a:pt x="764" y="1327"/>
                  </a:cubicBezTo>
                  <a:cubicBezTo>
                    <a:pt x="818" y="1327"/>
                    <a:pt x="873" y="1322"/>
                    <a:pt x="927" y="1313"/>
                  </a:cubicBezTo>
                  <a:cubicBezTo>
                    <a:pt x="1080" y="1292"/>
                    <a:pt x="1235" y="1282"/>
                    <a:pt x="1389" y="1282"/>
                  </a:cubicBezTo>
                  <a:cubicBezTo>
                    <a:pt x="1899" y="1282"/>
                    <a:pt x="2410" y="1394"/>
                    <a:pt x="2868" y="1612"/>
                  </a:cubicBezTo>
                  <a:cubicBezTo>
                    <a:pt x="2979" y="1664"/>
                    <a:pt x="3088" y="1687"/>
                    <a:pt x="3190" y="1687"/>
                  </a:cubicBezTo>
                  <a:cubicBezTo>
                    <a:pt x="3823" y="1687"/>
                    <a:pt x="4237" y="813"/>
                    <a:pt x="3556" y="492"/>
                  </a:cubicBezTo>
                  <a:cubicBezTo>
                    <a:pt x="2859" y="160"/>
                    <a:pt x="2129" y="0"/>
                    <a:pt x="1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1"/>
            <p:cNvSpPr/>
            <p:nvPr/>
          </p:nvSpPr>
          <p:spPr>
            <a:xfrm rot="5538887">
              <a:off x="2497436" y="2756926"/>
              <a:ext cx="143778" cy="51334"/>
            </a:xfrm>
            <a:custGeom>
              <a:avLst/>
              <a:gdLst/>
              <a:ahLst/>
              <a:cxnLst/>
              <a:rect l="l" t="t" r="r" b="b"/>
              <a:pathLst>
                <a:path w="4931" h="1680" extrusionOk="0">
                  <a:moveTo>
                    <a:pt x="1953" y="0"/>
                  </a:moveTo>
                  <a:cubicBezTo>
                    <a:pt x="1579" y="0"/>
                    <a:pt x="1200" y="38"/>
                    <a:pt x="812" y="116"/>
                  </a:cubicBezTo>
                  <a:cubicBezTo>
                    <a:pt x="0" y="298"/>
                    <a:pt x="278" y="1386"/>
                    <a:pt x="1017" y="1386"/>
                  </a:cubicBezTo>
                  <a:cubicBezTo>
                    <a:pt x="1066" y="1386"/>
                    <a:pt x="1118" y="1381"/>
                    <a:pt x="1171" y="1371"/>
                  </a:cubicBezTo>
                  <a:cubicBezTo>
                    <a:pt x="1437" y="1321"/>
                    <a:pt x="1704" y="1296"/>
                    <a:pt x="1970" y="1296"/>
                  </a:cubicBezTo>
                  <a:cubicBezTo>
                    <a:pt x="2511" y="1296"/>
                    <a:pt x="3045" y="1399"/>
                    <a:pt x="3546" y="1610"/>
                  </a:cubicBezTo>
                  <a:cubicBezTo>
                    <a:pt x="3651" y="1658"/>
                    <a:pt x="3754" y="1679"/>
                    <a:pt x="3853" y="1679"/>
                  </a:cubicBezTo>
                  <a:cubicBezTo>
                    <a:pt x="4488" y="1679"/>
                    <a:pt x="4930" y="799"/>
                    <a:pt x="4233" y="489"/>
                  </a:cubicBezTo>
                  <a:cubicBezTo>
                    <a:pt x="3486" y="166"/>
                    <a:pt x="2732" y="0"/>
                    <a:pt x="19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9" name="Google Shape;859;p41"/>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 Box 12"/>
          <p:cNvSpPr txBox="1"/>
          <p:nvPr/>
        </p:nvSpPr>
        <p:spPr>
          <a:xfrm>
            <a:off x="4218305" y="2139315"/>
            <a:ext cx="4333875" cy="953135"/>
          </a:xfrm>
          <a:prstGeom prst="rect">
            <a:avLst/>
          </a:prstGeom>
          <a:noFill/>
          <a:ln w="9525">
            <a:noFill/>
          </a:ln>
        </p:spPr>
        <p:txBody>
          <a:bodyPr wrap="square">
            <a:spAutoFit/>
          </a:bodyPr>
          <a:lstStyle/>
          <a:p>
            <a:pPr algn="ctr">
              <a:spcBef>
                <a:spcPct val="50000"/>
              </a:spcBef>
            </a:pPr>
            <a:r>
              <a:rPr sz="2800" b="1" dirty="0">
                <a:solidFill>
                  <a:schemeClr val="tx1"/>
                </a:solidFill>
                <a:latin typeface="Times New Roman" panose="02020603050405020304" charset="0"/>
                <a:cs typeface="Times New Roman" panose="02020603050405020304" charset="0"/>
              </a:rPr>
              <a:t>Khi quan sát viết một bài văn tả người, cần lưu ý:</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ppt_x</p:attrName>
                                        </p:attrNameLst>
                                      </p:cBhvr>
                                      <p:tavLst>
                                        <p:tav tm="0">
                                          <p:val>
                                            <p:strVal val="#ppt_x-.2"/>
                                          </p:val>
                                        </p:tav>
                                        <p:tav tm="100000">
                                          <p:val>
                                            <p:strVal val="#ppt_x"/>
                                          </p:val>
                                        </p:tav>
                                      </p:tavLst>
                                    </p:anim>
                                    <p:anim calcmode="lin" valueType="num">
                                      <p:cBhvr>
                                        <p:cTn id="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240"/>
                                        </p:tgtEl>
                                        <p:attrNameLst>
                                          <p:attrName>style.visibility</p:attrName>
                                        </p:attrNameLst>
                                      </p:cBhvr>
                                      <p:to>
                                        <p:strVal val="visible"/>
                                      </p:to>
                                    </p:set>
                                    <p:anim calcmode="lin" valueType="num">
                                      <p:cBhvr>
                                        <p:cTn id="12" dur="1000" fill="hold"/>
                                        <p:tgtEl>
                                          <p:spTgt spid="1240"/>
                                        </p:tgtEl>
                                        <p:attrNameLst>
                                          <p:attrName>ppt_x</p:attrName>
                                        </p:attrNameLst>
                                      </p:cBhvr>
                                      <p:tavLst>
                                        <p:tav tm="0">
                                          <p:val>
                                            <p:strVal val="#ppt_x-.2"/>
                                          </p:val>
                                        </p:tav>
                                        <p:tav tm="100000">
                                          <p:val>
                                            <p:strVal val="#ppt_x"/>
                                          </p:val>
                                        </p:tav>
                                      </p:tavLst>
                                    </p:anim>
                                    <p:anim calcmode="lin" valueType="num">
                                      <p:cBhvr>
                                        <p:cTn id="13" dur="1000" fill="hold"/>
                                        <p:tgtEl>
                                          <p:spTgt spid="124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0" grpId="0" animBg="1"/>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8" name="Google Shape;2788;p67"/>
          <p:cNvPicPr preferRelativeResize="0"/>
          <p:nvPr/>
        </p:nvPicPr>
        <p:blipFill rotWithShape="1">
          <a:blip r:embed="rId2"/>
          <a:srcRect t="1503" b="1512"/>
          <a:stretch>
            <a:fillRect/>
          </a:stretch>
        </p:blipFill>
        <p:spPr>
          <a:xfrm>
            <a:off x="3780155" y="1848485"/>
            <a:ext cx="1976755" cy="1878330"/>
          </a:xfrm>
          <a:prstGeom prst="ellipse">
            <a:avLst/>
          </a:prstGeom>
          <a:noFill/>
          <a:ln>
            <a:noFill/>
          </a:ln>
        </p:spPr>
      </p:pic>
      <p:sp>
        <p:nvSpPr>
          <p:cNvPr id="13" name="Rectangle 19"/>
          <p:cNvSpPr/>
          <p:nvPr/>
        </p:nvSpPr>
        <p:spPr>
          <a:xfrm>
            <a:off x="5076190" y="718820"/>
            <a:ext cx="3525520" cy="1060450"/>
          </a:xfrm>
          <a:prstGeom prst="rect">
            <a:avLst/>
          </a:prstGeom>
          <a:noFill/>
          <a:ln w="9525">
            <a:noFill/>
          </a:ln>
        </p:spPr>
        <p:txBody>
          <a:bodyPr wrap="square">
            <a:spAutoFit/>
          </a:bodyPr>
          <a:lstStyle/>
          <a:p>
            <a:pPr algn="l">
              <a:spcBef>
                <a:spcPct val="50000"/>
              </a:spcBef>
            </a:pPr>
            <a:r>
              <a:rPr lang="en-GB" sz="2100" b="1" dirty="0">
                <a:solidFill>
                  <a:schemeClr val="bg2"/>
                </a:solidFill>
                <a:latin typeface="Times New Roman" panose="02020603050405020304" charset="0"/>
              </a:rPr>
              <a:t>1. </a:t>
            </a:r>
            <a:r>
              <a:rPr sz="2100" b="1" dirty="0">
                <a:solidFill>
                  <a:schemeClr val="bg2"/>
                </a:solidFill>
                <a:latin typeface="Times New Roman" panose="02020603050405020304" charset="0"/>
              </a:rPr>
              <a:t>Xác định mục đích rõ ràng để tập trung quan sát ngoại hình, họat động của nhân vật.</a:t>
            </a:r>
          </a:p>
        </p:txBody>
      </p:sp>
      <p:sp>
        <p:nvSpPr>
          <p:cNvPr id="4" name="Text Box 3"/>
          <p:cNvSpPr txBox="1"/>
          <p:nvPr/>
        </p:nvSpPr>
        <p:spPr>
          <a:xfrm>
            <a:off x="5621655" y="3219450"/>
            <a:ext cx="3522345" cy="1060450"/>
          </a:xfrm>
          <a:prstGeom prst="rect">
            <a:avLst/>
          </a:prstGeom>
          <a:noFill/>
        </p:spPr>
        <p:txBody>
          <a:bodyPr wrap="square" rtlCol="0" anchor="t">
            <a:spAutoFit/>
          </a:bodyPr>
          <a:lstStyle/>
          <a:p>
            <a:pPr algn="l">
              <a:spcBef>
                <a:spcPct val="50000"/>
              </a:spcBef>
              <a:buSzTx/>
            </a:pPr>
            <a:r>
              <a:rPr lang="en-GB" sz="2100" b="1" dirty="0">
                <a:solidFill>
                  <a:schemeClr val="bg2"/>
                </a:solidFill>
                <a:latin typeface="Times New Roman" panose="02020603050405020304" charset="0"/>
                <a:sym typeface="+mn-ea"/>
              </a:rPr>
              <a:t>2. </a:t>
            </a:r>
            <a:r>
              <a:rPr sz="2100" b="1" dirty="0">
                <a:solidFill>
                  <a:schemeClr val="bg2"/>
                </a:solidFill>
                <a:latin typeface="Times New Roman" panose="02020603050405020304" charset="0"/>
                <a:sym typeface="+mn-ea"/>
              </a:rPr>
              <a:t>Tập trung quan sát kĩ đối tượng định tả. Vận dụng nhiều giác quan để quan sát.</a:t>
            </a:r>
            <a:endParaRPr sz="2100" b="1" dirty="0">
              <a:solidFill>
                <a:schemeClr val="bg2"/>
              </a:solidFill>
              <a:latin typeface="Times New Roman" panose="02020603050405020304" charset="0"/>
            </a:endParaRPr>
          </a:p>
        </p:txBody>
      </p:sp>
      <p:sp>
        <p:nvSpPr>
          <p:cNvPr id="5" name="Text Box 4"/>
          <p:cNvSpPr txBox="1"/>
          <p:nvPr/>
        </p:nvSpPr>
        <p:spPr>
          <a:xfrm>
            <a:off x="1115695" y="3796030"/>
            <a:ext cx="3546475" cy="1060450"/>
          </a:xfrm>
          <a:prstGeom prst="rect">
            <a:avLst/>
          </a:prstGeom>
          <a:noFill/>
        </p:spPr>
        <p:txBody>
          <a:bodyPr wrap="square" rtlCol="0" anchor="t">
            <a:spAutoFit/>
          </a:bodyPr>
          <a:lstStyle/>
          <a:p>
            <a:pPr algn="r">
              <a:spcBef>
                <a:spcPct val="50000"/>
              </a:spcBef>
              <a:buSzTx/>
            </a:pPr>
            <a:r>
              <a:rPr lang="en-GB" sz="2100" b="1" dirty="0">
                <a:solidFill>
                  <a:schemeClr val="bg2"/>
                </a:solidFill>
                <a:latin typeface="Times New Roman" panose="02020603050405020304" charset="0"/>
                <a:sym typeface="+mn-ea"/>
              </a:rPr>
              <a:t>3. </a:t>
            </a:r>
            <a:r>
              <a:rPr sz="2100" b="1" dirty="0">
                <a:solidFill>
                  <a:schemeClr val="bg2"/>
                </a:solidFill>
                <a:latin typeface="Times New Roman" panose="02020603050405020304" charset="0"/>
                <a:sym typeface="+mn-ea"/>
              </a:rPr>
              <a:t>Quan sát, chọn lọc để đưa vào bài những chi tiết tiêu biểu, nổi bật, gây ấn tượng. </a:t>
            </a:r>
            <a:endParaRPr sz="2100" b="1" dirty="0">
              <a:solidFill>
                <a:schemeClr val="bg2"/>
              </a:solidFill>
              <a:latin typeface="Times New Roman" panose="02020603050405020304" charset="0"/>
            </a:endParaRPr>
          </a:p>
        </p:txBody>
      </p:sp>
      <p:sp>
        <p:nvSpPr>
          <p:cNvPr id="6" name="Text Box 5"/>
          <p:cNvSpPr txBox="1"/>
          <p:nvPr/>
        </p:nvSpPr>
        <p:spPr>
          <a:xfrm>
            <a:off x="0" y="843280"/>
            <a:ext cx="3888105" cy="1060450"/>
          </a:xfrm>
          <a:prstGeom prst="rect">
            <a:avLst/>
          </a:prstGeom>
          <a:noFill/>
        </p:spPr>
        <p:txBody>
          <a:bodyPr wrap="square" rtlCol="0" anchor="t">
            <a:spAutoFit/>
          </a:bodyPr>
          <a:lstStyle/>
          <a:p>
            <a:pPr algn="r">
              <a:spcBef>
                <a:spcPct val="50000"/>
              </a:spcBef>
              <a:buSzTx/>
            </a:pPr>
            <a:r>
              <a:rPr b="1" dirty="0">
                <a:solidFill>
                  <a:schemeClr val="bg2"/>
                </a:solidFill>
                <a:latin typeface="Times New Roman" panose="02020603050405020304" charset="0"/>
                <a:sym typeface="+mn-ea"/>
              </a:rPr>
              <a:t> </a:t>
            </a:r>
            <a:r>
              <a:rPr sz="2100" b="1" dirty="0">
                <a:solidFill>
                  <a:schemeClr val="bg2"/>
                </a:solidFill>
                <a:latin typeface="Times New Roman" panose="02020603050405020304" charset="0"/>
                <a:sym typeface="+mn-ea"/>
              </a:rPr>
              <a:t>4. Khi viết cần kết hợp với nhận xét, liên tưởng, thể hiện cảm xúc của mình với nhân vật.</a:t>
            </a:r>
            <a:endParaRPr sz="2100" b="1" dirty="0">
              <a:solidFill>
                <a:schemeClr val="bg2"/>
              </a:solidFill>
              <a:latin typeface="Times New Roman" panose="0202060305040502030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500"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500"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500"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500"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69"/>
        <p:cNvGrpSpPr/>
        <p:nvPr/>
      </p:nvGrpSpPr>
      <p:grpSpPr>
        <a:xfrm>
          <a:off x="0" y="0"/>
          <a:ext cx="0" cy="0"/>
          <a:chOff x="0" y="0"/>
          <a:chExt cx="0" cy="0"/>
        </a:xfrm>
      </p:grpSpPr>
      <p:grpSp>
        <p:nvGrpSpPr>
          <p:cNvPr id="415" name="Google Shape;415;p20"/>
          <p:cNvGrpSpPr/>
          <p:nvPr/>
        </p:nvGrpSpPr>
        <p:grpSpPr>
          <a:xfrm>
            <a:off x="586740" y="1493520"/>
            <a:ext cx="7574915" cy="2156460"/>
            <a:chOff x="3190142" y="3858843"/>
            <a:chExt cx="1210411" cy="1266306"/>
          </a:xfrm>
        </p:grpSpPr>
        <p:sp>
          <p:nvSpPr>
            <p:cNvPr id="416" name="Google Shape;416;p20"/>
            <p:cNvSpPr/>
            <p:nvPr/>
          </p:nvSpPr>
          <p:spPr>
            <a:xfrm>
              <a:off x="3196894" y="3870999"/>
              <a:ext cx="1197621" cy="1251167"/>
            </a:xfrm>
            <a:custGeom>
              <a:avLst/>
              <a:gdLst/>
              <a:ahLst/>
              <a:cxnLst/>
              <a:rect l="l" t="t" r="r" b="b"/>
              <a:pathLst>
                <a:path w="47007" h="45287" extrusionOk="0">
                  <a:moveTo>
                    <a:pt x="31033" y="1"/>
                  </a:moveTo>
                  <a:cubicBezTo>
                    <a:pt x="20925" y="1"/>
                    <a:pt x="10833" y="666"/>
                    <a:pt x="795" y="1987"/>
                  </a:cubicBezTo>
                  <a:cubicBezTo>
                    <a:pt x="1060" y="16215"/>
                    <a:pt x="781" y="30442"/>
                    <a:pt x="0" y="44628"/>
                  </a:cubicBezTo>
                  <a:cubicBezTo>
                    <a:pt x="446" y="44768"/>
                    <a:pt x="1088" y="44740"/>
                    <a:pt x="1465" y="44782"/>
                  </a:cubicBezTo>
                  <a:cubicBezTo>
                    <a:pt x="1953" y="44837"/>
                    <a:pt x="2413" y="44893"/>
                    <a:pt x="2901" y="44949"/>
                  </a:cubicBezTo>
                  <a:cubicBezTo>
                    <a:pt x="3808" y="45033"/>
                    <a:pt x="4701" y="45102"/>
                    <a:pt x="5607" y="45158"/>
                  </a:cubicBezTo>
                  <a:cubicBezTo>
                    <a:pt x="7316" y="45244"/>
                    <a:pt x="9014" y="45286"/>
                    <a:pt x="10720" y="45286"/>
                  </a:cubicBezTo>
                  <a:cubicBezTo>
                    <a:pt x="10964" y="45286"/>
                    <a:pt x="11208" y="45285"/>
                    <a:pt x="11452" y="45284"/>
                  </a:cubicBezTo>
                  <a:cubicBezTo>
                    <a:pt x="15357" y="45242"/>
                    <a:pt x="19277" y="45047"/>
                    <a:pt x="23183" y="44879"/>
                  </a:cubicBezTo>
                  <a:cubicBezTo>
                    <a:pt x="30980" y="44544"/>
                    <a:pt x="38749" y="44210"/>
                    <a:pt x="46547" y="43889"/>
                  </a:cubicBezTo>
                  <a:cubicBezTo>
                    <a:pt x="46407" y="37556"/>
                    <a:pt x="46686" y="31223"/>
                    <a:pt x="46839" y="24891"/>
                  </a:cubicBezTo>
                  <a:cubicBezTo>
                    <a:pt x="46979" y="19242"/>
                    <a:pt x="47007" y="13578"/>
                    <a:pt x="46477" y="7985"/>
                  </a:cubicBezTo>
                  <a:cubicBezTo>
                    <a:pt x="46323" y="6423"/>
                    <a:pt x="46142" y="4888"/>
                    <a:pt x="45905" y="3354"/>
                  </a:cubicBezTo>
                  <a:cubicBezTo>
                    <a:pt x="45793" y="2699"/>
                    <a:pt x="45751" y="1959"/>
                    <a:pt x="45556" y="1318"/>
                  </a:cubicBezTo>
                  <a:cubicBezTo>
                    <a:pt x="45221" y="271"/>
                    <a:pt x="44468" y="397"/>
                    <a:pt x="43562" y="341"/>
                  </a:cubicBezTo>
                  <a:cubicBezTo>
                    <a:pt x="40702" y="188"/>
                    <a:pt x="37829" y="76"/>
                    <a:pt x="34969" y="34"/>
                  </a:cubicBezTo>
                  <a:cubicBezTo>
                    <a:pt x="33657" y="12"/>
                    <a:pt x="32345" y="1"/>
                    <a:pt x="3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0"/>
            <p:cNvSpPr/>
            <p:nvPr/>
          </p:nvSpPr>
          <p:spPr>
            <a:xfrm>
              <a:off x="3190142" y="3858843"/>
              <a:ext cx="1210411" cy="1266306"/>
            </a:xfrm>
            <a:custGeom>
              <a:avLst/>
              <a:gdLst/>
              <a:ahLst/>
              <a:cxnLst/>
              <a:rect l="l" t="t" r="r" b="b"/>
              <a:pathLst>
                <a:path w="47509" h="45835" extrusionOk="0">
                  <a:moveTo>
                    <a:pt x="31268" y="532"/>
                  </a:moveTo>
                  <a:cubicBezTo>
                    <a:pt x="34605" y="532"/>
                    <a:pt x="37934" y="607"/>
                    <a:pt x="41246" y="753"/>
                  </a:cubicBezTo>
                  <a:cubicBezTo>
                    <a:pt x="42264" y="781"/>
                    <a:pt x="43255" y="837"/>
                    <a:pt x="44273" y="893"/>
                  </a:cubicBezTo>
                  <a:cubicBezTo>
                    <a:pt x="44873" y="921"/>
                    <a:pt x="45291" y="990"/>
                    <a:pt x="45556" y="1632"/>
                  </a:cubicBezTo>
                  <a:cubicBezTo>
                    <a:pt x="45765" y="2162"/>
                    <a:pt x="45779" y="2776"/>
                    <a:pt x="45849" y="3306"/>
                  </a:cubicBezTo>
                  <a:cubicBezTo>
                    <a:pt x="46156" y="5524"/>
                    <a:pt x="46449" y="7728"/>
                    <a:pt x="46602" y="9932"/>
                  </a:cubicBezTo>
                  <a:cubicBezTo>
                    <a:pt x="46993" y="14990"/>
                    <a:pt x="46965" y="20062"/>
                    <a:pt x="46854" y="25135"/>
                  </a:cubicBezTo>
                  <a:lnTo>
                    <a:pt x="46854" y="25135"/>
                  </a:lnTo>
                  <a:cubicBezTo>
                    <a:pt x="46854" y="25139"/>
                    <a:pt x="46853" y="25144"/>
                    <a:pt x="46853" y="25149"/>
                  </a:cubicBezTo>
                  <a:cubicBezTo>
                    <a:pt x="46688" y="31384"/>
                    <a:pt x="46414" y="37632"/>
                    <a:pt x="46541" y="43880"/>
                  </a:cubicBezTo>
                  <a:lnTo>
                    <a:pt x="46541" y="43880"/>
                  </a:lnTo>
                  <a:cubicBezTo>
                    <a:pt x="40507" y="44141"/>
                    <a:pt x="34461" y="44402"/>
                    <a:pt x="28441" y="44650"/>
                  </a:cubicBezTo>
                  <a:cubicBezTo>
                    <a:pt x="22553" y="44906"/>
                    <a:pt x="16679" y="45279"/>
                    <a:pt x="10804" y="45279"/>
                  </a:cubicBezTo>
                  <a:cubicBezTo>
                    <a:pt x="10597" y="45279"/>
                    <a:pt x="10390" y="45278"/>
                    <a:pt x="10182" y="45277"/>
                  </a:cubicBezTo>
                  <a:cubicBezTo>
                    <a:pt x="8467" y="45277"/>
                    <a:pt x="6751" y="45222"/>
                    <a:pt x="5035" y="45110"/>
                  </a:cubicBezTo>
                  <a:cubicBezTo>
                    <a:pt x="4212" y="45054"/>
                    <a:pt x="3417" y="44984"/>
                    <a:pt x="2594" y="44901"/>
                  </a:cubicBezTo>
                  <a:cubicBezTo>
                    <a:pt x="1912" y="44812"/>
                    <a:pt x="1196" y="44827"/>
                    <a:pt x="528" y="44685"/>
                  </a:cubicBezTo>
                  <a:lnTo>
                    <a:pt x="528" y="44685"/>
                  </a:lnTo>
                  <a:cubicBezTo>
                    <a:pt x="1310" y="30634"/>
                    <a:pt x="1586" y="16555"/>
                    <a:pt x="1329" y="2476"/>
                  </a:cubicBezTo>
                  <a:lnTo>
                    <a:pt x="1329" y="2476"/>
                  </a:lnTo>
                  <a:cubicBezTo>
                    <a:pt x="10140" y="1340"/>
                    <a:pt x="18991" y="682"/>
                    <a:pt x="27869" y="558"/>
                  </a:cubicBezTo>
                  <a:cubicBezTo>
                    <a:pt x="29003" y="540"/>
                    <a:pt x="30136" y="532"/>
                    <a:pt x="31268" y="532"/>
                  </a:cubicBezTo>
                  <a:close/>
                  <a:moveTo>
                    <a:pt x="31119" y="0"/>
                  </a:moveTo>
                  <a:cubicBezTo>
                    <a:pt x="26433" y="0"/>
                    <a:pt x="21760" y="154"/>
                    <a:pt x="17087" y="433"/>
                  </a:cubicBezTo>
                  <a:cubicBezTo>
                    <a:pt x="11731" y="767"/>
                    <a:pt x="6375" y="1283"/>
                    <a:pt x="1060" y="1981"/>
                  </a:cubicBezTo>
                  <a:cubicBezTo>
                    <a:pt x="921" y="2009"/>
                    <a:pt x="795" y="2092"/>
                    <a:pt x="795" y="2246"/>
                  </a:cubicBezTo>
                  <a:cubicBezTo>
                    <a:pt x="1060" y="16459"/>
                    <a:pt x="781" y="30687"/>
                    <a:pt x="0" y="44901"/>
                  </a:cubicBezTo>
                  <a:cubicBezTo>
                    <a:pt x="0" y="45012"/>
                    <a:pt x="84" y="45124"/>
                    <a:pt x="195" y="45152"/>
                  </a:cubicBezTo>
                  <a:cubicBezTo>
                    <a:pt x="1283" y="45431"/>
                    <a:pt x="2539" y="45431"/>
                    <a:pt x="3682" y="45542"/>
                  </a:cubicBezTo>
                  <a:cubicBezTo>
                    <a:pt x="5217" y="45682"/>
                    <a:pt x="6751" y="45752"/>
                    <a:pt x="8285" y="45807"/>
                  </a:cubicBezTo>
                  <a:cubicBezTo>
                    <a:pt x="9128" y="45826"/>
                    <a:pt x="9973" y="45835"/>
                    <a:pt x="10817" y="45835"/>
                  </a:cubicBezTo>
                  <a:cubicBezTo>
                    <a:pt x="13075" y="45835"/>
                    <a:pt x="15336" y="45773"/>
                    <a:pt x="17589" y="45682"/>
                  </a:cubicBezTo>
                  <a:cubicBezTo>
                    <a:pt x="23782" y="45431"/>
                    <a:pt x="29976" y="45138"/>
                    <a:pt x="36155" y="44873"/>
                  </a:cubicBezTo>
                  <a:cubicBezTo>
                    <a:pt x="39712" y="44719"/>
                    <a:pt x="43255" y="44580"/>
                    <a:pt x="46812" y="44426"/>
                  </a:cubicBezTo>
                  <a:cubicBezTo>
                    <a:pt x="46951" y="44426"/>
                    <a:pt x="47077" y="44301"/>
                    <a:pt x="47077" y="44161"/>
                  </a:cubicBezTo>
                  <a:cubicBezTo>
                    <a:pt x="46951" y="37843"/>
                    <a:pt x="47216" y="31510"/>
                    <a:pt x="47369" y="25177"/>
                  </a:cubicBezTo>
                  <a:cubicBezTo>
                    <a:pt x="47370" y="25168"/>
                    <a:pt x="47370" y="25158"/>
                    <a:pt x="47370" y="25149"/>
                  </a:cubicBezTo>
                  <a:lnTo>
                    <a:pt x="47370" y="25149"/>
                  </a:lnTo>
                  <a:cubicBezTo>
                    <a:pt x="47481" y="20309"/>
                    <a:pt x="47509" y="15469"/>
                    <a:pt x="47174" y="10643"/>
                  </a:cubicBezTo>
                  <a:cubicBezTo>
                    <a:pt x="47021" y="8425"/>
                    <a:pt x="46798" y="6221"/>
                    <a:pt x="46477" y="4031"/>
                  </a:cubicBezTo>
                  <a:cubicBezTo>
                    <a:pt x="46295" y="2734"/>
                    <a:pt x="46407" y="628"/>
                    <a:pt x="44733" y="391"/>
                  </a:cubicBezTo>
                  <a:cubicBezTo>
                    <a:pt x="42641" y="84"/>
                    <a:pt x="40437" y="154"/>
                    <a:pt x="38317" y="112"/>
                  </a:cubicBezTo>
                  <a:cubicBezTo>
                    <a:pt x="35918" y="42"/>
                    <a:pt x="33532" y="0"/>
                    <a:pt x="31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6" name="Rectangle 4"/>
          <p:cNvSpPr/>
          <p:nvPr/>
        </p:nvSpPr>
        <p:spPr>
          <a:xfrm>
            <a:off x="2339340" y="339725"/>
            <a:ext cx="5209540" cy="953135"/>
          </a:xfrm>
          <a:prstGeom prst="rect">
            <a:avLst/>
          </a:prstGeom>
          <a:noFill/>
          <a:ln w="9525">
            <a:noFill/>
          </a:ln>
        </p:spPr>
        <p:txBody>
          <a:bodyPr wrap="square">
            <a:spAutoFit/>
          </a:bodyPr>
          <a:lstStyle/>
          <a:p>
            <a:pPr algn="l"/>
            <a:r>
              <a:rPr sz="2800" b="1" dirty="0">
                <a:solidFill>
                  <a:schemeClr val="bg2"/>
                </a:solidFill>
                <a:latin typeface="Times New Roman" panose="02020603050405020304" charset="0"/>
                <a:cs typeface="Times New Roman" panose="02020603050405020304" charset="0"/>
              </a:rPr>
              <a:t>Tác dụng của việc quan sát và chọn lọc chi tiết để tả người là:</a:t>
            </a:r>
          </a:p>
        </p:txBody>
      </p:sp>
      <p:sp>
        <p:nvSpPr>
          <p:cNvPr id="63495" name="Text Box 7"/>
          <p:cNvSpPr txBox="1"/>
          <p:nvPr/>
        </p:nvSpPr>
        <p:spPr>
          <a:xfrm>
            <a:off x="899795" y="1664335"/>
            <a:ext cx="7190105" cy="1814830"/>
          </a:xfrm>
          <a:prstGeom prst="rect">
            <a:avLst/>
          </a:prstGeom>
          <a:noFill/>
          <a:ln w="9525">
            <a:noFill/>
          </a:ln>
        </p:spPr>
        <p:txBody>
          <a:bodyPr wrap="square">
            <a:spAutoFit/>
          </a:bodyPr>
          <a:lstStyle/>
          <a:p>
            <a:pPr algn="l"/>
            <a:r>
              <a:rPr sz="2800" b="1" dirty="0">
                <a:solidFill>
                  <a:schemeClr val="bg2"/>
                </a:solidFill>
                <a:latin typeface="Times New Roman" panose="02020603050405020304" charset="0"/>
              </a:rPr>
              <a:t>	Tìm ra đặc điểm riêng biệt, tiêu biểu khi miêu tả sẽ làm cho đối tượng này không giống đối tượng khác. Bài viết sẽ hấp dẫn, không lan man, dài dòng. </a:t>
            </a:r>
          </a:p>
        </p:txBody>
      </p:sp>
      <p:pic>
        <p:nvPicPr>
          <p:cNvPr id="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379970" y="267970"/>
            <a:ext cx="1375410" cy="160147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3495"/>
                                        </p:tgtEl>
                                        <p:attrNameLst>
                                          <p:attrName>style.visibility</p:attrName>
                                        </p:attrNameLst>
                                      </p:cBhvr>
                                      <p:to>
                                        <p:strVal val="visible"/>
                                      </p:to>
                                    </p:set>
                                    <p:animEffect transition="in" filter="box(in)">
                                      <p:cBhvr>
                                        <p:cTn id="7" dur="500"/>
                                        <p:tgtEl>
                                          <p:spTgt spid="6349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34"/>
        <p:cNvGrpSpPr/>
        <p:nvPr/>
      </p:nvGrpSpPr>
      <p:grpSpPr>
        <a:xfrm>
          <a:off x="0" y="0"/>
          <a:ext cx="0" cy="0"/>
          <a:chOff x="0" y="0"/>
          <a:chExt cx="0" cy="0"/>
        </a:xfrm>
      </p:grpSpPr>
      <p:grpSp>
        <p:nvGrpSpPr>
          <p:cNvPr id="2543" name="Google Shape;2543;p61"/>
          <p:cNvGrpSpPr/>
          <p:nvPr/>
        </p:nvGrpSpPr>
        <p:grpSpPr>
          <a:xfrm rot="20100000">
            <a:off x="7046595" y="333375"/>
            <a:ext cx="1090930" cy="2578735"/>
            <a:chOff x="5198250" y="2005175"/>
            <a:chExt cx="497775" cy="1376600"/>
          </a:xfrm>
        </p:grpSpPr>
        <p:sp>
          <p:nvSpPr>
            <p:cNvPr id="2544" name="Google Shape;2544;p61"/>
            <p:cNvSpPr/>
            <p:nvPr/>
          </p:nvSpPr>
          <p:spPr>
            <a:xfrm>
              <a:off x="5374250" y="2005850"/>
              <a:ext cx="314075" cy="246375"/>
            </a:xfrm>
            <a:custGeom>
              <a:avLst/>
              <a:gdLst/>
              <a:ahLst/>
              <a:cxnLst/>
              <a:rect l="l" t="t" r="r" b="b"/>
              <a:pathLst>
                <a:path w="12563" h="9855" extrusionOk="0">
                  <a:moveTo>
                    <a:pt x="158" y="0"/>
                  </a:moveTo>
                  <a:cubicBezTo>
                    <a:pt x="73" y="0"/>
                    <a:pt x="0" y="115"/>
                    <a:pt x="65" y="180"/>
                  </a:cubicBezTo>
                  <a:cubicBezTo>
                    <a:pt x="1781" y="2314"/>
                    <a:pt x="4019" y="3758"/>
                    <a:pt x="6300" y="5223"/>
                  </a:cubicBezTo>
                  <a:cubicBezTo>
                    <a:pt x="7346" y="5892"/>
                    <a:pt x="8225" y="6792"/>
                    <a:pt x="9167" y="7608"/>
                  </a:cubicBezTo>
                  <a:cubicBezTo>
                    <a:pt x="10108" y="8403"/>
                    <a:pt x="11217" y="9010"/>
                    <a:pt x="12159" y="9805"/>
                  </a:cubicBezTo>
                  <a:cubicBezTo>
                    <a:pt x="12203" y="9839"/>
                    <a:pt x="12249" y="9854"/>
                    <a:pt x="12293" y="9854"/>
                  </a:cubicBezTo>
                  <a:cubicBezTo>
                    <a:pt x="12438" y="9854"/>
                    <a:pt x="12563" y="9694"/>
                    <a:pt x="12514" y="9533"/>
                  </a:cubicBezTo>
                  <a:cubicBezTo>
                    <a:pt x="12305" y="8717"/>
                    <a:pt x="11405" y="8278"/>
                    <a:pt x="10715" y="7880"/>
                  </a:cubicBezTo>
                  <a:cubicBezTo>
                    <a:pt x="9606" y="7211"/>
                    <a:pt x="8685" y="6311"/>
                    <a:pt x="7681" y="5495"/>
                  </a:cubicBezTo>
                  <a:cubicBezTo>
                    <a:pt x="5275" y="3549"/>
                    <a:pt x="2346" y="2419"/>
                    <a:pt x="232" y="34"/>
                  </a:cubicBezTo>
                  <a:cubicBezTo>
                    <a:pt x="209" y="10"/>
                    <a:pt x="183" y="0"/>
                    <a:pt x="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61"/>
            <p:cNvSpPr/>
            <p:nvPr/>
          </p:nvSpPr>
          <p:spPr>
            <a:xfrm>
              <a:off x="5198250" y="2005175"/>
              <a:ext cx="178175" cy="349750"/>
            </a:xfrm>
            <a:custGeom>
              <a:avLst/>
              <a:gdLst/>
              <a:ahLst/>
              <a:cxnLst/>
              <a:rect l="l" t="t" r="r" b="b"/>
              <a:pathLst>
                <a:path w="7127" h="13990" extrusionOk="0">
                  <a:moveTo>
                    <a:pt x="6986" y="0"/>
                  </a:moveTo>
                  <a:cubicBezTo>
                    <a:pt x="6917" y="0"/>
                    <a:pt x="6843" y="42"/>
                    <a:pt x="6833" y="124"/>
                  </a:cubicBezTo>
                  <a:cubicBezTo>
                    <a:pt x="6665" y="1212"/>
                    <a:pt x="6121" y="2258"/>
                    <a:pt x="5598" y="3199"/>
                  </a:cubicBezTo>
                  <a:cubicBezTo>
                    <a:pt x="5012" y="4245"/>
                    <a:pt x="4489" y="5354"/>
                    <a:pt x="3862" y="6380"/>
                  </a:cubicBezTo>
                  <a:cubicBezTo>
                    <a:pt x="3192" y="7489"/>
                    <a:pt x="2564" y="8639"/>
                    <a:pt x="1937" y="9790"/>
                  </a:cubicBezTo>
                  <a:cubicBezTo>
                    <a:pt x="1246" y="11046"/>
                    <a:pt x="367" y="12238"/>
                    <a:pt x="54" y="13640"/>
                  </a:cubicBezTo>
                  <a:cubicBezTo>
                    <a:pt x="0" y="13841"/>
                    <a:pt x="168" y="13990"/>
                    <a:pt x="319" y="13990"/>
                  </a:cubicBezTo>
                  <a:cubicBezTo>
                    <a:pt x="404" y="13990"/>
                    <a:pt x="484" y="13942"/>
                    <a:pt x="514" y="13828"/>
                  </a:cubicBezTo>
                  <a:cubicBezTo>
                    <a:pt x="911" y="12448"/>
                    <a:pt x="1644" y="11255"/>
                    <a:pt x="2355" y="9999"/>
                  </a:cubicBezTo>
                  <a:cubicBezTo>
                    <a:pt x="3046" y="8702"/>
                    <a:pt x="3757" y="7426"/>
                    <a:pt x="4510" y="6129"/>
                  </a:cubicBezTo>
                  <a:cubicBezTo>
                    <a:pt x="5201" y="5041"/>
                    <a:pt x="5745" y="3806"/>
                    <a:pt x="6331" y="2655"/>
                  </a:cubicBezTo>
                  <a:cubicBezTo>
                    <a:pt x="6707" y="1860"/>
                    <a:pt x="7063" y="1044"/>
                    <a:pt x="7105" y="144"/>
                  </a:cubicBezTo>
                  <a:cubicBezTo>
                    <a:pt x="7126" y="48"/>
                    <a:pt x="7059" y="0"/>
                    <a:pt x="69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61"/>
            <p:cNvSpPr/>
            <p:nvPr/>
          </p:nvSpPr>
          <p:spPr>
            <a:xfrm>
              <a:off x="5200625" y="2338175"/>
              <a:ext cx="375075" cy="400250"/>
            </a:xfrm>
            <a:custGeom>
              <a:avLst/>
              <a:gdLst/>
              <a:ahLst/>
              <a:cxnLst/>
              <a:rect l="l" t="t" r="r" b="b"/>
              <a:pathLst>
                <a:path w="15003" h="16010" extrusionOk="0">
                  <a:moveTo>
                    <a:pt x="199" y="1"/>
                  </a:moveTo>
                  <a:cubicBezTo>
                    <a:pt x="98" y="1"/>
                    <a:pt x="0" y="64"/>
                    <a:pt x="0" y="174"/>
                  </a:cubicBezTo>
                  <a:cubicBezTo>
                    <a:pt x="42" y="822"/>
                    <a:pt x="231" y="1283"/>
                    <a:pt x="691" y="1764"/>
                  </a:cubicBezTo>
                  <a:cubicBezTo>
                    <a:pt x="1632" y="2747"/>
                    <a:pt x="2574" y="3731"/>
                    <a:pt x="3516" y="4714"/>
                  </a:cubicBezTo>
                  <a:cubicBezTo>
                    <a:pt x="5273" y="6555"/>
                    <a:pt x="6780" y="8564"/>
                    <a:pt x="8558" y="10343"/>
                  </a:cubicBezTo>
                  <a:cubicBezTo>
                    <a:pt x="9835" y="11640"/>
                    <a:pt x="11111" y="12937"/>
                    <a:pt x="12345" y="14297"/>
                  </a:cubicBezTo>
                  <a:cubicBezTo>
                    <a:pt x="12738" y="14729"/>
                    <a:pt x="13592" y="16009"/>
                    <a:pt x="14352" y="16009"/>
                  </a:cubicBezTo>
                  <a:cubicBezTo>
                    <a:pt x="14402" y="16009"/>
                    <a:pt x="14452" y="16004"/>
                    <a:pt x="14501" y="15992"/>
                  </a:cubicBezTo>
                  <a:cubicBezTo>
                    <a:pt x="15003" y="15876"/>
                    <a:pt x="14845" y="15118"/>
                    <a:pt x="14389" y="15118"/>
                  </a:cubicBezTo>
                  <a:cubicBezTo>
                    <a:pt x="14352" y="15118"/>
                    <a:pt x="14312" y="15123"/>
                    <a:pt x="14270" y="15134"/>
                  </a:cubicBezTo>
                  <a:cubicBezTo>
                    <a:pt x="14501" y="15071"/>
                    <a:pt x="13705" y="14444"/>
                    <a:pt x="13538" y="14255"/>
                  </a:cubicBezTo>
                  <a:cubicBezTo>
                    <a:pt x="13120" y="13837"/>
                    <a:pt x="12722" y="13418"/>
                    <a:pt x="12345" y="13000"/>
                  </a:cubicBezTo>
                  <a:cubicBezTo>
                    <a:pt x="11195" y="11786"/>
                    <a:pt x="9939" y="10636"/>
                    <a:pt x="8767" y="9443"/>
                  </a:cubicBezTo>
                  <a:cubicBezTo>
                    <a:pt x="7219" y="7915"/>
                    <a:pt x="5922" y="6158"/>
                    <a:pt x="4394" y="4610"/>
                  </a:cubicBezTo>
                  <a:cubicBezTo>
                    <a:pt x="3662" y="3856"/>
                    <a:pt x="2930" y="3124"/>
                    <a:pt x="2197" y="2371"/>
                  </a:cubicBezTo>
                  <a:cubicBezTo>
                    <a:pt x="1549" y="1680"/>
                    <a:pt x="586" y="1178"/>
                    <a:pt x="419" y="174"/>
                  </a:cubicBezTo>
                  <a:cubicBezTo>
                    <a:pt x="389" y="54"/>
                    <a:pt x="292" y="1"/>
                    <a:pt x="1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1"/>
            <p:cNvSpPr/>
            <p:nvPr/>
          </p:nvSpPr>
          <p:spPr>
            <a:xfrm>
              <a:off x="5557925" y="2236525"/>
              <a:ext cx="138100" cy="476875"/>
            </a:xfrm>
            <a:custGeom>
              <a:avLst/>
              <a:gdLst/>
              <a:ahLst/>
              <a:cxnLst/>
              <a:rect l="l" t="t" r="r" b="b"/>
              <a:pathLst>
                <a:path w="5524" h="19075" extrusionOk="0">
                  <a:moveTo>
                    <a:pt x="4933" y="1"/>
                  </a:moveTo>
                  <a:cubicBezTo>
                    <a:pt x="4818" y="1"/>
                    <a:pt x="4703" y="103"/>
                    <a:pt x="4728" y="264"/>
                  </a:cubicBezTo>
                  <a:cubicBezTo>
                    <a:pt x="5021" y="1729"/>
                    <a:pt x="4268" y="3633"/>
                    <a:pt x="3954" y="5035"/>
                  </a:cubicBezTo>
                  <a:cubicBezTo>
                    <a:pt x="3598" y="6562"/>
                    <a:pt x="3263" y="8069"/>
                    <a:pt x="2803" y="9596"/>
                  </a:cubicBezTo>
                  <a:cubicBezTo>
                    <a:pt x="1882" y="12651"/>
                    <a:pt x="983" y="15685"/>
                    <a:pt x="41" y="18740"/>
                  </a:cubicBezTo>
                  <a:cubicBezTo>
                    <a:pt x="1" y="18929"/>
                    <a:pt x="144" y="19075"/>
                    <a:pt x="290" y="19075"/>
                  </a:cubicBezTo>
                  <a:cubicBezTo>
                    <a:pt x="369" y="19075"/>
                    <a:pt x="450" y="19032"/>
                    <a:pt x="501" y="18928"/>
                  </a:cubicBezTo>
                  <a:cubicBezTo>
                    <a:pt x="1171" y="17526"/>
                    <a:pt x="1380" y="15915"/>
                    <a:pt x="1966" y="14450"/>
                  </a:cubicBezTo>
                  <a:cubicBezTo>
                    <a:pt x="2615" y="12818"/>
                    <a:pt x="2929" y="10977"/>
                    <a:pt x="3452" y="9303"/>
                  </a:cubicBezTo>
                  <a:cubicBezTo>
                    <a:pt x="3975" y="7650"/>
                    <a:pt x="4372" y="5935"/>
                    <a:pt x="4707" y="4240"/>
                  </a:cubicBezTo>
                  <a:cubicBezTo>
                    <a:pt x="4958" y="2984"/>
                    <a:pt x="5523" y="1457"/>
                    <a:pt x="5126" y="160"/>
                  </a:cubicBezTo>
                  <a:cubicBezTo>
                    <a:pt x="5091" y="49"/>
                    <a:pt x="5012" y="1"/>
                    <a:pt x="49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1"/>
            <p:cNvSpPr/>
            <p:nvPr/>
          </p:nvSpPr>
          <p:spPr>
            <a:xfrm>
              <a:off x="5370100" y="2016600"/>
              <a:ext cx="187300" cy="687125"/>
            </a:xfrm>
            <a:custGeom>
              <a:avLst/>
              <a:gdLst/>
              <a:ahLst/>
              <a:cxnLst/>
              <a:rect l="l" t="t" r="r" b="b"/>
              <a:pathLst>
                <a:path w="7492" h="27485" extrusionOk="0">
                  <a:moveTo>
                    <a:pt x="110" y="1"/>
                  </a:moveTo>
                  <a:cubicBezTo>
                    <a:pt x="56" y="1"/>
                    <a:pt x="1" y="38"/>
                    <a:pt x="1" y="106"/>
                  </a:cubicBezTo>
                  <a:cubicBezTo>
                    <a:pt x="63" y="922"/>
                    <a:pt x="440" y="1633"/>
                    <a:pt x="712" y="2387"/>
                  </a:cubicBezTo>
                  <a:cubicBezTo>
                    <a:pt x="1068" y="3433"/>
                    <a:pt x="1486" y="4416"/>
                    <a:pt x="1988" y="5379"/>
                  </a:cubicBezTo>
                  <a:cubicBezTo>
                    <a:pt x="3118" y="7576"/>
                    <a:pt x="3892" y="9731"/>
                    <a:pt x="4583" y="12116"/>
                  </a:cubicBezTo>
                  <a:cubicBezTo>
                    <a:pt x="5294" y="14564"/>
                    <a:pt x="5420" y="17180"/>
                    <a:pt x="5755" y="19732"/>
                  </a:cubicBezTo>
                  <a:cubicBezTo>
                    <a:pt x="6089" y="22201"/>
                    <a:pt x="6864" y="24670"/>
                    <a:pt x="6905" y="27202"/>
                  </a:cubicBezTo>
                  <a:cubicBezTo>
                    <a:pt x="6905" y="27390"/>
                    <a:pt x="7052" y="27484"/>
                    <a:pt x="7198" y="27484"/>
                  </a:cubicBezTo>
                  <a:cubicBezTo>
                    <a:pt x="7345" y="27484"/>
                    <a:pt x="7491" y="27390"/>
                    <a:pt x="7491" y="27202"/>
                  </a:cubicBezTo>
                  <a:cubicBezTo>
                    <a:pt x="7408" y="25131"/>
                    <a:pt x="6926" y="23017"/>
                    <a:pt x="6550" y="21009"/>
                  </a:cubicBezTo>
                  <a:cubicBezTo>
                    <a:pt x="6048" y="18498"/>
                    <a:pt x="5713" y="15966"/>
                    <a:pt x="5190" y="13476"/>
                  </a:cubicBezTo>
                  <a:cubicBezTo>
                    <a:pt x="4688" y="11091"/>
                    <a:pt x="3809" y="8789"/>
                    <a:pt x="2888" y="6571"/>
                  </a:cubicBezTo>
                  <a:cubicBezTo>
                    <a:pt x="2407" y="5421"/>
                    <a:pt x="1884" y="4312"/>
                    <a:pt x="1444" y="3140"/>
                  </a:cubicBezTo>
                  <a:cubicBezTo>
                    <a:pt x="1068" y="2156"/>
                    <a:pt x="398" y="1110"/>
                    <a:pt x="210" y="85"/>
                  </a:cubicBezTo>
                  <a:cubicBezTo>
                    <a:pt x="200" y="27"/>
                    <a:pt x="156" y="1"/>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1"/>
            <p:cNvSpPr/>
            <p:nvPr/>
          </p:nvSpPr>
          <p:spPr>
            <a:xfrm>
              <a:off x="5199100" y="2245600"/>
              <a:ext cx="495350" cy="108525"/>
            </a:xfrm>
            <a:custGeom>
              <a:avLst/>
              <a:gdLst/>
              <a:ahLst/>
              <a:cxnLst/>
              <a:rect l="l" t="t" r="r" b="b"/>
              <a:pathLst>
                <a:path w="19814" h="4341" extrusionOk="0">
                  <a:moveTo>
                    <a:pt x="19049" y="1"/>
                  </a:moveTo>
                  <a:cubicBezTo>
                    <a:pt x="15617" y="1"/>
                    <a:pt x="12365" y="895"/>
                    <a:pt x="9017" y="1617"/>
                  </a:cubicBezTo>
                  <a:cubicBezTo>
                    <a:pt x="7657" y="1910"/>
                    <a:pt x="6276" y="2307"/>
                    <a:pt x="4937" y="2663"/>
                  </a:cubicBezTo>
                  <a:cubicBezTo>
                    <a:pt x="3326" y="3103"/>
                    <a:pt x="1484" y="3458"/>
                    <a:pt x="20" y="4232"/>
                  </a:cubicBezTo>
                  <a:cubicBezTo>
                    <a:pt x="1" y="4270"/>
                    <a:pt x="32" y="4340"/>
                    <a:pt x="84" y="4340"/>
                  </a:cubicBezTo>
                  <a:cubicBezTo>
                    <a:pt x="90" y="4340"/>
                    <a:pt x="96" y="4339"/>
                    <a:pt x="103" y="4337"/>
                  </a:cubicBezTo>
                  <a:cubicBezTo>
                    <a:pt x="1421" y="3626"/>
                    <a:pt x="3095" y="3354"/>
                    <a:pt x="4539" y="2956"/>
                  </a:cubicBezTo>
                  <a:cubicBezTo>
                    <a:pt x="6339" y="2454"/>
                    <a:pt x="8180" y="2119"/>
                    <a:pt x="10042" y="1742"/>
                  </a:cubicBezTo>
                  <a:cubicBezTo>
                    <a:pt x="11758" y="1408"/>
                    <a:pt x="13432" y="926"/>
                    <a:pt x="15189" y="738"/>
                  </a:cubicBezTo>
                  <a:cubicBezTo>
                    <a:pt x="16633" y="571"/>
                    <a:pt x="18098" y="571"/>
                    <a:pt x="19520" y="487"/>
                  </a:cubicBezTo>
                  <a:cubicBezTo>
                    <a:pt x="19813" y="466"/>
                    <a:pt x="19792" y="6"/>
                    <a:pt x="19499" y="6"/>
                  </a:cubicBezTo>
                  <a:cubicBezTo>
                    <a:pt x="19349" y="2"/>
                    <a:pt x="19199" y="1"/>
                    <a:pt x="19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61"/>
            <p:cNvSpPr/>
            <p:nvPr/>
          </p:nvSpPr>
          <p:spPr>
            <a:xfrm>
              <a:off x="5321025" y="2211900"/>
              <a:ext cx="40650" cy="22725"/>
            </a:xfrm>
            <a:custGeom>
              <a:avLst/>
              <a:gdLst/>
              <a:ahLst/>
              <a:cxnLst/>
              <a:rect l="l" t="t" r="r" b="b"/>
              <a:pathLst>
                <a:path w="1626" h="909" extrusionOk="0">
                  <a:moveTo>
                    <a:pt x="227" y="1"/>
                  </a:moveTo>
                  <a:cubicBezTo>
                    <a:pt x="77" y="1"/>
                    <a:pt x="0" y="255"/>
                    <a:pt x="185" y="329"/>
                  </a:cubicBezTo>
                  <a:cubicBezTo>
                    <a:pt x="604" y="517"/>
                    <a:pt x="1022" y="580"/>
                    <a:pt x="1357" y="873"/>
                  </a:cubicBezTo>
                  <a:cubicBezTo>
                    <a:pt x="1392" y="897"/>
                    <a:pt x="1426" y="908"/>
                    <a:pt x="1457" y="908"/>
                  </a:cubicBezTo>
                  <a:cubicBezTo>
                    <a:pt x="1559" y="908"/>
                    <a:pt x="1625" y="796"/>
                    <a:pt x="1545" y="684"/>
                  </a:cubicBezTo>
                  <a:cubicBezTo>
                    <a:pt x="1210" y="308"/>
                    <a:pt x="771" y="245"/>
                    <a:pt x="290" y="15"/>
                  </a:cubicBezTo>
                  <a:cubicBezTo>
                    <a:pt x="268" y="5"/>
                    <a:pt x="247" y="1"/>
                    <a:pt x="2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61"/>
            <p:cNvSpPr/>
            <p:nvPr/>
          </p:nvSpPr>
          <p:spPr>
            <a:xfrm>
              <a:off x="5357225" y="2181850"/>
              <a:ext cx="34800" cy="47650"/>
            </a:xfrm>
            <a:custGeom>
              <a:avLst/>
              <a:gdLst/>
              <a:ahLst/>
              <a:cxnLst/>
              <a:rect l="l" t="t" r="r" b="b"/>
              <a:pathLst>
                <a:path w="1392" h="1906" extrusionOk="0">
                  <a:moveTo>
                    <a:pt x="218" y="1"/>
                  </a:moveTo>
                  <a:cubicBezTo>
                    <a:pt x="111" y="1"/>
                    <a:pt x="0" y="133"/>
                    <a:pt x="76" y="254"/>
                  </a:cubicBezTo>
                  <a:cubicBezTo>
                    <a:pt x="411" y="777"/>
                    <a:pt x="809" y="1238"/>
                    <a:pt x="1102" y="1824"/>
                  </a:cubicBezTo>
                  <a:cubicBezTo>
                    <a:pt x="1126" y="1880"/>
                    <a:pt x="1178" y="1906"/>
                    <a:pt x="1230" y="1906"/>
                  </a:cubicBezTo>
                  <a:cubicBezTo>
                    <a:pt x="1312" y="1906"/>
                    <a:pt x="1391" y="1842"/>
                    <a:pt x="1353" y="1740"/>
                  </a:cubicBezTo>
                  <a:cubicBezTo>
                    <a:pt x="1185" y="1070"/>
                    <a:pt x="725" y="610"/>
                    <a:pt x="327" y="66"/>
                  </a:cubicBezTo>
                  <a:cubicBezTo>
                    <a:pt x="299" y="20"/>
                    <a:pt x="259" y="1"/>
                    <a:pt x="2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1"/>
            <p:cNvSpPr/>
            <p:nvPr/>
          </p:nvSpPr>
          <p:spPr>
            <a:xfrm>
              <a:off x="5373375" y="2343375"/>
              <a:ext cx="56475" cy="124225"/>
            </a:xfrm>
            <a:custGeom>
              <a:avLst/>
              <a:gdLst/>
              <a:ahLst/>
              <a:cxnLst/>
              <a:rect l="l" t="t" r="r" b="b"/>
              <a:pathLst>
                <a:path w="2259" h="4969" extrusionOk="0">
                  <a:moveTo>
                    <a:pt x="1991" y="1"/>
                  </a:moveTo>
                  <a:cubicBezTo>
                    <a:pt x="1932" y="1"/>
                    <a:pt x="1875" y="27"/>
                    <a:pt x="1837" y="91"/>
                  </a:cubicBezTo>
                  <a:cubicBezTo>
                    <a:pt x="1418" y="761"/>
                    <a:pt x="1125" y="1451"/>
                    <a:pt x="895" y="2205"/>
                  </a:cubicBezTo>
                  <a:cubicBezTo>
                    <a:pt x="623" y="3021"/>
                    <a:pt x="602" y="4046"/>
                    <a:pt x="79" y="4736"/>
                  </a:cubicBezTo>
                  <a:cubicBezTo>
                    <a:pt x="0" y="4847"/>
                    <a:pt x="87" y="4969"/>
                    <a:pt x="180" y="4969"/>
                  </a:cubicBezTo>
                  <a:cubicBezTo>
                    <a:pt x="210" y="4969"/>
                    <a:pt x="241" y="4956"/>
                    <a:pt x="267" y="4925"/>
                  </a:cubicBezTo>
                  <a:cubicBezTo>
                    <a:pt x="728" y="4381"/>
                    <a:pt x="916" y="3585"/>
                    <a:pt x="1104" y="2916"/>
                  </a:cubicBezTo>
                  <a:cubicBezTo>
                    <a:pt x="1334" y="1995"/>
                    <a:pt x="1732" y="1137"/>
                    <a:pt x="2171" y="300"/>
                  </a:cubicBezTo>
                  <a:cubicBezTo>
                    <a:pt x="2259" y="140"/>
                    <a:pt x="2123" y="1"/>
                    <a:pt x="19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61"/>
            <p:cNvSpPr/>
            <p:nvPr/>
          </p:nvSpPr>
          <p:spPr>
            <a:xfrm>
              <a:off x="5416450" y="2405050"/>
              <a:ext cx="32225" cy="53925"/>
            </a:xfrm>
            <a:custGeom>
              <a:avLst/>
              <a:gdLst/>
              <a:ahLst/>
              <a:cxnLst/>
              <a:rect l="l" t="t" r="r" b="b"/>
              <a:pathLst>
                <a:path w="1289" h="2157" extrusionOk="0">
                  <a:moveTo>
                    <a:pt x="1081" y="0"/>
                  </a:moveTo>
                  <a:cubicBezTo>
                    <a:pt x="1041" y="0"/>
                    <a:pt x="1001" y="16"/>
                    <a:pt x="971" y="51"/>
                  </a:cubicBezTo>
                  <a:cubicBezTo>
                    <a:pt x="532" y="595"/>
                    <a:pt x="469" y="1286"/>
                    <a:pt x="114" y="1893"/>
                  </a:cubicBezTo>
                  <a:cubicBezTo>
                    <a:pt x="0" y="2034"/>
                    <a:pt x="136" y="2156"/>
                    <a:pt x="274" y="2156"/>
                  </a:cubicBezTo>
                  <a:cubicBezTo>
                    <a:pt x="340" y="2156"/>
                    <a:pt x="408" y="2128"/>
                    <a:pt x="448" y="2060"/>
                  </a:cubicBezTo>
                  <a:cubicBezTo>
                    <a:pt x="825" y="1495"/>
                    <a:pt x="950" y="805"/>
                    <a:pt x="1243" y="219"/>
                  </a:cubicBezTo>
                  <a:cubicBezTo>
                    <a:pt x="1288" y="99"/>
                    <a:pt x="1183" y="0"/>
                    <a:pt x="10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61"/>
            <p:cNvSpPr/>
            <p:nvPr/>
          </p:nvSpPr>
          <p:spPr>
            <a:xfrm>
              <a:off x="5558425" y="2301150"/>
              <a:ext cx="13100" cy="32550"/>
            </a:xfrm>
            <a:custGeom>
              <a:avLst/>
              <a:gdLst/>
              <a:ahLst/>
              <a:cxnLst/>
              <a:rect l="l" t="t" r="r" b="b"/>
              <a:pathLst>
                <a:path w="524" h="1302" extrusionOk="0">
                  <a:moveTo>
                    <a:pt x="237" y="1"/>
                  </a:moveTo>
                  <a:cubicBezTo>
                    <a:pt x="115" y="1"/>
                    <a:pt x="0" y="75"/>
                    <a:pt x="0" y="232"/>
                  </a:cubicBezTo>
                  <a:cubicBezTo>
                    <a:pt x="0" y="525"/>
                    <a:pt x="0" y="797"/>
                    <a:pt x="21" y="1090"/>
                  </a:cubicBezTo>
                  <a:cubicBezTo>
                    <a:pt x="42" y="1228"/>
                    <a:pt x="161" y="1302"/>
                    <a:pt x="276" y="1302"/>
                  </a:cubicBezTo>
                  <a:cubicBezTo>
                    <a:pt x="386" y="1302"/>
                    <a:pt x="492" y="1234"/>
                    <a:pt x="502" y="1090"/>
                  </a:cubicBezTo>
                  <a:cubicBezTo>
                    <a:pt x="523" y="839"/>
                    <a:pt x="523" y="546"/>
                    <a:pt x="523" y="274"/>
                  </a:cubicBezTo>
                  <a:cubicBezTo>
                    <a:pt x="523" y="96"/>
                    <a:pt x="376"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61"/>
            <p:cNvSpPr/>
            <p:nvPr/>
          </p:nvSpPr>
          <p:spPr>
            <a:xfrm>
              <a:off x="5466350" y="2710025"/>
              <a:ext cx="189375" cy="671750"/>
            </a:xfrm>
            <a:custGeom>
              <a:avLst/>
              <a:gdLst/>
              <a:ahLst/>
              <a:cxnLst/>
              <a:rect l="l" t="t" r="r" b="b"/>
              <a:pathLst>
                <a:path w="7575" h="26870" extrusionOk="0">
                  <a:moveTo>
                    <a:pt x="3181" y="22711"/>
                  </a:moveTo>
                  <a:cubicBezTo>
                    <a:pt x="3348" y="22941"/>
                    <a:pt x="3474" y="23192"/>
                    <a:pt x="3558" y="23464"/>
                  </a:cubicBezTo>
                  <a:cubicBezTo>
                    <a:pt x="3375" y="23998"/>
                    <a:pt x="3183" y="24267"/>
                    <a:pt x="2989" y="24267"/>
                  </a:cubicBezTo>
                  <a:cubicBezTo>
                    <a:pt x="2893" y="24267"/>
                    <a:pt x="2796" y="24202"/>
                    <a:pt x="2700" y="24071"/>
                  </a:cubicBezTo>
                  <a:cubicBezTo>
                    <a:pt x="2428" y="23862"/>
                    <a:pt x="2239" y="23548"/>
                    <a:pt x="2072" y="23255"/>
                  </a:cubicBezTo>
                  <a:cubicBezTo>
                    <a:pt x="1997" y="23128"/>
                    <a:pt x="1931" y="23003"/>
                    <a:pt x="1874" y="22881"/>
                  </a:cubicBezTo>
                  <a:lnTo>
                    <a:pt x="1874" y="22881"/>
                  </a:lnTo>
                  <a:cubicBezTo>
                    <a:pt x="2308" y="22823"/>
                    <a:pt x="2740" y="22763"/>
                    <a:pt x="3181" y="22711"/>
                  </a:cubicBezTo>
                  <a:close/>
                  <a:moveTo>
                    <a:pt x="3926" y="1"/>
                  </a:moveTo>
                  <a:cubicBezTo>
                    <a:pt x="3583" y="1"/>
                    <a:pt x="3239" y="411"/>
                    <a:pt x="3516" y="720"/>
                  </a:cubicBezTo>
                  <a:cubicBezTo>
                    <a:pt x="5148" y="2541"/>
                    <a:pt x="6382" y="4905"/>
                    <a:pt x="6131" y="7416"/>
                  </a:cubicBezTo>
                  <a:cubicBezTo>
                    <a:pt x="6027" y="8420"/>
                    <a:pt x="5273" y="9069"/>
                    <a:pt x="4416" y="9425"/>
                  </a:cubicBezTo>
                  <a:cubicBezTo>
                    <a:pt x="3934" y="9613"/>
                    <a:pt x="3662" y="9466"/>
                    <a:pt x="3202" y="9655"/>
                  </a:cubicBezTo>
                  <a:cubicBezTo>
                    <a:pt x="2763" y="9906"/>
                    <a:pt x="2344" y="10283"/>
                    <a:pt x="2302" y="10806"/>
                  </a:cubicBezTo>
                  <a:cubicBezTo>
                    <a:pt x="2135" y="13086"/>
                    <a:pt x="5504" y="14718"/>
                    <a:pt x="4541" y="16936"/>
                  </a:cubicBezTo>
                  <a:cubicBezTo>
                    <a:pt x="3725" y="18798"/>
                    <a:pt x="1403" y="19259"/>
                    <a:pt x="1068" y="21435"/>
                  </a:cubicBezTo>
                  <a:cubicBezTo>
                    <a:pt x="1028" y="21684"/>
                    <a:pt x="1046" y="21958"/>
                    <a:pt x="1108" y="22239"/>
                  </a:cubicBezTo>
                  <a:lnTo>
                    <a:pt x="1108" y="22239"/>
                  </a:lnTo>
                  <a:cubicBezTo>
                    <a:pt x="1043" y="22305"/>
                    <a:pt x="980" y="22379"/>
                    <a:pt x="921" y="22460"/>
                  </a:cubicBezTo>
                  <a:cubicBezTo>
                    <a:pt x="1" y="23715"/>
                    <a:pt x="503" y="25724"/>
                    <a:pt x="1403" y="26791"/>
                  </a:cubicBezTo>
                  <a:cubicBezTo>
                    <a:pt x="1443" y="26848"/>
                    <a:pt x="1483" y="26870"/>
                    <a:pt x="1515" y="26870"/>
                  </a:cubicBezTo>
                  <a:cubicBezTo>
                    <a:pt x="1566" y="26870"/>
                    <a:pt x="1596" y="26814"/>
                    <a:pt x="1570" y="26749"/>
                  </a:cubicBezTo>
                  <a:cubicBezTo>
                    <a:pt x="1089" y="25912"/>
                    <a:pt x="879" y="25117"/>
                    <a:pt x="859" y="24176"/>
                  </a:cubicBezTo>
                  <a:cubicBezTo>
                    <a:pt x="859" y="23757"/>
                    <a:pt x="942" y="23381"/>
                    <a:pt x="1068" y="22983"/>
                  </a:cubicBezTo>
                  <a:cubicBezTo>
                    <a:pt x="1164" y="22972"/>
                    <a:pt x="1259" y="22960"/>
                    <a:pt x="1355" y="22948"/>
                  </a:cubicBezTo>
                  <a:lnTo>
                    <a:pt x="1355" y="22948"/>
                  </a:lnTo>
                  <a:cubicBezTo>
                    <a:pt x="1742" y="23773"/>
                    <a:pt x="2446" y="24518"/>
                    <a:pt x="3181" y="24699"/>
                  </a:cubicBezTo>
                  <a:cubicBezTo>
                    <a:pt x="3272" y="24722"/>
                    <a:pt x="3352" y="24733"/>
                    <a:pt x="3423" y="24733"/>
                  </a:cubicBezTo>
                  <a:cubicBezTo>
                    <a:pt x="4255" y="24733"/>
                    <a:pt x="3815" y="23261"/>
                    <a:pt x="3641" y="22837"/>
                  </a:cubicBezTo>
                  <a:cubicBezTo>
                    <a:pt x="3318" y="22178"/>
                    <a:pt x="2720" y="21807"/>
                    <a:pt x="2126" y="21807"/>
                  </a:cubicBezTo>
                  <a:cubicBezTo>
                    <a:pt x="1944" y="21807"/>
                    <a:pt x="1763" y="21841"/>
                    <a:pt x="1590" y="21913"/>
                  </a:cubicBezTo>
                  <a:lnTo>
                    <a:pt x="1590" y="21913"/>
                  </a:lnTo>
                  <a:cubicBezTo>
                    <a:pt x="1516" y="21168"/>
                    <a:pt x="1808" y="20482"/>
                    <a:pt x="2449" y="19761"/>
                  </a:cubicBezTo>
                  <a:cubicBezTo>
                    <a:pt x="3976" y="18150"/>
                    <a:pt x="6194" y="17062"/>
                    <a:pt x="4708" y="14614"/>
                  </a:cubicBezTo>
                  <a:cubicBezTo>
                    <a:pt x="3892" y="13296"/>
                    <a:pt x="838" y="10303"/>
                    <a:pt x="4520" y="10031"/>
                  </a:cubicBezTo>
                  <a:cubicBezTo>
                    <a:pt x="5796" y="9948"/>
                    <a:pt x="6696" y="8692"/>
                    <a:pt x="6947" y="7604"/>
                  </a:cubicBezTo>
                  <a:cubicBezTo>
                    <a:pt x="7575" y="4989"/>
                    <a:pt x="5985" y="1934"/>
                    <a:pt x="4206" y="114"/>
                  </a:cubicBezTo>
                  <a:cubicBezTo>
                    <a:pt x="4123" y="35"/>
                    <a:pt x="4024" y="1"/>
                    <a:pt x="39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1"/>
            <p:cNvSpPr/>
            <p:nvPr/>
          </p:nvSpPr>
          <p:spPr>
            <a:xfrm>
              <a:off x="5555275" y="2794875"/>
              <a:ext cx="71700" cy="46175"/>
            </a:xfrm>
            <a:custGeom>
              <a:avLst/>
              <a:gdLst/>
              <a:ahLst/>
              <a:cxnLst/>
              <a:rect l="l" t="t" r="r" b="b"/>
              <a:pathLst>
                <a:path w="2868" h="1847" extrusionOk="0">
                  <a:moveTo>
                    <a:pt x="1759" y="1"/>
                  </a:moveTo>
                  <a:cubicBezTo>
                    <a:pt x="1399" y="1"/>
                    <a:pt x="1051" y="47"/>
                    <a:pt x="712" y="256"/>
                  </a:cubicBezTo>
                  <a:cubicBezTo>
                    <a:pt x="315" y="486"/>
                    <a:pt x="1" y="1176"/>
                    <a:pt x="210" y="1595"/>
                  </a:cubicBezTo>
                  <a:cubicBezTo>
                    <a:pt x="310" y="1786"/>
                    <a:pt x="483" y="1846"/>
                    <a:pt x="670" y="1846"/>
                  </a:cubicBezTo>
                  <a:cubicBezTo>
                    <a:pt x="873" y="1846"/>
                    <a:pt x="1093" y="1775"/>
                    <a:pt x="1256" y="1720"/>
                  </a:cubicBezTo>
                  <a:cubicBezTo>
                    <a:pt x="1716" y="1574"/>
                    <a:pt x="2198" y="1302"/>
                    <a:pt x="2658" y="1114"/>
                  </a:cubicBezTo>
                  <a:cubicBezTo>
                    <a:pt x="2867" y="1051"/>
                    <a:pt x="2867" y="758"/>
                    <a:pt x="2637" y="695"/>
                  </a:cubicBezTo>
                  <a:cubicBezTo>
                    <a:pt x="2579" y="683"/>
                    <a:pt x="2521" y="678"/>
                    <a:pt x="2462" y="678"/>
                  </a:cubicBezTo>
                  <a:cubicBezTo>
                    <a:pt x="1907" y="678"/>
                    <a:pt x="1326" y="1171"/>
                    <a:pt x="796" y="1323"/>
                  </a:cubicBezTo>
                  <a:cubicBezTo>
                    <a:pt x="744" y="1341"/>
                    <a:pt x="703" y="1349"/>
                    <a:pt x="669" y="1349"/>
                  </a:cubicBezTo>
                  <a:cubicBezTo>
                    <a:pt x="388" y="1349"/>
                    <a:pt x="688" y="782"/>
                    <a:pt x="838" y="632"/>
                  </a:cubicBezTo>
                  <a:cubicBezTo>
                    <a:pt x="1172" y="256"/>
                    <a:pt x="1905" y="235"/>
                    <a:pt x="2344" y="193"/>
                  </a:cubicBezTo>
                  <a:cubicBezTo>
                    <a:pt x="2363" y="197"/>
                    <a:pt x="2380" y="199"/>
                    <a:pt x="2395" y="199"/>
                  </a:cubicBezTo>
                  <a:cubicBezTo>
                    <a:pt x="2535" y="199"/>
                    <a:pt x="2541" y="44"/>
                    <a:pt x="2428" y="26"/>
                  </a:cubicBezTo>
                  <a:cubicBezTo>
                    <a:pt x="2199" y="18"/>
                    <a:pt x="1977" y="1"/>
                    <a:pt x="17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1"/>
            <p:cNvSpPr/>
            <p:nvPr/>
          </p:nvSpPr>
          <p:spPr>
            <a:xfrm>
              <a:off x="5616600" y="2741075"/>
              <a:ext cx="63825" cy="72875"/>
            </a:xfrm>
            <a:custGeom>
              <a:avLst/>
              <a:gdLst/>
              <a:ahLst/>
              <a:cxnLst/>
              <a:rect l="l" t="t" r="r" b="b"/>
              <a:pathLst>
                <a:path w="2553" h="2915" extrusionOk="0">
                  <a:moveTo>
                    <a:pt x="1461" y="0"/>
                  </a:moveTo>
                  <a:cubicBezTo>
                    <a:pt x="846" y="0"/>
                    <a:pt x="196" y="1158"/>
                    <a:pt x="38" y="1634"/>
                  </a:cubicBezTo>
                  <a:cubicBezTo>
                    <a:pt x="0" y="1732"/>
                    <a:pt x="80" y="1795"/>
                    <a:pt x="160" y="1795"/>
                  </a:cubicBezTo>
                  <a:cubicBezTo>
                    <a:pt x="216" y="1795"/>
                    <a:pt x="272" y="1765"/>
                    <a:pt x="289" y="1696"/>
                  </a:cubicBezTo>
                  <a:cubicBezTo>
                    <a:pt x="419" y="1403"/>
                    <a:pt x="930" y="412"/>
                    <a:pt x="1347" y="412"/>
                  </a:cubicBezTo>
                  <a:cubicBezTo>
                    <a:pt x="1466" y="412"/>
                    <a:pt x="1577" y="493"/>
                    <a:pt x="1670" y="692"/>
                  </a:cubicBezTo>
                  <a:cubicBezTo>
                    <a:pt x="2004" y="1445"/>
                    <a:pt x="1188" y="2324"/>
                    <a:pt x="498" y="2470"/>
                  </a:cubicBezTo>
                  <a:cubicBezTo>
                    <a:pt x="289" y="2512"/>
                    <a:pt x="310" y="2889"/>
                    <a:pt x="519" y="2910"/>
                  </a:cubicBezTo>
                  <a:cubicBezTo>
                    <a:pt x="553" y="2913"/>
                    <a:pt x="587" y="2915"/>
                    <a:pt x="621" y="2915"/>
                  </a:cubicBezTo>
                  <a:cubicBezTo>
                    <a:pt x="1703" y="2915"/>
                    <a:pt x="2553" y="1333"/>
                    <a:pt x="2025" y="420"/>
                  </a:cubicBezTo>
                  <a:cubicBezTo>
                    <a:pt x="1852" y="120"/>
                    <a:pt x="1658" y="0"/>
                    <a:pt x="1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61"/>
            <p:cNvSpPr/>
            <p:nvPr/>
          </p:nvSpPr>
          <p:spPr>
            <a:xfrm>
              <a:off x="5567825" y="2892925"/>
              <a:ext cx="47625" cy="46525"/>
            </a:xfrm>
            <a:custGeom>
              <a:avLst/>
              <a:gdLst/>
              <a:ahLst/>
              <a:cxnLst/>
              <a:rect l="l" t="t" r="r" b="b"/>
              <a:pathLst>
                <a:path w="1905" h="1861" extrusionOk="0">
                  <a:moveTo>
                    <a:pt x="297" y="1"/>
                  </a:moveTo>
                  <a:cubicBezTo>
                    <a:pt x="210" y="1"/>
                    <a:pt x="128" y="28"/>
                    <a:pt x="64" y="100"/>
                  </a:cubicBezTo>
                  <a:cubicBezTo>
                    <a:pt x="1" y="205"/>
                    <a:pt x="22" y="330"/>
                    <a:pt x="43" y="435"/>
                  </a:cubicBezTo>
                  <a:cubicBezTo>
                    <a:pt x="126" y="686"/>
                    <a:pt x="231" y="916"/>
                    <a:pt x="357" y="1125"/>
                  </a:cubicBezTo>
                  <a:cubicBezTo>
                    <a:pt x="612" y="1509"/>
                    <a:pt x="1075" y="1860"/>
                    <a:pt x="1536" y="1860"/>
                  </a:cubicBezTo>
                  <a:cubicBezTo>
                    <a:pt x="1603" y="1860"/>
                    <a:pt x="1671" y="1853"/>
                    <a:pt x="1737" y="1837"/>
                  </a:cubicBezTo>
                  <a:cubicBezTo>
                    <a:pt x="1905" y="1795"/>
                    <a:pt x="1842" y="1565"/>
                    <a:pt x="1717" y="1544"/>
                  </a:cubicBezTo>
                  <a:cubicBezTo>
                    <a:pt x="1319" y="1439"/>
                    <a:pt x="963" y="1376"/>
                    <a:pt x="649" y="1062"/>
                  </a:cubicBezTo>
                  <a:cubicBezTo>
                    <a:pt x="587" y="1021"/>
                    <a:pt x="168" y="309"/>
                    <a:pt x="252" y="288"/>
                  </a:cubicBezTo>
                  <a:cubicBezTo>
                    <a:pt x="268" y="280"/>
                    <a:pt x="287" y="277"/>
                    <a:pt x="307" y="277"/>
                  </a:cubicBezTo>
                  <a:cubicBezTo>
                    <a:pt x="449" y="277"/>
                    <a:pt x="681" y="445"/>
                    <a:pt x="754" y="518"/>
                  </a:cubicBezTo>
                  <a:cubicBezTo>
                    <a:pt x="963" y="686"/>
                    <a:pt x="1110" y="874"/>
                    <a:pt x="1193" y="1125"/>
                  </a:cubicBezTo>
                  <a:cubicBezTo>
                    <a:pt x="1202" y="1175"/>
                    <a:pt x="1246" y="1198"/>
                    <a:pt x="1294" y="1198"/>
                  </a:cubicBezTo>
                  <a:cubicBezTo>
                    <a:pt x="1367" y="1198"/>
                    <a:pt x="1449" y="1143"/>
                    <a:pt x="1424" y="1042"/>
                  </a:cubicBezTo>
                  <a:cubicBezTo>
                    <a:pt x="1319" y="686"/>
                    <a:pt x="1089" y="393"/>
                    <a:pt x="775" y="184"/>
                  </a:cubicBezTo>
                  <a:cubicBezTo>
                    <a:pt x="651" y="101"/>
                    <a:pt x="464"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61"/>
            <p:cNvSpPr/>
            <p:nvPr/>
          </p:nvSpPr>
          <p:spPr>
            <a:xfrm>
              <a:off x="5600050" y="2920600"/>
              <a:ext cx="53075" cy="44550"/>
            </a:xfrm>
            <a:custGeom>
              <a:avLst/>
              <a:gdLst/>
              <a:ahLst/>
              <a:cxnLst/>
              <a:rect l="l" t="t" r="r" b="b"/>
              <a:pathLst>
                <a:path w="2123" h="1782" extrusionOk="0">
                  <a:moveTo>
                    <a:pt x="628" y="0"/>
                  </a:moveTo>
                  <a:cubicBezTo>
                    <a:pt x="529" y="0"/>
                    <a:pt x="433" y="18"/>
                    <a:pt x="344" y="60"/>
                  </a:cubicBezTo>
                  <a:cubicBezTo>
                    <a:pt x="287" y="117"/>
                    <a:pt x="316" y="275"/>
                    <a:pt x="399" y="275"/>
                  </a:cubicBezTo>
                  <a:cubicBezTo>
                    <a:pt x="408" y="275"/>
                    <a:pt x="417" y="273"/>
                    <a:pt x="428" y="269"/>
                  </a:cubicBezTo>
                  <a:cubicBezTo>
                    <a:pt x="476" y="253"/>
                    <a:pt x="527" y="246"/>
                    <a:pt x="578" y="246"/>
                  </a:cubicBezTo>
                  <a:cubicBezTo>
                    <a:pt x="987" y="246"/>
                    <a:pt x="1450" y="727"/>
                    <a:pt x="1599" y="1043"/>
                  </a:cubicBezTo>
                  <a:cubicBezTo>
                    <a:pt x="1597" y="1039"/>
                    <a:pt x="1595" y="1037"/>
                    <a:pt x="1593" y="1037"/>
                  </a:cubicBezTo>
                  <a:cubicBezTo>
                    <a:pt x="1574" y="1037"/>
                    <a:pt x="1555" y="1192"/>
                    <a:pt x="1537" y="1211"/>
                  </a:cubicBezTo>
                  <a:cubicBezTo>
                    <a:pt x="1475" y="1335"/>
                    <a:pt x="1333" y="1367"/>
                    <a:pt x="1204" y="1367"/>
                  </a:cubicBezTo>
                  <a:cubicBezTo>
                    <a:pt x="1158" y="1367"/>
                    <a:pt x="1114" y="1363"/>
                    <a:pt x="1076" y="1357"/>
                  </a:cubicBezTo>
                  <a:cubicBezTo>
                    <a:pt x="741" y="1295"/>
                    <a:pt x="511" y="918"/>
                    <a:pt x="323" y="667"/>
                  </a:cubicBezTo>
                  <a:cubicBezTo>
                    <a:pt x="292" y="618"/>
                    <a:pt x="251" y="598"/>
                    <a:pt x="209" y="598"/>
                  </a:cubicBezTo>
                  <a:cubicBezTo>
                    <a:pt x="107" y="598"/>
                    <a:pt x="0" y="716"/>
                    <a:pt x="30" y="834"/>
                  </a:cubicBezTo>
                  <a:cubicBezTo>
                    <a:pt x="218" y="1253"/>
                    <a:pt x="616" y="1713"/>
                    <a:pt x="1118" y="1776"/>
                  </a:cubicBezTo>
                  <a:cubicBezTo>
                    <a:pt x="1155" y="1779"/>
                    <a:pt x="1191" y="1781"/>
                    <a:pt x="1226" y="1781"/>
                  </a:cubicBezTo>
                  <a:cubicBezTo>
                    <a:pt x="1612" y="1781"/>
                    <a:pt x="1903" y="1572"/>
                    <a:pt x="2018" y="1169"/>
                  </a:cubicBezTo>
                  <a:cubicBezTo>
                    <a:pt x="2122" y="751"/>
                    <a:pt x="1662" y="437"/>
                    <a:pt x="1348" y="248"/>
                  </a:cubicBezTo>
                  <a:cubicBezTo>
                    <a:pt x="1139" y="114"/>
                    <a:pt x="876" y="0"/>
                    <a:pt x="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1"/>
            <p:cNvSpPr/>
            <p:nvPr/>
          </p:nvSpPr>
          <p:spPr>
            <a:xfrm>
              <a:off x="5556325" y="3005325"/>
              <a:ext cx="36650" cy="34725"/>
            </a:xfrm>
            <a:custGeom>
              <a:avLst/>
              <a:gdLst/>
              <a:ahLst/>
              <a:cxnLst/>
              <a:rect l="l" t="t" r="r" b="b"/>
              <a:pathLst>
                <a:path w="1466" h="1389" extrusionOk="0">
                  <a:moveTo>
                    <a:pt x="673" y="0"/>
                  </a:moveTo>
                  <a:cubicBezTo>
                    <a:pt x="544" y="0"/>
                    <a:pt x="415" y="31"/>
                    <a:pt x="314" y="82"/>
                  </a:cubicBezTo>
                  <a:cubicBezTo>
                    <a:pt x="63" y="207"/>
                    <a:pt x="0" y="584"/>
                    <a:pt x="42" y="835"/>
                  </a:cubicBezTo>
                  <a:cubicBezTo>
                    <a:pt x="21" y="921"/>
                    <a:pt x="82" y="968"/>
                    <a:pt x="150" y="968"/>
                  </a:cubicBezTo>
                  <a:cubicBezTo>
                    <a:pt x="214" y="968"/>
                    <a:pt x="283" y="926"/>
                    <a:pt x="293" y="835"/>
                  </a:cubicBezTo>
                  <a:cubicBezTo>
                    <a:pt x="313" y="661"/>
                    <a:pt x="386" y="433"/>
                    <a:pt x="562" y="433"/>
                  </a:cubicBezTo>
                  <a:cubicBezTo>
                    <a:pt x="577" y="433"/>
                    <a:pt x="592" y="434"/>
                    <a:pt x="607" y="437"/>
                  </a:cubicBezTo>
                  <a:cubicBezTo>
                    <a:pt x="625" y="437"/>
                    <a:pt x="689" y="483"/>
                    <a:pt x="707" y="483"/>
                  </a:cubicBezTo>
                  <a:cubicBezTo>
                    <a:pt x="708" y="483"/>
                    <a:pt x="709" y="483"/>
                    <a:pt x="710" y="483"/>
                  </a:cubicBezTo>
                  <a:lnTo>
                    <a:pt x="710" y="483"/>
                  </a:lnTo>
                  <a:cubicBezTo>
                    <a:pt x="710" y="483"/>
                    <a:pt x="710" y="484"/>
                    <a:pt x="711" y="484"/>
                  </a:cubicBezTo>
                  <a:cubicBezTo>
                    <a:pt x="711" y="484"/>
                    <a:pt x="712" y="482"/>
                    <a:pt x="712" y="479"/>
                  </a:cubicBezTo>
                  <a:lnTo>
                    <a:pt x="712" y="542"/>
                  </a:lnTo>
                  <a:cubicBezTo>
                    <a:pt x="691" y="730"/>
                    <a:pt x="524" y="939"/>
                    <a:pt x="419" y="1128"/>
                  </a:cubicBezTo>
                  <a:cubicBezTo>
                    <a:pt x="369" y="1245"/>
                    <a:pt x="439" y="1388"/>
                    <a:pt x="565" y="1388"/>
                  </a:cubicBezTo>
                  <a:cubicBezTo>
                    <a:pt x="597" y="1388"/>
                    <a:pt x="632" y="1379"/>
                    <a:pt x="670" y="1358"/>
                  </a:cubicBezTo>
                  <a:cubicBezTo>
                    <a:pt x="1026" y="1128"/>
                    <a:pt x="1465" y="521"/>
                    <a:pt x="1047" y="123"/>
                  </a:cubicBezTo>
                  <a:cubicBezTo>
                    <a:pt x="949" y="37"/>
                    <a:pt x="812" y="0"/>
                    <a:pt x="6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1"/>
            <p:cNvSpPr/>
            <p:nvPr/>
          </p:nvSpPr>
          <p:spPr>
            <a:xfrm>
              <a:off x="5529650" y="3027550"/>
              <a:ext cx="31925" cy="24300"/>
            </a:xfrm>
            <a:custGeom>
              <a:avLst/>
              <a:gdLst/>
              <a:ahLst/>
              <a:cxnLst/>
              <a:rect l="l" t="t" r="r" b="b"/>
              <a:pathLst>
                <a:path w="1277" h="972" extrusionOk="0">
                  <a:moveTo>
                    <a:pt x="514" y="0"/>
                  </a:moveTo>
                  <a:cubicBezTo>
                    <a:pt x="435" y="0"/>
                    <a:pt x="360" y="13"/>
                    <a:pt x="293" y="50"/>
                  </a:cubicBezTo>
                  <a:cubicBezTo>
                    <a:pt x="126" y="134"/>
                    <a:pt x="84" y="281"/>
                    <a:pt x="63" y="448"/>
                  </a:cubicBezTo>
                  <a:cubicBezTo>
                    <a:pt x="0" y="908"/>
                    <a:pt x="712" y="971"/>
                    <a:pt x="1026" y="971"/>
                  </a:cubicBezTo>
                  <a:cubicBezTo>
                    <a:pt x="1277" y="971"/>
                    <a:pt x="1277" y="553"/>
                    <a:pt x="1026" y="553"/>
                  </a:cubicBezTo>
                  <a:cubicBezTo>
                    <a:pt x="949" y="553"/>
                    <a:pt x="865" y="557"/>
                    <a:pt x="781" y="557"/>
                  </a:cubicBezTo>
                  <a:cubicBezTo>
                    <a:pt x="646" y="557"/>
                    <a:pt x="508" y="545"/>
                    <a:pt x="395" y="483"/>
                  </a:cubicBezTo>
                  <a:lnTo>
                    <a:pt x="395" y="483"/>
                  </a:lnTo>
                  <a:cubicBezTo>
                    <a:pt x="395" y="429"/>
                    <a:pt x="403" y="368"/>
                    <a:pt x="440" y="343"/>
                  </a:cubicBezTo>
                  <a:cubicBezTo>
                    <a:pt x="544" y="281"/>
                    <a:pt x="712" y="281"/>
                    <a:pt x="837" y="260"/>
                  </a:cubicBezTo>
                  <a:cubicBezTo>
                    <a:pt x="942" y="239"/>
                    <a:pt x="963" y="30"/>
                    <a:pt x="816" y="30"/>
                  </a:cubicBezTo>
                  <a:cubicBezTo>
                    <a:pt x="713" y="18"/>
                    <a:pt x="610" y="0"/>
                    <a:pt x="5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61"/>
            <p:cNvSpPr/>
            <p:nvPr/>
          </p:nvSpPr>
          <p:spPr>
            <a:xfrm>
              <a:off x="5575200" y="3116500"/>
              <a:ext cx="48950" cy="33250"/>
            </a:xfrm>
            <a:custGeom>
              <a:avLst/>
              <a:gdLst/>
              <a:ahLst/>
              <a:cxnLst/>
              <a:rect l="l" t="t" r="r" b="b"/>
              <a:pathLst>
                <a:path w="1958" h="1330" extrusionOk="0">
                  <a:moveTo>
                    <a:pt x="635" y="0"/>
                  </a:moveTo>
                  <a:cubicBezTo>
                    <a:pt x="387" y="0"/>
                    <a:pt x="169" y="92"/>
                    <a:pt x="62" y="322"/>
                  </a:cubicBezTo>
                  <a:cubicBezTo>
                    <a:pt x="1" y="473"/>
                    <a:pt x="116" y="581"/>
                    <a:pt x="224" y="581"/>
                  </a:cubicBezTo>
                  <a:cubicBezTo>
                    <a:pt x="265" y="581"/>
                    <a:pt x="305" y="565"/>
                    <a:pt x="334" y="531"/>
                  </a:cubicBezTo>
                  <a:cubicBezTo>
                    <a:pt x="380" y="469"/>
                    <a:pt x="451" y="447"/>
                    <a:pt x="530" y="447"/>
                  </a:cubicBezTo>
                  <a:cubicBezTo>
                    <a:pt x="665" y="447"/>
                    <a:pt x="819" y="512"/>
                    <a:pt x="898" y="552"/>
                  </a:cubicBezTo>
                  <a:cubicBezTo>
                    <a:pt x="1078" y="623"/>
                    <a:pt x="1257" y="726"/>
                    <a:pt x="1371" y="886"/>
                  </a:cubicBezTo>
                  <a:lnTo>
                    <a:pt x="1371" y="886"/>
                  </a:lnTo>
                  <a:cubicBezTo>
                    <a:pt x="1352" y="975"/>
                    <a:pt x="1303" y="1023"/>
                    <a:pt x="1202" y="1023"/>
                  </a:cubicBezTo>
                  <a:cubicBezTo>
                    <a:pt x="1174" y="1023"/>
                    <a:pt x="1143" y="1019"/>
                    <a:pt x="1108" y="1012"/>
                  </a:cubicBezTo>
                  <a:cubicBezTo>
                    <a:pt x="919" y="991"/>
                    <a:pt x="773" y="886"/>
                    <a:pt x="668" y="740"/>
                  </a:cubicBezTo>
                  <a:cubicBezTo>
                    <a:pt x="644" y="709"/>
                    <a:pt x="616" y="697"/>
                    <a:pt x="589" y="697"/>
                  </a:cubicBezTo>
                  <a:cubicBezTo>
                    <a:pt x="525" y="697"/>
                    <a:pt x="471" y="771"/>
                    <a:pt x="501" y="845"/>
                  </a:cubicBezTo>
                  <a:cubicBezTo>
                    <a:pt x="626" y="1117"/>
                    <a:pt x="919" y="1305"/>
                    <a:pt x="1233" y="1326"/>
                  </a:cubicBezTo>
                  <a:cubicBezTo>
                    <a:pt x="1253" y="1329"/>
                    <a:pt x="1274" y="1330"/>
                    <a:pt x="1295" y="1330"/>
                  </a:cubicBezTo>
                  <a:cubicBezTo>
                    <a:pt x="1598" y="1330"/>
                    <a:pt x="1958" y="1051"/>
                    <a:pt x="1840" y="698"/>
                  </a:cubicBezTo>
                  <a:cubicBezTo>
                    <a:pt x="1702" y="340"/>
                    <a:pt x="1112" y="0"/>
                    <a:pt x="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61"/>
            <p:cNvSpPr/>
            <p:nvPr/>
          </p:nvSpPr>
          <p:spPr>
            <a:xfrm>
              <a:off x="5553700" y="3114950"/>
              <a:ext cx="37800" cy="37950"/>
            </a:xfrm>
            <a:custGeom>
              <a:avLst/>
              <a:gdLst/>
              <a:ahLst/>
              <a:cxnLst/>
              <a:rect l="l" t="t" r="r" b="b"/>
              <a:pathLst>
                <a:path w="1512" h="1518" extrusionOk="0">
                  <a:moveTo>
                    <a:pt x="441" y="1"/>
                  </a:moveTo>
                  <a:cubicBezTo>
                    <a:pt x="346" y="1"/>
                    <a:pt x="253" y="23"/>
                    <a:pt x="168" y="70"/>
                  </a:cubicBezTo>
                  <a:cubicBezTo>
                    <a:pt x="64" y="112"/>
                    <a:pt x="1" y="216"/>
                    <a:pt x="1" y="321"/>
                  </a:cubicBezTo>
                  <a:cubicBezTo>
                    <a:pt x="43" y="844"/>
                    <a:pt x="587" y="1220"/>
                    <a:pt x="942" y="1472"/>
                  </a:cubicBezTo>
                  <a:cubicBezTo>
                    <a:pt x="983" y="1504"/>
                    <a:pt x="1022" y="1517"/>
                    <a:pt x="1058" y="1517"/>
                  </a:cubicBezTo>
                  <a:cubicBezTo>
                    <a:pt x="1212" y="1517"/>
                    <a:pt x="1312" y="1276"/>
                    <a:pt x="1194" y="1158"/>
                  </a:cubicBezTo>
                  <a:cubicBezTo>
                    <a:pt x="1047" y="990"/>
                    <a:pt x="922" y="907"/>
                    <a:pt x="796" y="760"/>
                  </a:cubicBezTo>
                  <a:cubicBezTo>
                    <a:pt x="731" y="696"/>
                    <a:pt x="656" y="620"/>
                    <a:pt x="595" y="536"/>
                  </a:cubicBezTo>
                  <a:lnTo>
                    <a:pt x="595" y="536"/>
                  </a:lnTo>
                  <a:cubicBezTo>
                    <a:pt x="775" y="599"/>
                    <a:pt x="954" y="740"/>
                    <a:pt x="1128" y="740"/>
                  </a:cubicBezTo>
                  <a:cubicBezTo>
                    <a:pt x="1207" y="740"/>
                    <a:pt x="1284" y="711"/>
                    <a:pt x="1361" y="635"/>
                  </a:cubicBezTo>
                  <a:cubicBezTo>
                    <a:pt x="1512" y="484"/>
                    <a:pt x="1394" y="306"/>
                    <a:pt x="1244" y="306"/>
                  </a:cubicBezTo>
                  <a:cubicBezTo>
                    <a:pt x="1213" y="306"/>
                    <a:pt x="1181" y="313"/>
                    <a:pt x="1150" y="330"/>
                  </a:cubicBezTo>
                  <a:lnTo>
                    <a:pt x="1150" y="330"/>
                  </a:lnTo>
                  <a:cubicBezTo>
                    <a:pt x="1157" y="313"/>
                    <a:pt x="1078" y="296"/>
                    <a:pt x="1026" y="279"/>
                  </a:cubicBezTo>
                  <a:cubicBezTo>
                    <a:pt x="942" y="216"/>
                    <a:pt x="838" y="132"/>
                    <a:pt x="775" y="91"/>
                  </a:cubicBezTo>
                  <a:cubicBezTo>
                    <a:pt x="672" y="33"/>
                    <a:pt x="555" y="1"/>
                    <a:pt x="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1"/>
            <p:cNvSpPr/>
            <p:nvPr/>
          </p:nvSpPr>
          <p:spPr>
            <a:xfrm>
              <a:off x="5533450" y="3193350"/>
              <a:ext cx="51150" cy="31500"/>
            </a:xfrm>
            <a:custGeom>
              <a:avLst/>
              <a:gdLst/>
              <a:ahLst/>
              <a:cxnLst/>
              <a:rect l="l" t="t" r="r" b="b"/>
              <a:pathLst>
                <a:path w="2046" h="1260" extrusionOk="0">
                  <a:moveTo>
                    <a:pt x="1397" y="686"/>
                  </a:moveTo>
                  <a:cubicBezTo>
                    <a:pt x="1401" y="686"/>
                    <a:pt x="1402" y="690"/>
                    <a:pt x="1397" y="700"/>
                  </a:cubicBezTo>
                  <a:cubicBezTo>
                    <a:pt x="1388" y="701"/>
                    <a:pt x="1378" y="703"/>
                    <a:pt x="1369" y="704"/>
                  </a:cubicBezTo>
                  <a:lnTo>
                    <a:pt x="1369" y="704"/>
                  </a:lnTo>
                  <a:cubicBezTo>
                    <a:pt x="1380" y="693"/>
                    <a:pt x="1391" y="686"/>
                    <a:pt x="1397" y="686"/>
                  </a:cubicBezTo>
                  <a:close/>
                  <a:moveTo>
                    <a:pt x="961" y="456"/>
                  </a:moveTo>
                  <a:cubicBezTo>
                    <a:pt x="1101" y="456"/>
                    <a:pt x="1231" y="483"/>
                    <a:pt x="1271" y="553"/>
                  </a:cubicBezTo>
                  <a:cubicBezTo>
                    <a:pt x="1285" y="609"/>
                    <a:pt x="1308" y="664"/>
                    <a:pt x="1322" y="707"/>
                  </a:cubicBezTo>
                  <a:lnTo>
                    <a:pt x="1322" y="707"/>
                  </a:lnTo>
                  <a:cubicBezTo>
                    <a:pt x="1311" y="708"/>
                    <a:pt x="1300" y="708"/>
                    <a:pt x="1288" y="708"/>
                  </a:cubicBezTo>
                  <a:cubicBezTo>
                    <a:pt x="1184" y="708"/>
                    <a:pt x="1070" y="689"/>
                    <a:pt x="978" y="658"/>
                  </a:cubicBezTo>
                  <a:cubicBezTo>
                    <a:pt x="835" y="629"/>
                    <a:pt x="682" y="611"/>
                    <a:pt x="539" y="554"/>
                  </a:cubicBezTo>
                  <a:lnTo>
                    <a:pt x="539" y="554"/>
                  </a:lnTo>
                  <a:cubicBezTo>
                    <a:pt x="553" y="549"/>
                    <a:pt x="567" y="542"/>
                    <a:pt x="581" y="533"/>
                  </a:cubicBezTo>
                  <a:cubicBezTo>
                    <a:pt x="646" y="489"/>
                    <a:pt x="809" y="456"/>
                    <a:pt x="961" y="456"/>
                  </a:cubicBezTo>
                  <a:close/>
                  <a:moveTo>
                    <a:pt x="1079" y="0"/>
                  </a:moveTo>
                  <a:cubicBezTo>
                    <a:pt x="794" y="0"/>
                    <a:pt x="491" y="90"/>
                    <a:pt x="330" y="240"/>
                  </a:cubicBezTo>
                  <a:cubicBezTo>
                    <a:pt x="270" y="299"/>
                    <a:pt x="255" y="362"/>
                    <a:pt x="267" y="417"/>
                  </a:cubicBezTo>
                  <a:lnTo>
                    <a:pt x="267" y="417"/>
                  </a:lnTo>
                  <a:cubicBezTo>
                    <a:pt x="262" y="417"/>
                    <a:pt x="256" y="417"/>
                    <a:pt x="251" y="417"/>
                  </a:cubicBezTo>
                  <a:cubicBezTo>
                    <a:pt x="106" y="417"/>
                    <a:pt x="0" y="621"/>
                    <a:pt x="120" y="742"/>
                  </a:cubicBezTo>
                  <a:cubicBezTo>
                    <a:pt x="341" y="1022"/>
                    <a:pt x="832" y="1260"/>
                    <a:pt x="1256" y="1260"/>
                  </a:cubicBezTo>
                  <a:cubicBezTo>
                    <a:pt x="1434" y="1260"/>
                    <a:pt x="1601" y="1218"/>
                    <a:pt x="1732" y="1118"/>
                  </a:cubicBezTo>
                  <a:cubicBezTo>
                    <a:pt x="2045" y="867"/>
                    <a:pt x="1815" y="323"/>
                    <a:pt x="1585" y="135"/>
                  </a:cubicBezTo>
                  <a:cubicBezTo>
                    <a:pt x="1458" y="42"/>
                    <a:pt x="1273" y="0"/>
                    <a:pt x="10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1"/>
            <p:cNvSpPr/>
            <p:nvPr/>
          </p:nvSpPr>
          <p:spPr>
            <a:xfrm>
              <a:off x="5502450" y="3171675"/>
              <a:ext cx="51275" cy="37650"/>
            </a:xfrm>
            <a:custGeom>
              <a:avLst/>
              <a:gdLst/>
              <a:ahLst/>
              <a:cxnLst/>
              <a:rect l="l" t="t" r="r" b="b"/>
              <a:pathLst>
                <a:path w="2051" h="1506" extrusionOk="0">
                  <a:moveTo>
                    <a:pt x="668" y="447"/>
                  </a:moveTo>
                  <a:cubicBezTo>
                    <a:pt x="880" y="447"/>
                    <a:pt x="1119" y="718"/>
                    <a:pt x="1285" y="886"/>
                  </a:cubicBezTo>
                  <a:lnTo>
                    <a:pt x="1285" y="886"/>
                  </a:lnTo>
                  <a:cubicBezTo>
                    <a:pt x="1186" y="854"/>
                    <a:pt x="1090" y="814"/>
                    <a:pt x="1005" y="772"/>
                  </a:cubicBezTo>
                  <a:cubicBezTo>
                    <a:pt x="885" y="738"/>
                    <a:pt x="653" y="619"/>
                    <a:pt x="561" y="474"/>
                  </a:cubicBezTo>
                  <a:lnTo>
                    <a:pt x="561" y="474"/>
                  </a:lnTo>
                  <a:cubicBezTo>
                    <a:pt x="595" y="456"/>
                    <a:pt x="631" y="447"/>
                    <a:pt x="668" y="447"/>
                  </a:cubicBezTo>
                  <a:close/>
                  <a:moveTo>
                    <a:pt x="662" y="1"/>
                  </a:moveTo>
                  <a:cubicBezTo>
                    <a:pt x="389" y="1"/>
                    <a:pt x="88" y="142"/>
                    <a:pt x="42" y="416"/>
                  </a:cubicBezTo>
                  <a:cubicBezTo>
                    <a:pt x="0" y="751"/>
                    <a:pt x="356" y="1002"/>
                    <a:pt x="586" y="1169"/>
                  </a:cubicBezTo>
                  <a:cubicBezTo>
                    <a:pt x="882" y="1347"/>
                    <a:pt x="1253" y="1506"/>
                    <a:pt x="1610" y="1506"/>
                  </a:cubicBezTo>
                  <a:cubicBezTo>
                    <a:pt x="1631" y="1506"/>
                    <a:pt x="1653" y="1505"/>
                    <a:pt x="1674" y="1504"/>
                  </a:cubicBezTo>
                  <a:cubicBezTo>
                    <a:pt x="1988" y="1504"/>
                    <a:pt x="2051" y="1044"/>
                    <a:pt x="1716" y="981"/>
                  </a:cubicBezTo>
                  <a:cubicBezTo>
                    <a:pt x="1688" y="979"/>
                    <a:pt x="1660" y="975"/>
                    <a:pt x="1631" y="971"/>
                  </a:cubicBezTo>
                  <a:lnTo>
                    <a:pt x="1631" y="971"/>
                  </a:lnTo>
                  <a:cubicBezTo>
                    <a:pt x="1692" y="901"/>
                    <a:pt x="1712" y="788"/>
                    <a:pt x="1632" y="688"/>
                  </a:cubicBezTo>
                  <a:cubicBezTo>
                    <a:pt x="1423" y="458"/>
                    <a:pt x="1214" y="228"/>
                    <a:pt x="942" y="60"/>
                  </a:cubicBezTo>
                  <a:cubicBezTo>
                    <a:pt x="862" y="21"/>
                    <a:pt x="764" y="1"/>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6" name="Google Shape;2566;p61"/>
          <p:cNvGrpSpPr/>
          <p:nvPr/>
        </p:nvGrpSpPr>
        <p:grpSpPr>
          <a:xfrm rot="1579149">
            <a:off x="7204075" y="2823845"/>
            <a:ext cx="1247775" cy="562610"/>
            <a:chOff x="3395374" y="1873351"/>
            <a:chExt cx="380127" cy="259558"/>
          </a:xfrm>
        </p:grpSpPr>
        <p:grpSp>
          <p:nvGrpSpPr>
            <p:cNvPr id="2567" name="Google Shape;2567;p61"/>
            <p:cNvGrpSpPr/>
            <p:nvPr/>
          </p:nvGrpSpPr>
          <p:grpSpPr>
            <a:xfrm>
              <a:off x="3395374" y="1873351"/>
              <a:ext cx="252719" cy="187484"/>
              <a:chOff x="2406574" y="1419776"/>
              <a:chExt cx="252719" cy="187484"/>
            </a:xfrm>
          </p:grpSpPr>
          <p:sp>
            <p:nvSpPr>
              <p:cNvPr id="2568" name="Google Shape;2568;p61"/>
              <p:cNvSpPr/>
              <p:nvPr/>
            </p:nvSpPr>
            <p:spPr>
              <a:xfrm rot="-1543354">
                <a:off x="2435355" y="1428178"/>
                <a:ext cx="72795" cy="149248"/>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1"/>
              <p:cNvSpPr/>
              <p:nvPr/>
            </p:nvSpPr>
            <p:spPr>
              <a:xfrm rot="1639413">
                <a:off x="2560973" y="1443350"/>
                <a:ext cx="65823" cy="157595"/>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0" name="Google Shape;2570;p61"/>
            <p:cNvSpPr/>
            <p:nvPr/>
          </p:nvSpPr>
          <p:spPr>
            <a:xfrm rot="4047039">
              <a:off x="3648745" y="1980124"/>
              <a:ext cx="64579" cy="177760"/>
            </a:xfrm>
            <a:custGeom>
              <a:avLst/>
              <a:gdLst/>
              <a:ahLst/>
              <a:cxnLst/>
              <a:rect l="l" t="t" r="r" b="b"/>
              <a:pathLst>
                <a:path w="2583" h="7110" extrusionOk="0">
                  <a:moveTo>
                    <a:pt x="1037" y="0"/>
                  </a:moveTo>
                  <a:cubicBezTo>
                    <a:pt x="546" y="0"/>
                    <a:pt x="45" y="310"/>
                    <a:pt x="30" y="930"/>
                  </a:cubicBezTo>
                  <a:cubicBezTo>
                    <a:pt x="1" y="2782"/>
                    <a:pt x="165" y="4589"/>
                    <a:pt x="538" y="6411"/>
                  </a:cubicBezTo>
                  <a:cubicBezTo>
                    <a:pt x="639" y="6899"/>
                    <a:pt x="1000" y="7109"/>
                    <a:pt x="1381" y="7109"/>
                  </a:cubicBezTo>
                  <a:cubicBezTo>
                    <a:pt x="1958" y="7109"/>
                    <a:pt x="2582" y="6626"/>
                    <a:pt x="2420" y="5889"/>
                  </a:cubicBezTo>
                  <a:cubicBezTo>
                    <a:pt x="2092" y="4231"/>
                    <a:pt x="1942" y="2603"/>
                    <a:pt x="1987" y="930"/>
                  </a:cubicBezTo>
                  <a:cubicBezTo>
                    <a:pt x="2009" y="310"/>
                    <a:pt x="1528" y="0"/>
                    <a:pt x="10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1" name="Google Shape;2571;p61"/>
          <p:cNvGrpSpPr/>
          <p:nvPr/>
        </p:nvGrpSpPr>
        <p:grpSpPr>
          <a:xfrm rot="20781311">
            <a:off x="14605" y="2646045"/>
            <a:ext cx="1093470" cy="535940"/>
            <a:chOff x="1693687" y="1182083"/>
            <a:chExt cx="335351" cy="248281"/>
          </a:xfrm>
        </p:grpSpPr>
        <p:sp>
          <p:nvSpPr>
            <p:cNvPr id="2572" name="Google Shape;2572;p61"/>
            <p:cNvSpPr/>
            <p:nvPr/>
          </p:nvSpPr>
          <p:spPr>
            <a:xfrm rot="-3738138">
              <a:off x="1739675" y="1306648"/>
              <a:ext cx="53799" cy="136398"/>
            </a:xfrm>
            <a:custGeom>
              <a:avLst/>
              <a:gdLst/>
              <a:ahLst/>
              <a:cxnLst/>
              <a:rect l="l" t="t" r="r" b="b"/>
              <a:pathLst>
                <a:path w="2152" h="5456" extrusionOk="0">
                  <a:moveTo>
                    <a:pt x="1203" y="0"/>
                  </a:moveTo>
                  <a:cubicBezTo>
                    <a:pt x="714" y="0"/>
                    <a:pt x="195" y="314"/>
                    <a:pt x="135" y="941"/>
                  </a:cubicBezTo>
                  <a:cubicBezTo>
                    <a:pt x="45" y="2136"/>
                    <a:pt x="1" y="3331"/>
                    <a:pt x="75" y="4526"/>
                  </a:cubicBezTo>
                  <a:cubicBezTo>
                    <a:pt x="105" y="5146"/>
                    <a:pt x="609" y="5456"/>
                    <a:pt x="1098" y="5456"/>
                  </a:cubicBezTo>
                  <a:cubicBezTo>
                    <a:pt x="1588" y="5456"/>
                    <a:pt x="2062" y="5146"/>
                    <a:pt x="2032" y="4526"/>
                  </a:cubicBezTo>
                  <a:cubicBezTo>
                    <a:pt x="1972" y="3331"/>
                    <a:pt x="1987" y="2136"/>
                    <a:pt x="2092" y="941"/>
                  </a:cubicBezTo>
                  <a:cubicBezTo>
                    <a:pt x="2151" y="314"/>
                    <a:pt x="1692" y="0"/>
                    <a:pt x="1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1"/>
            <p:cNvSpPr/>
            <p:nvPr/>
          </p:nvSpPr>
          <p:spPr>
            <a:xfrm rot="-1115446">
              <a:off x="1814273" y="1187664"/>
              <a:ext cx="61499" cy="161822"/>
            </a:xfrm>
            <a:custGeom>
              <a:avLst/>
              <a:gdLst/>
              <a:ahLst/>
              <a:cxnLst/>
              <a:rect l="l" t="t" r="r" b="b"/>
              <a:pathLst>
                <a:path w="2460" h="6473" extrusionOk="0">
                  <a:moveTo>
                    <a:pt x="1262" y="0"/>
                  </a:moveTo>
                  <a:cubicBezTo>
                    <a:pt x="884" y="0"/>
                    <a:pt x="529" y="211"/>
                    <a:pt x="434" y="698"/>
                  </a:cubicBezTo>
                  <a:cubicBezTo>
                    <a:pt x="120" y="2311"/>
                    <a:pt x="1" y="3909"/>
                    <a:pt x="165" y="5537"/>
                  </a:cubicBezTo>
                  <a:cubicBezTo>
                    <a:pt x="225" y="6159"/>
                    <a:pt x="747" y="6473"/>
                    <a:pt x="1239" y="6473"/>
                  </a:cubicBezTo>
                  <a:cubicBezTo>
                    <a:pt x="1729" y="6473"/>
                    <a:pt x="2189" y="6163"/>
                    <a:pt x="2136" y="5537"/>
                  </a:cubicBezTo>
                  <a:cubicBezTo>
                    <a:pt x="1987" y="4089"/>
                    <a:pt x="2032" y="2670"/>
                    <a:pt x="2316" y="1221"/>
                  </a:cubicBezTo>
                  <a:cubicBezTo>
                    <a:pt x="2460" y="483"/>
                    <a:pt x="1834" y="0"/>
                    <a:pt x="1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61"/>
            <p:cNvSpPr/>
            <p:nvPr/>
          </p:nvSpPr>
          <p:spPr>
            <a:xfrm rot="1169263">
              <a:off x="1954028" y="1213600"/>
              <a:ext cx="53799" cy="136398"/>
            </a:xfrm>
            <a:custGeom>
              <a:avLst/>
              <a:gdLst/>
              <a:ahLst/>
              <a:cxnLst/>
              <a:rect l="l" t="t" r="r" b="b"/>
              <a:pathLst>
                <a:path w="2152" h="5456" extrusionOk="0">
                  <a:moveTo>
                    <a:pt x="1197" y="0"/>
                  </a:moveTo>
                  <a:cubicBezTo>
                    <a:pt x="706" y="0"/>
                    <a:pt x="187" y="314"/>
                    <a:pt x="135" y="941"/>
                  </a:cubicBezTo>
                  <a:cubicBezTo>
                    <a:pt x="16" y="2136"/>
                    <a:pt x="1" y="3331"/>
                    <a:pt x="75" y="4526"/>
                  </a:cubicBezTo>
                  <a:cubicBezTo>
                    <a:pt x="113" y="5145"/>
                    <a:pt x="617" y="5455"/>
                    <a:pt x="1104" y="5455"/>
                  </a:cubicBezTo>
                  <a:cubicBezTo>
                    <a:pt x="1591" y="5455"/>
                    <a:pt x="2062" y="5145"/>
                    <a:pt x="2032" y="4526"/>
                  </a:cubicBezTo>
                  <a:cubicBezTo>
                    <a:pt x="1957" y="3331"/>
                    <a:pt x="1987" y="2136"/>
                    <a:pt x="2092" y="941"/>
                  </a:cubicBezTo>
                  <a:cubicBezTo>
                    <a:pt x="2151" y="314"/>
                    <a:pt x="1688" y="0"/>
                    <a:pt x="11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p:cNvPicPr>
            <a:picLocks noChangeAspect="1"/>
          </p:cNvPicPr>
          <p:nvPr/>
        </p:nvPicPr>
        <p:blipFill>
          <a:blip r:embed="rId3"/>
          <a:srcRect b="28695"/>
          <a:stretch>
            <a:fillRect/>
          </a:stretch>
        </p:blipFill>
        <p:spPr>
          <a:xfrm>
            <a:off x="365125" y="2131695"/>
            <a:ext cx="7715250" cy="2723515"/>
          </a:xfrm>
          <a:prstGeom prst="rect">
            <a:avLst/>
          </a:prstGeom>
        </p:spPr>
      </p:pic>
      <p:grpSp>
        <p:nvGrpSpPr>
          <p:cNvPr id="2919" name="Google Shape;2919;p69"/>
          <p:cNvGrpSpPr/>
          <p:nvPr/>
        </p:nvGrpSpPr>
        <p:grpSpPr>
          <a:xfrm>
            <a:off x="1245870" y="915035"/>
            <a:ext cx="1558290" cy="1724025"/>
            <a:chOff x="4831925" y="1968275"/>
            <a:chExt cx="1040450" cy="1098425"/>
          </a:xfrm>
        </p:grpSpPr>
        <p:sp>
          <p:nvSpPr>
            <p:cNvPr id="2920" name="Google Shape;2920;p69"/>
            <p:cNvSpPr/>
            <p:nvPr/>
          </p:nvSpPr>
          <p:spPr>
            <a:xfrm>
              <a:off x="4985725" y="2009500"/>
              <a:ext cx="719950" cy="754800"/>
            </a:xfrm>
            <a:custGeom>
              <a:avLst/>
              <a:gdLst/>
              <a:ahLst/>
              <a:cxnLst/>
              <a:rect l="l" t="t" r="r" b="b"/>
              <a:pathLst>
                <a:path w="28798" h="30192" extrusionOk="0">
                  <a:moveTo>
                    <a:pt x="14697" y="1"/>
                  </a:moveTo>
                  <a:cubicBezTo>
                    <a:pt x="12890" y="1"/>
                    <a:pt x="11010" y="394"/>
                    <a:pt x="9434" y="966"/>
                  </a:cubicBezTo>
                  <a:cubicBezTo>
                    <a:pt x="8274" y="1365"/>
                    <a:pt x="6962" y="1879"/>
                    <a:pt x="5973" y="2602"/>
                  </a:cubicBezTo>
                  <a:cubicBezTo>
                    <a:pt x="5459" y="2963"/>
                    <a:pt x="5060" y="3420"/>
                    <a:pt x="4584" y="3800"/>
                  </a:cubicBezTo>
                  <a:cubicBezTo>
                    <a:pt x="4032" y="4219"/>
                    <a:pt x="3500" y="4542"/>
                    <a:pt x="3024" y="5036"/>
                  </a:cubicBezTo>
                  <a:cubicBezTo>
                    <a:pt x="2168" y="5930"/>
                    <a:pt x="1541" y="6862"/>
                    <a:pt x="875" y="7928"/>
                  </a:cubicBezTo>
                  <a:cubicBezTo>
                    <a:pt x="133" y="9126"/>
                    <a:pt x="0" y="10381"/>
                    <a:pt x="0" y="11751"/>
                  </a:cubicBezTo>
                  <a:cubicBezTo>
                    <a:pt x="0" y="14813"/>
                    <a:pt x="2111" y="17875"/>
                    <a:pt x="3994" y="20139"/>
                  </a:cubicBezTo>
                  <a:cubicBezTo>
                    <a:pt x="4489" y="20748"/>
                    <a:pt x="5041" y="21337"/>
                    <a:pt x="5649" y="21832"/>
                  </a:cubicBezTo>
                  <a:cubicBezTo>
                    <a:pt x="6201" y="22288"/>
                    <a:pt x="6505" y="22745"/>
                    <a:pt x="6962" y="23258"/>
                  </a:cubicBezTo>
                  <a:cubicBezTo>
                    <a:pt x="7551" y="24000"/>
                    <a:pt x="8122" y="24495"/>
                    <a:pt x="8350" y="25503"/>
                  </a:cubicBezTo>
                  <a:cubicBezTo>
                    <a:pt x="8540" y="26340"/>
                    <a:pt x="8540" y="27405"/>
                    <a:pt x="8407" y="28261"/>
                  </a:cubicBezTo>
                  <a:cubicBezTo>
                    <a:pt x="8406" y="28275"/>
                    <a:pt x="8407" y="28287"/>
                    <a:pt x="8410" y="28299"/>
                  </a:cubicBezTo>
                  <a:lnTo>
                    <a:pt x="8410" y="28299"/>
                  </a:lnTo>
                  <a:cubicBezTo>
                    <a:pt x="8409" y="28305"/>
                    <a:pt x="8408" y="28311"/>
                    <a:pt x="8407" y="28318"/>
                  </a:cubicBezTo>
                  <a:cubicBezTo>
                    <a:pt x="8411" y="28317"/>
                    <a:pt x="8414" y="28316"/>
                    <a:pt x="8418" y="28316"/>
                  </a:cubicBezTo>
                  <a:lnTo>
                    <a:pt x="8418" y="28316"/>
                  </a:lnTo>
                  <a:cubicBezTo>
                    <a:pt x="8442" y="28360"/>
                    <a:pt x="8505" y="28379"/>
                    <a:pt x="8580" y="28379"/>
                  </a:cubicBezTo>
                  <a:cubicBezTo>
                    <a:pt x="8703" y="28379"/>
                    <a:pt x="8857" y="28326"/>
                    <a:pt x="8916" y="28244"/>
                  </a:cubicBezTo>
                  <a:lnTo>
                    <a:pt x="8916" y="28244"/>
                  </a:lnTo>
                  <a:cubicBezTo>
                    <a:pt x="8924" y="28244"/>
                    <a:pt x="8932" y="28243"/>
                    <a:pt x="8940" y="28242"/>
                  </a:cubicBezTo>
                  <a:cubicBezTo>
                    <a:pt x="8950" y="28154"/>
                    <a:pt x="8960" y="28065"/>
                    <a:pt x="8969" y="27976"/>
                  </a:cubicBezTo>
                  <a:lnTo>
                    <a:pt x="8969" y="27976"/>
                  </a:lnTo>
                  <a:cubicBezTo>
                    <a:pt x="8993" y="27835"/>
                    <a:pt x="9022" y="27691"/>
                    <a:pt x="9035" y="27538"/>
                  </a:cubicBezTo>
                  <a:cubicBezTo>
                    <a:pt x="9042" y="27510"/>
                    <a:pt x="9029" y="27490"/>
                    <a:pt x="9004" y="27478"/>
                  </a:cubicBezTo>
                  <a:lnTo>
                    <a:pt x="9004" y="27478"/>
                  </a:lnTo>
                  <a:cubicBezTo>
                    <a:pt x="9046" y="26573"/>
                    <a:pt x="8969" y="25615"/>
                    <a:pt x="8674" y="24818"/>
                  </a:cubicBezTo>
                  <a:cubicBezTo>
                    <a:pt x="8483" y="24285"/>
                    <a:pt x="8217" y="23962"/>
                    <a:pt x="7837" y="23563"/>
                  </a:cubicBezTo>
                  <a:cubicBezTo>
                    <a:pt x="7418" y="23106"/>
                    <a:pt x="7133" y="22555"/>
                    <a:pt x="6695" y="22136"/>
                  </a:cubicBezTo>
                  <a:cubicBezTo>
                    <a:pt x="5801" y="21223"/>
                    <a:pt x="4850" y="20462"/>
                    <a:pt x="4070" y="19435"/>
                  </a:cubicBezTo>
                  <a:cubicBezTo>
                    <a:pt x="3157" y="18275"/>
                    <a:pt x="2302" y="17020"/>
                    <a:pt x="1655" y="15707"/>
                  </a:cubicBezTo>
                  <a:cubicBezTo>
                    <a:pt x="1084" y="14528"/>
                    <a:pt x="571" y="13349"/>
                    <a:pt x="514" y="12017"/>
                  </a:cubicBezTo>
                  <a:cubicBezTo>
                    <a:pt x="495" y="11237"/>
                    <a:pt x="552" y="10457"/>
                    <a:pt x="685" y="9678"/>
                  </a:cubicBezTo>
                  <a:cubicBezTo>
                    <a:pt x="837" y="8879"/>
                    <a:pt x="1179" y="8289"/>
                    <a:pt x="1598" y="7623"/>
                  </a:cubicBezTo>
                  <a:cubicBezTo>
                    <a:pt x="2206" y="6634"/>
                    <a:pt x="2796" y="5740"/>
                    <a:pt x="3652" y="4922"/>
                  </a:cubicBezTo>
                  <a:cubicBezTo>
                    <a:pt x="4070" y="4504"/>
                    <a:pt x="4565" y="4276"/>
                    <a:pt x="5022" y="3914"/>
                  </a:cubicBezTo>
                  <a:cubicBezTo>
                    <a:pt x="5630" y="3439"/>
                    <a:pt x="6125" y="2849"/>
                    <a:pt x="6829" y="2450"/>
                  </a:cubicBezTo>
                  <a:cubicBezTo>
                    <a:pt x="9100" y="1137"/>
                    <a:pt x="11909" y="375"/>
                    <a:pt x="14567" y="375"/>
                  </a:cubicBezTo>
                  <a:cubicBezTo>
                    <a:pt x="14914" y="375"/>
                    <a:pt x="15257" y="388"/>
                    <a:pt x="15597" y="414"/>
                  </a:cubicBezTo>
                  <a:cubicBezTo>
                    <a:pt x="17062" y="548"/>
                    <a:pt x="18374" y="1118"/>
                    <a:pt x="19668" y="1784"/>
                  </a:cubicBezTo>
                  <a:cubicBezTo>
                    <a:pt x="20904" y="2412"/>
                    <a:pt x="22159" y="3020"/>
                    <a:pt x="23186" y="3933"/>
                  </a:cubicBezTo>
                  <a:cubicBezTo>
                    <a:pt x="24042" y="4732"/>
                    <a:pt x="24727" y="5683"/>
                    <a:pt x="25412" y="6596"/>
                  </a:cubicBezTo>
                  <a:cubicBezTo>
                    <a:pt x="26173" y="7623"/>
                    <a:pt x="26991" y="8650"/>
                    <a:pt x="27409" y="9830"/>
                  </a:cubicBezTo>
                  <a:cubicBezTo>
                    <a:pt x="28341" y="12359"/>
                    <a:pt x="27885" y="15308"/>
                    <a:pt x="27048" y="17780"/>
                  </a:cubicBezTo>
                  <a:cubicBezTo>
                    <a:pt x="26553" y="19245"/>
                    <a:pt x="25887" y="20672"/>
                    <a:pt x="25089" y="22003"/>
                  </a:cubicBezTo>
                  <a:cubicBezTo>
                    <a:pt x="24137" y="23563"/>
                    <a:pt x="22901" y="24381"/>
                    <a:pt x="21246" y="25084"/>
                  </a:cubicBezTo>
                  <a:cubicBezTo>
                    <a:pt x="20105" y="25560"/>
                    <a:pt x="19021" y="26188"/>
                    <a:pt x="18089" y="27082"/>
                  </a:cubicBezTo>
                  <a:cubicBezTo>
                    <a:pt x="17689" y="27481"/>
                    <a:pt x="17328" y="27899"/>
                    <a:pt x="17043" y="28432"/>
                  </a:cubicBezTo>
                  <a:cubicBezTo>
                    <a:pt x="16757" y="28946"/>
                    <a:pt x="16757" y="29554"/>
                    <a:pt x="16491" y="30049"/>
                  </a:cubicBezTo>
                  <a:cubicBezTo>
                    <a:pt x="16437" y="30148"/>
                    <a:pt x="16529" y="30192"/>
                    <a:pt x="16650" y="30192"/>
                  </a:cubicBezTo>
                  <a:cubicBezTo>
                    <a:pt x="16784" y="30192"/>
                    <a:pt x="16955" y="30139"/>
                    <a:pt x="17005" y="30049"/>
                  </a:cubicBezTo>
                  <a:cubicBezTo>
                    <a:pt x="17233" y="29592"/>
                    <a:pt x="17252" y="29098"/>
                    <a:pt x="17442" y="28641"/>
                  </a:cubicBezTo>
                  <a:cubicBezTo>
                    <a:pt x="17765" y="27937"/>
                    <a:pt x="18260" y="27367"/>
                    <a:pt x="18850" y="26853"/>
                  </a:cubicBezTo>
                  <a:cubicBezTo>
                    <a:pt x="20048" y="25864"/>
                    <a:pt x="21417" y="25427"/>
                    <a:pt x="22749" y="24723"/>
                  </a:cubicBezTo>
                  <a:cubicBezTo>
                    <a:pt x="25050" y="23487"/>
                    <a:pt x="26268" y="21109"/>
                    <a:pt x="27200" y="18750"/>
                  </a:cubicBezTo>
                  <a:cubicBezTo>
                    <a:pt x="28227" y="16183"/>
                    <a:pt x="28798" y="13291"/>
                    <a:pt x="28170" y="10552"/>
                  </a:cubicBezTo>
                  <a:cubicBezTo>
                    <a:pt x="27885" y="9316"/>
                    <a:pt x="27238" y="8251"/>
                    <a:pt x="26515" y="7224"/>
                  </a:cubicBezTo>
                  <a:cubicBezTo>
                    <a:pt x="25754" y="6159"/>
                    <a:pt x="24993" y="5055"/>
                    <a:pt x="24061" y="4123"/>
                  </a:cubicBezTo>
                  <a:cubicBezTo>
                    <a:pt x="23129" y="3172"/>
                    <a:pt x="22064" y="2564"/>
                    <a:pt x="20904" y="1936"/>
                  </a:cubicBezTo>
                  <a:cubicBezTo>
                    <a:pt x="19725" y="1327"/>
                    <a:pt x="18564" y="681"/>
                    <a:pt x="17290" y="319"/>
                  </a:cubicBezTo>
                  <a:cubicBezTo>
                    <a:pt x="16475" y="98"/>
                    <a:pt x="15595" y="1"/>
                    <a:pt x="1469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69"/>
            <p:cNvSpPr/>
            <p:nvPr/>
          </p:nvSpPr>
          <p:spPr>
            <a:xfrm>
              <a:off x="5192100" y="2692550"/>
              <a:ext cx="248225" cy="363100"/>
            </a:xfrm>
            <a:custGeom>
              <a:avLst/>
              <a:gdLst/>
              <a:ahLst/>
              <a:cxnLst/>
              <a:rect l="l" t="t" r="r" b="b"/>
              <a:pathLst>
                <a:path w="9929" h="14524" extrusionOk="0">
                  <a:moveTo>
                    <a:pt x="842" y="0"/>
                  </a:moveTo>
                  <a:cubicBezTo>
                    <a:pt x="819" y="0"/>
                    <a:pt x="792" y="2"/>
                    <a:pt x="761" y="7"/>
                  </a:cubicBezTo>
                  <a:cubicBezTo>
                    <a:pt x="0" y="159"/>
                    <a:pt x="152" y="1091"/>
                    <a:pt x="476" y="1624"/>
                  </a:cubicBezTo>
                  <a:cubicBezTo>
                    <a:pt x="780" y="2156"/>
                    <a:pt x="1446" y="2270"/>
                    <a:pt x="1997" y="2422"/>
                  </a:cubicBezTo>
                  <a:cubicBezTo>
                    <a:pt x="2967" y="2670"/>
                    <a:pt x="4032" y="2841"/>
                    <a:pt x="5060" y="2917"/>
                  </a:cubicBezTo>
                  <a:cubicBezTo>
                    <a:pt x="5897" y="2993"/>
                    <a:pt x="6676" y="2993"/>
                    <a:pt x="7494" y="3088"/>
                  </a:cubicBezTo>
                  <a:cubicBezTo>
                    <a:pt x="7932" y="3126"/>
                    <a:pt x="8617" y="3126"/>
                    <a:pt x="8902" y="3488"/>
                  </a:cubicBezTo>
                  <a:cubicBezTo>
                    <a:pt x="9149" y="3792"/>
                    <a:pt x="9111" y="4344"/>
                    <a:pt x="8959" y="4724"/>
                  </a:cubicBezTo>
                  <a:cubicBezTo>
                    <a:pt x="8688" y="5369"/>
                    <a:pt x="7926" y="5564"/>
                    <a:pt x="7039" y="5564"/>
                  </a:cubicBezTo>
                  <a:cubicBezTo>
                    <a:pt x="5808" y="5564"/>
                    <a:pt x="4335" y="5190"/>
                    <a:pt x="3595" y="5123"/>
                  </a:cubicBezTo>
                  <a:cubicBezTo>
                    <a:pt x="3346" y="5098"/>
                    <a:pt x="3077" y="5080"/>
                    <a:pt x="2803" y="5080"/>
                  </a:cubicBezTo>
                  <a:cubicBezTo>
                    <a:pt x="2242" y="5080"/>
                    <a:pt x="1665" y="5159"/>
                    <a:pt x="1217" y="5428"/>
                  </a:cubicBezTo>
                  <a:cubicBezTo>
                    <a:pt x="514" y="5865"/>
                    <a:pt x="609" y="6664"/>
                    <a:pt x="1217" y="7140"/>
                  </a:cubicBezTo>
                  <a:cubicBezTo>
                    <a:pt x="2168" y="7862"/>
                    <a:pt x="3690" y="8034"/>
                    <a:pt x="4850" y="8034"/>
                  </a:cubicBezTo>
                  <a:cubicBezTo>
                    <a:pt x="5050" y="8034"/>
                    <a:pt x="5302" y="8015"/>
                    <a:pt x="5561" y="8015"/>
                  </a:cubicBezTo>
                  <a:cubicBezTo>
                    <a:pt x="6094" y="8015"/>
                    <a:pt x="6656" y="8093"/>
                    <a:pt x="6848" y="8566"/>
                  </a:cubicBezTo>
                  <a:cubicBezTo>
                    <a:pt x="6981" y="8909"/>
                    <a:pt x="6924" y="9327"/>
                    <a:pt x="6810" y="9669"/>
                  </a:cubicBezTo>
                  <a:cubicBezTo>
                    <a:pt x="6486" y="10620"/>
                    <a:pt x="5364" y="10544"/>
                    <a:pt x="4527" y="10601"/>
                  </a:cubicBezTo>
                  <a:cubicBezTo>
                    <a:pt x="3576" y="10639"/>
                    <a:pt x="2302" y="10677"/>
                    <a:pt x="1845" y="11705"/>
                  </a:cubicBezTo>
                  <a:cubicBezTo>
                    <a:pt x="1484" y="12503"/>
                    <a:pt x="1769" y="14234"/>
                    <a:pt x="2720" y="14520"/>
                  </a:cubicBezTo>
                  <a:cubicBezTo>
                    <a:pt x="2733" y="14523"/>
                    <a:pt x="2748" y="14524"/>
                    <a:pt x="2763" y="14524"/>
                  </a:cubicBezTo>
                  <a:cubicBezTo>
                    <a:pt x="2956" y="14524"/>
                    <a:pt x="3326" y="14322"/>
                    <a:pt x="3062" y="14234"/>
                  </a:cubicBezTo>
                  <a:cubicBezTo>
                    <a:pt x="2530" y="14063"/>
                    <a:pt x="2321" y="13093"/>
                    <a:pt x="2283" y="12599"/>
                  </a:cubicBezTo>
                  <a:cubicBezTo>
                    <a:pt x="2149" y="11514"/>
                    <a:pt x="2853" y="10982"/>
                    <a:pt x="3861" y="10906"/>
                  </a:cubicBezTo>
                  <a:cubicBezTo>
                    <a:pt x="4774" y="10830"/>
                    <a:pt x="5820" y="10944"/>
                    <a:pt x="6657" y="10468"/>
                  </a:cubicBezTo>
                  <a:cubicBezTo>
                    <a:pt x="7361" y="10069"/>
                    <a:pt x="7799" y="8985"/>
                    <a:pt x="7323" y="8243"/>
                  </a:cubicBezTo>
                  <a:cubicBezTo>
                    <a:pt x="6978" y="7720"/>
                    <a:pt x="6220" y="7634"/>
                    <a:pt x="5459" y="7634"/>
                  </a:cubicBezTo>
                  <a:cubicBezTo>
                    <a:pt x="5084" y="7634"/>
                    <a:pt x="4707" y="7655"/>
                    <a:pt x="4379" y="7655"/>
                  </a:cubicBezTo>
                  <a:cubicBezTo>
                    <a:pt x="4162" y="7655"/>
                    <a:pt x="3965" y="7646"/>
                    <a:pt x="3804" y="7615"/>
                  </a:cubicBezTo>
                  <a:cubicBezTo>
                    <a:pt x="3158" y="7501"/>
                    <a:pt x="2435" y="7349"/>
                    <a:pt x="1902" y="7006"/>
                  </a:cubicBezTo>
                  <a:cubicBezTo>
                    <a:pt x="1141" y="6531"/>
                    <a:pt x="1065" y="5675"/>
                    <a:pt x="2016" y="5447"/>
                  </a:cubicBezTo>
                  <a:cubicBezTo>
                    <a:pt x="2300" y="5384"/>
                    <a:pt x="2592" y="5359"/>
                    <a:pt x="2886" y="5359"/>
                  </a:cubicBezTo>
                  <a:cubicBezTo>
                    <a:pt x="3754" y="5359"/>
                    <a:pt x="4649" y="5576"/>
                    <a:pt x="5459" y="5675"/>
                  </a:cubicBezTo>
                  <a:cubicBezTo>
                    <a:pt x="5938" y="5722"/>
                    <a:pt x="6440" y="5773"/>
                    <a:pt x="6940" y="5773"/>
                  </a:cubicBezTo>
                  <a:cubicBezTo>
                    <a:pt x="7649" y="5773"/>
                    <a:pt x="8353" y="5671"/>
                    <a:pt x="8978" y="5314"/>
                  </a:cubicBezTo>
                  <a:cubicBezTo>
                    <a:pt x="9568" y="4971"/>
                    <a:pt x="9929" y="3906"/>
                    <a:pt x="9549" y="3316"/>
                  </a:cubicBezTo>
                  <a:cubicBezTo>
                    <a:pt x="9225" y="2803"/>
                    <a:pt x="8236" y="2822"/>
                    <a:pt x="7723" y="2746"/>
                  </a:cubicBezTo>
                  <a:cubicBezTo>
                    <a:pt x="7323" y="2708"/>
                    <a:pt x="6886" y="2575"/>
                    <a:pt x="6486" y="2556"/>
                  </a:cubicBezTo>
                  <a:cubicBezTo>
                    <a:pt x="6367" y="2546"/>
                    <a:pt x="6247" y="2542"/>
                    <a:pt x="6128" y="2542"/>
                  </a:cubicBezTo>
                  <a:cubicBezTo>
                    <a:pt x="5858" y="2542"/>
                    <a:pt x="5588" y="2560"/>
                    <a:pt x="5311" y="2560"/>
                  </a:cubicBezTo>
                  <a:cubicBezTo>
                    <a:pt x="5240" y="2560"/>
                    <a:pt x="5169" y="2558"/>
                    <a:pt x="5098" y="2556"/>
                  </a:cubicBezTo>
                  <a:cubicBezTo>
                    <a:pt x="4052" y="2480"/>
                    <a:pt x="2948" y="2289"/>
                    <a:pt x="1940" y="1966"/>
                  </a:cubicBezTo>
                  <a:cubicBezTo>
                    <a:pt x="1446" y="1795"/>
                    <a:pt x="1084" y="1624"/>
                    <a:pt x="913" y="1110"/>
                  </a:cubicBezTo>
                  <a:cubicBezTo>
                    <a:pt x="875" y="977"/>
                    <a:pt x="799" y="292"/>
                    <a:pt x="723" y="292"/>
                  </a:cubicBezTo>
                  <a:cubicBezTo>
                    <a:pt x="933" y="275"/>
                    <a:pt x="1110" y="0"/>
                    <a:pt x="8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69"/>
            <p:cNvSpPr/>
            <p:nvPr/>
          </p:nvSpPr>
          <p:spPr>
            <a:xfrm>
              <a:off x="5225850" y="2381300"/>
              <a:ext cx="248250" cy="685400"/>
            </a:xfrm>
            <a:custGeom>
              <a:avLst/>
              <a:gdLst/>
              <a:ahLst/>
              <a:cxnLst/>
              <a:rect l="l" t="t" r="r" b="b"/>
              <a:pathLst>
                <a:path w="9930" h="27416" extrusionOk="0">
                  <a:moveTo>
                    <a:pt x="5164" y="490"/>
                  </a:moveTo>
                  <a:cubicBezTo>
                    <a:pt x="5750" y="490"/>
                    <a:pt x="5456" y="1911"/>
                    <a:pt x="5421" y="2167"/>
                  </a:cubicBezTo>
                  <a:cubicBezTo>
                    <a:pt x="5281" y="2895"/>
                    <a:pt x="5059" y="3583"/>
                    <a:pt x="4746" y="4236"/>
                  </a:cubicBezTo>
                  <a:lnTo>
                    <a:pt x="4746" y="4236"/>
                  </a:lnTo>
                  <a:cubicBezTo>
                    <a:pt x="4414" y="3556"/>
                    <a:pt x="4269" y="2772"/>
                    <a:pt x="4375" y="2052"/>
                  </a:cubicBezTo>
                  <a:cubicBezTo>
                    <a:pt x="4413" y="1729"/>
                    <a:pt x="4585" y="683"/>
                    <a:pt x="4927" y="550"/>
                  </a:cubicBezTo>
                  <a:cubicBezTo>
                    <a:pt x="5019" y="509"/>
                    <a:pt x="5097" y="490"/>
                    <a:pt x="5164" y="490"/>
                  </a:cubicBezTo>
                  <a:close/>
                  <a:moveTo>
                    <a:pt x="8851" y="2915"/>
                  </a:moveTo>
                  <a:cubicBezTo>
                    <a:pt x="8927" y="2915"/>
                    <a:pt x="9009" y="2969"/>
                    <a:pt x="9112" y="3099"/>
                  </a:cubicBezTo>
                  <a:cubicBezTo>
                    <a:pt x="9587" y="3688"/>
                    <a:pt x="9207" y="4487"/>
                    <a:pt x="8788" y="5020"/>
                  </a:cubicBezTo>
                  <a:cubicBezTo>
                    <a:pt x="8445" y="5493"/>
                    <a:pt x="7914" y="5753"/>
                    <a:pt x="7347" y="5814"/>
                  </a:cubicBezTo>
                  <a:lnTo>
                    <a:pt x="7347" y="5814"/>
                  </a:lnTo>
                  <a:cubicBezTo>
                    <a:pt x="7568" y="4892"/>
                    <a:pt x="7893" y="4016"/>
                    <a:pt x="8446" y="3308"/>
                  </a:cubicBezTo>
                  <a:cubicBezTo>
                    <a:pt x="8604" y="3088"/>
                    <a:pt x="8716" y="2915"/>
                    <a:pt x="8851" y="2915"/>
                  </a:cubicBezTo>
                  <a:close/>
                  <a:moveTo>
                    <a:pt x="914" y="2424"/>
                  </a:moveTo>
                  <a:cubicBezTo>
                    <a:pt x="992" y="2424"/>
                    <a:pt x="1080" y="2636"/>
                    <a:pt x="1161" y="2889"/>
                  </a:cubicBezTo>
                  <a:cubicBezTo>
                    <a:pt x="1510" y="3879"/>
                    <a:pt x="1795" y="4911"/>
                    <a:pt x="2038" y="5947"/>
                  </a:cubicBezTo>
                  <a:lnTo>
                    <a:pt x="2038" y="5947"/>
                  </a:lnTo>
                  <a:cubicBezTo>
                    <a:pt x="1402" y="5439"/>
                    <a:pt x="940" y="4739"/>
                    <a:pt x="761" y="3955"/>
                  </a:cubicBezTo>
                  <a:cubicBezTo>
                    <a:pt x="666" y="3555"/>
                    <a:pt x="704" y="3118"/>
                    <a:pt x="780" y="2737"/>
                  </a:cubicBezTo>
                  <a:cubicBezTo>
                    <a:pt x="818" y="2513"/>
                    <a:pt x="864" y="2424"/>
                    <a:pt x="914" y="2424"/>
                  </a:cubicBezTo>
                  <a:close/>
                  <a:moveTo>
                    <a:pt x="5335" y="1"/>
                  </a:moveTo>
                  <a:cubicBezTo>
                    <a:pt x="5009" y="1"/>
                    <a:pt x="4666" y="225"/>
                    <a:pt x="4451" y="531"/>
                  </a:cubicBezTo>
                  <a:cubicBezTo>
                    <a:pt x="3615" y="1634"/>
                    <a:pt x="3710" y="3251"/>
                    <a:pt x="4299" y="4449"/>
                  </a:cubicBezTo>
                  <a:cubicBezTo>
                    <a:pt x="4355" y="4557"/>
                    <a:pt x="4413" y="4659"/>
                    <a:pt x="4474" y="4756"/>
                  </a:cubicBezTo>
                  <a:lnTo>
                    <a:pt x="4474" y="4756"/>
                  </a:lnTo>
                  <a:cubicBezTo>
                    <a:pt x="4442" y="4813"/>
                    <a:pt x="4409" y="4869"/>
                    <a:pt x="4375" y="4925"/>
                  </a:cubicBezTo>
                  <a:cubicBezTo>
                    <a:pt x="4128" y="5305"/>
                    <a:pt x="3843" y="5857"/>
                    <a:pt x="3519" y="6161"/>
                  </a:cubicBezTo>
                  <a:cubicBezTo>
                    <a:pt x="3297" y="6353"/>
                    <a:pt x="3114" y="6430"/>
                    <a:pt x="2943" y="6430"/>
                  </a:cubicBezTo>
                  <a:cubicBezTo>
                    <a:pt x="2858" y="6430"/>
                    <a:pt x="2777" y="6411"/>
                    <a:pt x="2694" y="6378"/>
                  </a:cubicBezTo>
                  <a:lnTo>
                    <a:pt x="2694" y="6378"/>
                  </a:lnTo>
                  <a:cubicBezTo>
                    <a:pt x="2552" y="5722"/>
                    <a:pt x="2387" y="5071"/>
                    <a:pt x="2188" y="4430"/>
                  </a:cubicBezTo>
                  <a:cubicBezTo>
                    <a:pt x="1998" y="3840"/>
                    <a:pt x="1846" y="2357"/>
                    <a:pt x="1256" y="2052"/>
                  </a:cubicBezTo>
                  <a:cubicBezTo>
                    <a:pt x="1144" y="1992"/>
                    <a:pt x="1040" y="1966"/>
                    <a:pt x="945" y="1966"/>
                  </a:cubicBezTo>
                  <a:cubicBezTo>
                    <a:pt x="588" y="1966"/>
                    <a:pt x="353" y="2335"/>
                    <a:pt x="248" y="2680"/>
                  </a:cubicBezTo>
                  <a:cubicBezTo>
                    <a:pt x="1" y="3783"/>
                    <a:pt x="343" y="4982"/>
                    <a:pt x="1104" y="5781"/>
                  </a:cubicBezTo>
                  <a:cubicBezTo>
                    <a:pt x="1375" y="6073"/>
                    <a:pt x="1770" y="6465"/>
                    <a:pt x="2207" y="6698"/>
                  </a:cubicBezTo>
                  <a:lnTo>
                    <a:pt x="2207" y="6698"/>
                  </a:lnTo>
                  <a:cubicBezTo>
                    <a:pt x="2295" y="7104"/>
                    <a:pt x="2377" y="7509"/>
                    <a:pt x="2454" y="7911"/>
                  </a:cubicBezTo>
                  <a:cubicBezTo>
                    <a:pt x="2644" y="8957"/>
                    <a:pt x="2778" y="10022"/>
                    <a:pt x="2930" y="11049"/>
                  </a:cubicBezTo>
                  <a:cubicBezTo>
                    <a:pt x="3063" y="12133"/>
                    <a:pt x="3405" y="13180"/>
                    <a:pt x="3538" y="14264"/>
                  </a:cubicBezTo>
                  <a:cubicBezTo>
                    <a:pt x="3710" y="15481"/>
                    <a:pt x="3557" y="16717"/>
                    <a:pt x="3653" y="17935"/>
                  </a:cubicBezTo>
                  <a:cubicBezTo>
                    <a:pt x="3729" y="18601"/>
                    <a:pt x="3824" y="19228"/>
                    <a:pt x="3729" y="19875"/>
                  </a:cubicBezTo>
                  <a:cubicBezTo>
                    <a:pt x="3653" y="20446"/>
                    <a:pt x="3538" y="20978"/>
                    <a:pt x="3519" y="21549"/>
                  </a:cubicBezTo>
                  <a:cubicBezTo>
                    <a:pt x="3462" y="22709"/>
                    <a:pt x="3310" y="23850"/>
                    <a:pt x="3120" y="24991"/>
                  </a:cubicBezTo>
                  <a:cubicBezTo>
                    <a:pt x="3044" y="25448"/>
                    <a:pt x="2930" y="25943"/>
                    <a:pt x="2702" y="26342"/>
                  </a:cubicBezTo>
                  <a:cubicBezTo>
                    <a:pt x="2547" y="26620"/>
                    <a:pt x="2393" y="26998"/>
                    <a:pt x="2085" y="26998"/>
                  </a:cubicBezTo>
                  <a:cubicBezTo>
                    <a:pt x="2014" y="26998"/>
                    <a:pt x="1935" y="26978"/>
                    <a:pt x="1846" y="26932"/>
                  </a:cubicBezTo>
                  <a:cubicBezTo>
                    <a:pt x="1560" y="26798"/>
                    <a:pt x="1408" y="26494"/>
                    <a:pt x="1332" y="26171"/>
                  </a:cubicBezTo>
                  <a:cubicBezTo>
                    <a:pt x="1332" y="26113"/>
                    <a:pt x="1271" y="26088"/>
                    <a:pt x="1192" y="26088"/>
                  </a:cubicBezTo>
                  <a:cubicBezTo>
                    <a:pt x="1037" y="26088"/>
                    <a:pt x="812" y="26184"/>
                    <a:pt x="837" y="26323"/>
                  </a:cubicBezTo>
                  <a:cubicBezTo>
                    <a:pt x="951" y="26938"/>
                    <a:pt x="1518" y="27415"/>
                    <a:pt x="2130" y="27415"/>
                  </a:cubicBezTo>
                  <a:cubicBezTo>
                    <a:pt x="2238" y="27415"/>
                    <a:pt x="2346" y="27400"/>
                    <a:pt x="2454" y="27369"/>
                  </a:cubicBezTo>
                  <a:cubicBezTo>
                    <a:pt x="2759" y="27274"/>
                    <a:pt x="2968" y="27065"/>
                    <a:pt x="3120" y="26779"/>
                  </a:cubicBezTo>
                  <a:cubicBezTo>
                    <a:pt x="3424" y="26114"/>
                    <a:pt x="3634" y="25315"/>
                    <a:pt x="3710" y="24592"/>
                  </a:cubicBezTo>
                  <a:cubicBezTo>
                    <a:pt x="3900" y="22994"/>
                    <a:pt x="4071" y="21378"/>
                    <a:pt x="4280" y="19780"/>
                  </a:cubicBezTo>
                  <a:cubicBezTo>
                    <a:pt x="4375" y="19019"/>
                    <a:pt x="4242" y="18315"/>
                    <a:pt x="4185" y="17573"/>
                  </a:cubicBezTo>
                  <a:cubicBezTo>
                    <a:pt x="4109" y="16641"/>
                    <a:pt x="4147" y="15690"/>
                    <a:pt x="4128" y="14777"/>
                  </a:cubicBezTo>
                  <a:cubicBezTo>
                    <a:pt x="4109" y="13959"/>
                    <a:pt x="3900" y="13199"/>
                    <a:pt x="3729" y="12419"/>
                  </a:cubicBezTo>
                  <a:cubicBezTo>
                    <a:pt x="3519" y="11506"/>
                    <a:pt x="3424" y="10593"/>
                    <a:pt x="3272" y="9680"/>
                  </a:cubicBezTo>
                  <a:cubicBezTo>
                    <a:pt x="3131" y="8756"/>
                    <a:pt x="2986" y="7821"/>
                    <a:pt x="2801" y="6892"/>
                  </a:cubicBezTo>
                  <a:lnTo>
                    <a:pt x="2801" y="6892"/>
                  </a:lnTo>
                  <a:cubicBezTo>
                    <a:pt x="2837" y="6896"/>
                    <a:pt x="2874" y="6898"/>
                    <a:pt x="2910" y="6898"/>
                  </a:cubicBezTo>
                  <a:cubicBezTo>
                    <a:pt x="3018" y="6898"/>
                    <a:pt x="3127" y="6881"/>
                    <a:pt x="3234" y="6846"/>
                  </a:cubicBezTo>
                  <a:cubicBezTo>
                    <a:pt x="3634" y="6732"/>
                    <a:pt x="3862" y="6351"/>
                    <a:pt x="4109" y="6047"/>
                  </a:cubicBezTo>
                  <a:cubicBezTo>
                    <a:pt x="4340" y="5760"/>
                    <a:pt x="4554" y="5459"/>
                    <a:pt x="4751" y="5145"/>
                  </a:cubicBezTo>
                  <a:lnTo>
                    <a:pt x="4751" y="5145"/>
                  </a:lnTo>
                  <a:cubicBezTo>
                    <a:pt x="5238" y="5734"/>
                    <a:pt x="5870" y="6061"/>
                    <a:pt x="6734" y="6104"/>
                  </a:cubicBezTo>
                  <a:cubicBezTo>
                    <a:pt x="6753" y="6105"/>
                    <a:pt x="6772" y="6106"/>
                    <a:pt x="6791" y="6107"/>
                  </a:cubicBezTo>
                  <a:lnTo>
                    <a:pt x="6791" y="6107"/>
                  </a:lnTo>
                  <a:cubicBezTo>
                    <a:pt x="6504" y="7298"/>
                    <a:pt x="6355" y="8538"/>
                    <a:pt x="6182" y="9737"/>
                  </a:cubicBezTo>
                  <a:cubicBezTo>
                    <a:pt x="6068" y="10536"/>
                    <a:pt x="6087" y="11373"/>
                    <a:pt x="6220" y="12171"/>
                  </a:cubicBezTo>
                  <a:cubicBezTo>
                    <a:pt x="6392" y="13027"/>
                    <a:pt x="6924" y="13940"/>
                    <a:pt x="6791" y="14834"/>
                  </a:cubicBezTo>
                  <a:cubicBezTo>
                    <a:pt x="6783" y="14922"/>
                    <a:pt x="6872" y="14960"/>
                    <a:pt x="6980" y="14960"/>
                  </a:cubicBezTo>
                  <a:cubicBezTo>
                    <a:pt x="7128" y="14960"/>
                    <a:pt x="7313" y="14888"/>
                    <a:pt x="7324" y="14777"/>
                  </a:cubicBezTo>
                  <a:cubicBezTo>
                    <a:pt x="7343" y="14682"/>
                    <a:pt x="7343" y="14568"/>
                    <a:pt x="7362" y="14492"/>
                  </a:cubicBezTo>
                  <a:cubicBezTo>
                    <a:pt x="7367" y="14460"/>
                    <a:pt x="7361" y="14434"/>
                    <a:pt x="7347" y="14414"/>
                  </a:cubicBezTo>
                  <a:lnTo>
                    <a:pt x="7347" y="14414"/>
                  </a:lnTo>
                  <a:cubicBezTo>
                    <a:pt x="7335" y="13799"/>
                    <a:pt x="7083" y="13198"/>
                    <a:pt x="6924" y="12609"/>
                  </a:cubicBezTo>
                  <a:cubicBezTo>
                    <a:pt x="6582" y="11449"/>
                    <a:pt x="6601" y="10288"/>
                    <a:pt x="6791" y="9128"/>
                  </a:cubicBezTo>
                  <a:cubicBezTo>
                    <a:pt x="6952" y="8189"/>
                    <a:pt x="7062" y="7126"/>
                    <a:pt x="7282" y="6104"/>
                  </a:cubicBezTo>
                  <a:lnTo>
                    <a:pt x="7282" y="6104"/>
                  </a:lnTo>
                  <a:cubicBezTo>
                    <a:pt x="7996" y="6056"/>
                    <a:pt x="8664" y="5806"/>
                    <a:pt x="9150" y="5229"/>
                  </a:cubicBezTo>
                  <a:cubicBezTo>
                    <a:pt x="9530" y="4810"/>
                    <a:pt x="9929" y="4107"/>
                    <a:pt x="9872" y="3517"/>
                  </a:cubicBezTo>
                  <a:cubicBezTo>
                    <a:pt x="9815" y="3118"/>
                    <a:pt x="9530" y="2566"/>
                    <a:pt x="9073" y="2490"/>
                  </a:cubicBezTo>
                  <a:cubicBezTo>
                    <a:pt x="9051" y="2488"/>
                    <a:pt x="9029" y="2487"/>
                    <a:pt x="9006" y="2487"/>
                  </a:cubicBezTo>
                  <a:cubicBezTo>
                    <a:pt x="8256" y="2487"/>
                    <a:pt x="7621" y="3704"/>
                    <a:pt x="7400" y="4240"/>
                  </a:cubicBezTo>
                  <a:cubicBezTo>
                    <a:pt x="7179" y="4749"/>
                    <a:pt x="7006" y="5278"/>
                    <a:pt x="6864" y="5819"/>
                  </a:cubicBezTo>
                  <a:lnTo>
                    <a:pt x="6864" y="5819"/>
                  </a:lnTo>
                  <a:cubicBezTo>
                    <a:pt x="6263" y="5767"/>
                    <a:pt x="5672" y="5501"/>
                    <a:pt x="5269" y="5039"/>
                  </a:cubicBezTo>
                  <a:cubicBezTo>
                    <a:pt x="5179" y="4933"/>
                    <a:pt x="5093" y="4821"/>
                    <a:pt x="5014" y="4703"/>
                  </a:cubicBezTo>
                  <a:lnTo>
                    <a:pt x="5014" y="4703"/>
                  </a:lnTo>
                  <a:cubicBezTo>
                    <a:pt x="5124" y="4509"/>
                    <a:pt x="5227" y="4310"/>
                    <a:pt x="5326" y="4107"/>
                  </a:cubicBezTo>
                  <a:cubicBezTo>
                    <a:pt x="5631" y="3479"/>
                    <a:pt x="5840" y="2813"/>
                    <a:pt x="5973" y="2090"/>
                  </a:cubicBezTo>
                  <a:cubicBezTo>
                    <a:pt x="6049" y="1577"/>
                    <a:pt x="6258" y="854"/>
                    <a:pt x="5935" y="360"/>
                  </a:cubicBezTo>
                  <a:cubicBezTo>
                    <a:pt x="5773" y="105"/>
                    <a:pt x="5558" y="1"/>
                    <a:pt x="53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69"/>
            <p:cNvSpPr/>
            <p:nvPr/>
          </p:nvSpPr>
          <p:spPr>
            <a:xfrm>
              <a:off x="4831925" y="1968275"/>
              <a:ext cx="160175" cy="236675"/>
            </a:xfrm>
            <a:custGeom>
              <a:avLst/>
              <a:gdLst/>
              <a:ahLst/>
              <a:cxnLst/>
              <a:rect l="l" t="t" r="r" b="b"/>
              <a:pathLst>
                <a:path w="6407" h="9467" extrusionOk="0">
                  <a:moveTo>
                    <a:pt x="6084" y="1"/>
                  </a:moveTo>
                  <a:cubicBezTo>
                    <a:pt x="6038" y="1"/>
                    <a:pt x="5989" y="9"/>
                    <a:pt x="5943" y="28"/>
                  </a:cubicBezTo>
                  <a:cubicBezTo>
                    <a:pt x="2158" y="1664"/>
                    <a:pt x="636" y="5525"/>
                    <a:pt x="8" y="9348"/>
                  </a:cubicBezTo>
                  <a:cubicBezTo>
                    <a:pt x="1" y="9432"/>
                    <a:pt x="81" y="9467"/>
                    <a:pt x="181" y="9467"/>
                  </a:cubicBezTo>
                  <a:cubicBezTo>
                    <a:pt x="332" y="9467"/>
                    <a:pt x="529" y="9387"/>
                    <a:pt x="541" y="9272"/>
                  </a:cubicBezTo>
                  <a:cubicBezTo>
                    <a:pt x="1112" y="5639"/>
                    <a:pt x="2519" y="1816"/>
                    <a:pt x="6133" y="237"/>
                  </a:cubicBezTo>
                  <a:cubicBezTo>
                    <a:pt x="6406" y="131"/>
                    <a:pt x="6268" y="1"/>
                    <a:pt x="608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69"/>
            <p:cNvSpPr/>
            <p:nvPr/>
          </p:nvSpPr>
          <p:spPr>
            <a:xfrm>
              <a:off x="4892975" y="2115300"/>
              <a:ext cx="62800" cy="196950"/>
            </a:xfrm>
            <a:custGeom>
              <a:avLst/>
              <a:gdLst/>
              <a:ahLst/>
              <a:cxnLst/>
              <a:rect l="l" t="t" r="r" b="b"/>
              <a:pathLst>
                <a:path w="2512" h="7878" extrusionOk="0">
                  <a:moveTo>
                    <a:pt x="2281" y="1"/>
                  </a:moveTo>
                  <a:cubicBezTo>
                    <a:pt x="2150" y="1"/>
                    <a:pt x="1989" y="44"/>
                    <a:pt x="1941" y="120"/>
                  </a:cubicBezTo>
                  <a:cubicBezTo>
                    <a:pt x="1066" y="1204"/>
                    <a:pt x="800" y="2573"/>
                    <a:pt x="419" y="3886"/>
                  </a:cubicBezTo>
                  <a:cubicBezTo>
                    <a:pt x="229" y="4514"/>
                    <a:pt x="1" y="5217"/>
                    <a:pt x="39" y="5883"/>
                  </a:cubicBezTo>
                  <a:cubicBezTo>
                    <a:pt x="96" y="6549"/>
                    <a:pt x="457" y="7138"/>
                    <a:pt x="591" y="7785"/>
                  </a:cubicBezTo>
                  <a:cubicBezTo>
                    <a:pt x="610" y="7850"/>
                    <a:pt x="683" y="7877"/>
                    <a:pt x="769" y="7877"/>
                  </a:cubicBezTo>
                  <a:cubicBezTo>
                    <a:pt x="935" y="7877"/>
                    <a:pt x="1148" y="7777"/>
                    <a:pt x="1123" y="7652"/>
                  </a:cubicBezTo>
                  <a:cubicBezTo>
                    <a:pt x="971" y="7100"/>
                    <a:pt x="705" y="6568"/>
                    <a:pt x="591" y="6035"/>
                  </a:cubicBezTo>
                  <a:cubicBezTo>
                    <a:pt x="438" y="5293"/>
                    <a:pt x="743" y="4533"/>
                    <a:pt x="952" y="3848"/>
                  </a:cubicBezTo>
                  <a:cubicBezTo>
                    <a:pt x="1332" y="2554"/>
                    <a:pt x="1599" y="1204"/>
                    <a:pt x="2436" y="139"/>
                  </a:cubicBezTo>
                  <a:cubicBezTo>
                    <a:pt x="2512" y="44"/>
                    <a:pt x="2412" y="1"/>
                    <a:pt x="228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69"/>
            <p:cNvSpPr/>
            <p:nvPr/>
          </p:nvSpPr>
          <p:spPr>
            <a:xfrm>
              <a:off x="5743600" y="2301975"/>
              <a:ext cx="128775" cy="347200"/>
            </a:xfrm>
            <a:custGeom>
              <a:avLst/>
              <a:gdLst/>
              <a:ahLst/>
              <a:cxnLst/>
              <a:rect l="l" t="t" r="r" b="b"/>
              <a:pathLst>
                <a:path w="5151" h="13888" extrusionOk="0">
                  <a:moveTo>
                    <a:pt x="4612" y="0"/>
                  </a:moveTo>
                  <a:cubicBezTo>
                    <a:pt x="4476" y="0"/>
                    <a:pt x="4304" y="53"/>
                    <a:pt x="4246" y="185"/>
                  </a:cubicBezTo>
                  <a:cubicBezTo>
                    <a:pt x="3846" y="1155"/>
                    <a:pt x="4227" y="2201"/>
                    <a:pt x="4246" y="3228"/>
                  </a:cubicBezTo>
                  <a:cubicBezTo>
                    <a:pt x="4284" y="4484"/>
                    <a:pt x="4094" y="5777"/>
                    <a:pt x="3751" y="6975"/>
                  </a:cubicBezTo>
                  <a:cubicBezTo>
                    <a:pt x="3428" y="8212"/>
                    <a:pt x="2914" y="9429"/>
                    <a:pt x="2325" y="10570"/>
                  </a:cubicBezTo>
                  <a:cubicBezTo>
                    <a:pt x="1716" y="11769"/>
                    <a:pt x="860" y="12682"/>
                    <a:pt x="61" y="13766"/>
                  </a:cubicBezTo>
                  <a:cubicBezTo>
                    <a:pt x="0" y="13853"/>
                    <a:pt x="75" y="13888"/>
                    <a:pt x="186" y="13888"/>
                  </a:cubicBezTo>
                  <a:cubicBezTo>
                    <a:pt x="318" y="13888"/>
                    <a:pt x="503" y="13838"/>
                    <a:pt x="575" y="13766"/>
                  </a:cubicBezTo>
                  <a:cubicBezTo>
                    <a:pt x="1355" y="12682"/>
                    <a:pt x="2211" y="11769"/>
                    <a:pt x="2819" y="10570"/>
                  </a:cubicBezTo>
                  <a:cubicBezTo>
                    <a:pt x="3390" y="9505"/>
                    <a:pt x="3846" y="8383"/>
                    <a:pt x="4189" y="7223"/>
                  </a:cubicBezTo>
                  <a:cubicBezTo>
                    <a:pt x="4531" y="5986"/>
                    <a:pt x="4721" y="4731"/>
                    <a:pt x="4778" y="3437"/>
                  </a:cubicBezTo>
                  <a:cubicBezTo>
                    <a:pt x="4795" y="2489"/>
                    <a:pt x="4448" y="1467"/>
                    <a:pt x="4654" y="525"/>
                  </a:cubicBezTo>
                  <a:lnTo>
                    <a:pt x="4654" y="525"/>
                  </a:lnTo>
                  <a:cubicBezTo>
                    <a:pt x="4669" y="528"/>
                    <a:pt x="4685" y="529"/>
                    <a:pt x="4703" y="529"/>
                  </a:cubicBezTo>
                  <a:cubicBezTo>
                    <a:pt x="4885" y="529"/>
                    <a:pt x="5151" y="406"/>
                    <a:pt x="5064" y="261"/>
                  </a:cubicBezTo>
                  <a:cubicBezTo>
                    <a:pt x="4912" y="52"/>
                    <a:pt x="4969" y="90"/>
                    <a:pt x="4721" y="14"/>
                  </a:cubicBezTo>
                  <a:cubicBezTo>
                    <a:pt x="4691" y="5"/>
                    <a:pt x="4653" y="0"/>
                    <a:pt x="461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69"/>
            <p:cNvSpPr/>
            <p:nvPr/>
          </p:nvSpPr>
          <p:spPr>
            <a:xfrm>
              <a:off x="5582875" y="2572225"/>
              <a:ext cx="147975" cy="165200"/>
            </a:xfrm>
            <a:custGeom>
              <a:avLst/>
              <a:gdLst/>
              <a:ahLst/>
              <a:cxnLst/>
              <a:rect l="l" t="t" r="r" b="b"/>
              <a:pathLst>
                <a:path w="5919" h="6608" extrusionOk="0">
                  <a:moveTo>
                    <a:pt x="5698" y="0"/>
                  </a:moveTo>
                  <a:cubicBezTo>
                    <a:pt x="5570" y="0"/>
                    <a:pt x="5416" y="53"/>
                    <a:pt x="5387" y="141"/>
                  </a:cubicBezTo>
                  <a:cubicBezTo>
                    <a:pt x="4740" y="1453"/>
                    <a:pt x="4246" y="2804"/>
                    <a:pt x="3257" y="3926"/>
                  </a:cubicBezTo>
                  <a:cubicBezTo>
                    <a:pt x="2686" y="4592"/>
                    <a:pt x="2058" y="5200"/>
                    <a:pt x="1298" y="5676"/>
                  </a:cubicBezTo>
                  <a:cubicBezTo>
                    <a:pt x="1012" y="5847"/>
                    <a:pt x="480" y="6246"/>
                    <a:pt x="270" y="6322"/>
                  </a:cubicBezTo>
                  <a:cubicBezTo>
                    <a:pt x="9" y="6388"/>
                    <a:pt x="0" y="6608"/>
                    <a:pt x="221" y="6608"/>
                  </a:cubicBezTo>
                  <a:cubicBezTo>
                    <a:pt x="257" y="6608"/>
                    <a:pt x="299" y="6602"/>
                    <a:pt x="347" y="6589"/>
                  </a:cubicBezTo>
                  <a:cubicBezTo>
                    <a:pt x="822" y="6456"/>
                    <a:pt x="1203" y="6075"/>
                    <a:pt x="1621" y="5847"/>
                  </a:cubicBezTo>
                  <a:cubicBezTo>
                    <a:pt x="2287" y="5447"/>
                    <a:pt x="2857" y="4915"/>
                    <a:pt x="3390" y="4344"/>
                  </a:cubicBezTo>
                  <a:cubicBezTo>
                    <a:pt x="4550" y="3089"/>
                    <a:pt x="5121" y="1662"/>
                    <a:pt x="5863" y="160"/>
                  </a:cubicBezTo>
                  <a:cubicBezTo>
                    <a:pt x="5918" y="48"/>
                    <a:pt x="5820" y="0"/>
                    <a:pt x="569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204210" y="476250"/>
            <a:ext cx="2961005" cy="3298825"/>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4" name="Google Shape;694;p39"/>
          <p:cNvSpPr txBox="1">
            <a:spLocks noGrp="1"/>
          </p:cNvSpPr>
          <p:nvPr>
            <p:ph type="title" idx="4"/>
          </p:nvPr>
        </p:nvSpPr>
        <p:spPr>
          <a:xfrm>
            <a:off x="1764030" y="1995170"/>
            <a:ext cx="5257800" cy="2012950"/>
          </a:xfrm>
          <a:prstGeom prst="rect">
            <a:avLst/>
          </a:prstGeom>
        </p:spPr>
        <p:txBody>
          <a:bodyPr spcFirstLastPara="1" wrap="square" lIns="91425" tIns="91425" rIns="91425" bIns="91425" anchor="t" anchorCtr="0">
            <a:noAutofit/>
          </a:bodyPr>
          <a:lstStyle/>
          <a:p>
            <a:pPr marL="0" lvl="0" indent="0" algn="ctr" rtl="0">
              <a:lnSpc>
                <a:spcPct val="130000"/>
              </a:lnSpc>
              <a:spcBef>
                <a:spcPts val="0"/>
              </a:spcBef>
              <a:spcAft>
                <a:spcPts val="0"/>
              </a:spcAft>
              <a:buSzPts val="990"/>
              <a:buNone/>
            </a:pPr>
            <a:r>
              <a:rPr lang="en-GB" sz="3600">
                <a:latin typeface="Tahoma" panose="020B0604030504040204" charset="0"/>
                <a:cs typeface="Tahoma" panose="020B0604030504040204" charset="0"/>
              </a:rPr>
              <a:t>Hãy nêu cấu tạo của bài văn tả người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94"/>
                                        </p:tgtEl>
                                        <p:attrNameLst>
                                          <p:attrName>style.visibility</p:attrName>
                                        </p:attrNameLst>
                                      </p:cBhvr>
                                      <p:to>
                                        <p:strVal val="visible"/>
                                      </p:to>
                                    </p:set>
                                    <p:anim calcmode="lin" valueType="num">
                                      <p:cBhvr additive="base">
                                        <p:cTn id="7" dur="5000" fill="hold"/>
                                        <p:tgtEl>
                                          <p:spTgt spid="694"/>
                                        </p:tgtEl>
                                        <p:attrNameLst>
                                          <p:attrName>ppt_x</p:attrName>
                                        </p:attrNameLst>
                                      </p:cBhvr>
                                      <p:tavLst>
                                        <p:tav tm="0">
                                          <p:val>
                                            <p:strVal val="#ppt_x"/>
                                          </p:val>
                                        </p:tav>
                                        <p:tav tm="100000">
                                          <p:val>
                                            <p:strVal val="#ppt_x"/>
                                          </p:val>
                                        </p:tav>
                                      </p:tavLst>
                                    </p:anim>
                                    <p:anim calcmode="lin" valueType="num">
                                      <p:cBhvr additive="base">
                                        <p:cTn id="8" dur="5000" fill="hold"/>
                                        <p:tgtEl>
                                          <p:spTgt spid="6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sp>
        <p:nvSpPr>
          <p:cNvPr id="3" name="Text Placeholder 2"/>
          <p:cNvSpPr>
            <a:spLocks noGrp="1"/>
          </p:cNvSpPr>
          <p:nvPr>
            <p:ph type="body" idx="1"/>
          </p:nvPr>
        </p:nvSpPr>
        <p:spPr/>
        <p:txBody>
          <a:bodyPr/>
          <a:lstStyle/>
          <a:p>
            <a:endParaRPr lang="en-GB" altLang="en-US"/>
          </a:p>
        </p:txBody>
      </p:sp>
      <p:pic>
        <p:nvPicPr>
          <p:cNvPr id="4" name="Picture 3"/>
          <p:cNvPicPr>
            <a:picLocks noChangeAspect="1"/>
          </p:cNvPicPr>
          <p:nvPr/>
        </p:nvPicPr>
        <p:blipFill>
          <a:blip r:embed="rId2"/>
          <a:stretch>
            <a:fillRect/>
          </a:stretch>
        </p:blipFill>
        <p:spPr>
          <a:xfrm>
            <a:off x="-36195" y="-20320"/>
            <a:ext cx="9357995" cy="52616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3985" y="915670"/>
            <a:ext cx="6065520" cy="2032635"/>
          </a:xfrm>
          <a:prstGeom prst="rect">
            <a:avLst/>
          </a:prstGeom>
        </p:spPr>
      </p:pic>
      <p:pic>
        <p:nvPicPr>
          <p:cNvPr id="11" name="Picture 10"/>
          <p:cNvPicPr>
            <a:picLocks noChangeAspect="1"/>
          </p:cNvPicPr>
          <p:nvPr/>
        </p:nvPicPr>
        <p:blipFill>
          <a:blip r:embed="rId4"/>
          <a:stretch>
            <a:fillRect/>
          </a:stretch>
        </p:blipFill>
        <p:spPr>
          <a:xfrm>
            <a:off x="2051685" y="1779905"/>
            <a:ext cx="6102350" cy="1638300"/>
          </a:xfrm>
          <a:prstGeom prst="rect">
            <a:avLst/>
          </a:prstGeom>
        </p:spPr>
      </p:pic>
      <p:pic>
        <p:nvPicPr>
          <p:cNvPr id="2"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55650" y="2427605"/>
            <a:ext cx="5638800" cy="25019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grpSp>
        <p:nvGrpSpPr>
          <p:cNvPr id="2116" name="Google Shape;2116;p77"/>
          <p:cNvGrpSpPr/>
          <p:nvPr/>
        </p:nvGrpSpPr>
        <p:grpSpPr>
          <a:xfrm rot="-569690">
            <a:off x="1194435" y="2086610"/>
            <a:ext cx="629285" cy="581660"/>
            <a:chOff x="6619350" y="3916825"/>
            <a:chExt cx="790183" cy="643169"/>
          </a:xfrm>
        </p:grpSpPr>
        <p:sp>
          <p:nvSpPr>
            <p:cNvPr id="2117" name="Google Shape;2117;p77"/>
            <p:cNvSpPr/>
            <p:nvPr/>
          </p:nvSpPr>
          <p:spPr>
            <a:xfrm>
              <a:off x="6619350" y="3916825"/>
              <a:ext cx="790183" cy="643169"/>
            </a:xfrm>
            <a:custGeom>
              <a:avLst/>
              <a:gdLst/>
              <a:ahLst/>
              <a:cxnLst/>
              <a:rect l="l" t="t" r="r" b="b"/>
              <a:pathLst>
                <a:path w="12730" h="10362" extrusionOk="0">
                  <a:moveTo>
                    <a:pt x="7653" y="0"/>
                  </a:moveTo>
                  <a:cubicBezTo>
                    <a:pt x="7120" y="0"/>
                    <a:pt x="6562" y="154"/>
                    <a:pt x="6083" y="450"/>
                  </a:cubicBezTo>
                  <a:cubicBezTo>
                    <a:pt x="5092" y="1048"/>
                    <a:pt x="4768" y="1851"/>
                    <a:pt x="4870" y="2672"/>
                  </a:cubicBezTo>
                  <a:cubicBezTo>
                    <a:pt x="4112" y="2412"/>
                    <a:pt x="3316" y="2207"/>
                    <a:pt x="2577" y="2207"/>
                  </a:cubicBezTo>
                  <a:cubicBezTo>
                    <a:pt x="1999" y="2207"/>
                    <a:pt x="1456" y="2332"/>
                    <a:pt x="991" y="2654"/>
                  </a:cubicBezTo>
                  <a:cubicBezTo>
                    <a:pt x="359" y="3064"/>
                    <a:pt x="0" y="3782"/>
                    <a:pt x="52" y="4551"/>
                  </a:cubicBezTo>
                  <a:cubicBezTo>
                    <a:pt x="154" y="5422"/>
                    <a:pt x="855" y="5901"/>
                    <a:pt x="1624" y="6191"/>
                  </a:cubicBezTo>
                  <a:cubicBezTo>
                    <a:pt x="1897" y="6311"/>
                    <a:pt x="2290" y="6465"/>
                    <a:pt x="2717" y="6584"/>
                  </a:cubicBezTo>
                  <a:cubicBezTo>
                    <a:pt x="2307" y="7080"/>
                    <a:pt x="2017" y="7644"/>
                    <a:pt x="2051" y="8190"/>
                  </a:cubicBezTo>
                  <a:cubicBezTo>
                    <a:pt x="2034" y="8327"/>
                    <a:pt x="2068" y="8464"/>
                    <a:pt x="2136" y="8583"/>
                  </a:cubicBezTo>
                  <a:cubicBezTo>
                    <a:pt x="2222" y="8788"/>
                    <a:pt x="2358" y="8976"/>
                    <a:pt x="2529" y="9130"/>
                  </a:cubicBezTo>
                  <a:cubicBezTo>
                    <a:pt x="2909" y="9478"/>
                    <a:pt x="3337" y="9624"/>
                    <a:pt x="3771" y="9624"/>
                  </a:cubicBezTo>
                  <a:cubicBezTo>
                    <a:pt x="4491" y="9624"/>
                    <a:pt x="5228" y="9223"/>
                    <a:pt x="5793" y="8669"/>
                  </a:cubicBezTo>
                  <a:cubicBezTo>
                    <a:pt x="6006" y="9583"/>
                    <a:pt x="6627" y="10362"/>
                    <a:pt x="7632" y="10362"/>
                  </a:cubicBezTo>
                  <a:cubicBezTo>
                    <a:pt x="7754" y="10362"/>
                    <a:pt x="7881" y="10350"/>
                    <a:pt x="8014" y="10326"/>
                  </a:cubicBezTo>
                  <a:cubicBezTo>
                    <a:pt x="9466" y="10053"/>
                    <a:pt x="9637" y="8669"/>
                    <a:pt x="9347" y="7456"/>
                  </a:cubicBezTo>
                  <a:lnTo>
                    <a:pt x="9347" y="7456"/>
                  </a:lnTo>
                  <a:cubicBezTo>
                    <a:pt x="9449" y="7490"/>
                    <a:pt x="9535" y="7524"/>
                    <a:pt x="9637" y="7541"/>
                  </a:cubicBezTo>
                  <a:cubicBezTo>
                    <a:pt x="9774" y="7575"/>
                    <a:pt x="9911" y="7609"/>
                    <a:pt x="10047" y="7626"/>
                  </a:cubicBezTo>
                  <a:cubicBezTo>
                    <a:pt x="10186" y="7643"/>
                    <a:pt x="10325" y="7651"/>
                    <a:pt x="10462" y="7651"/>
                  </a:cubicBezTo>
                  <a:cubicBezTo>
                    <a:pt x="11474" y="7651"/>
                    <a:pt x="12402" y="7188"/>
                    <a:pt x="12627" y="5969"/>
                  </a:cubicBezTo>
                  <a:cubicBezTo>
                    <a:pt x="12730" y="5252"/>
                    <a:pt x="12439" y="4534"/>
                    <a:pt x="11875" y="4090"/>
                  </a:cubicBezTo>
                  <a:cubicBezTo>
                    <a:pt x="11398" y="3725"/>
                    <a:pt x="10817" y="3533"/>
                    <a:pt x="10227" y="3533"/>
                  </a:cubicBezTo>
                  <a:cubicBezTo>
                    <a:pt x="10099" y="3533"/>
                    <a:pt x="9970" y="3542"/>
                    <a:pt x="9842" y="3560"/>
                  </a:cubicBezTo>
                  <a:lnTo>
                    <a:pt x="9688" y="3457"/>
                  </a:lnTo>
                  <a:cubicBezTo>
                    <a:pt x="9757" y="3099"/>
                    <a:pt x="9757" y="2706"/>
                    <a:pt x="9705" y="2330"/>
                  </a:cubicBezTo>
                  <a:cubicBezTo>
                    <a:pt x="9723" y="2193"/>
                    <a:pt x="9723" y="2073"/>
                    <a:pt x="9723" y="1937"/>
                  </a:cubicBezTo>
                  <a:cubicBezTo>
                    <a:pt x="9688" y="615"/>
                    <a:pt x="8720" y="0"/>
                    <a:pt x="76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77"/>
            <p:cNvSpPr/>
            <p:nvPr/>
          </p:nvSpPr>
          <p:spPr>
            <a:xfrm>
              <a:off x="6662862" y="3942088"/>
              <a:ext cx="706261" cy="560492"/>
            </a:xfrm>
            <a:custGeom>
              <a:avLst/>
              <a:gdLst/>
              <a:ahLst/>
              <a:cxnLst/>
              <a:rect l="l" t="t" r="r" b="b"/>
              <a:pathLst>
                <a:path w="11378" h="9030" extrusionOk="0">
                  <a:moveTo>
                    <a:pt x="6564" y="370"/>
                  </a:moveTo>
                  <a:cubicBezTo>
                    <a:pt x="6723" y="370"/>
                    <a:pt x="6893" y="396"/>
                    <a:pt x="7074" y="453"/>
                  </a:cubicBezTo>
                  <a:cubicBezTo>
                    <a:pt x="8424" y="846"/>
                    <a:pt x="8475" y="2367"/>
                    <a:pt x="7945" y="3409"/>
                  </a:cubicBezTo>
                  <a:lnTo>
                    <a:pt x="7894" y="3426"/>
                  </a:lnTo>
                  <a:cubicBezTo>
                    <a:pt x="7791" y="3461"/>
                    <a:pt x="7757" y="3580"/>
                    <a:pt x="7808" y="3648"/>
                  </a:cubicBezTo>
                  <a:cubicBezTo>
                    <a:pt x="7796" y="3722"/>
                    <a:pt x="7855" y="3779"/>
                    <a:pt x="7914" y="3779"/>
                  </a:cubicBezTo>
                  <a:cubicBezTo>
                    <a:pt x="7937" y="3779"/>
                    <a:pt x="7960" y="3770"/>
                    <a:pt x="7979" y="3751"/>
                  </a:cubicBezTo>
                  <a:lnTo>
                    <a:pt x="7996" y="3734"/>
                  </a:lnTo>
                  <a:cubicBezTo>
                    <a:pt x="8338" y="3657"/>
                    <a:pt x="8760" y="3589"/>
                    <a:pt x="9174" y="3589"/>
                  </a:cubicBezTo>
                  <a:cubicBezTo>
                    <a:pt x="9960" y="3589"/>
                    <a:pt x="10721" y="3836"/>
                    <a:pt x="10867" y="4742"/>
                  </a:cubicBezTo>
                  <a:cubicBezTo>
                    <a:pt x="10986" y="5425"/>
                    <a:pt x="10491" y="6006"/>
                    <a:pt x="9859" y="6194"/>
                  </a:cubicBezTo>
                  <a:cubicBezTo>
                    <a:pt x="9687" y="6253"/>
                    <a:pt x="9516" y="6279"/>
                    <a:pt x="9348" y="6279"/>
                  </a:cubicBezTo>
                  <a:cubicBezTo>
                    <a:pt x="8980" y="6279"/>
                    <a:pt x="8621" y="6159"/>
                    <a:pt x="8270" y="6006"/>
                  </a:cubicBezTo>
                  <a:cubicBezTo>
                    <a:pt x="8236" y="5921"/>
                    <a:pt x="8184" y="5836"/>
                    <a:pt x="8116" y="5767"/>
                  </a:cubicBezTo>
                  <a:cubicBezTo>
                    <a:pt x="8085" y="5727"/>
                    <a:pt x="8045" y="5710"/>
                    <a:pt x="8005" y="5710"/>
                  </a:cubicBezTo>
                  <a:cubicBezTo>
                    <a:pt x="7894" y="5710"/>
                    <a:pt x="7784" y="5842"/>
                    <a:pt x="7860" y="5955"/>
                  </a:cubicBezTo>
                  <a:cubicBezTo>
                    <a:pt x="8321" y="6673"/>
                    <a:pt x="8782" y="8398"/>
                    <a:pt x="7535" y="8638"/>
                  </a:cubicBezTo>
                  <a:cubicBezTo>
                    <a:pt x="7444" y="8654"/>
                    <a:pt x="7356" y="8661"/>
                    <a:pt x="7270" y="8661"/>
                  </a:cubicBezTo>
                  <a:cubicBezTo>
                    <a:pt x="6266" y="8661"/>
                    <a:pt x="5669" y="7600"/>
                    <a:pt x="5826" y="6656"/>
                  </a:cubicBezTo>
                  <a:lnTo>
                    <a:pt x="5826" y="6639"/>
                  </a:lnTo>
                  <a:cubicBezTo>
                    <a:pt x="5826" y="6604"/>
                    <a:pt x="5844" y="6587"/>
                    <a:pt x="5844" y="6553"/>
                  </a:cubicBezTo>
                  <a:cubicBezTo>
                    <a:pt x="5857" y="6500"/>
                    <a:pt x="5818" y="6457"/>
                    <a:pt x="5776" y="6457"/>
                  </a:cubicBezTo>
                  <a:cubicBezTo>
                    <a:pt x="5764" y="6457"/>
                    <a:pt x="5752" y="6460"/>
                    <a:pt x="5741" y="6468"/>
                  </a:cubicBezTo>
                  <a:cubicBezTo>
                    <a:pt x="5723" y="6456"/>
                    <a:pt x="5703" y="6450"/>
                    <a:pt x="5682" y="6450"/>
                  </a:cubicBezTo>
                  <a:cubicBezTo>
                    <a:pt x="5646" y="6450"/>
                    <a:pt x="5609" y="6469"/>
                    <a:pt x="5587" y="6502"/>
                  </a:cubicBezTo>
                  <a:cubicBezTo>
                    <a:pt x="4955" y="7219"/>
                    <a:pt x="4306" y="8347"/>
                    <a:pt x="3332" y="8621"/>
                  </a:cubicBezTo>
                  <a:cubicBezTo>
                    <a:pt x="3182" y="8660"/>
                    <a:pt x="3049" y="8679"/>
                    <a:pt x="2932" y="8679"/>
                  </a:cubicBezTo>
                  <a:cubicBezTo>
                    <a:pt x="1999" y="8679"/>
                    <a:pt x="2086" y="7506"/>
                    <a:pt x="2512" y="6792"/>
                  </a:cubicBezTo>
                  <a:cubicBezTo>
                    <a:pt x="2751" y="6416"/>
                    <a:pt x="3058" y="6075"/>
                    <a:pt x="3400" y="5784"/>
                  </a:cubicBezTo>
                  <a:cubicBezTo>
                    <a:pt x="3486" y="5801"/>
                    <a:pt x="3588" y="5801"/>
                    <a:pt x="3674" y="5818"/>
                  </a:cubicBezTo>
                  <a:cubicBezTo>
                    <a:pt x="3862" y="5818"/>
                    <a:pt x="3862" y="5545"/>
                    <a:pt x="3674" y="5511"/>
                  </a:cubicBezTo>
                  <a:cubicBezTo>
                    <a:pt x="3041" y="5443"/>
                    <a:pt x="2307" y="5408"/>
                    <a:pt x="1726" y="5084"/>
                  </a:cubicBezTo>
                  <a:cubicBezTo>
                    <a:pt x="940" y="4657"/>
                    <a:pt x="410" y="3648"/>
                    <a:pt x="1111" y="2897"/>
                  </a:cubicBezTo>
                  <a:cubicBezTo>
                    <a:pt x="1489" y="2498"/>
                    <a:pt x="1933" y="2356"/>
                    <a:pt x="2398" y="2356"/>
                  </a:cubicBezTo>
                  <a:cubicBezTo>
                    <a:pt x="3090" y="2356"/>
                    <a:pt x="3826" y="2669"/>
                    <a:pt x="4460" y="2914"/>
                  </a:cubicBezTo>
                  <a:lnTo>
                    <a:pt x="4460" y="3016"/>
                  </a:lnTo>
                  <a:cubicBezTo>
                    <a:pt x="4468" y="3119"/>
                    <a:pt x="4554" y="3170"/>
                    <a:pt x="4637" y="3170"/>
                  </a:cubicBezTo>
                  <a:cubicBezTo>
                    <a:pt x="4720" y="3170"/>
                    <a:pt x="4801" y="3119"/>
                    <a:pt x="4801" y="3016"/>
                  </a:cubicBezTo>
                  <a:cubicBezTo>
                    <a:pt x="4756" y="1927"/>
                    <a:pt x="5340" y="370"/>
                    <a:pt x="6564" y="370"/>
                  </a:cubicBezTo>
                  <a:close/>
                  <a:moveTo>
                    <a:pt x="6583" y="1"/>
                  </a:moveTo>
                  <a:cubicBezTo>
                    <a:pt x="5305" y="1"/>
                    <a:pt x="4521" y="1447"/>
                    <a:pt x="4477" y="2692"/>
                  </a:cubicBezTo>
                  <a:cubicBezTo>
                    <a:pt x="3869" y="2367"/>
                    <a:pt x="3050" y="2091"/>
                    <a:pt x="2305" y="2091"/>
                  </a:cubicBezTo>
                  <a:cubicBezTo>
                    <a:pt x="1521" y="2091"/>
                    <a:pt x="819" y="2397"/>
                    <a:pt x="530" y="3273"/>
                  </a:cubicBezTo>
                  <a:cubicBezTo>
                    <a:pt x="0" y="4879"/>
                    <a:pt x="1794" y="5579"/>
                    <a:pt x="3127" y="5767"/>
                  </a:cubicBezTo>
                  <a:cubicBezTo>
                    <a:pt x="2255" y="6468"/>
                    <a:pt x="1128" y="8040"/>
                    <a:pt x="2238" y="8791"/>
                  </a:cubicBezTo>
                  <a:cubicBezTo>
                    <a:pt x="2489" y="8958"/>
                    <a:pt x="2739" y="9030"/>
                    <a:pt x="2987" y="9030"/>
                  </a:cubicBezTo>
                  <a:cubicBezTo>
                    <a:pt x="4007" y="9030"/>
                    <a:pt x="4968" y="7812"/>
                    <a:pt x="5587" y="7014"/>
                  </a:cubicBezTo>
                  <a:lnTo>
                    <a:pt x="5587" y="7014"/>
                  </a:lnTo>
                  <a:cubicBezTo>
                    <a:pt x="5475" y="8086"/>
                    <a:pt x="6336" y="8992"/>
                    <a:pt x="7385" y="8992"/>
                  </a:cubicBezTo>
                  <a:cubicBezTo>
                    <a:pt x="7457" y="8992"/>
                    <a:pt x="7530" y="8988"/>
                    <a:pt x="7603" y="8979"/>
                  </a:cubicBezTo>
                  <a:cubicBezTo>
                    <a:pt x="8817" y="8791"/>
                    <a:pt x="8851" y="7322"/>
                    <a:pt x="8441" y="6331"/>
                  </a:cubicBezTo>
                  <a:lnTo>
                    <a:pt x="8441" y="6331"/>
                  </a:lnTo>
                  <a:cubicBezTo>
                    <a:pt x="8736" y="6476"/>
                    <a:pt x="9068" y="6548"/>
                    <a:pt x="9397" y="6548"/>
                  </a:cubicBezTo>
                  <a:cubicBezTo>
                    <a:pt x="10265" y="6548"/>
                    <a:pt x="11114" y="6046"/>
                    <a:pt x="11226" y="5067"/>
                  </a:cubicBezTo>
                  <a:cubicBezTo>
                    <a:pt x="11377" y="3743"/>
                    <a:pt x="10182" y="3243"/>
                    <a:pt x="9042" y="3243"/>
                  </a:cubicBezTo>
                  <a:cubicBezTo>
                    <a:pt x="8769" y="3243"/>
                    <a:pt x="8500" y="3271"/>
                    <a:pt x="8253" y="3324"/>
                  </a:cubicBezTo>
                  <a:cubicBezTo>
                    <a:pt x="8851" y="2179"/>
                    <a:pt x="8629" y="624"/>
                    <a:pt x="7262" y="129"/>
                  </a:cubicBezTo>
                  <a:cubicBezTo>
                    <a:pt x="7023" y="41"/>
                    <a:pt x="6796" y="1"/>
                    <a:pt x="65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1783715" y="301625"/>
            <a:ext cx="1255395" cy="1362710"/>
            <a:chOff x="2197575" y="2352900"/>
            <a:chExt cx="828125" cy="1027475"/>
          </a:xfrm>
        </p:grpSpPr>
        <p:sp>
          <p:nvSpPr>
            <p:cNvPr id="19" name="Google Shape;19;p2"/>
            <p:cNvSpPr/>
            <p:nvPr/>
          </p:nvSpPr>
          <p:spPr>
            <a:xfrm>
              <a:off x="2227600" y="2376300"/>
              <a:ext cx="534575" cy="269175"/>
            </a:xfrm>
            <a:custGeom>
              <a:avLst/>
              <a:gdLst/>
              <a:ahLst/>
              <a:cxnLst/>
              <a:rect l="l" t="t" r="r" b="b"/>
              <a:pathLst>
                <a:path w="21383" h="10767" extrusionOk="0">
                  <a:moveTo>
                    <a:pt x="18914" y="1"/>
                  </a:moveTo>
                  <a:cubicBezTo>
                    <a:pt x="18714" y="1"/>
                    <a:pt x="18580" y="1"/>
                    <a:pt x="18514" y="34"/>
                  </a:cubicBezTo>
                  <a:cubicBezTo>
                    <a:pt x="18180" y="201"/>
                    <a:pt x="367" y="10242"/>
                    <a:pt x="0" y="10475"/>
                  </a:cubicBezTo>
                  <a:cubicBezTo>
                    <a:pt x="467" y="10542"/>
                    <a:pt x="968" y="10709"/>
                    <a:pt x="1301" y="10742"/>
                  </a:cubicBezTo>
                  <a:cubicBezTo>
                    <a:pt x="1351" y="10759"/>
                    <a:pt x="1401" y="10767"/>
                    <a:pt x="1447" y="10767"/>
                  </a:cubicBezTo>
                  <a:cubicBezTo>
                    <a:pt x="1493" y="10767"/>
                    <a:pt x="1535" y="10759"/>
                    <a:pt x="1568" y="10742"/>
                  </a:cubicBezTo>
                  <a:cubicBezTo>
                    <a:pt x="1668" y="10709"/>
                    <a:pt x="2569" y="10208"/>
                    <a:pt x="3970" y="9474"/>
                  </a:cubicBezTo>
                  <a:cubicBezTo>
                    <a:pt x="8506" y="6973"/>
                    <a:pt x="18180" y="1569"/>
                    <a:pt x="21382" y="401"/>
                  </a:cubicBezTo>
                  <a:cubicBezTo>
                    <a:pt x="21382" y="401"/>
                    <a:pt x="19714" y="68"/>
                    <a:pt x="18914" y="1"/>
                  </a:cubicBezTo>
                  <a:close/>
                </a:path>
              </a:pathLst>
            </a:custGeom>
            <a:solidFill>
              <a:srgbClr val="F6F4E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204250" y="2352900"/>
              <a:ext cx="496200" cy="286125"/>
            </a:xfrm>
            <a:custGeom>
              <a:avLst/>
              <a:gdLst/>
              <a:ahLst/>
              <a:cxnLst/>
              <a:rect l="l" t="t" r="r" b="b"/>
              <a:pathLst>
                <a:path w="19848" h="11445" extrusionOk="0">
                  <a:moveTo>
                    <a:pt x="19094" y="0"/>
                  </a:moveTo>
                  <a:cubicBezTo>
                    <a:pt x="18262" y="0"/>
                    <a:pt x="1916" y="10122"/>
                    <a:pt x="0" y="11311"/>
                  </a:cubicBezTo>
                  <a:cubicBezTo>
                    <a:pt x="42" y="11305"/>
                    <a:pt x="86" y="11302"/>
                    <a:pt x="133" y="11302"/>
                  </a:cubicBezTo>
                  <a:cubicBezTo>
                    <a:pt x="353" y="11302"/>
                    <a:pt x="632" y="11362"/>
                    <a:pt x="934" y="11444"/>
                  </a:cubicBezTo>
                  <a:cubicBezTo>
                    <a:pt x="1268" y="11244"/>
                    <a:pt x="19114" y="1137"/>
                    <a:pt x="19448" y="1004"/>
                  </a:cubicBezTo>
                  <a:cubicBezTo>
                    <a:pt x="19514" y="970"/>
                    <a:pt x="19648" y="970"/>
                    <a:pt x="19848" y="970"/>
                  </a:cubicBezTo>
                  <a:cubicBezTo>
                    <a:pt x="19848" y="970"/>
                    <a:pt x="19314" y="103"/>
                    <a:pt x="19114" y="3"/>
                  </a:cubicBezTo>
                  <a:cubicBezTo>
                    <a:pt x="19109" y="1"/>
                    <a:pt x="19102" y="0"/>
                    <a:pt x="1909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197575" y="2634825"/>
              <a:ext cx="290225" cy="744725"/>
            </a:xfrm>
            <a:custGeom>
              <a:avLst/>
              <a:gdLst/>
              <a:ahLst/>
              <a:cxnLst/>
              <a:rect l="l" t="t" r="r" b="b"/>
              <a:pathLst>
                <a:path w="11609" h="29789" extrusionOk="0">
                  <a:moveTo>
                    <a:pt x="267" y="1"/>
                  </a:moveTo>
                  <a:cubicBezTo>
                    <a:pt x="167" y="67"/>
                    <a:pt x="101" y="134"/>
                    <a:pt x="101" y="134"/>
                  </a:cubicBezTo>
                  <a:cubicBezTo>
                    <a:pt x="0" y="634"/>
                    <a:pt x="8206" y="28654"/>
                    <a:pt x="8573" y="29021"/>
                  </a:cubicBezTo>
                  <a:cubicBezTo>
                    <a:pt x="8940" y="29388"/>
                    <a:pt x="11042" y="29755"/>
                    <a:pt x="11609" y="29789"/>
                  </a:cubicBezTo>
                  <a:lnTo>
                    <a:pt x="2502" y="401"/>
                  </a:lnTo>
                  <a:cubicBezTo>
                    <a:pt x="2169" y="368"/>
                    <a:pt x="1668" y="234"/>
                    <a:pt x="1201" y="134"/>
                  </a:cubicBezTo>
                  <a:cubicBezTo>
                    <a:pt x="834" y="34"/>
                    <a:pt x="501" y="1"/>
                    <a:pt x="26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260125" y="2613150"/>
              <a:ext cx="288550" cy="767225"/>
            </a:xfrm>
            <a:custGeom>
              <a:avLst/>
              <a:gdLst/>
              <a:ahLst/>
              <a:cxnLst/>
              <a:rect l="l" t="t" r="r" b="b"/>
              <a:pathLst>
                <a:path w="11542" h="30689" extrusionOk="0">
                  <a:moveTo>
                    <a:pt x="2669" y="0"/>
                  </a:moveTo>
                  <a:cubicBezTo>
                    <a:pt x="1268" y="734"/>
                    <a:pt x="367" y="1235"/>
                    <a:pt x="267" y="1268"/>
                  </a:cubicBezTo>
                  <a:cubicBezTo>
                    <a:pt x="250" y="1301"/>
                    <a:pt x="209" y="1318"/>
                    <a:pt x="159" y="1318"/>
                  </a:cubicBezTo>
                  <a:cubicBezTo>
                    <a:pt x="109" y="1318"/>
                    <a:pt x="50" y="1301"/>
                    <a:pt x="0" y="1268"/>
                  </a:cubicBezTo>
                  <a:lnTo>
                    <a:pt x="0" y="1268"/>
                  </a:lnTo>
                  <a:lnTo>
                    <a:pt x="9107" y="30689"/>
                  </a:lnTo>
                  <a:cubicBezTo>
                    <a:pt x="9240" y="30689"/>
                    <a:pt x="10174" y="30222"/>
                    <a:pt x="11542" y="29521"/>
                  </a:cubicBezTo>
                  <a:lnTo>
                    <a:pt x="2669" y="0"/>
                  </a:ln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326825" y="2381400"/>
              <a:ext cx="698875" cy="970625"/>
            </a:xfrm>
            <a:custGeom>
              <a:avLst/>
              <a:gdLst/>
              <a:ahLst/>
              <a:cxnLst/>
              <a:rect l="l" t="t" r="r" b="b"/>
              <a:pathLst>
                <a:path w="27955" h="38825" extrusionOk="0">
                  <a:moveTo>
                    <a:pt x="18296" y="1"/>
                  </a:moveTo>
                  <a:cubicBezTo>
                    <a:pt x="18112" y="1"/>
                    <a:pt x="17797" y="72"/>
                    <a:pt x="17413" y="264"/>
                  </a:cubicBezTo>
                  <a:cubicBezTo>
                    <a:pt x="14211" y="1398"/>
                    <a:pt x="4537" y="6802"/>
                    <a:pt x="1" y="9304"/>
                  </a:cubicBezTo>
                  <a:lnTo>
                    <a:pt x="8874" y="38825"/>
                  </a:lnTo>
                  <a:cubicBezTo>
                    <a:pt x="14378" y="35956"/>
                    <a:pt x="27387" y="28651"/>
                    <a:pt x="27621" y="27884"/>
                  </a:cubicBezTo>
                  <a:cubicBezTo>
                    <a:pt x="27954" y="26983"/>
                    <a:pt x="19448" y="731"/>
                    <a:pt x="18447" y="30"/>
                  </a:cubicBezTo>
                  <a:cubicBezTo>
                    <a:pt x="18419" y="12"/>
                    <a:pt x="18367" y="1"/>
                    <a:pt x="18296"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596200" y="2942100"/>
              <a:ext cx="44225" cy="40950"/>
            </a:xfrm>
            <a:custGeom>
              <a:avLst/>
              <a:gdLst/>
              <a:ahLst/>
              <a:cxnLst/>
              <a:rect l="l" t="t" r="r" b="b"/>
              <a:pathLst>
                <a:path w="1769" h="1638" extrusionOk="0">
                  <a:moveTo>
                    <a:pt x="845" y="1"/>
                  </a:moveTo>
                  <a:cubicBezTo>
                    <a:pt x="469" y="1"/>
                    <a:pt x="130" y="308"/>
                    <a:pt x="100" y="719"/>
                  </a:cubicBezTo>
                  <a:cubicBezTo>
                    <a:pt x="0" y="1186"/>
                    <a:pt x="334" y="1586"/>
                    <a:pt x="801" y="1620"/>
                  </a:cubicBezTo>
                  <a:cubicBezTo>
                    <a:pt x="857" y="1632"/>
                    <a:pt x="912" y="1637"/>
                    <a:pt x="966" y="1637"/>
                  </a:cubicBezTo>
                  <a:cubicBezTo>
                    <a:pt x="1359" y="1637"/>
                    <a:pt x="1676" y="1330"/>
                    <a:pt x="1735" y="919"/>
                  </a:cubicBezTo>
                  <a:cubicBezTo>
                    <a:pt x="1768" y="452"/>
                    <a:pt x="1435" y="52"/>
                    <a:pt x="1001" y="18"/>
                  </a:cubicBezTo>
                  <a:cubicBezTo>
                    <a:pt x="949" y="6"/>
                    <a:pt x="896" y="1"/>
                    <a:pt x="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778000" y="2860600"/>
              <a:ext cx="43375" cy="41325"/>
            </a:xfrm>
            <a:custGeom>
              <a:avLst/>
              <a:gdLst/>
              <a:ahLst/>
              <a:cxnLst/>
              <a:rect l="l" t="t" r="r" b="b"/>
              <a:pathLst>
                <a:path w="1735" h="1653" extrusionOk="0">
                  <a:moveTo>
                    <a:pt x="882" y="1"/>
                  </a:moveTo>
                  <a:cubicBezTo>
                    <a:pt x="467" y="1"/>
                    <a:pt x="128" y="314"/>
                    <a:pt x="67" y="710"/>
                  </a:cubicBezTo>
                  <a:cubicBezTo>
                    <a:pt x="0" y="1177"/>
                    <a:pt x="334" y="1611"/>
                    <a:pt x="801" y="1644"/>
                  </a:cubicBezTo>
                  <a:cubicBezTo>
                    <a:pt x="838" y="1650"/>
                    <a:pt x="875" y="1652"/>
                    <a:pt x="912" y="1652"/>
                  </a:cubicBezTo>
                  <a:cubicBezTo>
                    <a:pt x="1306" y="1652"/>
                    <a:pt x="1671" y="1340"/>
                    <a:pt x="1701" y="943"/>
                  </a:cubicBezTo>
                  <a:cubicBezTo>
                    <a:pt x="1735" y="476"/>
                    <a:pt x="1401" y="43"/>
                    <a:pt x="1001" y="9"/>
                  </a:cubicBezTo>
                  <a:cubicBezTo>
                    <a:pt x="961" y="4"/>
                    <a:pt x="921"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695425" y="2959550"/>
              <a:ext cx="66750" cy="32700"/>
            </a:xfrm>
            <a:custGeom>
              <a:avLst/>
              <a:gdLst/>
              <a:ahLst/>
              <a:cxnLst/>
              <a:rect l="l" t="t" r="r" b="b"/>
              <a:pathLst>
                <a:path w="2670" h="1308" extrusionOk="0">
                  <a:moveTo>
                    <a:pt x="1" y="1222"/>
                  </a:moveTo>
                  <a:cubicBezTo>
                    <a:pt x="1" y="1223"/>
                    <a:pt x="1" y="1223"/>
                    <a:pt x="1" y="1223"/>
                  </a:cubicBezTo>
                  <a:cubicBezTo>
                    <a:pt x="2" y="1223"/>
                    <a:pt x="2" y="1223"/>
                    <a:pt x="3" y="1222"/>
                  </a:cubicBezTo>
                  <a:lnTo>
                    <a:pt x="3" y="1222"/>
                  </a:lnTo>
                  <a:cubicBezTo>
                    <a:pt x="2" y="1222"/>
                    <a:pt x="1" y="1222"/>
                    <a:pt x="1" y="1222"/>
                  </a:cubicBezTo>
                  <a:close/>
                  <a:moveTo>
                    <a:pt x="2157" y="1"/>
                  </a:moveTo>
                  <a:cubicBezTo>
                    <a:pt x="1912" y="1"/>
                    <a:pt x="1588" y="50"/>
                    <a:pt x="1202" y="221"/>
                  </a:cubicBezTo>
                  <a:cubicBezTo>
                    <a:pt x="344" y="634"/>
                    <a:pt x="31" y="1198"/>
                    <a:pt x="3" y="1222"/>
                  </a:cubicBezTo>
                  <a:lnTo>
                    <a:pt x="3" y="1222"/>
                  </a:lnTo>
                  <a:cubicBezTo>
                    <a:pt x="202" y="1275"/>
                    <a:pt x="423" y="1307"/>
                    <a:pt x="648" y="1307"/>
                  </a:cubicBezTo>
                  <a:cubicBezTo>
                    <a:pt x="987" y="1307"/>
                    <a:pt x="1335" y="1235"/>
                    <a:pt x="1635" y="1055"/>
                  </a:cubicBezTo>
                  <a:cubicBezTo>
                    <a:pt x="2102" y="855"/>
                    <a:pt x="2436" y="488"/>
                    <a:pt x="2669" y="88"/>
                  </a:cubicBezTo>
                  <a:cubicBezTo>
                    <a:pt x="2669" y="88"/>
                    <a:pt x="2484" y="1"/>
                    <a:pt x="2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664575" y="2918650"/>
              <a:ext cx="110100" cy="72300"/>
            </a:xfrm>
            <a:custGeom>
              <a:avLst/>
              <a:gdLst/>
              <a:ahLst/>
              <a:cxnLst/>
              <a:rect l="l" t="t" r="r" b="b"/>
              <a:pathLst>
                <a:path w="4404" h="2892" extrusionOk="0">
                  <a:moveTo>
                    <a:pt x="3700" y="1"/>
                  </a:moveTo>
                  <a:cubicBezTo>
                    <a:pt x="3168" y="1"/>
                    <a:pt x="2875" y="1052"/>
                    <a:pt x="2102" y="1190"/>
                  </a:cubicBezTo>
                  <a:cubicBezTo>
                    <a:pt x="1201" y="1357"/>
                    <a:pt x="234" y="1023"/>
                    <a:pt x="67" y="1724"/>
                  </a:cubicBezTo>
                  <a:cubicBezTo>
                    <a:pt x="0" y="2291"/>
                    <a:pt x="534" y="2724"/>
                    <a:pt x="1235" y="2891"/>
                  </a:cubicBezTo>
                  <a:cubicBezTo>
                    <a:pt x="1235" y="2891"/>
                    <a:pt x="1568" y="2291"/>
                    <a:pt x="2436" y="1857"/>
                  </a:cubicBezTo>
                  <a:cubicBezTo>
                    <a:pt x="2806" y="1665"/>
                    <a:pt x="3121" y="1608"/>
                    <a:pt x="3362" y="1608"/>
                  </a:cubicBezTo>
                  <a:cubicBezTo>
                    <a:pt x="3707" y="1608"/>
                    <a:pt x="3903" y="1724"/>
                    <a:pt x="3903" y="1724"/>
                  </a:cubicBezTo>
                  <a:cubicBezTo>
                    <a:pt x="4337" y="1057"/>
                    <a:pt x="4404" y="356"/>
                    <a:pt x="4070" y="156"/>
                  </a:cubicBezTo>
                  <a:cubicBezTo>
                    <a:pt x="3932" y="46"/>
                    <a:pt x="3810" y="1"/>
                    <a:pt x="3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572850" y="2997600"/>
              <a:ext cx="91750" cy="91750"/>
            </a:xfrm>
            <a:custGeom>
              <a:avLst/>
              <a:gdLst/>
              <a:ahLst/>
              <a:cxnLst/>
              <a:rect l="l" t="t" r="r" b="b"/>
              <a:pathLst>
                <a:path w="3670" h="3670" extrusionOk="0">
                  <a:moveTo>
                    <a:pt x="1835" y="0"/>
                  </a:moveTo>
                  <a:cubicBezTo>
                    <a:pt x="834" y="0"/>
                    <a:pt x="0" y="834"/>
                    <a:pt x="0" y="1835"/>
                  </a:cubicBezTo>
                  <a:cubicBezTo>
                    <a:pt x="0" y="2835"/>
                    <a:pt x="834" y="3669"/>
                    <a:pt x="1835" y="3669"/>
                  </a:cubicBezTo>
                  <a:cubicBezTo>
                    <a:pt x="2836" y="3669"/>
                    <a:pt x="3669" y="2835"/>
                    <a:pt x="3669" y="1835"/>
                  </a:cubicBezTo>
                  <a:cubicBezTo>
                    <a:pt x="3669"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807175" y="2895850"/>
              <a:ext cx="91750" cy="91750"/>
            </a:xfrm>
            <a:custGeom>
              <a:avLst/>
              <a:gdLst/>
              <a:ahLst/>
              <a:cxnLst/>
              <a:rect l="l" t="t" r="r" b="b"/>
              <a:pathLst>
                <a:path w="3670" h="3670" extrusionOk="0">
                  <a:moveTo>
                    <a:pt x="1835" y="0"/>
                  </a:moveTo>
                  <a:cubicBezTo>
                    <a:pt x="801" y="0"/>
                    <a:pt x="1" y="834"/>
                    <a:pt x="1" y="1835"/>
                  </a:cubicBezTo>
                  <a:cubicBezTo>
                    <a:pt x="1" y="2869"/>
                    <a:pt x="801" y="3670"/>
                    <a:pt x="1835" y="3670"/>
                  </a:cubicBezTo>
                  <a:cubicBezTo>
                    <a:pt x="2836" y="3670"/>
                    <a:pt x="3670" y="2869"/>
                    <a:pt x="3670" y="1835"/>
                  </a:cubicBezTo>
                  <a:cubicBezTo>
                    <a:pt x="3670"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Text Box 99"/>
          <p:cNvSpPr txBox="1"/>
          <p:nvPr/>
        </p:nvSpPr>
        <p:spPr>
          <a:xfrm>
            <a:off x="2010410" y="1924050"/>
            <a:ext cx="5538470" cy="1014730"/>
          </a:xfrm>
          <a:prstGeom prst="rect">
            <a:avLst/>
          </a:prstGeom>
          <a:noFill/>
          <a:ln w="9525">
            <a:noFill/>
          </a:ln>
        </p:spPr>
        <p:txBody>
          <a:bodyPr wrap="square">
            <a:spAutoFit/>
          </a:bodyPr>
          <a:lstStyle/>
          <a:p>
            <a:pPr marL="0" indent="0"/>
            <a:r>
              <a:rPr lang="en-US" sz="2000" b="1">
                <a:solidFill>
                  <a:schemeClr val="bg2"/>
                </a:solidFill>
                <a:latin typeface="Times New Roman" panose="02020603050405020304" charset="0"/>
              </a:rPr>
              <a:t>Nhận biết được những chi tiết tiêu biểu, đặc sắc về ngoại hình, hoạt động của nhân vật qua hai bài văn </a:t>
            </a:r>
            <a:r>
              <a:rPr lang="en-GB" altLang="en-US" sz="2000" b="1">
                <a:solidFill>
                  <a:schemeClr val="bg2"/>
                </a:solidFill>
                <a:latin typeface="Times New Roman" panose="02020603050405020304" charset="0"/>
              </a:rPr>
              <a:t>Bà tôi và Người thợ rèn.</a:t>
            </a:r>
          </a:p>
        </p:txBody>
      </p:sp>
      <p:sp>
        <p:nvSpPr>
          <p:cNvPr id="13" name="Text Box 12"/>
          <p:cNvSpPr txBox="1"/>
          <p:nvPr/>
        </p:nvSpPr>
        <p:spPr>
          <a:xfrm>
            <a:off x="2010410" y="3275965"/>
            <a:ext cx="4298950" cy="706755"/>
          </a:xfrm>
          <a:prstGeom prst="rect">
            <a:avLst/>
          </a:prstGeom>
          <a:noFill/>
        </p:spPr>
        <p:txBody>
          <a:bodyPr wrap="none" rtlCol="0" anchor="t">
            <a:spAutoFit/>
          </a:bodyPr>
          <a:lstStyle/>
          <a:p>
            <a:pPr marL="0">
              <a:buSzTx/>
            </a:pPr>
            <a:r>
              <a:rPr lang="en-GB" sz="2000" b="1">
                <a:solidFill>
                  <a:schemeClr val="bg2"/>
                </a:solidFill>
                <a:latin typeface="Times New Roman" panose="02020603050405020304" charset="0"/>
                <a:sym typeface="+mn-ea"/>
              </a:rPr>
              <a:t>Hiểu được tác dụng của việc quan sát </a:t>
            </a:r>
          </a:p>
          <a:p>
            <a:pPr marL="0">
              <a:buSzTx/>
            </a:pPr>
            <a:r>
              <a:rPr lang="en-GB" sz="2000" b="1">
                <a:solidFill>
                  <a:schemeClr val="bg2"/>
                </a:solidFill>
                <a:latin typeface="Times New Roman" panose="02020603050405020304" charset="0"/>
              </a:rPr>
              <a:t>chọn lọc chi tiết trong văn tả người.</a:t>
            </a:r>
          </a:p>
        </p:txBody>
      </p:sp>
      <p:grpSp>
        <p:nvGrpSpPr>
          <p:cNvPr id="14" name="Google Shape;2116;p77"/>
          <p:cNvGrpSpPr/>
          <p:nvPr/>
        </p:nvGrpSpPr>
        <p:grpSpPr>
          <a:xfrm rot="-569690">
            <a:off x="1194435" y="3096260"/>
            <a:ext cx="629285" cy="581660"/>
            <a:chOff x="6619350" y="3916825"/>
            <a:chExt cx="790183" cy="643169"/>
          </a:xfrm>
        </p:grpSpPr>
        <p:sp>
          <p:nvSpPr>
            <p:cNvPr id="15" name="Google Shape;2117;p77"/>
            <p:cNvSpPr/>
            <p:nvPr/>
          </p:nvSpPr>
          <p:spPr>
            <a:xfrm>
              <a:off x="6619350" y="3916825"/>
              <a:ext cx="790183" cy="643169"/>
            </a:xfrm>
            <a:custGeom>
              <a:avLst/>
              <a:gdLst/>
              <a:ahLst/>
              <a:cxnLst/>
              <a:rect l="l" t="t" r="r" b="b"/>
              <a:pathLst>
                <a:path w="12730" h="10362" extrusionOk="0">
                  <a:moveTo>
                    <a:pt x="7653" y="0"/>
                  </a:moveTo>
                  <a:cubicBezTo>
                    <a:pt x="7120" y="0"/>
                    <a:pt x="6562" y="154"/>
                    <a:pt x="6083" y="450"/>
                  </a:cubicBezTo>
                  <a:cubicBezTo>
                    <a:pt x="5092" y="1048"/>
                    <a:pt x="4768" y="1851"/>
                    <a:pt x="4870" y="2672"/>
                  </a:cubicBezTo>
                  <a:cubicBezTo>
                    <a:pt x="4112" y="2412"/>
                    <a:pt x="3316" y="2207"/>
                    <a:pt x="2577" y="2207"/>
                  </a:cubicBezTo>
                  <a:cubicBezTo>
                    <a:pt x="1999" y="2207"/>
                    <a:pt x="1456" y="2332"/>
                    <a:pt x="991" y="2654"/>
                  </a:cubicBezTo>
                  <a:cubicBezTo>
                    <a:pt x="359" y="3064"/>
                    <a:pt x="0" y="3782"/>
                    <a:pt x="52" y="4551"/>
                  </a:cubicBezTo>
                  <a:cubicBezTo>
                    <a:pt x="154" y="5422"/>
                    <a:pt x="855" y="5901"/>
                    <a:pt x="1624" y="6191"/>
                  </a:cubicBezTo>
                  <a:cubicBezTo>
                    <a:pt x="1897" y="6311"/>
                    <a:pt x="2290" y="6465"/>
                    <a:pt x="2717" y="6584"/>
                  </a:cubicBezTo>
                  <a:cubicBezTo>
                    <a:pt x="2307" y="7080"/>
                    <a:pt x="2017" y="7644"/>
                    <a:pt x="2051" y="8190"/>
                  </a:cubicBezTo>
                  <a:cubicBezTo>
                    <a:pt x="2034" y="8327"/>
                    <a:pt x="2068" y="8464"/>
                    <a:pt x="2136" y="8583"/>
                  </a:cubicBezTo>
                  <a:cubicBezTo>
                    <a:pt x="2222" y="8788"/>
                    <a:pt x="2358" y="8976"/>
                    <a:pt x="2529" y="9130"/>
                  </a:cubicBezTo>
                  <a:cubicBezTo>
                    <a:pt x="2909" y="9478"/>
                    <a:pt x="3337" y="9624"/>
                    <a:pt x="3771" y="9624"/>
                  </a:cubicBezTo>
                  <a:cubicBezTo>
                    <a:pt x="4491" y="9624"/>
                    <a:pt x="5228" y="9223"/>
                    <a:pt x="5793" y="8669"/>
                  </a:cubicBezTo>
                  <a:cubicBezTo>
                    <a:pt x="6006" y="9583"/>
                    <a:pt x="6627" y="10362"/>
                    <a:pt x="7632" y="10362"/>
                  </a:cubicBezTo>
                  <a:cubicBezTo>
                    <a:pt x="7754" y="10362"/>
                    <a:pt x="7881" y="10350"/>
                    <a:pt x="8014" y="10326"/>
                  </a:cubicBezTo>
                  <a:cubicBezTo>
                    <a:pt x="9466" y="10053"/>
                    <a:pt x="9637" y="8669"/>
                    <a:pt x="9347" y="7456"/>
                  </a:cubicBezTo>
                  <a:lnTo>
                    <a:pt x="9347" y="7456"/>
                  </a:lnTo>
                  <a:cubicBezTo>
                    <a:pt x="9449" y="7490"/>
                    <a:pt x="9535" y="7524"/>
                    <a:pt x="9637" y="7541"/>
                  </a:cubicBezTo>
                  <a:cubicBezTo>
                    <a:pt x="9774" y="7575"/>
                    <a:pt x="9911" y="7609"/>
                    <a:pt x="10047" y="7626"/>
                  </a:cubicBezTo>
                  <a:cubicBezTo>
                    <a:pt x="10186" y="7643"/>
                    <a:pt x="10325" y="7651"/>
                    <a:pt x="10462" y="7651"/>
                  </a:cubicBezTo>
                  <a:cubicBezTo>
                    <a:pt x="11474" y="7651"/>
                    <a:pt x="12402" y="7188"/>
                    <a:pt x="12627" y="5969"/>
                  </a:cubicBezTo>
                  <a:cubicBezTo>
                    <a:pt x="12730" y="5252"/>
                    <a:pt x="12439" y="4534"/>
                    <a:pt x="11875" y="4090"/>
                  </a:cubicBezTo>
                  <a:cubicBezTo>
                    <a:pt x="11398" y="3725"/>
                    <a:pt x="10817" y="3533"/>
                    <a:pt x="10227" y="3533"/>
                  </a:cubicBezTo>
                  <a:cubicBezTo>
                    <a:pt x="10099" y="3533"/>
                    <a:pt x="9970" y="3542"/>
                    <a:pt x="9842" y="3560"/>
                  </a:cubicBezTo>
                  <a:lnTo>
                    <a:pt x="9688" y="3457"/>
                  </a:lnTo>
                  <a:cubicBezTo>
                    <a:pt x="9757" y="3099"/>
                    <a:pt x="9757" y="2706"/>
                    <a:pt x="9705" y="2330"/>
                  </a:cubicBezTo>
                  <a:cubicBezTo>
                    <a:pt x="9723" y="2193"/>
                    <a:pt x="9723" y="2073"/>
                    <a:pt x="9723" y="1937"/>
                  </a:cubicBezTo>
                  <a:cubicBezTo>
                    <a:pt x="9688" y="615"/>
                    <a:pt x="8720" y="0"/>
                    <a:pt x="76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18;p77"/>
            <p:cNvSpPr/>
            <p:nvPr/>
          </p:nvSpPr>
          <p:spPr>
            <a:xfrm>
              <a:off x="6662862" y="3942088"/>
              <a:ext cx="706261" cy="560492"/>
            </a:xfrm>
            <a:custGeom>
              <a:avLst/>
              <a:gdLst/>
              <a:ahLst/>
              <a:cxnLst/>
              <a:rect l="l" t="t" r="r" b="b"/>
              <a:pathLst>
                <a:path w="11378" h="9030" extrusionOk="0">
                  <a:moveTo>
                    <a:pt x="6564" y="370"/>
                  </a:moveTo>
                  <a:cubicBezTo>
                    <a:pt x="6723" y="370"/>
                    <a:pt x="6893" y="396"/>
                    <a:pt x="7074" y="453"/>
                  </a:cubicBezTo>
                  <a:cubicBezTo>
                    <a:pt x="8424" y="846"/>
                    <a:pt x="8475" y="2367"/>
                    <a:pt x="7945" y="3409"/>
                  </a:cubicBezTo>
                  <a:lnTo>
                    <a:pt x="7894" y="3426"/>
                  </a:lnTo>
                  <a:cubicBezTo>
                    <a:pt x="7791" y="3461"/>
                    <a:pt x="7757" y="3580"/>
                    <a:pt x="7808" y="3648"/>
                  </a:cubicBezTo>
                  <a:cubicBezTo>
                    <a:pt x="7796" y="3722"/>
                    <a:pt x="7855" y="3779"/>
                    <a:pt x="7914" y="3779"/>
                  </a:cubicBezTo>
                  <a:cubicBezTo>
                    <a:pt x="7937" y="3779"/>
                    <a:pt x="7960" y="3770"/>
                    <a:pt x="7979" y="3751"/>
                  </a:cubicBezTo>
                  <a:lnTo>
                    <a:pt x="7996" y="3734"/>
                  </a:lnTo>
                  <a:cubicBezTo>
                    <a:pt x="8338" y="3657"/>
                    <a:pt x="8760" y="3589"/>
                    <a:pt x="9174" y="3589"/>
                  </a:cubicBezTo>
                  <a:cubicBezTo>
                    <a:pt x="9960" y="3589"/>
                    <a:pt x="10721" y="3836"/>
                    <a:pt x="10867" y="4742"/>
                  </a:cubicBezTo>
                  <a:cubicBezTo>
                    <a:pt x="10986" y="5425"/>
                    <a:pt x="10491" y="6006"/>
                    <a:pt x="9859" y="6194"/>
                  </a:cubicBezTo>
                  <a:cubicBezTo>
                    <a:pt x="9687" y="6253"/>
                    <a:pt x="9516" y="6279"/>
                    <a:pt x="9348" y="6279"/>
                  </a:cubicBezTo>
                  <a:cubicBezTo>
                    <a:pt x="8980" y="6279"/>
                    <a:pt x="8621" y="6159"/>
                    <a:pt x="8270" y="6006"/>
                  </a:cubicBezTo>
                  <a:cubicBezTo>
                    <a:pt x="8236" y="5921"/>
                    <a:pt x="8184" y="5836"/>
                    <a:pt x="8116" y="5767"/>
                  </a:cubicBezTo>
                  <a:cubicBezTo>
                    <a:pt x="8085" y="5727"/>
                    <a:pt x="8045" y="5710"/>
                    <a:pt x="8005" y="5710"/>
                  </a:cubicBezTo>
                  <a:cubicBezTo>
                    <a:pt x="7894" y="5710"/>
                    <a:pt x="7784" y="5842"/>
                    <a:pt x="7860" y="5955"/>
                  </a:cubicBezTo>
                  <a:cubicBezTo>
                    <a:pt x="8321" y="6673"/>
                    <a:pt x="8782" y="8398"/>
                    <a:pt x="7535" y="8638"/>
                  </a:cubicBezTo>
                  <a:cubicBezTo>
                    <a:pt x="7444" y="8654"/>
                    <a:pt x="7356" y="8661"/>
                    <a:pt x="7270" y="8661"/>
                  </a:cubicBezTo>
                  <a:cubicBezTo>
                    <a:pt x="6266" y="8661"/>
                    <a:pt x="5669" y="7600"/>
                    <a:pt x="5826" y="6656"/>
                  </a:cubicBezTo>
                  <a:lnTo>
                    <a:pt x="5826" y="6639"/>
                  </a:lnTo>
                  <a:cubicBezTo>
                    <a:pt x="5826" y="6604"/>
                    <a:pt x="5844" y="6587"/>
                    <a:pt x="5844" y="6553"/>
                  </a:cubicBezTo>
                  <a:cubicBezTo>
                    <a:pt x="5857" y="6500"/>
                    <a:pt x="5818" y="6457"/>
                    <a:pt x="5776" y="6457"/>
                  </a:cubicBezTo>
                  <a:cubicBezTo>
                    <a:pt x="5764" y="6457"/>
                    <a:pt x="5752" y="6460"/>
                    <a:pt x="5741" y="6468"/>
                  </a:cubicBezTo>
                  <a:cubicBezTo>
                    <a:pt x="5723" y="6456"/>
                    <a:pt x="5703" y="6450"/>
                    <a:pt x="5682" y="6450"/>
                  </a:cubicBezTo>
                  <a:cubicBezTo>
                    <a:pt x="5646" y="6450"/>
                    <a:pt x="5609" y="6469"/>
                    <a:pt x="5587" y="6502"/>
                  </a:cubicBezTo>
                  <a:cubicBezTo>
                    <a:pt x="4955" y="7219"/>
                    <a:pt x="4306" y="8347"/>
                    <a:pt x="3332" y="8621"/>
                  </a:cubicBezTo>
                  <a:cubicBezTo>
                    <a:pt x="3182" y="8660"/>
                    <a:pt x="3049" y="8679"/>
                    <a:pt x="2932" y="8679"/>
                  </a:cubicBezTo>
                  <a:cubicBezTo>
                    <a:pt x="1999" y="8679"/>
                    <a:pt x="2086" y="7506"/>
                    <a:pt x="2512" y="6792"/>
                  </a:cubicBezTo>
                  <a:cubicBezTo>
                    <a:pt x="2751" y="6416"/>
                    <a:pt x="3058" y="6075"/>
                    <a:pt x="3400" y="5784"/>
                  </a:cubicBezTo>
                  <a:cubicBezTo>
                    <a:pt x="3486" y="5801"/>
                    <a:pt x="3588" y="5801"/>
                    <a:pt x="3674" y="5818"/>
                  </a:cubicBezTo>
                  <a:cubicBezTo>
                    <a:pt x="3862" y="5818"/>
                    <a:pt x="3862" y="5545"/>
                    <a:pt x="3674" y="5511"/>
                  </a:cubicBezTo>
                  <a:cubicBezTo>
                    <a:pt x="3041" y="5443"/>
                    <a:pt x="2307" y="5408"/>
                    <a:pt x="1726" y="5084"/>
                  </a:cubicBezTo>
                  <a:cubicBezTo>
                    <a:pt x="940" y="4657"/>
                    <a:pt x="410" y="3648"/>
                    <a:pt x="1111" y="2897"/>
                  </a:cubicBezTo>
                  <a:cubicBezTo>
                    <a:pt x="1489" y="2498"/>
                    <a:pt x="1933" y="2356"/>
                    <a:pt x="2398" y="2356"/>
                  </a:cubicBezTo>
                  <a:cubicBezTo>
                    <a:pt x="3090" y="2356"/>
                    <a:pt x="3826" y="2669"/>
                    <a:pt x="4460" y="2914"/>
                  </a:cubicBezTo>
                  <a:lnTo>
                    <a:pt x="4460" y="3016"/>
                  </a:lnTo>
                  <a:cubicBezTo>
                    <a:pt x="4468" y="3119"/>
                    <a:pt x="4554" y="3170"/>
                    <a:pt x="4637" y="3170"/>
                  </a:cubicBezTo>
                  <a:cubicBezTo>
                    <a:pt x="4720" y="3170"/>
                    <a:pt x="4801" y="3119"/>
                    <a:pt x="4801" y="3016"/>
                  </a:cubicBezTo>
                  <a:cubicBezTo>
                    <a:pt x="4756" y="1927"/>
                    <a:pt x="5340" y="370"/>
                    <a:pt x="6564" y="370"/>
                  </a:cubicBezTo>
                  <a:close/>
                  <a:moveTo>
                    <a:pt x="6583" y="1"/>
                  </a:moveTo>
                  <a:cubicBezTo>
                    <a:pt x="5305" y="1"/>
                    <a:pt x="4521" y="1447"/>
                    <a:pt x="4477" y="2692"/>
                  </a:cubicBezTo>
                  <a:cubicBezTo>
                    <a:pt x="3869" y="2367"/>
                    <a:pt x="3050" y="2091"/>
                    <a:pt x="2305" y="2091"/>
                  </a:cubicBezTo>
                  <a:cubicBezTo>
                    <a:pt x="1521" y="2091"/>
                    <a:pt x="819" y="2397"/>
                    <a:pt x="530" y="3273"/>
                  </a:cubicBezTo>
                  <a:cubicBezTo>
                    <a:pt x="0" y="4879"/>
                    <a:pt x="1794" y="5579"/>
                    <a:pt x="3127" y="5767"/>
                  </a:cubicBezTo>
                  <a:cubicBezTo>
                    <a:pt x="2255" y="6468"/>
                    <a:pt x="1128" y="8040"/>
                    <a:pt x="2238" y="8791"/>
                  </a:cubicBezTo>
                  <a:cubicBezTo>
                    <a:pt x="2489" y="8958"/>
                    <a:pt x="2739" y="9030"/>
                    <a:pt x="2987" y="9030"/>
                  </a:cubicBezTo>
                  <a:cubicBezTo>
                    <a:pt x="4007" y="9030"/>
                    <a:pt x="4968" y="7812"/>
                    <a:pt x="5587" y="7014"/>
                  </a:cubicBezTo>
                  <a:lnTo>
                    <a:pt x="5587" y="7014"/>
                  </a:lnTo>
                  <a:cubicBezTo>
                    <a:pt x="5475" y="8086"/>
                    <a:pt x="6336" y="8992"/>
                    <a:pt x="7385" y="8992"/>
                  </a:cubicBezTo>
                  <a:cubicBezTo>
                    <a:pt x="7457" y="8992"/>
                    <a:pt x="7530" y="8988"/>
                    <a:pt x="7603" y="8979"/>
                  </a:cubicBezTo>
                  <a:cubicBezTo>
                    <a:pt x="8817" y="8791"/>
                    <a:pt x="8851" y="7322"/>
                    <a:pt x="8441" y="6331"/>
                  </a:cubicBezTo>
                  <a:lnTo>
                    <a:pt x="8441" y="6331"/>
                  </a:lnTo>
                  <a:cubicBezTo>
                    <a:pt x="8736" y="6476"/>
                    <a:pt x="9068" y="6548"/>
                    <a:pt x="9397" y="6548"/>
                  </a:cubicBezTo>
                  <a:cubicBezTo>
                    <a:pt x="10265" y="6548"/>
                    <a:pt x="11114" y="6046"/>
                    <a:pt x="11226" y="5067"/>
                  </a:cubicBezTo>
                  <a:cubicBezTo>
                    <a:pt x="11377" y="3743"/>
                    <a:pt x="10182" y="3243"/>
                    <a:pt x="9042" y="3243"/>
                  </a:cubicBezTo>
                  <a:cubicBezTo>
                    <a:pt x="8769" y="3243"/>
                    <a:pt x="8500" y="3271"/>
                    <a:pt x="8253" y="3324"/>
                  </a:cubicBezTo>
                  <a:cubicBezTo>
                    <a:pt x="8851" y="2179"/>
                    <a:pt x="8629" y="624"/>
                    <a:pt x="7262" y="129"/>
                  </a:cubicBezTo>
                  <a:cubicBezTo>
                    <a:pt x="7023" y="41"/>
                    <a:pt x="6796" y="1"/>
                    <a:pt x="65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356225" y="2588895"/>
            <a:ext cx="3416300" cy="2506980"/>
          </a:xfrm>
          <a:prstGeom prst="rect">
            <a:avLst/>
          </a:prstGeom>
        </p:spPr>
      </p:pic>
      <p:pic>
        <p:nvPicPr>
          <p:cNvPr id="2" name="Picture 1"/>
          <p:cNvPicPr>
            <a:picLocks noChangeAspect="1"/>
          </p:cNvPicPr>
          <p:nvPr/>
        </p:nvPicPr>
        <p:blipFill>
          <a:blip r:embed="rId5"/>
          <a:stretch>
            <a:fillRect/>
          </a:stretch>
        </p:blipFill>
        <p:spPr>
          <a:xfrm>
            <a:off x="3491865" y="-78740"/>
            <a:ext cx="3600450" cy="24955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116"/>
                                        </p:tgtEl>
                                        <p:attrNameLst>
                                          <p:attrName>r</p:attrName>
                                        </p:attrNameLst>
                                      </p:cBhvr>
                                    </p:animRot>
                                    <p:animRot by="-240000">
                                      <p:cBhvr>
                                        <p:cTn id="7" dur="200" fill="hold">
                                          <p:stCondLst>
                                            <p:cond delay="200"/>
                                          </p:stCondLst>
                                        </p:cTn>
                                        <p:tgtEl>
                                          <p:spTgt spid="2116"/>
                                        </p:tgtEl>
                                        <p:attrNameLst>
                                          <p:attrName>r</p:attrName>
                                        </p:attrNameLst>
                                      </p:cBhvr>
                                    </p:animRot>
                                    <p:animRot by="240000">
                                      <p:cBhvr>
                                        <p:cTn id="8" dur="200" fill="hold">
                                          <p:stCondLst>
                                            <p:cond delay="400"/>
                                          </p:stCondLst>
                                        </p:cTn>
                                        <p:tgtEl>
                                          <p:spTgt spid="2116"/>
                                        </p:tgtEl>
                                        <p:attrNameLst>
                                          <p:attrName>r</p:attrName>
                                        </p:attrNameLst>
                                      </p:cBhvr>
                                    </p:animRot>
                                    <p:animRot by="-240000">
                                      <p:cBhvr>
                                        <p:cTn id="9" dur="200" fill="hold">
                                          <p:stCondLst>
                                            <p:cond delay="600"/>
                                          </p:stCondLst>
                                        </p:cTn>
                                        <p:tgtEl>
                                          <p:spTgt spid="2116"/>
                                        </p:tgtEl>
                                        <p:attrNameLst>
                                          <p:attrName>r</p:attrName>
                                        </p:attrNameLst>
                                      </p:cBhvr>
                                    </p:animRot>
                                    <p:animRot by="120000">
                                      <p:cBhvr>
                                        <p:cTn id="10" dur="200" fill="hold">
                                          <p:stCondLst>
                                            <p:cond delay="800"/>
                                          </p:stCondLst>
                                        </p:cTn>
                                        <p:tgtEl>
                                          <p:spTgt spid="211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500"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anim calcmode="lin" valueType="num">
                                      <p:cBhvr>
                                        <p:cTn id="16" dur="500" fill="hold"/>
                                        <p:tgtEl>
                                          <p:spTgt spid="100"/>
                                        </p:tgtEl>
                                        <p:attrNameLst>
                                          <p:attrName>ppt_x</p:attrName>
                                        </p:attrNameLst>
                                      </p:cBhvr>
                                      <p:tavLst>
                                        <p:tav tm="0">
                                          <p:val>
                                            <p:strVal val="#ppt_x"/>
                                          </p:val>
                                        </p:tav>
                                        <p:tav tm="100000">
                                          <p:val>
                                            <p:strVal val="#ppt_x"/>
                                          </p:val>
                                        </p:tav>
                                      </p:tavLst>
                                    </p:anim>
                                    <p:anim calcmode="lin" valueType="num">
                                      <p:cBhvr>
                                        <p:cTn id="17" dur="500" fill="hold"/>
                                        <p:tgtEl>
                                          <p:spTgt spid="10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14"/>
                                        </p:tgtEl>
                                        <p:attrNameLst>
                                          <p:attrName>r</p:attrName>
                                        </p:attrNameLst>
                                      </p:cBhvr>
                                    </p:animRot>
                                    <p:animRot by="-240000">
                                      <p:cBhvr>
                                        <p:cTn id="22" dur="200" fill="hold">
                                          <p:stCondLst>
                                            <p:cond delay="200"/>
                                          </p:stCondLst>
                                        </p:cTn>
                                        <p:tgtEl>
                                          <p:spTgt spid="14"/>
                                        </p:tgtEl>
                                        <p:attrNameLst>
                                          <p:attrName>r</p:attrName>
                                        </p:attrNameLst>
                                      </p:cBhvr>
                                    </p:animRot>
                                    <p:animRot by="240000">
                                      <p:cBhvr>
                                        <p:cTn id="23" dur="200" fill="hold">
                                          <p:stCondLst>
                                            <p:cond delay="400"/>
                                          </p:stCondLst>
                                        </p:cTn>
                                        <p:tgtEl>
                                          <p:spTgt spid="14"/>
                                        </p:tgtEl>
                                        <p:attrNameLst>
                                          <p:attrName>r</p:attrName>
                                        </p:attrNameLst>
                                      </p:cBhvr>
                                    </p:animRot>
                                    <p:animRot by="-240000">
                                      <p:cBhvr>
                                        <p:cTn id="24" dur="200" fill="hold">
                                          <p:stCondLst>
                                            <p:cond delay="600"/>
                                          </p:stCondLst>
                                        </p:cTn>
                                        <p:tgtEl>
                                          <p:spTgt spid="14"/>
                                        </p:tgtEl>
                                        <p:attrNameLst>
                                          <p:attrName>r</p:attrName>
                                        </p:attrNameLst>
                                      </p:cBhvr>
                                    </p:animRot>
                                    <p:animRot by="120000">
                                      <p:cBhvr>
                                        <p:cTn id="25" dur="200" fill="hold">
                                          <p:stCondLst>
                                            <p:cond delay="800"/>
                                          </p:stCondLst>
                                        </p:cTn>
                                        <p:tgtEl>
                                          <p:spTgt spid="14"/>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500"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anim calcmode="lin" valueType="num">
                                      <p:cBhvr>
                                        <p:cTn id="31" dur="500" fill="hold"/>
                                        <p:tgtEl>
                                          <p:spTgt spid="13"/>
                                        </p:tgtEl>
                                        <p:attrNameLst>
                                          <p:attrName>ppt_x</p:attrName>
                                        </p:attrNameLst>
                                      </p:cBhvr>
                                      <p:tavLst>
                                        <p:tav tm="0">
                                          <p:val>
                                            <p:strVal val="#ppt_x"/>
                                          </p:val>
                                        </p:tav>
                                        <p:tav tm="100000">
                                          <p:val>
                                            <p:strVal val="#ppt_x"/>
                                          </p:val>
                                        </p:tav>
                                      </p:tavLst>
                                    </p:anim>
                                    <p:anim calcmode="lin" valueType="num">
                                      <p:cBhvr>
                                        <p:cTn id="3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81" name="Google Shape;881;p43"/>
          <p:cNvSpPr/>
          <p:nvPr/>
        </p:nvSpPr>
        <p:spPr>
          <a:xfrm rot="-260877" flipH="1">
            <a:off x="2342515" y="299720"/>
            <a:ext cx="4721860" cy="2163445"/>
          </a:xfrm>
          <a:custGeom>
            <a:avLst/>
            <a:gdLst/>
            <a:ahLst/>
            <a:cxnLst/>
            <a:rect l="l" t="t" r="r" b="b"/>
            <a:pathLst>
              <a:path w="93726" h="45607" extrusionOk="0">
                <a:moveTo>
                  <a:pt x="61426" y="1232"/>
                </a:moveTo>
                <a:cubicBezTo>
                  <a:pt x="73102" y="1232"/>
                  <a:pt x="90461" y="3706"/>
                  <a:pt x="89626" y="15515"/>
                </a:cubicBezTo>
                <a:lnTo>
                  <a:pt x="89626" y="15515"/>
                </a:lnTo>
                <a:cubicBezTo>
                  <a:pt x="89128" y="15001"/>
                  <a:pt x="88611" y="14521"/>
                  <a:pt x="88097" y="14079"/>
                </a:cubicBezTo>
                <a:cubicBezTo>
                  <a:pt x="84924" y="11259"/>
                  <a:pt x="81145" y="9146"/>
                  <a:pt x="77223" y="7510"/>
                </a:cubicBezTo>
                <a:lnTo>
                  <a:pt x="77223" y="7510"/>
                </a:lnTo>
                <a:cubicBezTo>
                  <a:pt x="71422" y="4153"/>
                  <a:pt x="64333" y="3084"/>
                  <a:pt x="57753" y="2771"/>
                </a:cubicBezTo>
                <a:lnTo>
                  <a:pt x="57753" y="2771"/>
                </a:lnTo>
                <a:cubicBezTo>
                  <a:pt x="55996" y="2625"/>
                  <a:pt x="54235" y="2551"/>
                  <a:pt x="52483" y="2551"/>
                </a:cubicBezTo>
                <a:cubicBezTo>
                  <a:pt x="49921" y="2551"/>
                  <a:pt x="47380" y="2710"/>
                  <a:pt x="44907" y="3035"/>
                </a:cubicBezTo>
                <a:lnTo>
                  <a:pt x="44907" y="3035"/>
                </a:lnTo>
                <a:cubicBezTo>
                  <a:pt x="44665" y="3052"/>
                  <a:pt x="44423" y="3070"/>
                  <a:pt x="44181" y="3088"/>
                </a:cubicBezTo>
                <a:lnTo>
                  <a:pt x="44181" y="3088"/>
                </a:lnTo>
                <a:cubicBezTo>
                  <a:pt x="47695" y="2372"/>
                  <a:pt x="51248" y="1857"/>
                  <a:pt x="54795" y="1519"/>
                </a:cubicBezTo>
                <a:cubicBezTo>
                  <a:pt x="56560" y="1352"/>
                  <a:pt x="58855" y="1232"/>
                  <a:pt x="61426" y="1232"/>
                </a:cubicBezTo>
                <a:close/>
                <a:moveTo>
                  <a:pt x="81860" y="11048"/>
                </a:moveTo>
                <a:cubicBezTo>
                  <a:pt x="82945" y="11668"/>
                  <a:pt x="84007" y="12332"/>
                  <a:pt x="85044" y="13042"/>
                </a:cubicBezTo>
                <a:cubicBezTo>
                  <a:pt x="86564" y="14062"/>
                  <a:pt x="88161" y="15340"/>
                  <a:pt x="89468" y="16805"/>
                </a:cubicBezTo>
                <a:lnTo>
                  <a:pt x="89468" y="16805"/>
                </a:lnTo>
                <a:cubicBezTo>
                  <a:pt x="89385" y="17284"/>
                  <a:pt x="89275" y="17777"/>
                  <a:pt x="89134" y="18285"/>
                </a:cubicBezTo>
                <a:cubicBezTo>
                  <a:pt x="88766" y="19679"/>
                  <a:pt x="88179" y="20974"/>
                  <a:pt x="87423" y="22179"/>
                </a:cubicBezTo>
                <a:lnTo>
                  <a:pt x="87423" y="22179"/>
                </a:lnTo>
                <a:cubicBezTo>
                  <a:pt x="87329" y="18104"/>
                  <a:pt x="84808" y="13997"/>
                  <a:pt x="81860" y="11048"/>
                </a:cubicBezTo>
                <a:close/>
                <a:moveTo>
                  <a:pt x="85882" y="25341"/>
                </a:moveTo>
                <a:cubicBezTo>
                  <a:pt x="83973" y="30471"/>
                  <a:pt x="77174" y="33359"/>
                  <a:pt x="72138" y="34994"/>
                </a:cubicBezTo>
                <a:cubicBezTo>
                  <a:pt x="71486" y="35214"/>
                  <a:pt x="70829" y="35426"/>
                  <a:pt x="70170" y="35631"/>
                </a:cubicBezTo>
                <a:lnTo>
                  <a:pt x="70170" y="35631"/>
                </a:lnTo>
                <a:cubicBezTo>
                  <a:pt x="75908" y="32996"/>
                  <a:pt x="81545" y="29884"/>
                  <a:pt x="85882" y="25341"/>
                </a:cubicBezTo>
                <a:close/>
                <a:moveTo>
                  <a:pt x="5271" y="24853"/>
                </a:moveTo>
                <a:lnTo>
                  <a:pt x="5271" y="24853"/>
                </a:lnTo>
                <a:cubicBezTo>
                  <a:pt x="3329" y="28413"/>
                  <a:pt x="3124" y="32283"/>
                  <a:pt x="6340" y="36146"/>
                </a:cubicBezTo>
                <a:cubicBezTo>
                  <a:pt x="6830" y="36744"/>
                  <a:pt x="7374" y="37297"/>
                  <a:pt x="7960" y="37811"/>
                </a:cubicBezTo>
                <a:lnTo>
                  <a:pt x="7960" y="37811"/>
                </a:lnTo>
                <a:cubicBezTo>
                  <a:pt x="3462" y="35852"/>
                  <a:pt x="1318" y="32730"/>
                  <a:pt x="3517" y="27907"/>
                </a:cubicBezTo>
                <a:cubicBezTo>
                  <a:pt x="3991" y="26825"/>
                  <a:pt x="4591" y="25811"/>
                  <a:pt x="5271" y="24853"/>
                </a:cubicBezTo>
                <a:close/>
                <a:moveTo>
                  <a:pt x="19484" y="13729"/>
                </a:moveTo>
                <a:cubicBezTo>
                  <a:pt x="16127" y="16051"/>
                  <a:pt x="13147" y="18982"/>
                  <a:pt x="11583" y="22722"/>
                </a:cubicBezTo>
                <a:cubicBezTo>
                  <a:pt x="9221" y="28310"/>
                  <a:pt x="11352" y="34879"/>
                  <a:pt x="16019" y="38624"/>
                </a:cubicBezTo>
                <a:cubicBezTo>
                  <a:pt x="16774" y="39218"/>
                  <a:pt x="17571" y="39748"/>
                  <a:pt x="18403" y="40222"/>
                </a:cubicBezTo>
                <a:lnTo>
                  <a:pt x="18403" y="40222"/>
                </a:lnTo>
                <a:cubicBezTo>
                  <a:pt x="15804" y="39934"/>
                  <a:pt x="13380" y="39517"/>
                  <a:pt x="11249" y="38940"/>
                </a:cubicBezTo>
                <a:lnTo>
                  <a:pt x="11249" y="38940"/>
                </a:lnTo>
                <a:cubicBezTo>
                  <a:pt x="10095" y="38161"/>
                  <a:pt x="9010" y="37290"/>
                  <a:pt x="8011" y="36319"/>
                </a:cubicBezTo>
                <a:cubicBezTo>
                  <a:pt x="3171" y="31652"/>
                  <a:pt x="5476" y="25890"/>
                  <a:pt x="9451" y="21569"/>
                </a:cubicBezTo>
                <a:cubicBezTo>
                  <a:pt x="12320" y="18467"/>
                  <a:pt x="15787" y="15906"/>
                  <a:pt x="19484" y="13729"/>
                </a:cubicBezTo>
                <a:close/>
                <a:moveTo>
                  <a:pt x="54697" y="4374"/>
                </a:moveTo>
                <a:cubicBezTo>
                  <a:pt x="57004" y="4374"/>
                  <a:pt x="59294" y="4622"/>
                  <a:pt x="61421" y="5321"/>
                </a:cubicBezTo>
                <a:cubicBezTo>
                  <a:pt x="61456" y="5335"/>
                  <a:pt x="61490" y="5341"/>
                  <a:pt x="61523" y="5341"/>
                </a:cubicBezTo>
                <a:cubicBezTo>
                  <a:pt x="61820" y="5341"/>
                  <a:pt x="62005" y="4839"/>
                  <a:pt x="61812" y="4519"/>
                </a:cubicBezTo>
                <a:lnTo>
                  <a:pt x="61812" y="4519"/>
                </a:lnTo>
                <a:cubicBezTo>
                  <a:pt x="66844" y="5191"/>
                  <a:pt x="71789" y="6447"/>
                  <a:pt x="76445" y="8390"/>
                </a:cubicBezTo>
                <a:lnTo>
                  <a:pt x="76445" y="8390"/>
                </a:lnTo>
                <a:cubicBezTo>
                  <a:pt x="80994" y="10909"/>
                  <a:pt x="84687" y="14681"/>
                  <a:pt x="86081" y="20014"/>
                </a:cubicBezTo>
                <a:cubicBezTo>
                  <a:pt x="86426" y="21368"/>
                  <a:pt x="86479" y="22614"/>
                  <a:pt x="86297" y="23762"/>
                </a:cubicBezTo>
                <a:lnTo>
                  <a:pt x="86297" y="23762"/>
                </a:lnTo>
                <a:cubicBezTo>
                  <a:pt x="82255" y="28830"/>
                  <a:pt x="75262" y="32180"/>
                  <a:pt x="69948" y="34706"/>
                </a:cubicBezTo>
                <a:cubicBezTo>
                  <a:pt x="68121" y="35570"/>
                  <a:pt x="66284" y="36411"/>
                  <a:pt x="64433" y="37215"/>
                </a:cubicBezTo>
                <a:lnTo>
                  <a:pt x="64433" y="37215"/>
                </a:lnTo>
                <a:cubicBezTo>
                  <a:pt x="62092" y="37786"/>
                  <a:pt x="59733" y="38272"/>
                  <a:pt x="57388" y="38681"/>
                </a:cubicBezTo>
                <a:cubicBezTo>
                  <a:pt x="53947" y="39259"/>
                  <a:pt x="41681" y="40767"/>
                  <a:pt x="29630" y="40767"/>
                </a:cubicBezTo>
                <a:cubicBezTo>
                  <a:pt x="27018" y="40767"/>
                  <a:pt x="24415" y="40696"/>
                  <a:pt x="21915" y="40530"/>
                </a:cubicBezTo>
                <a:lnTo>
                  <a:pt x="21915" y="40530"/>
                </a:lnTo>
                <a:cubicBezTo>
                  <a:pt x="21026" y="40173"/>
                  <a:pt x="20154" y="39770"/>
                  <a:pt x="19304" y="39315"/>
                </a:cubicBezTo>
                <a:cubicBezTo>
                  <a:pt x="12908" y="35973"/>
                  <a:pt x="9912" y="28310"/>
                  <a:pt x="13484" y="21857"/>
                </a:cubicBezTo>
                <a:cubicBezTo>
                  <a:pt x="16653" y="15923"/>
                  <a:pt x="23394" y="12351"/>
                  <a:pt x="29329" y="9873"/>
                </a:cubicBezTo>
                <a:cubicBezTo>
                  <a:pt x="34917" y="7511"/>
                  <a:pt x="40910" y="6013"/>
                  <a:pt x="46959" y="5033"/>
                </a:cubicBezTo>
                <a:cubicBezTo>
                  <a:pt x="49415" y="4696"/>
                  <a:pt x="52067" y="4374"/>
                  <a:pt x="54697" y="4374"/>
                </a:cubicBezTo>
                <a:close/>
                <a:moveTo>
                  <a:pt x="90154" y="17627"/>
                </a:moveTo>
                <a:cubicBezTo>
                  <a:pt x="92170" y="20224"/>
                  <a:pt x="93157" y="23323"/>
                  <a:pt x="91324" y="26582"/>
                </a:cubicBezTo>
                <a:cubicBezTo>
                  <a:pt x="89826" y="29232"/>
                  <a:pt x="87003" y="31076"/>
                  <a:pt x="84467" y="32574"/>
                </a:cubicBezTo>
                <a:cubicBezTo>
                  <a:pt x="82048" y="34072"/>
                  <a:pt x="79455" y="35397"/>
                  <a:pt x="76862" y="36549"/>
                </a:cubicBezTo>
                <a:cubicBezTo>
                  <a:pt x="68716" y="40099"/>
                  <a:pt x="59960" y="42247"/>
                  <a:pt x="51103" y="42993"/>
                </a:cubicBezTo>
                <a:lnTo>
                  <a:pt x="51103" y="42993"/>
                </a:lnTo>
                <a:cubicBezTo>
                  <a:pt x="55639" y="41696"/>
                  <a:pt x="60083" y="40009"/>
                  <a:pt x="64430" y="38149"/>
                </a:cubicBezTo>
                <a:lnTo>
                  <a:pt x="64430" y="38149"/>
                </a:lnTo>
                <a:cubicBezTo>
                  <a:pt x="65786" y="37823"/>
                  <a:pt x="67144" y="37480"/>
                  <a:pt x="68508" y="37126"/>
                </a:cubicBezTo>
                <a:cubicBezTo>
                  <a:pt x="74730" y="35455"/>
                  <a:pt x="82624" y="33150"/>
                  <a:pt x="86138" y="27158"/>
                </a:cubicBezTo>
                <a:cubicBezTo>
                  <a:pt x="86818" y="26007"/>
                  <a:pt x="87206" y="24809"/>
                  <a:pt x="87354" y="23596"/>
                </a:cubicBezTo>
                <a:lnTo>
                  <a:pt x="87354" y="23596"/>
                </a:lnTo>
                <a:cubicBezTo>
                  <a:pt x="88703" y="21777"/>
                  <a:pt x="89686" y="19732"/>
                  <a:pt x="90154" y="17627"/>
                </a:cubicBezTo>
                <a:close/>
                <a:moveTo>
                  <a:pt x="59509" y="39242"/>
                </a:moveTo>
                <a:lnTo>
                  <a:pt x="59509" y="39242"/>
                </a:lnTo>
                <a:cubicBezTo>
                  <a:pt x="55225" y="40901"/>
                  <a:pt x="50857" y="42297"/>
                  <a:pt x="46366" y="43258"/>
                </a:cubicBezTo>
                <a:lnTo>
                  <a:pt x="46366" y="43258"/>
                </a:lnTo>
                <a:cubicBezTo>
                  <a:pt x="45585" y="43280"/>
                  <a:pt x="44803" y="43291"/>
                  <a:pt x="44021" y="43291"/>
                </a:cubicBezTo>
                <a:cubicBezTo>
                  <a:pt x="38237" y="43291"/>
                  <a:pt x="32056" y="43291"/>
                  <a:pt x="26314" y="41915"/>
                </a:cubicBezTo>
                <a:lnTo>
                  <a:pt x="26314" y="41915"/>
                </a:lnTo>
                <a:cubicBezTo>
                  <a:pt x="27793" y="41971"/>
                  <a:pt x="29275" y="41997"/>
                  <a:pt x="30758" y="41997"/>
                </a:cubicBezTo>
                <a:cubicBezTo>
                  <a:pt x="38953" y="41997"/>
                  <a:pt x="47199" y="41191"/>
                  <a:pt x="55256" y="40006"/>
                </a:cubicBezTo>
                <a:cubicBezTo>
                  <a:pt x="56678" y="39785"/>
                  <a:pt x="58095" y="39528"/>
                  <a:pt x="59509" y="39242"/>
                </a:cubicBezTo>
                <a:close/>
                <a:moveTo>
                  <a:pt x="14276" y="40705"/>
                </a:moveTo>
                <a:cubicBezTo>
                  <a:pt x="16245" y="41067"/>
                  <a:pt x="18096" y="41289"/>
                  <a:pt x="19534" y="41447"/>
                </a:cubicBezTo>
                <a:cubicBezTo>
                  <a:pt x="20131" y="41508"/>
                  <a:pt x="20728" y="41564"/>
                  <a:pt x="21327" y="41614"/>
                </a:cubicBezTo>
                <a:lnTo>
                  <a:pt x="21327" y="41614"/>
                </a:lnTo>
                <a:cubicBezTo>
                  <a:pt x="26833" y="43787"/>
                  <a:pt x="33304" y="44127"/>
                  <a:pt x="38951" y="44212"/>
                </a:cubicBezTo>
                <a:cubicBezTo>
                  <a:pt x="39457" y="44227"/>
                  <a:pt x="39962" y="44239"/>
                  <a:pt x="40467" y="44247"/>
                </a:cubicBezTo>
                <a:lnTo>
                  <a:pt x="40467" y="44247"/>
                </a:lnTo>
                <a:cubicBezTo>
                  <a:pt x="40231" y="44275"/>
                  <a:pt x="39994" y="44302"/>
                  <a:pt x="39757" y="44328"/>
                </a:cubicBezTo>
                <a:cubicBezTo>
                  <a:pt x="37722" y="44553"/>
                  <a:pt x="35575" y="44679"/>
                  <a:pt x="33378" y="44679"/>
                </a:cubicBezTo>
                <a:cubicBezTo>
                  <a:pt x="26915" y="44679"/>
                  <a:pt x="20021" y="43587"/>
                  <a:pt x="14276" y="40705"/>
                </a:cubicBezTo>
                <a:close/>
                <a:moveTo>
                  <a:pt x="61579" y="1"/>
                </a:moveTo>
                <a:cubicBezTo>
                  <a:pt x="55890" y="1"/>
                  <a:pt x="50214" y="686"/>
                  <a:pt x="44655" y="1749"/>
                </a:cubicBezTo>
                <a:cubicBezTo>
                  <a:pt x="34341" y="3766"/>
                  <a:pt x="24201" y="7511"/>
                  <a:pt x="15501" y="13503"/>
                </a:cubicBezTo>
                <a:cubicBezTo>
                  <a:pt x="11583" y="16153"/>
                  <a:pt x="8068" y="19322"/>
                  <a:pt x="5188" y="23010"/>
                </a:cubicBezTo>
                <a:cubicBezTo>
                  <a:pt x="3690" y="24853"/>
                  <a:pt x="2307" y="26928"/>
                  <a:pt x="1673" y="29347"/>
                </a:cubicBezTo>
                <a:cubicBezTo>
                  <a:pt x="0" y="35480"/>
                  <a:pt x="5305" y="38448"/>
                  <a:pt x="10967" y="39967"/>
                </a:cubicBezTo>
                <a:lnTo>
                  <a:pt x="10967" y="39967"/>
                </a:lnTo>
                <a:cubicBezTo>
                  <a:pt x="12493" y="40879"/>
                  <a:pt x="14115" y="41639"/>
                  <a:pt x="15674" y="42311"/>
                </a:cubicBezTo>
                <a:cubicBezTo>
                  <a:pt x="21090" y="44616"/>
                  <a:pt x="27024" y="45538"/>
                  <a:pt x="32786" y="45595"/>
                </a:cubicBezTo>
                <a:cubicBezTo>
                  <a:pt x="33141" y="45603"/>
                  <a:pt x="33496" y="45606"/>
                  <a:pt x="33851" y="45606"/>
                </a:cubicBezTo>
                <a:cubicBezTo>
                  <a:pt x="38111" y="45606"/>
                  <a:pt x="42302" y="45078"/>
                  <a:pt x="46421" y="44177"/>
                </a:cubicBezTo>
                <a:lnTo>
                  <a:pt x="46421" y="44177"/>
                </a:lnTo>
                <a:cubicBezTo>
                  <a:pt x="53707" y="43884"/>
                  <a:pt x="60896" y="42804"/>
                  <a:pt x="67989" y="40698"/>
                </a:cubicBezTo>
                <a:cubicBezTo>
                  <a:pt x="73232" y="39200"/>
                  <a:pt x="78360" y="37010"/>
                  <a:pt x="83085" y="34360"/>
                </a:cubicBezTo>
                <a:cubicBezTo>
                  <a:pt x="87118" y="32113"/>
                  <a:pt x="91900" y="29175"/>
                  <a:pt x="93052" y="24335"/>
                </a:cubicBezTo>
                <a:cubicBezTo>
                  <a:pt x="93725" y="21347"/>
                  <a:pt x="92309" y="18575"/>
                  <a:pt x="90374" y="16332"/>
                </a:cubicBezTo>
                <a:lnTo>
                  <a:pt x="90374" y="16332"/>
                </a:lnTo>
                <a:cubicBezTo>
                  <a:pt x="90724" y="13366"/>
                  <a:pt x="90007" y="10351"/>
                  <a:pt x="87809" y="7741"/>
                </a:cubicBezTo>
                <a:cubicBezTo>
                  <a:pt x="83315" y="2441"/>
                  <a:pt x="75018" y="1116"/>
                  <a:pt x="68565" y="366"/>
                </a:cubicBezTo>
                <a:cubicBezTo>
                  <a:pt x="66239" y="115"/>
                  <a:pt x="63908" y="1"/>
                  <a:pt x="615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3"/>
          <p:cNvSpPr/>
          <p:nvPr/>
        </p:nvSpPr>
        <p:spPr>
          <a:xfrm>
            <a:off x="5262000" y="4261863"/>
            <a:ext cx="1443650" cy="149475"/>
          </a:xfrm>
          <a:custGeom>
            <a:avLst/>
            <a:gdLst/>
            <a:ahLst/>
            <a:cxnLst/>
            <a:rect l="l" t="t" r="r" b="b"/>
            <a:pathLst>
              <a:path w="57746" h="5979" extrusionOk="0">
                <a:moveTo>
                  <a:pt x="45122" y="1"/>
                </a:moveTo>
                <a:cubicBezTo>
                  <a:pt x="43697" y="1"/>
                  <a:pt x="42440" y="1055"/>
                  <a:pt x="41567" y="2212"/>
                </a:cubicBezTo>
                <a:cubicBezTo>
                  <a:pt x="40947" y="3038"/>
                  <a:pt x="40328" y="4791"/>
                  <a:pt x="39135" y="4791"/>
                </a:cubicBezTo>
                <a:cubicBezTo>
                  <a:pt x="39034" y="4791"/>
                  <a:pt x="38928" y="4778"/>
                  <a:pt x="38819" y="4751"/>
                </a:cubicBezTo>
                <a:cubicBezTo>
                  <a:pt x="37504" y="4438"/>
                  <a:pt x="36907" y="2810"/>
                  <a:pt x="35951" y="1973"/>
                </a:cubicBezTo>
                <a:cubicBezTo>
                  <a:pt x="35224" y="1318"/>
                  <a:pt x="34319" y="1003"/>
                  <a:pt x="33414" y="1003"/>
                </a:cubicBezTo>
                <a:cubicBezTo>
                  <a:pt x="32441" y="1003"/>
                  <a:pt x="31466" y="1367"/>
                  <a:pt x="30708" y="2063"/>
                </a:cubicBezTo>
                <a:cubicBezTo>
                  <a:pt x="29752" y="2944"/>
                  <a:pt x="29080" y="4049"/>
                  <a:pt x="27871" y="4587"/>
                </a:cubicBezTo>
                <a:cubicBezTo>
                  <a:pt x="27373" y="4816"/>
                  <a:pt x="26838" y="4934"/>
                  <a:pt x="26313" y="4934"/>
                </a:cubicBezTo>
                <a:cubicBezTo>
                  <a:pt x="25294" y="4934"/>
                  <a:pt x="24315" y="4488"/>
                  <a:pt x="23733" y="3542"/>
                </a:cubicBezTo>
                <a:cubicBezTo>
                  <a:pt x="23240" y="2705"/>
                  <a:pt x="23016" y="1749"/>
                  <a:pt x="22076" y="1227"/>
                </a:cubicBezTo>
                <a:cubicBezTo>
                  <a:pt x="21628" y="970"/>
                  <a:pt x="21118" y="861"/>
                  <a:pt x="20604" y="861"/>
                </a:cubicBezTo>
                <a:cubicBezTo>
                  <a:pt x="20073" y="861"/>
                  <a:pt x="19537" y="977"/>
                  <a:pt x="19058" y="1167"/>
                </a:cubicBezTo>
                <a:cubicBezTo>
                  <a:pt x="17551" y="1770"/>
                  <a:pt x="15459" y="4271"/>
                  <a:pt x="13593" y="4271"/>
                </a:cubicBezTo>
                <a:cubicBezTo>
                  <a:pt x="13055" y="4271"/>
                  <a:pt x="12535" y="4063"/>
                  <a:pt x="12054" y="3542"/>
                </a:cubicBezTo>
                <a:cubicBezTo>
                  <a:pt x="11337" y="2780"/>
                  <a:pt x="11008" y="1719"/>
                  <a:pt x="10112" y="1092"/>
                </a:cubicBezTo>
                <a:cubicBezTo>
                  <a:pt x="9688" y="802"/>
                  <a:pt x="9227" y="676"/>
                  <a:pt x="8759" y="676"/>
                </a:cubicBezTo>
                <a:cubicBezTo>
                  <a:pt x="8239" y="676"/>
                  <a:pt x="7710" y="833"/>
                  <a:pt x="7214" y="1092"/>
                </a:cubicBezTo>
                <a:cubicBezTo>
                  <a:pt x="6049" y="1734"/>
                  <a:pt x="5332" y="2870"/>
                  <a:pt x="4302" y="3676"/>
                </a:cubicBezTo>
                <a:cubicBezTo>
                  <a:pt x="3836" y="4041"/>
                  <a:pt x="3205" y="4433"/>
                  <a:pt x="2590" y="4433"/>
                </a:cubicBezTo>
                <a:cubicBezTo>
                  <a:pt x="2299" y="4433"/>
                  <a:pt x="2012" y="4345"/>
                  <a:pt x="1748" y="4124"/>
                </a:cubicBezTo>
                <a:cubicBezTo>
                  <a:pt x="1165" y="3631"/>
                  <a:pt x="1091" y="2720"/>
                  <a:pt x="1031" y="2033"/>
                </a:cubicBezTo>
                <a:cubicBezTo>
                  <a:pt x="1009" y="1705"/>
                  <a:pt x="743" y="1540"/>
                  <a:pt x="491" y="1540"/>
                </a:cubicBezTo>
                <a:cubicBezTo>
                  <a:pt x="239" y="1540"/>
                  <a:pt x="0" y="1705"/>
                  <a:pt x="30" y="2033"/>
                </a:cubicBezTo>
                <a:cubicBezTo>
                  <a:pt x="167" y="3715"/>
                  <a:pt x="959" y="5449"/>
                  <a:pt x="2596" y="5449"/>
                </a:cubicBezTo>
                <a:cubicBezTo>
                  <a:pt x="2922" y="5449"/>
                  <a:pt x="3281" y="5380"/>
                  <a:pt x="3675" y="5229"/>
                </a:cubicBezTo>
                <a:cubicBezTo>
                  <a:pt x="5208" y="4623"/>
                  <a:pt x="7030" y="1756"/>
                  <a:pt x="8732" y="1756"/>
                </a:cubicBezTo>
                <a:cubicBezTo>
                  <a:pt x="9252" y="1756"/>
                  <a:pt x="9760" y="2024"/>
                  <a:pt x="10246" y="2705"/>
                </a:cubicBezTo>
                <a:cubicBezTo>
                  <a:pt x="10784" y="3452"/>
                  <a:pt x="11187" y="4333"/>
                  <a:pt x="12009" y="4826"/>
                </a:cubicBezTo>
                <a:cubicBezTo>
                  <a:pt x="12487" y="5120"/>
                  <a:pt x="13020" y="5244"/>
                  <a:pt x="13559" y="5244"/>
                </a:cubicBezTo>
                <a:cubicBezTo>
                  <a:pt x="14113" y="5244"/>
                  <a:pt x="14675" y="5113"/>
                  <a:pt x="15190" y="4901"/>
                </a:cubicBezTo>
                <a:cubicBezTo>
                  <a:pt x="16680" y="4290"/>
                  <a:pt x="18869" y="1880"/>
                  <a:pt x="20638" y="1880"/>
                </a:cubicBezTo>
                <a:cubicBezTo>
                  <a:pt x="21335" y="1880"/>
                  <a:pt x="21966" y="2254"/>
                  <a:pt x="22464" y="3258"/>
                </a:cubicBezTo>
                <a:cubicBezTo>
                  <a:pt x="22972" y="4288"/>
                  <a:pt x="23479" y="5110"/>
                  <a:pt x="24555" y="5618"/>
                </a:cubicBezTo>
                <a:cubicBezTo>
                  <a:pt x="25114" y="5863"/>
                  <a:pt x="25704" y="5978"/>
                  <a:pt x="26296" y="5978"/>
                </a:cubicBezTo>
                <a:cubicBezTo>
                  <a:pt x="26858" y="5978"/>
                  <a:pt x="27422" y="5874"/>
                  <a:pt x="27960" y="5677"/>
                </a:cubicBezTo>
                <a:cubicBezTo>
                  <a:pt x="29110" y="5244"/>
                  <a:pt x="29932" y="4438"/>
                  <a:pt x="30738" y="3542"/>
                </a:cubicBezTo>
                <a:cubicBezTo>
                  <a:pt x="31500" y="2697"/>
                  <a:pt x="32444" y="2012"/>
                  <a:pt x="33478" y="2012"/>
                </a:cubicBezTo>
                <a:cubicBezTo>
                  <a:pt x="33925" y="2012"/>
                  <a:pt x="34388" y="2139"/>
                  <a:pt x="34861" y="2436"/>
                </a:cubicBezTo>
                <a:cubicBezTo>
                  <a:pt x="36239" y="3286"/>
                  <a:pt x="37343" y="5899"/>
                  <a:pt x="39110" y="5899"/>
                </a:cubicBezTo>
                <a:cubicBezTo>
                  <a:pt x="39487" y="5899"/>
                  <a:pt x="39895" y="5780"/>
                  <a:pt x="40342" y="5498"/>
                </a:cubicBezTo>
                <a:cubicBezTo>
                  <a:pt x="41965" y="4487"/>
                  <a:pt x="42735" y="999"/>
                  <a:pt x="44943" y="999"/>
                </a:cubicBezTo>
                <a:cubicBezTo>
                  <a:pt x="45213" y="999"/>
                  <a:pt x="45505" y="1051"/>
                  <a:pt x="45823" y="1167"/>
                </a:cubicBezTo>
                <a:cubicBezTo>
                  <a:pt x="47914" y="1944"/>
                  <a:pt x="48572" y="4677"/>
                  <a:pt x="50603" y="5618"/>
                </a:cubicBezTo>
                <a:cubicBezTo>
                  <a:pt x="51141" y="5859"/>
                  <a:pt x="51667" y="5964"/>
                  <a:pt x="52177" y="5964"/>
                </a:cubicBezTo>
                <a:cubicBezTo>
                  <a:pt x="54259" y="5964"/>
                  <a:pt x="56082" y="4205"/>
                  <a:pt x="57414" y="2705"/>
                </a:cubicBezTo>
                <a:cubicBezTo>
                  <a:pt x="57746" y="2304"/>
                  <a:pt x="57393" y="1780"/>
                  <a:pt x="57021" y="1780"/>
                </a:cubicBezTo>
                <a:cubicBezTo>
                  <a:pt x="56909" y="1780"/>
                  <a:pt x="56794" y="1829"/>
                  <a:pt x="56697" y="1944"/>
                </a:cubicBezTo>
                <a:cubicBezTo>
                  <a:pt x="55477" y="3299"/>
                  <a:pt x="53828" y="4858"/>
                  <a:pt x="52125" y="4858"/>
                </a:cubicBezTo>
                <a:cubicBezTo>
                  <a:pt x="51388" y="4858"/>
                  <a:pt x="50642" y="4566"/>
                  <a:pt x="49916" y="3840"/>
                </a:cubicBezTo>
                <a:cubicBezTo>
                  <a:pt x="48721" y="2645"/>
                  <a:pt x="47914" y="913"/>
                  <a:pt x="46286" y="241"/>
                </a:cubicBezTo>
                <a:cubicBezTo>
                  <a:pt x="45889" y="75"/>
                  <a:pt x="45499" y="1"/>
                  <a:pt x="45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3" name="Google Shape;883;p43"/>
          <p:cNvGrpSpPr/>
          <p:nvPr/>
        </p:nvGrpSpPr>
        <p:grpSpPr>
          <a:xfrm rot="-1564537">
            <a:off x="6855077" y="4013920"/>
            <a:ext cx="495770" cy="567380"/>
            <a:chOff x="1244250" y="1474325"/>
            <a:chExt cx="1183700" cy="1354675"/>
          </a:xfrm>
        </p:grpSpPr>
        <p:sp>
          <p:nvSpPr>
            <p:cNvPr id="884" name="Google Shape;884;p43"/>
            <p:cNvSpPr/>
            <p:nvPr/>
          </p:nvSpPr>
          <p:spPr>
            <a:xfrm>
              <a:off x="1244250" y="1474325"/>
              <a:ext cx="1183700" cy="1354675"/>
            </a:xfrm>
            <a:custGeom>
              <a:avLst/>
              <a:gdLst/>
              <a:ahLst/>
              <a:cxnLst/>
              <a:rect l="l" t="t" r="r" b="b"/>
              <a:pathLst>
                <a:path w="47348" h="54187" extrusionOk="0">
                  <a:moveTo>
                    <a:pt x="15081" y="4209"/>
                  </a:moveTo>
                  <a:cubicBezTo>
                    <a:pt x="15169" y="4472"/>
                    <a:pt x="15344" y="4560"/>
                    <a:pt x="15432" y="4735"/>
                  </a:cubicBezTo>
                  <a:cubicBezTo>
                    <a:pt x="15432" y="4647"/>
                    <a:pt x="15344" y="4647"/>
                    <a:pt x="15344" y="4560"/>
                  </a:cubicBezTo>
                  <a:lnTo>
                    <a:pt x="15344" y="4560"/>
                  </a:lnTo>
                  <a:cubicBezTo>
                    <a:pt x="15607" y="4910"/>
                    <a:pt x="15870" y="5349"/>
                    <a:pt x="16221" y="5787"/>
                  </a:cubicBezTo>
                  <a:cubicBezTo>
                    <a:pt x="16659" y="6313"/>
                    <a:pt x="16923" y="6927"/>
                    <a:pt x="17361" y="7541"/>
                  </a:cubicBezTo>
                  <a:cubicBezTo>
                    <a:pt x="17799" y="8067"/>
                    <a:pt x="18238" y="8681"/>
                    <a:pt x="18676" y="9382"/>
                  </a:cubicBezTo>
                  <a:cubicBezTo>
                    <a:pt x="19553" y="10697"/>
                    <a:pt x="20430" y="11925"/>
                    <a:pt x="21307" y="13240"/>
                  </a:cubicBezTo>
                  <a:cubicBezTo>
                    <a:pt x="21920" y="13941"/>
                    <a:pt x="22359" y="14643"/>
                    <a:pt x="22797" y="15432"/>
                  </a:cubicBezTo>
                  <a:cubicBezTo>
                    <a:pt x="23323" y="16133"/>
                    <a:pt x="23849" y="17010"/>
                    <a:pt x="24375" y="17887"/>
                  </a:cubicBezTo>
                  <a:cubicBezTo>
                    <a:pt x="24989" y="18764"/>
                    <a:pt x="25515" y="19553"/>
                    <a:pt x="26041" y="20342"/>
                  </a:cubicBezTo>
                  <a:cubicBezTo>
                    <a:pt x="26567" y="21131"/>
                    <a:pt x="27181" y="22008"/>
                    <a:pt x="27707" y="22709"/>
                  </a:cubicBezTo>
                  <a:cubicBezTo>
                    <a:pt x="28058" y="23148"/>
                    <a:pt x="28233" y="23586"/>
                    <a:pt x="28584" y="24025"/>
                  </a:cubicBezTo>
                  <a:cubicBezTo>
                    <a:pt x="28672" y="24288"/>
                    <a:pt x="28935" y="24463"/>
                    <a:pt x="29022" y="24726"/>
                  </a:cubicBezTo>
                  <a:cubicBezTo>
                    <a:pt x="29812" y="25954"/>
                    <a:pt x="30513" y="27093"/>
                    <a:pt x="31302" y="28233"/>
                  </a:cubicBezTo>
                  <a:cubicBezTo>
                    <a:pt x="32091" y="29285"/>
                    <a:pt x="32705" y="30338"/>
                    <a:pt x="33494" y="31390"/>
                  </a:cubicBezTo>
                  <a:cubicBezTo>
                    <a:pt x="34196" y="32530"/>
                    <a:pt x="34722" y="33494"/>
                    <a:pt x="35335" y="34459"/>
                  </a:cubicBezTo>
                  <a:cubicBezTo>
                    <a:pt x="36037" y="35598"/>
                    <a:pt x="36826" y="36651"/>
                    <a:pt x="37440" y="37615"/>
                  </a:cubicBezTo>
                  <a:cubicBezTo>
                    <a:pt x="38141" y="38492"/>
                    <a:pt x="38755" y="39544"/>
                    <a:pt x="39456" y="40509"/>
                  </a:cubicBezTo>
                  <a:cubicBezTo>
                    <a:pt x="39895" y="41298"/>
                    <a:pt x="40333" y="41911"/>
                    <a:pt x="40772" y="42701"/>
                  </a:cubicBezTo>
                  <a:cubicBezTo>
                    <a:pt x="41035" y="43139"/>
                    <a:pt x="41298" y="43490"/>
                    <a:pt x="41473" y="43928"/>
                  </a:cubicBezTo>
                  <a:cubicBezTo>
                    <a:pt x="41736" y="44191"/>
                    <a:pt x="41911" y="44630"/>
                    <a:pt x="42174" y="45068"/>
                  </a:cubicBezTo>
                  <a:lnTo>
                    <a:pt x="43490" y="47435"/>
                  </a:lnTo>
                  <a:cubicBezTo>
                    <a:pt x="43665" y="47698"/>
                    <a:pt x="43840" y="48137"/>
                    <a:pt x="44016" y="48487"/>
                  </a:cubicBezTo>
                  <a:cubicBezTo>
                    <a:pt x="44191" y="48838"/>
                    <a:pt x="44366" y="49277"/>
                    <a:pt x="44454" y="49627"/>
                  </a:cubicBezTo>
                  <a:cubicBezTo>
                    <a:pt x="44630" y="49890"/>
                    <a:pt x="44717" y="50241"/>
                    <a:pt x="44717" y="50679"/>
                  </a:cubicBezTo>
                  <a:lnTo>
                    <a:pt x="44717" y="51206"/>
                  </a:lnTo>
                  <a:cubicBezTo>
                    <a:pt x="44630" y="51206"/>
                    <a:pt x="44630" y="51381"/>
                    <a:pt x="44542" y="51381"/>
                  </a:cubicBezTo>
                  <a:cubicBezTo>
                    <a:pt x="44279" y="51381"/>
                    <a:pt x="43928" y="51206"/>
                    <a:pt x="43577" y="51118"/>
                  </a:cubicBezTo>
                  <a:cubicBezTo>
                    <a:pt x="43402" y="51118"/>
                    <a:pt x="43227" y="51030"/>
                    <a:pt x="43051" y="51030"/>
                  </a:cubicBezTo>
                  <a:cubicBezTo>
                    <a:pt x="42788" y="51030"/>
                    <a:pt x="42613" y="50942"/>
                    <a:pt x="42350" y="50942"/>
                  </a:cubicBezTo>
                  <a:lnTo>
                    <a:pt x="42262" y="50942"/>
                  </a:lnTo>
                  <a:lnTo>
                    <a:pt x="42613" y="49627"/>
                  </a:lnTo>
                  <a:cubicBezTo>
                    <a:pt x="42613" y="49277"/>
                    <a:pt x="42613" y="48926"/>
                    <a:pt x="42525" y="48575"/>
                  </a:cubicBezTo>
                  <a:cubicBezTo>
                    <a:pt x="42350" y="48400"/>
                    <a:pt x="42262" y="48312"/>
                    <a:pt x="42174" y="48137"/>
                  </a:cubicBezTo>
                  <a:cubicBezTo>
                    <a:pt x="42087" y="48049"/>
                    <a:pt x="41911" y="47961"/>
                    <a:pt x="41736" y="47961"/>
                  </a:cubicBezTo>
                  <a:cubicBezTo>
                    <a:pt x="41596" y="47909"/>
                    <a:pt x="41455" y="47884"/>
                    <a:pt x="41319" y="47884"/>
                  </a:cubicBezTo>
                  <a:cubicBezTo>
                    <a:pt x="40772" y="47884"/>
                    <a:pt x="40281" y="48277"/>
                    <a:pt x="40070" y="48838"/>
                  </a:cubicBezTo>
                  <a:cubicBezTo>
                    <a:pt x="39982" y="49277"/>
                    <a:pt x="39895" y="49803"/>
                    <a:pt x="39719" y="50241"/>
                  </a:cubicBezTo>
                  <a:cubicBezTo>
                    <a:pt x="39544" y="50241"/>
                    <a:pt x="39456" y="50153"/>
                    <a:pt x="39193" y="50153"/>
                  </a:cubicBezTo>
                  <a:cubicBezTo>
                    <a:pt x="38843" y="50066"/>
                    <a:pt x="38404" y="50066"/>
                    <a:pt x="37966" y="49890"/>
                  </a:cubicBezTo>
                  <a:cubicBezTo>
                    <a:pt x="38229" y="49189"/>
                    <a:pt x="38317" y="48400"/>
                    <a:pt x="38404" y="47523"/>
                  </a:cubicBezTo>
                  <a:cubicBezTo>
                    <a:pt x="38404" y="47172"/>
                    <a:pt x="38317" y="46734"/>
                    <a:pt x="38141" y="46558"/>
                  </a:cubicBezTo>
                  <a:lnTo>
                    <a:pt x="37966" y="46383"/>
                  </a:lnTo>
                  <a:cubicBezTo>
                    <a:pt x="37790" y="46208"/>
                    <a:pt x="37527" y="46120"/>
                    <a:pt x="37264" y="46120"/>
                  </a:cubicBezTo>
                  <a:cubicBezTo>
                    <a:pt x="36826" y="46120"/>
                    <a:pt x="36475" y="46208"/>
                    <a:pt x="36212" y="46383"/>
                  </a:cubicBezTo>
                  <a:cubicBezTo>
                    <a:pt x="35949" y="46646"/>
                    <a:pt x="35774" y="46997"/>
                    <a:pt x="35774" y="47260"/>
                  </a:cubicBezTo>
                  <a:cubicBezTo>
                    <a:pt x="35774" y="47874"/>
                    <a:pt x="35686" y="48312"/>
                    <a:pt x="35598" y="48838"/>
                  </a:cubicBezTo>
                  <a:cubicBezTo>
                    <a:pt x="35598" y="49014"/>
                    <a:pt x="35511" y="49189"/>
                    <a:pt x="35511" y="49364"/>
                  </a:cubicBezTo>
                  <a:cubicBezTo>
                    <a:pt x="35072" y="49277"/>
                    <a:pt x="34722" y="49277"/>
                    <a:pt x="34283" y="49189"/>
                  </a:cubicBezTo>
                  <a:cubicBezTo>
                    <a:pt x="33757" y="49014"/>
                    <a:pt x="33319" y="48926"/>
                    <a:pt x="32705" y="48838"/>
                  </a:cubicBezTo>
                  <a:lnTo>
                    <a:pt x="32530" y="48838"/>
                  </a:lnTo>
                  <a:cubicBezTo>
                    <a:pt x="32617" y="48750"/>
                    <a:pt x="32617" y="48575"/>
                    <a:pt x="32705" y="48487"/>
                  </a:cubicBezTo>
                  <a:cubicBezTo>
                    <a:pt x="32968" y="47961"/>
                    <a:pt x="33406" y="47523"/>
                    <a:pt x="33757" y="47085"/>
                  </a:cubicBezTo>
                  <a:cubicBezTo>
                    <a:pt x="34196" y="46558"/>
                    <a:pt x="33933" y="45769"/>
                    <a:pt x="33494" y="45331"/>
                  </a:cubicBezTo>
                  <a:lnTo>
                    <a:pt x="33406" y="45243"/>
                  </a:lnTo>
                  <a:cubicBezTo>
                    <a:pt x="33143" y="45046"/>
                    <a:pt x="32880" y="44947"/>
                    <a:pt x="32654" y="44947"/>
                  </a:cubicBezTo>
                  <a:cubicBezTo>
                    <a:pt x="32579" y="44947"/>
                    <a:pt x="32508" y="44958"/>
                    <a:pt x="32442" y="44980"/>
                  </a:cubicBezTo>
                  <a:cubicBezTo>
                    <a:pt x="32004" y="45068"/>
                    <a:pt x="31741" y="45243"/>
                    <a:pt x="31565" y="45506"/>
                  </a:cubicBezTo>
                  <a:cubicBezTo>
                    <a:pt x="31214" y="45945"/>
                    <a:pt x="30864" y="46295"/>
                    <a:pt x="30688" y="46734"/>
                  </a:cubicBezTo>
                  <a:cubicBezTo>
                    <a:pt x="30338" y="47172"/>
                    <a:pt x="30250" y="47611"/>
                    <a:pt x="29987" y="48049"/>
                  </a:cubicBezTo>
                  <a:cubicBezTo>
                    <a:pt x="29987" y="48137"/>
                    <a:pt x="29899" y="48137"/>
                    <a:pt x="29899" y="48312"/>
                  </a:cubicBezTo>
                  <a:cubicBezTo>
                    <a:pt x="29636" y="48137"/>
                    <a:pt x="29373" y="48137"/>
                    <a:pt x="29110" y="48049"/>
                  </a:cubicBezTo>
                  <a:cubicBezTo>
                    <a:pt x="28496" y="47961"/>
                    <a:pt x="27883" y="47874"/>
                    <a:pt x="27356" y="47611"/>
                  </a:cubicBezTo>
                  <a:cubicBezTo>
                    <a:pt x="27444" y="47435"/>
                    <a:pt x="27444" y="47172"/>
                    <a:pt x="27620" y="46997"/>
                  </a:cubicBezTo>
                  <a:cubicBezTo>
                    <a:pt x="27707" y="46383"/>
                    <a:pt x="27883" y="45945"/>
                    <a:pt x="28058" y="45419"/>
                  </a:cubicBezTo>
                  <a:cubicBezTo>
                    <a:pt x="28233" y="44893"/>
                    <a:pt x="28058" y="44366"/>
                    <a:pt x="27707" y="44016"/>
                  </a:cubicBezTo>
                  <a:cubicBezTo>
                    <a:pt x="27620" y="43928"/>
                    <a:pt x="27444" y="43928"/>
                    <a:pt x="27269" y="43753"/>
                  </a:cubicBezTo>
                  <a:cubicBezTo>
                    <a:pt x="27163" y="43726"/>
                    <a:pt x="27057" y="43714"/>
                    <a:pt x="26953" y="43714"/>
                  </a:cubicBezTo>
                  <a:cubicBezTo>
                    <a:pt x="26366" y="43714"/>
                    <a:pt x="25826" y="44108"/>
                    <a:pt x="25603" y="44630"/>
                  </a:cubicBezTo>
                  <a:cubicBezTo>
                    <a:pt x="25515" y="45243"/>
                    <a:pt x="25252" y="45682"/>
                    <a:pt x="25164" y="46208"/>
                  </a:cubicBezTo>
                  <a:cubicBezTo>
                    <a:pt x="25077" y="46383"/>
                    <a:pt x="25077" y="46734"/>
                    <a:pt x="24989" y="46997"/>
                  </a:cubicBezTo>
                  <a:cubicBezTo>
                    <a:pt x="24375" y="46734"/>
                    <a:pt x="23937" y="46646"/>
                    <a:pt x="23411" y="46558"/>
                  </a:cubicBezTo>
                  <a:cubicBezTo>
                    <a:pt x="22797" y="46383"/>
                    <a:pt x="22096" y="46208"/>
                    <a:pt x="21482" y="46120"/>
                  </a:cubicBezTo>
                  <a:cubicBezTo>
                    <a:pt x="21657" y="45682"/>
                    <a:pt x="22008" y="45243"/>
                    <a:pt x="22183" y="44805"/>
                  </a:cubicBezTo>
                  <a:cubicBezTo>
                    <a:pt x="22446" y="44454"/>
                    <a:pt x="22534" y="44103"/>
                    <a:pt x="22446" y="43753"/>
                  </a:cubicBezTo>
                  <a:cubicBezTo>
                    <a:pt x="22359" y="43490"/>
                    <a:pt x="22183" y="43227"/>
                    <a:pt x="22008" y="43051"/>
                  </a:cubicBezTo>
                  <a:cubicBezTo>
                    <a:pt x="22008" y="43051"/>
                    <a:pt x="22008" y="42876"/>
                    <a:pt x="21920" y="42876"/>
                  </a:cubicBezTo>
                  <a:cubicBezTo>
                    <a:pt x="21664" y="42748"/>
                    <a:pt x="21407" y="42666"/>
                    <a:pt x="21150" y="42666"/>
                  </a:cubicBezTo>
                  <a:cubicBezTo>
                    <a:pt x="21056" y="42666"/>
                    <a:pt x="20962" y="42677"/>
                    <a:pt x="20868" y="42701"/>
                  </a:cubicBezTo>
                  <a:cubicBezTo>
                    <a:pt x="20605" y="42701"/>
                    <a:pt x="20167" y="42876"/>
                    <a:pt x="19991" y="43227"/>
                  </a:cubicBezTo>
                  <a:cubicBezTo>
                    <a:pt x="19816" y="43577"/>
                    <a:pt x="19553" y="44016"/>
                    <a:pt x="19378" y="44454"/>
                  </a:cubicBezTo>
                  <a:cubicBezTo>
                    <a:pt x="19290" y="44805"/>
                    <a:pt x="19027" y="44980"/>
                    <a:pt x="18939" y="45331"/>
                  </a:cubicBezTo>
                  <a:lnTo>
                    <a:pt x="17624" y="44980"/>
                  </a:lnTo>
                  <a:cubicBezTo>
                    <a:pt x="17361" y="44893"/>
                    <a:pt x="17098" y="44893"/>
                    <a:pt x="16835" y="44805"/>
                  </a:cubicBezTo>
                  <a:lnTo>
                    <a:pt x="16835" y="44630"/>
                  </a:lnTo>
                  <a:cubicBezTo>
                    <a:pt x="17186" y="44103"/>
                    <a:pt x="17361" y="43490"/>
                    <a:pt x="17712" y="42876"/>
                  </a:cubicBezTo>
                  <a:cubicBezTo>
                    <a:pt x="17799" y="42613"/>
                    <a:pt x="17712" y="42262"/>
                    <a:pt x="17624" y="41911"/>
                  </a:cubicBezTo>
                  <a:cubicBezTo>
                    <a:pt x="17536" y="41736"/>
                    <a:pt x="17361" y="41561"/>
                    <a:pt x="17273" y="41473"/>
                  </a:cubicBezTo>
                  <a:cubicBezTo>
                    <a:pt x="17186" y="41298"/>
                    <a:pt x="17098" y="41298"/>
                    <a:pt x="16835" y="41122"/>
                  </a:cubicBezTo>
                  <a:cubicBezTo>
                    <a:pt x="16741" y="41099"/>
                    <a:pt x="16653" y="41088"/>
                    <a:pt x="16568" y="41088"/>
                  </a:cubicBezTo>
                  <a:cubicBezTo>
                    <a:pt x="16337" y="41088"/>
                    <a:pt x="16127" y="41169"/>
                    <a:pt x="15870" y="41298"/>
                  </a:cubicBezTo>
                  <a:cubicBezTo>
                    <a:pt x="15783" y="41385"/>
                    <a:pt x="15607" y="41385"/>
                    <a:pt x="15520" y="41473"/>
                  </a:cubicBezTo>
                  <a:cubicBezTo>
                    <a:pt x="15344" y="41561"/>
                    <a:pt x="15169" y="41824"/>
                    <a:pt x="15081" y="41999"/>
                  </a:cubicBezTo>
                  <a:cubicBezTo>
                    <a:pt x="14906" y="42350"/>
                    <a:pt x="14731" y="42788"/>
                    <a:pt x="14555" y="43139"/>
                  </a:cubicBezTo>
                  <a:cubicBezTo>
                    <a:pt x="14292" y="43490"/>
                    <a:pt x="14204" y="43665"/>
                    <a:pt x="14117" y="44016"/>
                  </a:cubicBezTo>
                  <a:cubicBezTo>
                    <a:pt x="13591" y="43928"/>
                    <a:pt x="12889" y="43665"/>
                    <a:pt x="12275" y="43577"/>
                  </a:cubicBezTo>
                  <a:cubicBezTo>
                    <a:pt x="12275" y="43490"/>
                    <a:pt x="12100" y="43490"/>
                    <a:pt x="12012" y="43490"/>
                  </a:cubicBezTo>
                  <a:cubicBezTo>
                    <a:pt x="12363" y="42876"/>
                    <a:pt x="12539" y="42438"/>
                    <a:pt x="12802" y="41999"/>
                  </a:cubicBezTo>
                  <a:cubicBezTo>
                    <a:pt x="12802" y="41911"/>
                    <a:pt x="12802" y="41824"/>
                    <a:pt x="12889" y="41736"/>
                  </a:cubicBezTo>
                  <a:lnTo>
                    <a:pt x="12889" y="41035"/>
                  </a:lnTo>
                  <a:cubicBezTo>
                    <a:pt x="12802" y="40684"/>
                    <a:pt x="12714" y="40509"/>
                    <a:pt x="12451" y="40245"/>
                  </a:cubicBezTo>
                  <a:lnTo>
                    <a:pt x="12363" y="40158"/>
                  </a:lnTo>
                  <a:cubicBezTo>
                    <a:pt x="12115" y="40034"/>
                    <a:pt x="11867" y="39910"/>
                    <a:pt x="11650" y="39910"/>
                  </a:cubicBezTo>
                  <a:cubicBezTo>
                    <a:pt x="11560" y="39910"/>
                    <a:pt x="11476" y="39931"/>
                    <a:pt x="11399" y="39982"/>
                  </a:cubicBezTo>
                  <a:cubicBezTo>
                    <a:pt x="11048" y="39982"/>
                    <a:pt x="10610" y="40158"/>
                    <a:pt x="10522" y="40509"/>
                  </a:cubicBezTo>
                  <a:cubicBezTo>
                    <a:pt x="10259" y="40859"/>
                    <a:pt x="10171" y="41298"/>
                    <a:pt x="9908" y="41561"/>
                  </a:cubicBezTo>
                  <a:cubicBezTo>
                    <a:pt x="9820" y="41911"/>
                    <a:pt x="9645" y="42262"/>
                    <a:pt x="9382" y="42701"/>
                  </a:cubicBezTo>
                  <a:cubicBezTo>
                    <a:pt x="9294" y="42613"/>
                    <a:pt x="9207" y="42613"/>
                    <a:pt x="9031" y="42613"/>
                  </a:cubicBezTo>
                  <a:cubicBezTo>
                    <a:pt x="8418" y="42438"/>
                    <a:pt x="7716" y="42262"/>
                    <a:pt x="7190" y="42174"/>
                  </a:cubicBezTo>
                  <a:lnTo>
                    <a:pt x="7190" y="41911"/>
                  </a:lnTo>
                  <a:cubicBezTo>
                    <a:pt x="7453" y="41122"/>
                    <a:pt x="7628" y="40509"/>
                    <a:pt x="7979" y="39719"/>
                  </a:cubicBezTo>
                  <a:cubicBezTo>
                    <a:pt x="8242" y="39193"/>
                    <a:pt x="7979" y="38667"/>
                    <a:pt x="7628" y="38317"/>
                  </a:cubicBezTo>
                  <a:cubicBezTo>
                    <a:pt x="7541" y="38229"/>
                    <a:pt x="7453" y="38053"/>
                    <a:pt x="7190" y="38053"/>
                  </a:cubicBezTo>
                  <a:cubicBezTo>
                    <a:pt x="7120" y="38030"/>
                    <a:pt x="7043" y="38019"/>
                    <a:pt x="6961" y="38019"/>
                  </a:cubicBezTo>
                  <a:cubicBezTo>
                    <a:pt x="6739" y="38019"/>
                    <a:pt x="6482" y="38100"/>
                    <a:pt x="6226" y="38229"/>
                  </a:cubicBezTo>
                  <a:cubicBezTo>
                    <a:pt x="5875" y="38317"/>
                    <a:pt x="5699" y="38667"/>
                    <a:pt x="5612" y="38930"/>
                  </a:cubicBezTo>
                  <a:cubicBezTo>
                    <a:pt x="5349" y="39369"/>
                    <a:pt x="5173" y="39807"/>
                    <a:pt x="4998" y="40421"/>
                  </a:cubicBezTo>
                  <a:cubicBezTo>
                    <a:pt x="4910" y="40684"/>
                    <a:pt x="4910" y="41122"/>
                    <a:pt x="4823" y="41473"/>
                  </a:cubicBezTo>
                  <a:lnTo>
                    <a:pt x="4647" y="41473"/>
                  </a:lnTo>
                  <a:lnTo>
                    <a:pt x="3332" y="41122"/>
                  </a:lnTo>
                  <a:cubicBezTo>
                    <a:pt x="3244" y="41122"/>
                    <a:pt x="3244" y="41035"/>
                    <a:pt x="3157" y="41035"/>
                  </a:cubicBezTo>
                  <a:lnTo>
                    <a:pt x="2806" y="40684"/>
                  </a:lnTo>
                  <a:cubicBezTo>
                    <a:pt x="2806" y="40509"/>
                    <a:pt x="2894" y="40421"/>
                    <a:pt x="2894" y="40158"/>
                  </a:cubicBezTo>
                  <a:cubicBezTo>
                    <a:pt x="2894" y="39982"/>
                    <a:pt x="3069" y="39719"/>
                    <a:pt x="3069" y="39544"/>
                  </a:cubicBezTo>
                  <a:cubicBezTo>
                    <a:pt x="3069" y="39106"/>
                    <a:pt x="3244" y="38667"/>
                    <a:pt x="3332" y="38229"/>
                  </a:cubicBezTo>
                  <a:cubicBezTo>
                    <a:pt x="3507" y="37966"/>
                    <a:pt x="3507" y="37878"/>
                    <a:pt x="3595" y="37615"/>
                  </a:cubicBezTo>
                  <a:lnTo>
                    <a:pt x="3595" y="37615"/>
                  </a:lnTo>
                  <a:cubicBezTo>
                    <a:pt x="3595" y="37790"/>
                    <a:pt x="3507" y="37878"/>
                    <a:pt x="3507" y="37966"/>
                  </a:cubicBezTo>
                  <a:cubicBezTo>
                    <a:pt x="3770" y="37177"/>
                    <a:pt x="4034" y="36475"/>
                    <a:pt x="4209" y="35598"/>
                  </a:cubicBezTo>
                  <a:lnTo>
                    <a:pt x="4910" y="33231"/>
                  </a:lnTo>
                  <a:lnTo>
                    <a:pt x="5612" y="30951"/>
                  </a:lnTo>
                  <a:lnTo>
                    <a:pt x="6226" y="28672"/>
                  </a:lnTo>
                  <a:cubicBezTo>
                    <a:pt x="6489" y="28233"/>
                    <a:pt x="6664" y="27707"/>
                    <a:pt x="6752" y="27269"/>
                  </a:cubicBezTo>
                  <a:cubicBezTo>
                    <a:pt x="6927" y="26830"/>
                    <a:pt x="7102" y="26217"/>
                    <a:pt x="7190" y="25778"/>
                  </a:cubicBezTo>
                  <a:cubicBezTo>
                    <a:pt x="7453" y="24901"/>
                    <a:pt x="7804" y="23937"/>
                    <a:pt x="8067" y="23060"/>
                  </a:cubicBezTo>
                  <a:lnTo>
                    <a:pt x="8768" y="21131"/>
                  </a:lnTo>
                  <a:cubicBezTo>
                    <a:pt x="9207" y="20079"/>
                    <a:pt x="9557" y="19202"/>
                    <a:pt x="9820" y="18238"/>
                  </a:cubicBezTo>
                  <a:cubicBezTo>
                    <a:pt x="10171" y="17361"/>
                    <a:pt x="10434" y="16484"/>
                    <a:pt x="10697" y="15607"/>
                  </a:cubicBezTo>
                  <a:cubicBezTo>
                    <a:pt x="11048" y="14643"/>
                    <a:pt x="11486" y="13766"/>
                    <a:pt x="11837" y="12802"/>
                  </a:cubicBezTo>
                  <a:cubicBezTo>
                    <a:pt x="12188" y="11662"/>
                    <a:pt x="12626" y="10610"/>
                    <a:pt x="12977" y="9470"/>
                  </a:cubicBezTo>
                  <a:cubicBezTo>
                    <a:pt x="13415" y="8418"/>
                    <a:pt x="13766" y="7365"/>
                    <a:pt x="14204" y="6313"/>
                  </a:cubicBezTo>
                  <a:cubicBezTo>
                    <a:pt x="14555" y="5612"/>
                    <a:pt x="14906" y="4910"/>
                    <a:pt x="15081" y="4209"/>
                  </a:cubicBezTo>
                  <a:close/>
                  <a:moveTo>
                    <a:pt x="14643" y="0"/>
                  </a:moveTo>
                  <a:cubicBezTo>
                    <a:pt x="14467" y="0"/>
                    <a:pt x="14204" y="0"/>
                    <a:pt x="14029" y="176"/>
                  </a:cubicBezTo>
                  <a:cubicBezTo>
                    <a:pt x="13941" y="176"/>
                    <a:pt x="13766" y="263"/>
                    <a:pt x="13678" y="351"/>
                  </a:cubicBezTo>
                  <a:cubicBezTo>
                    <a:pt x="13328" y="702"/>
                    <a:pt x="13152" y="1140"/>
                    <a:pt x="13240" y="1578"/>
                  </a:cubicBezTo>
                  <a:cubicBezTo>
                    <a:pt x="12802" y="2806"/>
                    <a:pt x="12275" y="3946"/>
                    <a:pt x="11837" y="5173"/>
                  </a:cubicBezTo>
                  <a:cubicBezTo>
                    <a:pt x="11311" y="6489"/>
                    <a:pt x="10873" y="7891"/>
                    <a:pt x="10259" y="9207"/>
                  </a:cubicBezTo>
                  <a:cubicBezTo>
                    <a:pt x="9996" y="9908"/>
                    <a:pt x="9733" y="10522"/>
                    <a:pt x="9557" y="11223"/>
                  </a:cubicBezTo>
                  <a:cubicBezTo>
                    <a:pt x="9207" y="11837"/>
                    <a:pt x="8944" y="12451"/>
                    <a:pt x="8768" y="13065"/>
                  </a:cubicBezTo>
                  <a:cubicBezTo>
                    <a:pt x="8505" y="13854"/>
                    <a:pt x="8242" y="14643"/>
                    <a:pt x="7979" y="15344"/>
                  </a:cubicBezTo>
                  <a:cubicBezTo>
                    <a:pt x="7891" y="16046"/>
                    <a:pt x="7628" y="16660"/>
                    <a:pt x="7453" y="17273"/>
                  </a:cubicBezTo>
                  <a:cubicBezTo>
                    <a:pt x="7453" y="17449"/>
                    <a:pt x="7365" y="17536"/>
                    <a:pt x="7365" y="17712"/>
                  </a:cubicBezTo>
                  <a:cubicBezTo>
                    <a:pt x="7102" y="18238"/>
                    <a:pt x="6927" y="18852"/>
                    <a:pt x="6664" y="19465"/>
                  </a:cubicBezTo>
                  <a:cubicBezTo>
                    <a:pt x="6313" y="20079"/>
                    <a:pt x="6138" y="20868"/>
                    <a:pt x="5875" y="21482"/>
                  </a:cubicBezTo>
                  <a:cubicBezTo>
                    <a:pt x="5699" y="22359"/>
                    <a:pt x="5349" y="23411"/>
                    <a:pt x="4998" y="24288"/>
                  </a:cubicBezTo>
                  <a:cubicBezTo>
                    <a:pt x="4735" y="25164"/>
                    <a:pt x="4472" y="26041"/>
                    <a:pt x="4121" y="26918"/>
                  </a:cubicBezTo>
                  <a:cubicBezTo>
                    <a:pt x="3858" y="27795"/>
                    <a:pt x="3507" y="28672"/>
                    <a:pt x="3244" y="29549"/>
                  </a:cubicBezTo>
                  <a:cubicBezTo>
                    <a:pt x="2981" y="30250"/>
                    <a:pt x="2718" y="31127"/>
                    <a:pt x="2543" y="31916"/>
                  </a:cubicBezTo>
                  <a:cubicBezTo>
                    <a:pt x="2192" y="32793"/>
                    <a:pt x="1929" y="33582"/>
                    <a:pt x="1754" y="34459"/>
                  </a:cubicBezTo>
                  <a:cubicBezTo>
                    <a:pt x="1491" y="35335"/>
                    <a:pt x="1315" y="36125"/>
                    <a:pt x="1052" y="36826"/>
                  </a:cubicBezTo>
                  <a:cubicBezTo>
                    <a:pt x="1052" y="37089"/>
                    <a:pt x="965" y="37440"/>
                    <a:pt x="877" y="37615"/>
                  </a:cubicBezTo>
                  <a:cubicBezTo>
                    <a:pt x="614" y="38053"/>
                    <a:pt x="526" y="38492"/>
                    <a:pt x="439" y="38930"/>
                  </a:cubicBezTo>
                  <a:cubicBezTo>
                    <a:pt x="351" y="39281"/>
                    <a:pt x="351" y="39719"/>
                    <a:pt x="176" y="40070"/>
                  </a:cubicBezTo>
                  <a:cubicBezTo>
                    <a:pt x="88" y="40245"/>
                    <a:pt x="0" y="40596"/>
                    <a:pt x="88" y="40947"/>
                  </a:cubicBezTo>
                  <a:cubicBezTo>
                    <a:pt x="0" y="41122"/>
                    <a:pt x="0" y="41210"/>
                    <a:pt x="0" y="41473"/>
                  </a:cubicBezTo>
                  <a:cubicBezTo>
                    <a:pt x="88" y="41561"/>
                    <a:pt x="88" y="41648"/>
                    <a:pt x="88" y="41824"/>
                  </a:cubicBezTo>
                  <a:cubicBezTo>
                    <a:pt x="88" y="41999"/>
                    <a:pt x="176" y="42262"/>
                    <a:pt x="439" y="42350"/>
                  </a:cubicBezTo>
                  <a:lnTo>
                    <a:pt x="1140" y="43139"/>
                  </a:lnTo>
                  <a:cubicBezTo>
                    <a:pt x="1403" y="43314"/>
                    <a:pt x="1754" y="43577"/>
                    <a:pt x="2017" y="43665"/>
                  </a:cubicBezTo>
                  <a:cubicBezTo>
                    <a:pt x="2718" y="44016"/>
                    <a:pt x="3332" y="44103"/>
                    <a:pt x="4034" y="44279"/>
                  </a:cubicBezTo>
                  <a:cubicBezTo>
                    <a:pt x="4472" y="44454"/>
                    <a:pt x="4998" y="44630"/>
                    <a:pt x="5524" y="44717"/>
                  </a:cubicBezTo>
                  <a:cubicBezTo>
                    <a:pt x="6226" y="44893"/>
                    <a:pt x="6839" y="45068"/>
                    <a:pt x="7541" y="45156"/>
                  </a:cubicBezTo>
                  <a:cubicBezTo>
                    <a:pt x="10259" y="45769"/>
                    <a:pt x="12889" y="46295"/>
                    <a:pt x="15520" y="47085"/>
                  </a:cubicBezTo>
                  <a:cubicBezTo>
                    <a:pt x="16046" y="47260"/>
                    <a:pt x="16747" y="47523"/>
                    <a:pt x="17273" y="47611"/>
                  </a:cubicBezTo>
                  <a:cubicBezTo>
                    <a:pt x="17975" y="47786"/>
                    <a:pt x="18501" y="47961"/>
                    <a:pt x="19115" y="48137"/>
                  </a:cubicBezTo>
                  <a:cubicBezTo>
                    <a:pt x="20430" y="48575"/>
                    <a:pt x="21745" y="48838"/>
                    <a:pt x="23060" y="49189"/>
                  </a:cubicBezTo>
                  <a:cubicBezTo>
                    <a:pt x="24375" y="49364"/>
                    <a:pt x="25691" y="49803"/>
                    <a:pt x="27006" y="50241"/>
                  </a:cubicBezTo>
                  <a:cubicBezTo>
                    <a:pt x="27620" y="50329"/>
                    <a:pt x="28233" y="50592"/>
                    <a:pt x="28935" y="50679"/>
                  </a:cubicBezTo>
                  <a:cubicBezTo>
                    <a:pt x="29548" y="50767"/>
                    <a:pt x="30162" y="51030"/>
                    <a:pt x="30776" y="51118"/>
                  </a:cubicBezTo>
                  <a:lnTo>
                    <a:pt x="32442" y="51469"/>
                  </a:lnTo>
                  <a:cubicBezTo>
                    <a:pt x="32968" y="51556"/>
                    <a:pt x="33406" y="51644"/>
                    <a:pt x="33933" y="51819"/>
                  </a:cubicBezTo>
                  <a:cubicBezTo>
                    <a:pt x="34809" y="51995"/>
                    <a:pt x="35686" y="52258"/>
                    <a:pt x="36563" y="52345"/>
                  </a:cubicBezTo>
                  <a:cubicBezTo>
                    <a:pt x="37352" y="52433"/>
                    <a:pt x="38053" y="52696"/>
                    <a:pt x="38755" y="52784"/>
                  </a:cubicBezTo>
                  <a:lnTo>
                    <a:pt x="39018" y="52784"/>
                  </a:lnTo>
                  <a:cubicBezTo>
                    <a:pt x="39193" y="53134"/>
                    <a:pt x="39544" y="53134"/>
                    <a:pt x="39895" y="53222"/>
                  </a:cubicBezTo>
                  <a:cubicBezTo>
                    <a:pt x="40333" y="53310"/>
                    <a:pt x="40684" y="53310"/>
                    <a:pt x="41122" y="53398"/>
                  </a:cubicBezTo>
                  <a:cubicBezTo>
                    <a:pt x="41298" y="53398"/>
                    <a:pt x="41385" y="53573"/>
                    <a:pt x="41648" y="53573"/>
                  </a:cubicBezTo>
                  <a:cubicBezTo>
                    <a:pt x="41824" y="53573"/>
                    <a:pt x="42174" y="53661"/>
                    <a:pt x="42437" y="53661"/>
                  </a:cubicBezTo>
                  <a:cubicBezTo>
                    <a:pt x="42613" y="53748"/>
                    <a:pt x="42964" y="53748"/>
                    <a:pt x="43139" y="53836"/>
                  </a:cubicBezTo>
                  <a:lnTo>
                    <a:pt x="44454" y="54187"/>
                  </a:lnTo>
                  <a:cubicBezTo>
                    <a:pt x="44893" y="54187"/>
                    <a:pt x="45331" y="54187"/>
                    <a:pt x="45682" y="54011"/>
                  </a:cubicBezTo>
                  <a:cubicBezTo>
                    <a:pt x="46120" y="53748"/>
                    <a:pt x="46383" y="53573"/>
                    <a:pt x="46558" y="53222"/>
                  </a:cubicBezTo>
                  <a:cubicBezTo>
                    <a:pt x="46646" y="53134"/>
                    <a:pt x="46646" y="52959"/>
                    <a:pt x="46822" y="52871"/>
                  </a:cubicBezTo>
                  <a:cubicBezTo>
                    <a:pt x="46909" y="52521"/>
                    <a:pt x="46997" y="52345"/>
                    <a:pt x="47085" y="51995"/>
                  </a:cubicBezTo>
                  <a:cubicBezTo>
                    <a:pt x="47260" y="51644"/>
                    <a:pt x="47260" y="51469"/>
                    <a:pt x="47260" y="51118"/>
                  </a:cubicBezTo>
                  <a:cubicBezTo>
                    <a:pt x="47348" y="49890"/>
                    <a:pt x="46997" y="48750"/>
                    <a:pt x="46471" y="47611"/>
                  </a:cubicBezTo>
                  <a:cubicBezTo>
                    <a:pt x="46208" y="46997"/>
                    <a:pt x="46032" y="46383"/>
                    <a:pt x="45945" y="45857"/>
                  </a:cubicBezTo>
                  <a:cubicBezTo>
                    <a:pt x="45682" y="45331"/>
                    <a:pt x="45331" y="44717"/>
                    <a:pt x="45068" y="44191"/>
                  </a:cubicBezTo>
                  <a:cubicBezTo>
                    <a:pt x="44717" y="43577"/>
                    <a:pt x="44279" y="42876"/>
                    <a:pt x="43928" y="42262"/>
                  </a:cubicBezTo>
                  <a:cubicBezTo>
                    <a:pt x="43490" y="41648"/>
                    <a:pt x="43139" y="41035"/>
                    <a:pt x="42876" y="40509"/>
                  </a:cubicBezTo>
                  <a:cubicBezTo>
                    <a:pt x="42087" y="39193"/>
                    <a:pt x="41298" y="37966"/>
                    <a:pt x="40421" y="36738"/>
                  </a:cubicBezTo>
                  <a:lnTo>
                    <a:pt x="38492" y="33757"/>
                  </a:lnTo>
                  <a:cubicBezTo>
                    <a:pt x="37352" y="32091"/>
                    <a:pt x="36388" y="30250"/>
                    <a:pt x="35160" y="28496"/>
                  </a:cubicBezTo>
                  <a:cubicBezTo>
                    <a:pt x="33933" y="26918"/>
                    <a:pt x="32793" y="25164"/>
                    <a:pt x="31653" y="23499"/>
                  </a:cubicBezTo>
                  <a:cubicBezTo>
                    <a:pt x="31477" y="23236"/>
                    <a:pt x="31302" y="22972"/>
                    <a:pt x="31127" y="22709"/>
                  </a:cubicBezTo>
                  <a:cubicBezTo>
                    <a:pt x="31039" y="22359"/>
                    <a:pt x="30776" y="22183"/>
                    <a:pt x="30688" y="21920"/>
                  </a:cubicBezTo>
                  <a:cubicBezTo>
                    <a:pt x="29987" y="20868"/>
                    <a:pt x="29373" y="19904"/>
                    <a:pt x="28584" y="18764"/>
                  </a:cubicBezTo>
                  <a:cubicBezTo>
                    <a:pt x="27970" y="17887"/>
                    <a:pt x="27269" y="16923"/>
                    <a:pt x="26655" y="15958"/>
                  </a:cubicBezTo>
                  <a:cubicBezTo>
                    <a:pt x="25954" y="14906"/>
                    <a:pt x="25428" y="13941"/>
                    <a:pt x="24726" y="12977"/>
                  </a:cubicBezTo>
                  <a:cubicBezTo>
                    <a:pt x="24463" y="12275"/>
                    <a:pt x="24112" y="11749"/>
                    <a:pt x="23674" y="11223"/>
                  </a:cubicBezTo>
                  <a:cubicBezTo>
                    <a:pt x="23236" y="10697"/>
                    <a:pt x="22885" y="10083"/>
                    <a:pt x="22534" y="9645"/>
                  </a:cubicBezTo>
                  <a:lnTo>
                    <a:pt x="21570" y="8330"/>
                  </a:lnTo>
                  <a:cubicBezTo>
                    <a:pt x="21219" y="7891"/>
                    <a:pt x="20956" y="7365"/>
                    <a:pt x="20605" y="6927"/>
                  </a:cubicBezTo>
                  <a:lnTo>
                    <a:pt x="19641" y="5612"/>
                  </a:lnTo>
                  <a:cubicBezTo>
                    <a:pt x="19290" y="5261"/>
                    <a:pt x="19027" y="4823"/>
                    <a:pt x="18852" y="4560"/>
                  </a:cubicBezTo>
                  <a:cubicBezTo>
                    <a:pt x="18413" y="3858"/>
                    <a:pt x="18062" y="3332"/>
                    <a:pt x="17624" y="2806"/>
                  </a:cubicBezTo>
                  <a:cubicBezTo>
                    <a:pt x="17273" y="2368"/>
                    <a:pt x="16835" y="1754"/>
                    <a:pt x="16572" y="1315"/>
                  </a:cubicBezTo>
                  <a:cubicBezTo>
                    <a:pt x="16396" y="1140"/>
                    <a:pt x="16221" y="877"/>
                    <a:pt x="15958" y="702"/>
                  </a:cubicBezTo>
                  <a:lnTo>
                    <a:pt x="15783" y="439"/>
                  </a:lnTo>
                  <a:cubicBezTo>
                    <a:pt x="15695" y="351"/>
                    <a:pt x="15520" y="351"/>
                    <a:pt x="15432" y="263"/>
                  </a:cubicBezTo>
                  <a:cubicBezTo>
                    <a:pt x="15257" y="176"/>
                    <a:pt x="14906" y="0"/>
                    <a:pt x="14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3"/>
            <p:cNvSpPr/>
            <p:nvPr/>
          </p:nvSpPr>
          <p:spPr>
            <a:xfrm>
              <a:off x="1494125" y="1910525"/>
              <a:ext cx="594075" cy="644475"/>
            </a:xfrm>
            <a:custGeom>
              <a:avLst/>
              <a:gdLst/>
              <a:ahLst/>
              <a:cxnLst/>
              <a:rect l="l" t="t" r="r" b="b"/>
              <a:pathLst>
                <a:path w="23763" h="25779" extrusionOk="0">
                  <a:moveTo>
                    <a:pt x="6664" y="2982"/>
                  </a:moveTo>
                  <a:cubicBezTo>
                    <a:pt x="6752" y="2982"/>
                    <a:pt x="6752" y="3069"/>
                    <a:pt x="6840" y="3245"/>
                  </a:cubicBezTo>
                  <a:cubicBezTo>
                    <a:pt x="7103" y="3508"/>
                    <a:pt x="7278" y="3771"/>
                    <a:pt x="7541" y="4034"/>
                  </a:cubicBezTo>
                  <a:cubicBezTo>
                    <a:pt x="8067" y="4911"/>
                    <a:pt x="8506" y="5700"/>
                    <a:pt x="9032" y="6577"/>
                  </a:cubicBezTo>
                  <a:cubicBezTo>
                    <a:pt x="9032" y="6664"/>
                    <a:pt x="9207" y="6664"/>
                    <a:pt x="9207" y="6840"/>
                  </a:cubicBezTo>
                  <a:cubicBezTo>
                    <a:pt x="9470" y="7366"/>
                    <a:pt x="9909" y="7892"/>
                    <a:pt x="10259" y="8418"/>
                  </a:cubicBezTo>
                  <a:cubicBezTo>
                    <a:pt x="10610" y="8856"/>
                    <a:pt x="11049" y="9470"/>
                    <a:pt x="11399" y="9908"/>
                  </a:cubicBezTo>
                  <a:cubicBezTo>
                    <a:pt x="12013" y="10873"/>
                    <a:pt x="12802" y="11837"/>
                    <a:pt x="13416" y="12802"/>
                  </a:cubicBezTo>
                  <a:cubicBezTo>
                    <a:pt x="13767" y="13503"/>
                    <a:pt x="14205" y="14029"/>
                    <a:pt x="14556" y="14643"/>
                  </a:cubicBezTo>
                  <a:cubicBezTo>
                    <a:pt x="14819" y="15169"/>
                    <a:pt x="15169" y="15695"/>
                    <a:pt x="15608" y="16221"/>
                  </a:cubicBezTo>
                  <a:cubicBezTo>
                    <a:pt x="16046" y="16835"/>
                    <a:pt x="16485" y="17186"/>
                    <a:pt x="16835" y="17800"/>
                  </a:cubicBezTo>
                  <a:cubicBezTo>
                    <a:pt x="17186" y="18326"/>
                    <a:pt x="17625" y="18852"/>
                    <a:pt x="17975" y="19378"/>
                  </a:cubicBezTo>
                  <a:cubicBezTo>
                    <a:pt x="18151" y="19641"/>
                    <a:pt x="18238" y="19816"/>
                    <a:pt x="18326" y="20079"/>
                  </a:cubicBezTo>
                  <a:cubicBezTo>
                    <a:pt x="18852" y="20781"/>
                    <a:pt x="19290" y="21482"/>
                    <a:pt x="19729" y="22184"/>
                  </a:cubicBezTo>
                  <a:cubicBezTo>
                    <a:pt x="19729" y="22271"/>
                    <a:pt x="19817" y="22271"/>
                    <a:pt x="19817" y="22359"/>
                  </a:cubicBezTo>
                  <a:cubicBezTo>
                    <a:pt x="19466" y="22271"/>
                    <a:pt x="19290" y="22184"/>
                    <a:pt x="18940" y="22096"/>
                  </a:cubicBezTo>
                  <a:cubicBezTo>
                    <a:pt x="18414" y="21833"/>
                    <a:pt x="17800" y="21745"/>
                    <a:pt x="17186" y="21570"/>
                  </a:cubicBezTo>
                  <a:lnTo>
                    <a:pt x="15520" y="20956"/>
                  </a:lnTo>
                  <a:cubicBezTo>
                    <a:pt x="14906" y="20693"/>
                    <a:pt x="14293" y="20518"/>
                    <a:pt x="13679" y="20255"/>
                  </a:cubicBezTo>
                  <a:cubicBezTo>
                    <a:pt x="13153" y="20079"/>
                    <a:pt x="12539" y="19816"/>
                    <a:pt x="12013" y="19729"/>
                  </a:cubicBezTo>
                  <a:cubicBezTo>
                    <a:pt x="11399" y="19641"/>
                    <a:pt x="10785" y="19378"/>
                    <a:pt x="10259" y="19290"/>
                  </a:cubicBezTo>
                  <a:cubicBezTo>
                    <a:pt x="9733" y="19203"/>
                    <a:pt x="9207" y="18940"/>
                    <a:pt x="8593" y="18852"/>
                  </a:cubicBezTo>
                  <a:cubicBezTo>
                    <a:pt x="7278" y="18501"/>
                    <a:pt x="5963" y="17975"/>
                    <a:pt x="4648" y="17624"/>
                  </a:cubicBezTo>
                  <a:cubicBezTo>
                    <a:pt x="4209" y="17537"/>
                    <a:pt x="3683" y="17449"/>
                    <a:pt x="3157" y="17186"/>
                  </a:cubicBezTo>
                  <a:cubicBezTo>
                    <a:pt x="2894" y="17186"/>
                    <a:pt x="2807" y="17098"/>
                    <a:pt x="2719" y="17098"/>
                  </a:cubicBezTo>
                  <a:cubicBezTo>
                    <a:pt x="2807" y="16748"/>
                    <a:pt x="2807" y="16485"/>
                    <a:pt x="2894" y="16134"/>
                  </a:cubicBezTo>
                  <a:cubicBezTo>
                    <a:pt x="2982" y="15608"/>
                    <a:pt x="3157" y="15169"/>
                    <a:pt x="3245" y="14731"/>
                  </a:cubicBezTo>
                  <a:cubicBezTo>
                    <a:pt x="3245" y="14468"/>
                    <a:pt x="3245" y="14117"/>
                    <a:pt x="3333" y="13854"/>
                  </a:cubicBezTo>
                  <a:cubicBezTo>
                    <a:pt x="3596" y="13153"/>
                    <a:pt x="3771" y="12539"/>
                    <a:pt x="3946" y="11837"/>
                  </a:cubicBezTo>
                  <a:lnTo>
                    <a:pt x="4209" y="10522"/>
                  </a:lnTo>
                  <a:cubicBezTo>
                    <a:pt x="4297" y="10172"/>
                    <a:pt x="4472" y="9733"/>
                    <a:pt x="4560" y="9295"/>
                  </a:cubicBezTo>
                  <a:cubicBezTo>
                    <a:pt x="4560" y="9032"/>
                    <a:pt x="4648" y="8769"/>
                    <a:pt x="4823" y="8418"/>
                  </a:cubicBezTo>
                  <a:cubicBezTo>
                    <a:pt x="4911" y="8155"/>
                    <a:pt x="4999" y="7892"/>
                    <a:pt x="5086" y="7629"/>
                  </a:cubicBezTo>
                  <a:cubicBezTo>
                    <a:pt x="5174" y="7278"/>
                    <a:pt x="5349" y="7015"/>
                    <a:pt x="5437" y="6752"/>
                  </a:cubicBezTo>
                  <a:cubicBezTo>
                    <a:pt x="5525" y="6401"/>
                    <a:pt x="5612" y="6138"/>
                    <a:pt x="5788" y="5875"/>
                  </a:cubicBezTo>
                  <a:cubicBezTo>
                    <a:pt x="5963" y="5174"/>
                    <a:pt x="6051" y="4648"/>
                    <a:pt x="6314" y="3946"/>
                  </a:cubicBezTo>
                  <a:cubicBezTo>
                    <a:pt x="6401" y="3771"/>
                    <a:pt x="6401" y="3420"/>
                    <a:pt x="6489" y="3245"/>
                  </a:cubicBezTo>
                  <a:cubicBezTo>
                    <a:pt x="6664" y="3069"/>
                    <a:pt x="6664" y="3069"/>
                    <a:pt x="6664" y="2982"/>
                  </a:cubicBezTo>
                  <a:close/>
                  <a:moveTo>
                    <a:pt x="6138" y="1"/>
                  </a:moveTo>
                  <a:cubicBezTo>
                    <a:pt x="5875" y="176"/>
                    <a:pt x="5700" y="176"/>
                    <a:pt x="5525" y="264"/>
                  </a:cubicBezTo>
                  <a:cubicBezTo>
                    <a:pt x="5437" y="351"/>
                    <a:pt x="5262" y="439"/>
                    <a:pt x="5086" y="614"/>
                  </a:cubicBezTo>
                  <a:cubicBezTo>
                    <a:pt x="4911" y="790"/>
                    <a:pt x="4648" y="1053"/>
                    <a:pt x="4560" y="1228"/>
                  </a:cubicBezTo>
                  <a:cubicBezTo>
                    <a:pt x="4209" y="1754"/>
                    <a:pt x="4034" y="2368"/>
                    <a:pt x="3946" y="2982"/>
                  </a:cubicBezTo>
                  <a:cubicBezTo>
                    <a:pt x="3771" y="3332"/>
                    <a:pt x="3771" y="3508"/>
                    <a:pt x="3683" y="3771"/>
                  </a:cubicBezTo>
                  <a:cubicBezTo>
                    <a:pt x="3596" y="4122"/>
                    <a:pt x="3596" y="4385"/>
                    <a:pt x="3420" y="4735"/>
                  </a:cubicBezTo>
                  <a:cubicBezTo>
                    <a:pt x="3245" y="5437"/>
                    <a:pt x="2982" y="5963"/>
                    <a:pt x="2807" y="6489"/>
                  </a:cubicBezTo>
                  <a:cubicBezTo>
                    <a:pt x="2719" y="6840"/>
                    <a:pt x="2456" y="7278"/>
                    <a:pt x="2368" y="7716"/>
                  </a:cubicBezTo>
                  <a:cubicBezTo>
                    <a:pt x="2280" y="8067"/>
                    <a:pt x="2193" y="8506"/>
                    <a:pt x="2017" y="8944"/>
                  </a:cubicBezTo>
                  <a:cubicBezTo>
                    <a:pt x="1930" y="9470"/>
                    <a:pt x="1754" y="9908"/>
                    <a:pt x="1579" y="10435"/>
                  </a:cubicBezTo>
                  <a:cubicBezTo>
                    <a:pt x="1491" y="10873"/>
                    <a:pt x="1404" y="11399"/>
                    <a:pt x="1316" y="11837"/>
                  </a:cubicBezTo>
                  <a:lnTo>
                    <a:pt x="965" y="13153"/>
                  </a:lnTo>
                  <a:cubicBezTo>
                    <a:pt x="878" y="13591"/>
                    <a:pt x="878" y="14205"/>
                    <a:pt x="702" y="14643"/>
                  </a:cubicBezTo>
                  <a:lnTo>
                    <a:pt x="439" y="15958"/>
                  </a:lnTo>
                  <a:cubicBezTo>
                    <a:pt x="264" y="16485"/>
                    <a:pt x="176" y="16923"/>
                    <a:pt x="88" y="17361"/>
                  </a:cubicBezTo>
                  <a:cubicBezTo>
                    <a:pt x="1" y="17887"/>
                    <a:pt x="176" y="18589"/>
                    <a:pt x="702" y="18852"/>
                  </a:cubicBezTo>
                  <a:cubicBezTo>
                    <a:pt x="965" y="19027"/>
                    <a:pt x="1053" y="19115"/>
                    <a:pt x="1316" y="19203"/>
                  </a:cubicBezTo>
                  <a:cubicBezTo>
                    <a:pt x="1491" y="19290"/>
                    <a:pt x="1842" y="19378"/>
                    <a:pt x="2193" y="19553"/>
                  </a:cubicBezTo>
                  <a:cubicBezTo>
                    <a:pt x="2631" y="19729"/>
                    <a:pt x="3070" y="19816"/>
                    <a:pt x="3508" y="19992"/>
                  </a:cubicBezTo>
                  <a:cubicBezTo>
                    <a:pt x="3946" y="20079"/>
                    <a:pt x="4472" y="20255"/>
                    <a:pt x="4911" y="20430"/>
                  </a:cubicBezTo>
                  <a:cubicBezTo>
                    <a:pt x="5437" y="20605"/>
                    <a:pt x="6138" y="20693"/>
                    <a:pt x="6664" y="20956"/>
                  </a:cubicBezTo>
                  <a:cubicBezTo>
                    <a:pt x="7191" y="21132"/>
                    <a:pt x="7717" y="21307"/>
                    <a:pt x="8330" y="21395"/>
                  </a:cubicBezTo>
                  <a:cubicBezTo>
                    <a:pt x="8857" y="21482"/>
                    <a:pt x="9383" y="21745"/>
                    <a:pt x="9909" y="21833"/>
                  </a:cubicBezTo>
                  <a:cubicBezTo>
                    <a:pt x="10522" y="21921"/>
                    <a:pt x="11049" y="22184"/>
                    <a:pt x="11575" y="22271"/>
                  </a:cubicBezTo>
                  <a:cubicBezTo>
                    <a:pt x="12101" y="22359"/>
                    <a:pt x="12802" y="22622"/>
                    <a:pt x="13328" y="22797"/>
                  </a:cubicBezTo>
                  <a:cubicBezTo>
                    <a:pt x="14030" y="23061"/>
                    <a:pt x="14731" y="23236"/>
                    <a:pt x="15433" y="23587"/>
                  </a:cubicBezTo>
                  <a:cubicBezTo>
                    <a:pt x="16046" y="23937"/>
                    <a:pt x="16748" y="24113"/>
                    <a:pt x="17361" y="24376"/>
                  </a:cubicBezTo>
                  <a:cubicBezTo>
                    <a:pt x="17975" y="24551"/>
                    <a:pt x="18589" y="24814"/>
                    <a:pt x="19290" y="24990"/>
                  </a:cubicBezTo>
                  <a:cubicBezTo>
                    <a:pt x="20167" y="25340"/>
                    <a:pt x="20869" y="25516"/>
                    <a:pt x="21746" y="25779"/>
                  </a:cubicBezTo>
                  <a:cubicBezTo>
                    <a:pt x="22096" y="25779"/>
                    <a:pt x="22447" y="25779"/>
                    <a:pt x="22798" y="25691"/>
                  </a:cubicBezTo>
                  <a:cubicBezTo>
                    <a:pt x="23061" y="25428"/>
                    <a:pt x="23324" y="25253"/>
                    <a:pt x="23411" y="24902"/>
                  </a:cubicBezTo>
                  <a:cubicBezTo>
                    <a:pt x="23674" y="24639"/>
                    <a:pt x="23762" y="24463"/>
                    <a:pt x="23762" y="24113"/>
                  </a:cubicBezTo>
                  <a:lnTo>
                    <a:pt x="23762" y="23762"/>
                  </a:lnTo>
                  <a:cubicBezTo>
                    <a:pt x="23674" y="23587"/>
                    <a:pt x="23674" y="23411"/>
                    <a:pt x="23587" y="23411"/>
                  </a:cubicBezTo>
                  <a:cubicBezTo>
                    <a:pt x="23499" y="23411"/>
                    <a:pt x="23499" y="23236"/>
                    <a:pt x="23499" y="23236"/>
                  </a:cubicBezTo>
                  <a:cubicBezTo>
                    <a:pt x="22622" y="22096"/>
                    <a:pt x="22009" y="20869"/>
                    <a:pt x="21219" y="19641"/>
                  </a:cubicBezTo>
                  <a:cubicBezTo>
                    <a:pt x="20518" y="18413"/>
                    <a:pt x="19729" y="17274"/>
                    <a:pt x="18940" y="16134"/>
                  </a:cubicBezTo>
                  <a:cubicBezTo>
                    <a:pt x="18589" y="15608"/>
                    <a:pt x="18151" y="15169"/>
                    <a:pt x="17712" y="14643"/>
                  </a:cubicBezTo>
                  <a:cubicBezTo>
                    <a:pt x="17361" y="14029"/>
                    <a:pt x="16923" y="13503"/>
                    <a:pt x="16572" y="12977"/>
                  </a:cubicBezTo>
                  <a:lnTo>
                    <a:pt x="14293" y="9645"/>
                  </a:lnTo>
                  <a:cubicBezTo>
                    <a:pt x="13854" y="9032"/>
                    <a:pt x="13416" y="8506"/>
                    <a:pt x="12977" y="7804"/>
                  </a:cubicBezTo>
                  <a:cubicBezTo>
                    <a:pt x="12451" y="7190"/>
                    <a:pt x="11925" y="6489"/>
                    <a:pt x="11487" y="5700"/>
                  </a:cubicBezTo>
                  <a:lnTo>
                    <a:pt x="11487" y="5612"/>
                  </a:lnTo>
                  <a:cubicBezTo>
                    <a:pt x="11312" y="5612"/>
                    <a:pt x="11312" y="5524"/>
                    <a:pt x="11224" y="5437"/>
                  </a:cubicBezTo>
                  <a:cubicBezTo>
                    <a:pt x="10785" y="4648"/>
                    <a:pt x="10259" y="3859"/>
                    <a:pt x="9821" y="3069"/>
                  </a:cubicBezTo>
                  <a:cubicBezTo>
                    <a:pt x="9470" y="2631"/>
                    <a:pt x="9295" y="2193"/>
                    <a:pt x="8944" y="1754"/>
                  </a:cubicBezTo>
                  <a:cubicBezTo>
                    <a:pt x="8593" y="1316"/>
                    <a:pt x="8418" y="1053"/>
                    <a:pt x="8067" y="702"/>
                  </a:cubicBezTo>
                  <a:cubicBezTo>
                    <a:pt x="7717" y="439"/>
                    <a:pt x="7541" y="264"/>
                    <a:pt x="7191" y="176"/>
                  </a:cubicBezTo>
                  <a:cubicBezTo>
                    <a:pt x="7015" y="1"/>
                    <a:pt x="6752" y="1"/>
                    <a:pt x="6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6" name="Google Shape;886;p43"/>
          <p:cNvGrpSpPr/>
          <p:nvPr/>
        </p:nvGrpSpPr>
        <p:grpSpPr>
          <a:xfrm rot="-2700000">
            <a:off x="2384425" y="688975"/>
            <a:ext cx="960120" cy="1235710"/>
            <a:chOff x="4475375" y="3939175"/>
            <a:chExt cx="972300" cy="1147250"/>
          </a:xfrm>
        </p:grpSpPr>
        <p:sp>
          <p:nvSpPr>
            <p:cNvPr id="887" name="Google Shape;887;p43"/>
            <p:cNvSpPr/>
            <p:nvPr/>
          </p:nvSpPr>
          <p:spPr>
            <a:xfrm>
              <a:off x="4495275" y="3939950"/>
              <a:ext cx="952400" cy="1083775"/>
            </a:xfrm>
            <a:custGeom>
              <a:avLst/>
              <a:gdLst/>
              <a:ahLst/>
              <a:cxnLst/>
              <a:rect l="l" t="t" r="r" b="b"/>
              <a:pathLst>
                <a:path w="38096" h="43351" extrusionOk="0">
                  <a:moveTo>
                    <a:pt x="31125" y="1"/>
                  </a:moveTo>
                  <a:cubicBezTo>
                    <a:pt x="29145" y="1"/>
                    <a:pt x="27155" y="895"/>
                    <a:pt x="25782" y="2595"/>
                  </a:cubicBezTo>
                  <a:lnTo>
                    <a:pt x="1692" y="32454"/>
                  </a:lnTo>
                  <a:cubicBezTo>
                    <a:pt x="498" y="33906"/>
                    <a:pt x="1" y="35716"/>
                    <a:pt x="180" y="37427"/>
                  </a:cubicBezTo>
                  <a:cubicBezTo>
                    <a:pt x="219" y="38123"/>
                    <a:pt x="398" y="38799"/>
                    <a:pt x="677" y="39436"/>
                  </a:cubicBezTo>
                  <a:cubicBezTo>
                    <a:pt x="1075" y="40391"/>
                    <a:pt x="1692" y="41266"/>
                    <a:pt x="2547" y="41922"/>
                  </a:cubicBezTo>
                  <a:cubicBezTo>
                    <a:pt x="3164" y="42460"/>
                    <a:pt x="3880" y="42818"/>
                    <a:pt x="4636" y="43056"/>
                  </a:cubicBezTo>
                  <a:cubicBezTo>
                    <a:pt x="5267" y="43254"/>
                    <a:pt x="5924" y="43351"/>
                    <a:pt x="6584" y="43351"/>
                  </a:cubicBezTo>
                  <a:cubicBezTo>
                    <a:pt x="8584" y="43351"/>
                    <a:pt x="10605" y="42459"/>
                    <a:pt x="11996" y="40769"/>
                  </a:cubicBezTo>
                  <a:lnTo>
                    <a:pt x="36106" y="10949"/>
                  </a:lnTo>
                  <a:cubicBezTo>
                    <a:pt x="37916" y="8662"/>
                    <a:pt x="38095" y="5598"/>
                    <a:pt x="36782" y="3251"/>
                  </a:cubicBezTo>
                  <a:cubicBezTo>
                    <a:pt x="36384" y="2595"/>
                    <a:pt x="35887" y="1978"/>
                    <a:pt x="35231" y="1441"/>
                  </a:cubicBezTo>
                  <a:cubicBezTo>
                    <a:pt x="34395" y="745"/>
                    <a:pt x="33420" y="327"/>
                    <a:pt x="32406" y="128"/>
                  </a:cubicBezTo>
                  <a:cubicBezTo>
                    <a:pt x="31984" y="43"/>
                    <a:pt x="31555" y="1"/>
                    <a:pt x="311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3"/>
            <p:cNvSpPr/>
            <p:nvPr/>
          </p:nvSpPr>
          <p:spPr>
            <a:xfrm>
              <a:off x="4512175" y="3942625"/>
              <a:ext cx="903175" cy="1073750"/>
            </a:xfrm>
            <a:custGeom>
              <a:avLst/>
              <a:gdLst/>
              <a:ahLst/>
              <a:cxnLst/>
              <a:rect l="l" t="t" r="r" b="b"/>
              <a:pathLst>
                <a:path w="36127" h="42950" extrusionOk="0">
                  <a:moveTo>
                    <a:pt x="31750" y="1"/>
                  </a:moveTo>
                  <a:lnTo>
                    <a:pt x="1" y="39329"/>
                  </a:lnTo>
                  <a:cubicBezTo>
                    <a:pt x="399" y="40284"/>
                    <a:pt x="1016" y="41159"/>
                    <a:pt x="1891" y="41815"/>
                  </a:cubicBezTo>
                  <a:cubicBezTo>
                    <a:pt x="2507" y="42353"/>
                    <a:pt x="3224" y="42711"/>
                    <a:pt x="3980" y="42949"/>
                  </a:cubicBezTo>
                  <a:lnTo>
                    <a:pt x="36126" y="3124"/>
                  </a:lnTo>
                  <a:cubicBezTo>
                    <a:pt x="35728" y="2468"/>
                    <a:pt x="35231" y="1831"/>
                    <a:pt x="34594" y="1314"/>
                  </a:cubicBezTo>
                  <a:cubicBezTo>
                    <a:pt x="33739" y="618"/>
                    <a:pt x="32764" y="200"/>
                    <a:pt x="31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3"/>
            <p:cNvSpPr/>
            <p:nvPr/>
          </p:nvSpPr>
          <p:spPr>
            <a:xfrm>
              <a:off x="4475375" y="4830350"/>
              <a:ext cx="250175" cy="256075"/>
            </a:xfrm>
            <a:custGeom>
              <a:avLst/>
              <a:gdLst/>
              <a:ahLst/>
              <a:cxnLst/>
              <a:rect l="l" t="t" r="r" b="b"/>
              <a:pathLst>
                <a:path w="10007" h="10243" extrusionOk="0">
                  <a:moveTo>
                    <a:pt x="976" y="0"/>
                  </a:moveTo>
                  <a:cubicBezTo>
                    <a:pt x="976" y="0"/>
                    <a:pt x="147" y="9708"/>
                    <a:pt x="15" y="10221"/>
                  </a:cubicBezTo>
                  <a:lnTo>
                    <a:pt x="15" y="10221"/>
                  </a:lnTo>
                  <a:lnTo>
                    <a:pt x="10007" y="7281"/>
                  </a:lnTo>
                  <a:lnTo>
                    <a:pt x="976" y="0"/>
                  </a:lnTo>
                  <a:close/>
                  <a:moveTo>
                    <a:pt x="15" y="10221"/>
                  </a:moveTo>
                  <a:lnTo>
                    <a:pt x="1" y="10225"/>
                  </a:lnTo>
                  <a:cubicBezTo>
                    <a:pt x="2" y="10237"/>
                    <a:pt x="4" y="10242"/>
                    <a:pt x="6" y="10242"/>
                  </a:cubicBezTo>
                  <a:cubicBezTo>
                    <a:pt x="9" y="10242"/>
                    <a:pt x="12" y="10235"/>
                    <a:pt x="15" y="102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3"/>
            <p:cNvSpPr/>
            <p:nvPr/>
          </p:nvSpPr>
          <p:spPr>
            <a:xfrm>
              <a:off x="4475375" y="4989000"/>
              <a:ext cx="95025" cy="97000"/>
            </a:xfrm>
            <a:custGeom>
              <a:avLst/>
              <a:gdLst/>
              <a:ahLst/>
              <a:cxnLst/>
              <a:rect l="l" t="t" r="r" b="b"/>
              <a:pathLst>
                <a:path w="3801" h="3880" extrusionOk="0">
                  <a:moveTo>
                    <a:pt x="399" y="0"/>
                  </a:moveTo>
                  <a:cubicBezTo>
                    <a:pt x="220" y="1950"/>
                    <a:pt x="61" y="3680"/>
                    <a:pt x="1" y="3879"/>
                  </a:cubicBezTo>
                  <a:lnTo>
                    <a:pt x="3800" y="2745"/>
                  </a:lnTo>
                  <a:lnTo>
                    <a:pt x="3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3"/>
            <p:cNvSpPr/>
            <p:nvPr/>
          </p:nvSpPr>
          <p:spPr>
            <a:xfrm>
              <a:off x="5127375" y="3939175"/>
              <a:ext cx="320300" cy="287950"/>
            </a:xfrm>
            <a:custGeom>
              <a:avLst/>
              <a:gdLst/>
              <a:ahLst/>
              <a:cxnLst/>
              <a:rect l="l" t="t" r="r" b="b"/>
              <a:pathLst>
                <a:path w="12812" h="11518" extrusionOk="0">
                  <a:moveTo>
                    <a:pt x="5846" y="0"/>
                  </a:moveTo>
                  <a:cubicBezTo>
                    <a:pt x="3845" y="0"/>
                    <a:pt x="1842" y="889"/>
                    <a:pt x="478" y="2566"/>
                  </a:cubicBezTo>
                  <a:lnTo>
                    <a:pt x="0" y="3163"/>
                  </a:lnTo>
                  <a:lnTo>
                    <a:pt x="10325" y="11518"/>
                  </a:lnTo>
                  <a:lnTo>
                    <a:pt x="10802" y="10921"/>
                  </a:lnTo>
                  <a:cubicBezTo>
                    <a:pt x="12632" y="8673"/>
                    <a:pt x="12811" y="5590"/>
                    <a:pt x="11478" y="3242"/>
                  </a:cubicBezTo>
                  <a:cubicBezTo>
                    <a:pt x="11080" y="2566"/>
                    <a:pt x="10583" y="1949"/>
                    <a:pt x="9927" y="1432"/>
                  </a:cubicBezTo>
                  <a:cubicBezTo>
                    <a:pt x="9091" y="756"/>
                    <a:pt x="8116" y="318"/>
                    <a:pt x="7102" y="119"/>
                  </a:cubicBezTo>
                  <a:cubicBezTo>
                    <a:pt x="6687" y="40"/>
                    <a:pt x="6267" y="0"/>
                    <a:pt x="5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3"/>
            <p:cNvSpPr/>
            <p:nvPr/>
          </p:nvSpPr>
          <p:spPr>
            <a:xfrm>
              <a:off x="5083600" y="3999875"/>
              <a:ext cx="317825" cy="263025"/>
            </a:xfrm>
            <a:custGeom>
              <a:avLst/>
              <a:gdLst/>
              <a:ahLst/>
              <a:cxnLst/>
              <a:rect l="l" t="t" r="r" b="b"/>
              <a:pathLst>
                <a:path w="12713" h="10521" extrusionOk="0">
                  <a:moveTo>
                    <a:pt x="1657" y="0"/>
                  </a:moveTo>
                  <a:cubicBezTo>
                    <a:pt x="1229" y="0"/>
                    <a:pt x="802" y="184"/>
                    <a:pt x="518" y="536"/>
                  </a:cubicBezTo>
                  <a:lnTo>
                    <a:pt x="498" y="575"/>
                  </a:lnTo>
                  <a:cubicBezTo>
                    <a:pt x="1" y="1192"/>
                    <a:pt x="80" y="2127"/>
                    <a:pt x="717" y="2624"/>
                  </a:cubicBezTo>
                  <a:lnTo>
                    <a:pt x="10126" y="10204"/>
                  </a:lnTo>
                  <a:cubicBezTo>
                    <a:pt x="10399" y="10417"/>
                    <a:pt x="10727" y="10520"/>
                    <a:pt x="11052" y="10520"/>
                  </a:cubicBezTo>
                  <a:cubicBezTo>
                    <a:pt x="11484" y="10520"/>
                    <a:pt x="11911" y="10337"/>
                    <a:pt x="12195" y="9985"/>
                  </a:cubicBezTo>
                  <a:lnTo>
                    <a:pt x="12215" y="9965"/>
                  </a:lnTo>
                  <a:cubicBezTo>
                    <a:pt x="12712" y="9348"/>
                    <a:pt x="12613" y="8393"/>
                    <a:pt x="11996" y="7896"/>
                  </a:cubicBezTo>
                  <a:lnTo>
                    <a:pt x="2567" y="317"/>
                  </a:lnTo>
                  <a:cubicBezTo>
                    <a:pt x="2302" y="104"/>
                    <a:pt x="1979" y="0"/>
                    <a:pt x="1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3"/>
            <p:cNvSpPr/>
            <p:nvPr/>
          </p:nvSpPr>
          <p:spPr>
            <a:xfrm>
              <a:off x="4999050" y="4110025"/>
              <a:ext cx="318325" cy="263775"/>
            </a:xfrm>
            <a:custGeom>
              <a:avLst/>
              <a:gdLst/>
              <a:ahLst/>
              <a:cxnLst/>
              <a:rect l="l" t="t" r="r" b="b"/>
              <a:pathLst>
                <a:path w="12733" h="10551" extrusionOk="0">
                  <a:moveTo>
                    <a:pt x="1651" y="1"/>
                  </a:moveTo>
                  <a:cubicBezTo>
                    <a:pt x="1222" y="1"/>
                    <a:pt x="800" y="194"/>
                    <a:pt x="518" y="566"/>
                  </a:cubicBezTo>
                  <a:lnTo>
                    <a:pt x="498" y="586"/>
                  </a:lnTo>
                  <a:cubicBezTo>
                    <a:pt x="1" y="1202"/>
                    <a:pt x="100" y="2157"/>
                    <a:pt x="717" y="2655"/>
                  </a:cubicBezTo>
                  <a:lnTo>
                    <a:pt x="10146" y="10234"/>
                  </a:lnTo>
                  <a:cubicBezTo>
                    <a:pt x="10411" y="10447"/>
                    <a:pt x="10734" y="10550"/>
                    <a:pt x="11056" y="10550"/>
                  </a:cubicBezTo>
                  <a:cubicBezTo>
                    <a:pt x="11484" y="10550"/>
                    <a:pt x="11911" y="10367"/>
                    <a:pt x="12195" y="10015"/>
                  </a:cubicBezTo>
                  <a:lnTo>
                    <a:pt x="12235" y="9995"/>
                  </a:lnTo>
                  <a:cubicBezTo>
                    <a:pt x="12732" y="9358"/>
                    <a:pt x="12633" y="8423"/>
                    <a:pt x="11996" y="7926"/>
                  </a:cubicBezTo>
                  <a:lnTo>
                    <a:pt x="2587" y="347"/>
                  </a:lnTo>
                  <a:cubicBezTo>
                    <a:pt x="2311" y="114"/>
                    <a:pt x="1979" y="1"/>
                    <a:pt x="16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3"/>
            <p:cNvSpPr/>
            <p:nvPr/>
          </p:nvSpPr>
          <p:spPr>
            <a:xfrm>
              <a:off x="5046300" y="4056775"/>
              <a:ext cx="318325" cy="263775"/>
            </a:xfrm>
            <a:custGeom>
              <a:avLst/>
              <a:gdLst/>
              <a:ahLst/>
              <a:cxnLst/>
              <a:rect l="l" t="t" r="r" b="b"/>
              <a:pathLst>
                <a:path w="12733" h="10551" extrusionOk="0">
                  <a:moveTo>
                    <a:pt x="1676" y="0"/>
                  </a:moveTo>
                  <a:cubicBezTo>
                    <a:pt x="1244" y="0"/>
                    <a:pt x="815" y="198"/>
                    <a:pt x="518" y="587"/>
                  </a:cubicBezTo>
                  <a:lnTo>
                    <a:pt x="498" y="607"/>
                  </a:lnTo>
                  <a:cubicBezTo>
                    <a:pt x="1" y="1224"/>
                    <a:pt x="100" y="2179"/>
                    <a:pt x="717" y="2676"/>
                  </a:cubicBezTo>
                  <a:lnTo>
                    <a:pt x="10146" y="10235"/>
                  </a:lnTo>
                  <a:cubicBezTo>
                    <a:pt x="10409" y="10447"/>
                    <a:pt x="10729" y="10550"/>
                    <a:pt x="11048" y="10550"/>
                  </a:cubicBezTo>
                  <a:cubicBezTo>
                    <a:pt x="11479" y="10550"/>
                    <a:pt x="11909" y="10362"/>
                    <a:pt x="12195" y="9996"/>
                  </a:cubicBezTo>
                  <a:lnTo>
                    <a:pt x="12235" y="9977"/>
                  </a:lnTo>
                  <a:cubicBezTo>
                    <a:pt x="12732" y="9360"/>
                    <a:pt x="12633" y="8405"/>
                    <a:pt x="11996" y="7908"/>
                  </a:cubicBezTo>
                  <a:lnTo>
                    <a:pt x="2587" y="329"/>
                  </a:lnTo>
                  <a:cubicBezTo>
                    <a:pt x="2316" y="109"/>
                    <a:pt x="1995" y="0"/>
                    <a:pt x="16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3"/>
            <p:cNvSpPr/>
            <p:nvPr/>
          </p:nvSpPr>
          <p:spPr>
            <a:xfrm>
              <a:off x="5342700" y="3993350"/>
              <a:ext cx="14450" cy="13950"/>
            </a:xfrm>
            <a:custGeom>
              <a:avLst/>
              <a:gdLst/>
              <a:ahLst/>
              <a:cxnLst/>
              <a:rect l="l" t="t" r="r" b="b"/>
              <a:pathLst>
                <a:path w="578" h="558" fill="none" extrusionOk="0">
                  <a:moveTo>
                    <a:pt x="1" y="1"/>
                  </a:moveTo>
                  <a:cubicBezTo>
                    <a:pt x="200" y="180"/>
                    <a:pt x="399" y="359"/>
                    <a:pt x="578" y="558"/>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3"/>
            <p:cNvSpPr/>
            <p:nvPr/>
          </p:nvSpPr>
          <p:spPr>
            <a:xfrm>
              <a:off x="5226325" y="3970475"/>
              <a:ext cx="88550" cy="30375"/>
            </a:xfrm>
            <a:custGeom>
              <a:avLst/>
              <a:gdLst/>
              <a:ahLst/>
              <a:cxnLst/>
              <a:rect l="l" t="t" r="r" b="b"/>
              <a:pathLst>
                <a:path w="3542" h="1215" fill="none" extrusionOk="0">
                  <a:moveTo>
                    <a:pt x="1" y="1214"/>
                  </a:moveTo>
                  <a:cubicBezTo>
                    <a:pt x="976" y="478"/>
                    <a:pt x="2308" y="1"/>
                    <a:pt x="3542" y="339"/>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3"/>
            <p:cNvSpPr/>
            <p:nvPr/>
          </p:nvSpPr>
          <p:spPr>
            <a:xfrm>
              <a:off x="5039850" y="4343975"/>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3"/>
            <p:cNvSpPr/>
            <p:nvPr/>
          </p:nvSpPr>
          <p:spPr>
            <a:xfrm>
              <a:off x="5025425" y="4293250"/>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3"/>
            <p:cNvSpPr/>
            <p:nvPr/>
          </p:nvSpPr>
          <p:spPr>
            <a:xfrm>
              <a:off x="5099025" y="4342975"/>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3"/>
            <p:cNvSpPr/>
            <p:nvPr/>
          </p:nvSpPr>
          <p:spPr>
            <a:xfrm>
              <a:off x="5090575" y="4388225"/>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3"/>
            <p:cNvSpPr/>
            <p:nvPr/>
          </p:nvSpPr>
          <p:spPr>
            <a:xfrm>
              <a:off x="4931425" y="4282800"/>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2" name="Google Shape;902;p43"/>
          <p:cNvSpPr/>
          <p:nvPr/>
        </p:nvSpPr>
        <p:spPr>
          <a:xfrm rot="-4214020">
            <a:off x="1883101" y="1285794"/>
            <a:ext cx="215135" cy="18968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3"/>
          <p:cNvSpPr/>
          <p:nvPr/>
        </p:nvSpPr>
        <p:spPr>
          <a:xfrm rot="-4214001">
            <a:off x="1814210" y="1124068"/>
            <a:ext cx="99492" cy="8771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p:cNvSpPr txBox="1"/>
          <p:nvPr/>
        </p:nvSpPr>
        <p:spPr>
          <a:xfrm>
            <a:off x="856615" y="2715895"/>
            <a:ext cx="7604760" cy="1568450"/>
          </a:xfrm>
          <a:prstGeom prst="rect">
            <a:avLst/>
          </a:prstGeom>
          <a:noFill/>
          <a:ln w="9525">
            <a:noFill/>
          </a:ln>
        </p:spPr>
        <p:txBody>
          <a:bodyPr wrap="square">
            <a:spAutoFit/>
            <a:scene3d>
              <a:camera prst="orthographicFront"/>
              <a:lightRig rig="threePt" dir="t"/>
            </a:scene3d>
          </a:bodyPr>
          <a:lstStyle/>
          <a:p>
            <a:pPr algn="l"/>
            <a:r>
              <a:rPr sz="3200" i="1" dirty="0">
                <a:solidFill>
                  <a:schemeClr val="accent1"/>
                </a:solidFill>
                <a:effectLst>
                  <a:outerShdw blurRad="38100" dist="25400" dir="5400000" algn="ctr" rotWithShape="0">
                    <a:srgbClr val="6E747A">
                      <a:alpha val="43000"/>
                    </a:srgbClr>
                  </a:outerShdw>
                </a:effectLst>
                <a:latin typeface="Times New Roman" panose="02020603050405020304" charset="0"/>
              </a:rPr>
              <a:t> Đọc bài văn sau và ghi lại những đặc điểm ngoại hình của người bà (mái tóc, đôi mắt, khuôn mặt,...)</a:t>
            </a:r>
          </a:p>
        </p:txBody>
      </p:sp>
      <p:sp>
        <p:nvSpPr>
          <p:cNvPr id="3" name="Text Box 2"/>
          <p:cNvSpPr txBox="1"/>
          <p:nvPr/>
        </p:nvSpPr>
        <p:spPr>
          <a:xfrm>
            <a:off x="3059430" y="915670"/>
            <a:ext cx="2964180" cy="1106805"/>
          </a:xfrm>
          <a:prstGeom prst="rect">
            <a:avLst/>
          </a:prstGeom>
          <a:noFill/>
        </p:spPr>
        <p:txBody>
          <a:bodyPr wrap="square" rtlCol="0" anchor="t">
            <a:spAutoFit/>
          </a:bodyPr>
          <a:lstStyle/>
          <a:p>
            <a:pPr algn="ctr"/>
            <a:r>
              <a:rPr lang="en-GB" sz="6600" b="1" i="1" dirty="0">
                <a:solidFill>
                  <a:schemeClr val="bg2"/>
                </a:solidFill>
                <a:effectLst>
                  <a:outerShdw blurRad="38100" dist="25400" dir="5400000" algn="ctr" rotWithShape="0">
                    <a:srgbClr val="6E747A">
                      <a:alpha val="43000"/>
                    </a:srgbClr>
                  </a:outerShdw>
                </a:effectLst>
                <a:latin typeface="Times New Roman" panose="02020603050405020304" charset="0"/>
                <a:sym typeface="+mn-ea"/>
              </a:rPr>
              <a:t>Bài 1</a:t>
            </a:r>
            <a:endParaRPr lang="en-GB" altLang="en-US" sz="6600" b="1" i="1" dirty="0">
              <a:solidFill>
                <a:schemeClr val="bg2"/>
              </a:solidFill>
              <a:effectLst>
                <a:outerShdw blurRad="38100" dist="25400" dir="5400000" algn="ctr" rotWithShape="0">
                  <a:srgbClr val="6E747A">
                    <a:alpha val="43000"/>
                  </a:srgbClr>
                </a:outerShdw>
              </a:effectLst>
              <a:latin typeface="Times New Roman" panose="02020603050405020304" charset="0"/>
              <a:sym typeface="+mn-ea"/>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00833333 0.0037037 L 0.01875 0.0111111 L 0.0270833 0.0148148 L 0.03125 0.0296296 L 0.0395833 0.0407407 L 0.0479167 0.0518519 L 0.05625 0.062963 L 0.0645833 0.0703704 L 0.0729167 0.0814815 L 0.08125 0.0925926 L 0.0895833 0.1 L 0.104167 0.107407 L 0.1125 0.111111 L 0.122917 0.114815 L 0.13125 0.118519 L 0.141667 0.125926 L 0.15 0.12963 L 0.158333 0.133333 L 0.166667 0.133333 L 0.175 0.133333 L 0.183333 0.133333 L 0.191667 0.133333 L 0.2 0.137037 L 0.208333 0.140741 L 0.216667 0.140741 L 0.225 0.140741 L 0.233333 0.140741 L 0.247917 0.144444 L 0.25625 0.144444 L 0.266667 0.144444 L 0.275 0.144444 L 0.283333 0.144444 L 0.291667 0.144444 L 0.302083 0.144444 L 0.310417 0.144444 L 0.320833 0.144444 L 0.329167 0.144444 L 0.339583 0.144444 L 0.347917 0.144444 L 0.35625 0.144444 L 0.364583 0.144444 L 0.375 0.140741 L 0.383333 0.133333 L 0.391667 0.12963 L 0.402083 0.122222 L 0.410417 0.111111 L 0.41875 0.1 L 0.429167 0.0888889 L 0.4375 0.0777778 L 0.44375 0.062963 L 0.447917 0.0481481 L 0.45 0.0333333 L 0.452083 0.0185185 L 0.452083 0.0037037 L 0.452083 -0.0111111 L 0.452083 -0.0259259 L 0.452083 -0.0407407 L 0.447917 -0.0555556 L 0.445833 -0.0703704 L 0.441667 -0.0851852 L 0.4375 -0.1 L 0.429167 -0.111111 L 0.420833 -0.122222 L 0.4125 -0.133333 L 0.39375 -0.159259 L 0.385417 -0.166667 L 0.377083 -0.181481 L 0.36875 -0.188889 L 0.35625 -0.203704 L 0.347917 -0.211111 L 0.339583 -0.218519 L 0.329167 -0.22963 L 0.320833 -0.237037 L 0.3125 -0.244444 L 0.3 -0.255556 L 0.291667 -0.259259 L 0.28125 -0.262963 L 0.26875 -0.27037 L 0.260417 -0.27037 L 0.252083 -0.27037 L 0.235417 -0.27037 L 0.227083 -0.27037 L 0.21875 -0.27037 L 0.20625 -0.27037 L 0.197917 -0.27037 L 0.189583 -0.27037 L 0.18125 -0.27037 L 0.170833 -0.277778 L 0.160417 -0.277778 L 0.152083 -0.281481 L 0.141667 -0.288889 L 0.13125 -0.288889 L 0.122917 -0.288889 L 0.1125 -0.288889 L 0.102083 -0.288889 L 0.09375 -0.288889 L 0.0854167 -0.288889 L 0.075 -0.288889 L 0.0625 -0.288889 L 0.0520833 -0.288889 L 0.0395833 -0.285185 L 0.03125 -0.285185 L 0.0125 -0.281481 L 0.00208333 -0.281481 L -0.0125 -0.274074 L -0.0229167 -0.27037 L -0.0375 -0.259259 L -0.0458333 -0.255556 L -0.05625 -0.244444 L -0.0625 -0.22963 L -0.0645833 -0.211111 L -0.0645833 -0.196296 L -0.05625 -0.185185 L -0.05 -0.17037 L -0.0479167 -0.155556 L -0.0416667 -0.140741 L -0.0395833 -0.125926 L -0.0375 -0.107407 L -0.0333333 -0.0925926 L -0.0270833 -0.0740741 L -0.01875 -0.062963 L -0.0145833 -0.0481481 L -0.0125 -0.0296296 L -0.0125 -0.0148148 L -0.0104167 0 " pathEditMode="relative" ptsTypes="">
                                      <p:cBhvr>
                                        <p:cTn id="6" dur="2000" fill="hold"/>
                                        <p:tgtEl>
                                          <p:spTgt spid="88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pic>
        <p:nvPicPr>
          <p:cNvPr id="24" name="Picture 55" descr="Ba toi"/>
          <p:cNvPicPr preferRelativeResize="0">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619885" y="1491615"/>
            <a:ext cx="5779770" cy="3378835"/>
          </a:xfrm>
          <a:prstGeom prst="rect">
            <a:avLst/>
          </a:prstGeom>
          <a:noFill/>
          <a:ln w="9525" cap="flat" cmpd="sng">
            <a:solidFill>
              <a:srgbClr val="6600CC"/>
            </a:solidFill>
            <a:prstDash val="solid"/>
            <a:miter/>
            <a:headEnd type="none" w="med" len="med"/>
            <a:tailEnd type="none" w="med" len="med"/>
          </a:ln>
        </p:spPr>
      </p:pic>
      <p:pic>
        <p:nvPicPr>
          <p:cNvPr id="4" name="Picture 3"/>
          <p:cNvPicPr>
            <a:picLocks noChangeAspect="1"/>
          </p:cNvPicPr>
          <p:nvPr/>
        </p:nvPicPr>
        <p:blipFill>
          <a:blip r:embed="rId5"/>
          <a:stretch>
            <a:fillRect/>
          </a:stretch>
        </p:blipFill>
        <p:spPr>
          <a:xfrm>
            <a:off x="3491865" y="-20955"/>
            <a:ext cx="2133600" cy="131445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3"/>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eet Our Professors by Slidesgo">
  <a:themeElements>
    <a:clrScheme name="Simple Light">
      <a:dk1>
        <a:srgbClr val="313131"/>
      </a:dk1>
      <a:lt1>
        <a:srgbClr val="666666"/>
      </a:lt1>
      <a:dk2>
        <a:srgbClr val="FFFFFF"/>
      </a:dk2>
      <a:lt2>
        <a:srgbClr val="1F1F1F"/>
      </a:lt2>
      <a:accent1>
        <a:srgbClr val="FF8361"/>
      </a:accent1>
      <a:accent2>
        <a:srgbClr val="FCC6C7"/>
      </a:accent2>
      <a:accent3>
        <a:srgbClr val="FBAF42"/>
      </a:accent3>
      <a:accent4>
        <a:srgbClr val="A4E7FA"/>
      </a:accent4>
      <a:accent5>
        <a:srgbClr val="25A0A6"/>
      </a:accent5>
      <a:accent6>
        <a:srgbClr val="BBDCDC"/>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1261</Words>
  <Application>Microsoft Office PowerPoint</Application>
  <PresentationFormat>On-screen Show (16:9)</PresentationFormat>
  <Paragraphs>68</Paragraphs>
  <Slides>36</Slides>
  <Notes>23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Questrial</vt:lpstr>
      <vt:lpstr>Fira Sans Extra Condensed Medium</vt:lpstr>
      <vt:lpstr>Times New Roman</vt:lpstr>
      <vt:lpstr>Tahoma</vt:lpstr>
      <vt:lpstr>Sarala</vt:lpstr>
      <vt:lpstr>Permanent Marker</vt:lpstr>
      <vt:lpstr>Nunito Light</vt:lpstr>
      <vt:lpstr>Gaegu</vt:lpstr>
      <vt:lpstr>Meet Our Professors by Slidesgo</vt:lpstr>
      <vt:lpstr>PowerPoint Presentation</vt:lpstr>
      <vt:lpstr>PowerPoint Presentation</vt:lpstr>
      <vt:lpstr>PowerPoint Presentation</vt:lpstr>
      <vt:lpstr>Hãy nêu cấu tạo của bài văn tả người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văn tả những đặc điểm ngoại hình nào của người bà?</vt:lpstr>
      <vt:lpstr>PowerPoint Presentation</vt:lpstr>
      <vt:lpstr>PowerPoint Presentation</vt:lpstr>
      <vt:lpstr>PowerPoint Presentation</vt:lpstr>
      <vt:lpstr>PowerPoint Presentation</vt:lpstr>
      <vt:lpstr>PowerPoint Presentation</vt:lpstr>
      <vt:lpstr>Bạn hãy nhận xét gì về cách miêu tả ngoại hình của tác giả?  (tác giả đã quan sát và chọn lọc các chi tiết như thế nào?) </vt:lpstr>
      <vt:lpstr>PowerPoint Presentation</vt:lpstr>
      <vt:lpstr>PowerPoint Presentation</vt:lpstr>
      <vt:lpstr>PowerPoint Presentation</vt:lpstr>
      <vt:lpstr>https://www.youtube.com/watch?v=6LllLOGvojQ</vt:lpstr>
      <vt:lpstr>PowerPoint Presentation</vt:lpstr>
      <vt:lpstr>PowerPoint Presentation</vt:lpstr>
      <vt:lpstr>PowerPoint Presentation</vt:lpstr>
      <vt:lpstr>PowerPoint Presentation</vt:lpstr>
      <vt:lpstr>Những chi tiết  tả người thợ rèn đang làm việc</vt:lpstr>
      <vt:lpstr>PowerPoint Presentation</vt:lpstr>
      <vt:lpstr>PowerPoint Presentation</vt:lpstr>
      <vt:lpstr>Bạn có nhận xét gì về cách miêu tả anh thợ rèn đang làm việc của tác giả? (tác giả đã quan sát và chọn lọc các chi tiết như thế nào?)</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_x000b_(Quan sát và chọn lọc chi tiết)</dc:title>
  <dc:creator/>
  <cp:lastModifiedBy>Admin</cp:lastModifiedBy>
  <cp:revision>14</cp:revision>
  <dcterms:created xsi:type="dcterms:W3CDTF">2021-10-26T20:01:00Z</dcterms:created>
  <dcterms:modified xsi:type="dcterms:W3CDTF">2022-11-25T03:32:45Z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9DFA537DCEC04DA39E1DEA342EACD71E</vt:lpwstr>
  </property>
  <property fmtid="{D5CDD505-2E9C-101B-9397-08002B2CF9AE}" pid="3" name="KSOProductBuildVer">
    <vt:lpwstr>1033-11.2.0.11380</vt:lpwstr>
  </property>
</Properties>
</file>