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76" r:id="rId2"/>
    <p:sldId id="277" r:id="rId3"/>
    <p:sldId id="278" r:id="rId4"/>
    <p:sldId id="279" r:id="rId5"/>
    <p:sldId id="280" r:id="rId6"/>
    <p:sldId id="281" r:id="rId7"/>
    <p:sldId id="282" r:id="rId8"/>
    <p:sldId id="283" r:id="rId9"/>
    <p:sldId id="284" r:id="rId10"/>
    <p:sldId id="285" r:id="rId11"/>
    <p:sldId id="286" r:id="rId12"/>
    <p:sldId id="287" r:id="rId13"/>
    <p:sldId id="288" r:id="rId14"/>
    <p:sldId id="289" r:id="rId15"/>
    <p:sldId id="290" r:id="rId16"/>
    <p:sldId id="291" r:id="rId17"/>
    <p:sldId id="292" r:id="rId18"/>
    <p:sldId id="273" r:id="rId19"/>
  </p:sldIdLst>
  <p:sldSz cx="9144000" cy="6858000" type="screen4x3"/>
  <p:notesSz cx="6858000" cy="9144000"/>
  <p:defaultTextStyle>
    <a:defPPr>
      <a:defRPr lang="en-US"/>
    </a:defPPr>
    <a:lvl1pPr marL="0" lvl="0" indent="0" algn="l" defTabSz="4572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vl6pPr marL="2286000" lvl="5" indent="0" algn="l" defTabSz="4572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6pPr>
    <a:lvl7pPr marL="2743200" lvl="6" indent="0" algn="l" defTabSz="4572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7pPr>
    <a:lvl8pPr marL="3200400" lvl="7" indent="0" algn="l" defTabSz="4572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8pPr>
    <a:lvl9pPr marL="3657600" lvl="8" indent="0" algn="l" defTabSz="4572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0000"/>
    <a:srgbClr val="66FFFF"/>
    <a:srgbClr val="FFFF00"/>
    <a:srgbClr val="FF3300"/>
    <a:srgbClr val="FFFF99"/>
    <a:srgbClr val="FF3399"/>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17"/>
    <p:restoredTop sz="93740"/>
  </p:normalViewPr>
  <p:slideViewPr>
    <p:cSldViewPr showGuides="1">
      <p:cViewPr>
        <p:scale>
          <a:sx n="76" d="100"/>
          <a:sy n="76" d="100"/>
        </p:scale>
        <p:origin x="-1194" y="-180"/>
      </p:cViewPr>
      <p:guideLst>
        <p:guide orient="horz" pos="2160"/>
        <p:guide pos="2880"/>
      </p:guideLst>
    </p:cSldViewPr>
  </p:slideViewPr>
  <p:notesTextViewPr>
    <p:cViewPr>
      <p:scale>
        <a:sx n="100" d="100"/>
        <a:sy n="100" d="100"/>
      </p:scale>
      <p:origin x="0" y="0"/>
    </p:cViewPr>
  </p:notesTextViewPr>
  <p:sorterViewPr showFormatting="0">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lstStyle>
            <a:lvl1pPr eaLnBrk="1" fontAlgn="auto" hangingPunct="1">
              <a:spcBef>
                <a:spcPts val="0"/>
              </a:spcBef>
              <a:spcAft>
                <a:spcPts val="0"/>
              </a:spcAft>
              <a:defRPr sz="1200">
                <a:latin typeface="Arial" panose="020B0604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lstStyle>
            <a:lvl1pPr algn="r" eaLnBrk="1" fontAlgn="auto" hangingPunct="1">
              <a:spcBef>
                <a:spcPts val="0"/>
              </a:spcBef>
              <a:spcAft>
                <a:spcPts val="0"/>
              </a:spcAft>
              <a:defRPr sz="1200">
                <a:latin typeface="Arial" panose="020B0604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052" name="Rectangle 4"/>
          <p:cNvSpPr>
            <a:spLocks noGrp="1" noRot="1" noChangeAspect="1" noTextEdit="1"/>
          </p:cNvSpPr>
          <p:nvPr>
            <p:ph type="sldImg" idx="2"/>
          </p:nvPr>
        </p:nvSpPr>
        <p:spPr>
          <a:xfrm>
            <a:off x="1143000" y="685800"/>
            <a:ext cx="4572000" cy="3429000"/>
          </a:xfrm>
          <a:prstGeom prst="rect">
            <a:avLst/>
          </a:prstGeom>
          <a:noFill/>
          <a:ln w="9525" cap="flat" cmpd="sng">
            <a:solidFill>
              <a:srgbClr val="000000"/>
            </a:solidFill>
            <a:prstDash val="solid"/>
            <a:miter/>
            <a:headEnd type="none" w="med" len="med"/>
            <a:tailEnd type="none" w="med" len="med"/>
          </a:ln>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lstStyle>
            <a:lvl1pPr eaLnBrk="1" fontAlgn="auto" hangingPunct="1">
              <a:spcBef>
                <a:spcPts val="0"/>
              </a:spcBef>
              <a:spcAft>
                <a:spcPts val="0"/>
              </a:spcAft>
              <a:defRPr sz="1200">
                <a:latin typeface="Arial" panose="020B0604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lstStyle>
            <a:lvl1pPr algn="r" eaLnBrk="1" hangingPunct="1">
              <a:defRPr sz="1200"/>
            </a:lvl1pPr>
          </a:lstStyle>
          <a:p>
            <a:pPr marL="0" marR="0" lvl="0" indent="0" algn="r" defTabSz="457200" rtl="0" eaLnBrk="1" fontAlgn="base" latinLnBrk="0" hangingPunct="1">
              <a:lnSpc>
                <a:spcPct val="100000"/>
              </a:lnSpc>
              <a:spcBef>
                <a:spcPct val="0"/>
              </a:spcBef>
              <a:spcAft>
                <a:spcPct val="0"/>
              </a:spcAft>
              <a:buClrTx/>
              <a:buSzTx/>
              <a:buFontTx/>
              <a:buNone/>
              <a:defRPr/>
            </a:pPr>
            <a:fld id="{AEBBA7C9-6E16-4EDE-822F-8E84B3A6AA59}" type="slidenum">
              <a:rPr kumimoji="0" lang="en-US" altLang="en-US" sz="1200" b="0" i="0" u="none" strike="noStrike" kern="1200" cap="none" spc="0" normalizeH="0" baseline="0" noProof="0" smtClean="0">
                <a:ln>
                  <a:noFill/>
                </a:ln>
                <a:solidFill>
                  <a:schemeClr val="tx1"/>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chemeClr val="tx1"/>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42454180"/>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TextEdit="1"/>
          </p:cNvSpPr>
          <p:nvPr>
            <p:ph type="sldImg"/>
          </p:nvPr>
        </p:nvSpPr>
        <p:spPr>
          <a:ln/>
        </p:spPr>
      </p:sp>
      <p:sp>
        <p:nvSpPr>
          <p:cNvPr id="16387" name="Rectangle 3"/>
          <p:cNvSpPr>
            <a:spLocks noGrp="1"/>
          </p:cNvSpPr>
          <p:nvPr>
            <p:ph type="body" idx="1"/>
          </p:nvPr>
        </p:nvSpPr>
        <p:spPr>
          <a:ln/>
        </p:spPr>
        <p:txBody>
          <a:bodyPr wrap="square" lIns="91440" tIns="45720" rIns="91440" bIns="45720" anchor="t" anchorCtr="0"/>
          <a:lstStyle/>
          <a:p>
            <a:pPr lvl="0"/>
            <a:endParaRPr lang="vi-V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90FA59B2-2869-4E36-AF03-1B67FFED7DC3}"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90FA59B2-2869-4E36-AF03-1B67FFED7DC3}"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90FA59B2-2869-4E36-AF03-1B67FFED7DC3}"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0"/>
            <a:ext cx="8229600" cy="58515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90FA59B2-2869-4E36-AF03-1B67FFED7DC3}"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90FA59B2-2869-4E36-AF03-1B67FFED7DC3}"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90FA59B2-2869-4E36-AF03-1B67FFED7DC3}"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90FA59B2-2869-4E36-AF03-1B67FFED7DC3}"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90FA59B2-2869-4E36-AF03-1B67FFED7DC3}"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90FA59B2-2869-4E36-AF03-1B67FFED7DC3}"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90FA59B2-2869-4E36-AF03-1B67FFED7DC3}"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90FA59B2-2869-4E36-AF03-1B67FFED7DC3}"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r>
              <a:rPr kumimoji="0" lang="en-US" sz="3200" b="0" i="0" u="none" strike="noStrike" kern="1200" cap="none" spc="0" normalizeH="0" baseline="0" noProof="0">
                <a:ln>
                  <a:noFill/>
                </a:ln>
                <a:solidFill>
                  <a:schemeClr val="tx1"/>
                </a:solidFill>
                <a:effectLst/>
                <a:uLnTx/>
                <a:uFillTx/>
                <a:latin typeface="+mn-lt"/>
                <a:ea typeface="+mn-ea"/>
                <a:cs typeface="+mn-cs"/>
              </a:rPr>
              <a:t>Click icon to add picture</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90FA59B2-2869-4E36-AF03-1B67FFED7DC3}"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a:xfrm>
            <a:off x="628650" y="365125"/>
            <a:ext cx="7886700" cy="1325563"/>
          </a:xfrm>
          <a:prstGeom prst="rect">
            <a:avLst/>
          </a:prstGeom>
          <a:noFill/>
          <a:ln w="9525">
            <a:noFill/>
          </a:ln>
        </p:spPr>
        <p:txBody>
          <a:bodyPr anchor="ctr" anchorCtr="0"/>
          <a:lstStyle/>
          <a:p>
            <a:pPr lvl="0"/>
            <a:r>
              <a:rPr lang="en-US" altLang="en-US" dirty="0"/>
              <a:t>Click to edit Master title style</a:t>
            </a:r>
          </a:p>
        </p:txBody>
      </p:sp>
      <p:sp>
        <p:nvSpPr>
          <p:cNvPr id="1027" name="Text Placeholder 2"/>
          <p:cNvSpPr>
            <a:spLocks noGrp="1"/>
          </p:cNvSpPr>
          <p:nvPr>
            <p:ph type="body" idx="1"/>
          </p:nvPr>
        </p:nvSpPr>
        <p:spPr>
          <a:xfrm>
            <a:off x="628650" y="1825625"/>
            <a:ext cx="7886700" cy="4351338"/>
          </a:xfrm>
          <a:prstGeom prst="rect">
            <a:avLst/>
          </a:prstGeom>
          <a:noFill/>
          <a:ln w="9525">
            <a:noFill/>
          </a:ln>
        </p:spPr>
        <p:txBody>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457200" rtl="0" eaLnBrk="1" fontAlgn="base" latinLnBrk="0" hangingPunct="1">
              <a:lnSpc>
                <a:spcPct val="100000"/>
              </a:lnSpc>
              <a:spcBef>
                <a:spcPct val="0"/>
              </a:spcBef>
              <a:spcAft>
                <a:spcPct val="0"/>
              </a:spcAft>
              <a:buClrTx/>
              <a:buSzTx/>
              <a:buFontTx/>
              <a:buNone/>
              <a:defRPr/>
            </a:pPr>
            <a:fld id="{90FA59B2-2869-4E36-AF03-1B67FFED7DC3}"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26.GIF"/></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WordArt 3"/>
          <p:cNvSpPr>
            <a:spLocks noTextEdit="1"/>
          </p:cNvSpPr>
          <p:nvPr/>
        </p:nvSpPr>
        <p:spPr>
          <a:xfrm>
            <a:off x="457200" y="2362200"/>
            <a:ext cx="8458200" cy="1524000"/>
          </a:xfrm>
          <a:prstGeom prst="rect">
            <a:avLst/>
          </a:prstGeom>
        </p:spPr>
        <p:txBody>
          <a:bodyPr wrap="none" fromWordArt="1">
            <a:prstTxWarp prst="textPlain">
              <a:avLst>
                <a:gd name="adj" fmla="val 50592"/>
              </a:avLst>
            </a:prstTxWarp>
            <a:normAutofit fontScale="92500" lnSpcReduction="10000"/>
          </a:bodyPr>
          <a:lstStyle/>
          <a:p>
            <a:pPr algn="ctr"/>
            <a:r>
              <a:rPr lang="en-US" sz="3600" b="1" dirty="0">
                <a:ln w="9525" cap="flat" cmpd="sng">
                  <a:solidFill>
                    <a:srgbClr val="FF0000"/>
                  </a:solidFill>
                  <a:prstDash val="solid"/>
                  <a:headEnd type="none" w="med" len="med"/>
                  <a:tailEnd type="none" w="med" len="med"/>
                </a:ln>
                <a:solidFill>
                  <a:srgbClr val="FF0000"/>
                </a:solidFill>
                <a:effectLst>
                  <a:outerShdw dist="45791" dir="2021404" algn="ctr" rotWithShape="0">
                    <a:srgbClr val="B2B2B2">
                      <a:alpha val="79999"/>
                    </a:srgbClr>
                  </a:outerShdw>
                </a:effectLst>
                <a:latin typeface="Times New Roman" panose="02020603050405020304" pitchFamily="18" charset="0"/>
                <a:ea typeface="Times New Roman" panose="02020603050405020304" pitchFamily="18" charset="0"/>
              </a:rPr>
              <a:t>LUYỆN TỪ VÀ CÂU</a:t>
            </a:r>
          </a:p>
          <a:p>
            <a:pPr algn="ctr"/>
            <a:r>
              <a:rPr lang="en-US" sz="3600" b="1" dirty="0">
                <a:ln w="9525" cap="flat" cmpd="sng">
                  <a:solidFill>
                    <a:srgbClr val="FF0000"/>
                  </a:solidFill>
                  <a:prstDash val="solid"/>
                  <a:headEnd type="none" w="med" len="med"/>
                  <a:tailEnd type="none" w="med" len="med"/>
                </a:ln>
                <a:solidFill>
                  <a:srgbClr val="FF0000"/>
                </a:solidFill>
                <a:effectLst>
                  <a:outerShdw dist="45791" dir="2021404" algn="ctr" rotWithShape="0">
                    <a:srgbClr val="B2B2B2">
                      <a:alpha val="79999"/>
                    </a:srgbClr>
                  </a:outerShdw>
                </a:effectLst>
                <a:latin typeface="Times New Roman" panose="02020603050405020304" pitchFamily="18" charset="0"/>
                <a:ea typeface="Times New Roman" panose="02020603050405020304" pitchFamily="18" charset="0"/>
              </a:rPr>
              <a:t>MRVT: BẢO VỆ MÔI </a:t>
            </a:r>
            <a:r>
              <a:rPr lang="en-US" sz="3600" b="1" dirty="0" smtClean="0">
                <a:ln w="9525" cap="flat" cmpd="sng">
                  <a:solidFill>
                    <a:srgbClr val="FF0000"/>
                  </a:solidFill>
                  <a:prstDash val="solid"/>
                  <a:headEnd type="none" w="med" len="med"/>
                  <a:tailEnd type="none" w="med" len="med"/>
                </a:ln>
                <a:solidFill>
                  <a:srgbClr val="FF0000"/>
                </a:solidFill>
                <a:effectLst>
                  <a:outerShdw dist="45791" dir="2021404" algn="ctr" rotWithShape="0">
                    <a:srgbClr val="B2B2B2">
                      <a:alpha val="79999"/>
                    </a:srgbClr>
                  </a:outerShdw>
                </a:effectLst>
                <a:latin typeface="Times New Roman" panose="02020603050405020304" pitchFamily="18" charset="0"/>
                <a:ea typeface="Times New Roman" panose="02020603050405020304" pitchFamily="18" charset="0"/>
              </a:rPr>
              <a:t>TRƯỜNG</a:t>
            </a:r>
            <a:endParaRPr lang="vi-VN" sz="3600" b="1" dirty="0" smtClean="0">
              <a:ln w="9525" cap="flat" cmpd="sng">
                <a:solidFill>
                  <a:srgbClr val="FF0000"/>
                </a:solidFill>
                <a:prstDash val="solid"/>
                <a:headEnd type="none" w="med" len="med"/>
                <a:tailEnd type="none" w="med" len="med"/>
              </a:ln>
              <a:solidFill>
                <a:srgbClr val="FF0000"/>
              </a:solidFill>
              <a:effectLst>
                <a:outerShdw dist="45791" dir="2021404" algn="ctr" rotWithShape="0">
                  <a:srgbClr val="B2B2B2">
                    <a:alpha val="79999"/>
                  </a:srgbClr>
                </a:outerShdw>
              </a:effectLst>
              <a:latin typeface="Times New Roman" panose="02020603050405020304" pitchFamily="18" charset="0"/>
              <a:ea typeface="Times New Roman" panose="02020603050405020304" pitchFamily="18" charset="0"/>
            </a:endParaRPr>
          </a:p>
          <a:p>
            <a:pPr algn="ctr"/>
            <a:r>
              <a:rPr lang="vi-VN" sz="3600" b="1" dirty="0" smtClean="0">
                <a:ln w="9525" cap="flat" cmpd="sng">
                  <a:solidFill>
                    <a:srgbClr val="FF0000"/>
                  </a:solidFill>
                  <a:prstDash val="solid"/>
                  <a:headEnd type="none" w="med" len="med"/>
                  <a:tailEnd type="none" w="med" len="med"/>
                </a:ln>
                <a:solidFill>
                  <a:srgbClr val="FF0000"/>
                </a:solidFill>
                <a:effectLst>
                  <a:outerShdw dist="45791" dir="2021404" algn="ctr" rotWithShape="0">
                    <a:srgbClr val="B2B2B2">
                      <a:alpha val="79999"/>
                    </a:srgbClr>
                  </a:outerShdw>
                </a:effectLst>
                <a:latin typeface="Times New Roman" panose="02020603050405020304" pitchFamily="18" charset="0"/>
                <a:ea typeface="Times New Roman" panose="02020603050405020304" pitchFamily="18" charset="0"/>
              </a:rPr>
              <a:t>(Trang 115)</a:t>
            </a:r>
            <a:endParaRPr lang="en-US" sz="3600" b="1" dirty="0">
              <a:ln w="9525" cap="flat" cmpd="sng">
                <a:solidFill>
                  <a:srgbClr val="FF0000"/>
                </a:solidFill>
                <a:prstDash val="solid"/>
                <a:headEnd type="none" w="med" len="med"/>
                <a:tailEnd type="none" w="med" len="med"/>
              </a:ln>
              <a:solidFill>
                <a:srgbClr val="FF0000"/>
              </a:solidFill>
              <a:effectLst>
                <a:outerShdw dist="45791" dir="2021404" algn="ctr" rotWithShape="0">
                  <a:srgbClr val="B2B2B2">
                    <a:alpha val="79999"/>
                  </a:srgbClr>
                </a:outerShdw>
              </a:effectLst>
              <a:latin typeface="Times New Roman" panose="02020603050405020304" pitchFamily="18" charset="0"/>
              <a:ea typeface="Times New Roman" panose="02020603050405020304" pitchFamily="18" charset="0"/>
            </a:endParaRPr>
          </a:p>
        </p:txBody>
      </p:sp>
      <p:pic>
        <p:nvPicPr>
          <p:cNvPr id="3076" name="Picture 3" descr="WhitecornerFlower"/>
          <p:cNvPicPr>
            <a:picLocks noChangeAspect="1"/>
          </p:cNvPicPr>
          <p:nvPr/>
        </p:nvPicPr>
        <p:blipFill>
          <a:blip r:embed="rId2"/>
          <a:stretch>
            <a:fillRect/>
          </a:stretch>
        </p:blipFill>
        <p:spPr>
          <a:xfrm>
            <a:off x="0" y="5638800"/>
            <a:ext cx="1219200" cy="1219200"/>
          </a:xfrm>
          <a:prstGeom prst="rect">
            <a:avLst/>
          </a:prstGeom>
          <a:noFill/>
          <a:ln w="9525">
            <a:noFill/>
          </a:ln>
        </p:spPr>
      </p:pic>
      <p:pic>
        <p:nvPicPr>
          <p:cNvPr id="3077" name="Picture 4" descr="WhitecornerFlower"/>
          <p:cNvPicPr>
            <a:picLocks noChangeAspect="1"/>
          </p:cNvPicPr>
          <p:nvPr/>
        </p:nvPicPr>
        <p:blipFill>
          <a:blip r:embed="rId3"/>
          <a:stretch>
            <a:fillRect/>
          </a:stretch>
        </p:blipFill>
        <p:spPr>
          <a:xfrm>
            <a:off x="7772400" y="5486400"/>
            <a:ext cx="1371600" cy="1371600"/>
          </a:xfrm>
          <a:prstGeom prst="rect">
            <a:avLst/>
          </a:prstGeom>
          <a:noFill/>
          <a:ln w="9525">
            <a:noFill/>
          </a:ln>
        </p:spPr>
      </p:pic>
      <p:pic>
        <p:nvPicPr>
          <p:cNvPr id="3078" name="Picture 19"/>
          <p:cNvPicPr>
            <a:picLocks noChangeAspect="1"/>
          </p:cNvPicPr>
          <p:nvPr/>
        </p:nvPicPr>
        <p:blipFill>
          <a:blip r:embed="rId4"/>
          <a:stretch>
            <a:fillRect/>
          </a:stretch>
        </p:blipFill>
        <p:spPr>
          <a:xfrm>
            <a:off x="25400" y="25400"/>
            <a:ext cx="682625" cy="2481263"/>
          </a:xfrm>
          <a:prstGeom prst="rect">
            <a:avLst/>
          </a:prstGeom>
          <a:noFill/>
          <a:ln w="9525">
            <a:noFill/>
          </a:ln>
        </p:spPr>
      </p:pic>
      <p:pic>
        <p:nvPicPr>
          <p:cNvPr id="3079" name="Picture 20"/>
          <p:cNvPicPr>
            <a:picLocks noChangeAspect="1"/>
          </p:cNvPicPr>
          <p:nvPr/>
        </p:nvPicPr>
        <p:blipFill>
          <a:blip r:embed="rId4"/>
          <a:stretch>
            <a:fillRect/>
          </a:stretch>
        </p:blipFill>
        <p:spPr>
          <a:xfrm>
            <a:off x="8435975" y="63500"/>
            <a:ext cx="682625" cy="2481263"/>
          </a:xfrm>
          <a:prstGeom prst="rect">
            <a:avLst/>
          </a:prstGeom>
          <a:noFill/>
          <a:ln w="9525">
            <a:noFill/>
          </a:ln>
        </p:spPr>
      </p:pic>
      <p:sp>
        <p:nvSpPr>
          <p:cNvPr id="3080" name="Rectangle 36"/>
          <p:cNvSpPr/>
          <p:nvPr/>
        </p:nvSpPr>
        <p:spPr>
          <a:xfrm>
            <a:off x="0" y="0"/>
            <a:ext cx="9144000" cy="6858000"/>
          </a:xfrm>
          <a:prstGeom prst="rect">
            <a:avLst/>
          </a:prstGeom>
          <a:noFill/>
          <a:ln w="57150" cap="flat" cmpd="sng">
            <a:pattFill prst="sphere">
              <a:fgClr>
                <a:srgbClr val="0000FF"/>
              </a:fgClr>
              <a:bgClr>
                <a:srgbClr val="FF0000"/>
              </a:bgClr>
            </a:patt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defTabSz="457200">
              <a:lnSpc>
                <a:spcPct val="100000"/>
              </a:lnSpc>
              <a:spcBef>
                <a:spcPct val="0"/>
              </a:spcBef>
              <a:buFontTx/>
              <a:buNone/>
            </a:pPr>
            <a:endParaRPr lang="vi-VN" altLang="en-US" sz="1800" dirty="0">
              <a:latin typeface="Times New Roman" panose="02020603050405020304" pitchFamily="18"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Group 7"/>
          <p:cNvGrpSpPr/>
          <p:nvPr/>
        </p:nvGrpSpPr>
        <p:grpSpPr>
          <a:xfrm>
            <a:off x="152400" y="1219200"/>
            <a:ext cx="7772400" cy="381000"/>
            <a:chOff x="672" y="768"/>
            <a:chExt cx="3312" cy="432"/>
          </a:xfrm>
        </p:grpSpPr>
        <p:sp useBgFill="1">
          <p:nvSpPr>
            <p:cNvPr id="10248" name="AutoShape 8"/>
            <p:cNvSpPr>
              <a:spLocks noChangeArrowheads="1"/>
            </p:cNvSpPr>
            <p:nvPr/>
          </p:nvSpPr>
          <p:spPr bwMode="auto">
            <a:xfrm>
              <a:off x="672" y="768"/>
              <a:ext cx="576" cy="432"/>
            </a:xfrm>
            <a:prstGeom prst="flowChartOffpageConnector">
              <a:avLst/>
            </a:prstGeom>
            <a:ln w="9525">
              <a:solidFill>
                <a:srgbClr val="FF00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dirty="0">
                  <a:ln>
                    <a:noFill/>
                  </a:ln>
                  <a:solidFill>
                    <a:schemeClr val="tx1"/>
                  </a:solidFill>
                  <a:effectLst>
                    <a:outerShdw blurRad="38100" dist="38100" dir="2700000" algn="tl">
                      <a:srgbClr val="C0C0C0"/>
                    </a:outerShdw>
                  </a:effectLst>
                  <a:uLnTx/>
                  <a:uFillTx/>
                  <a:latin typeface="Times New Roman" panose="02020603050405020304" pitchFamily="18" charset="0"/>
                  <a:ea typeface="+mn-ea"/>
                  <a:cs typeface="+mn-cs"/>
                </a:rPr>
                <a:t>A</a:t>
              </a:r>
            </a:p>
          </p:txBody>
        </p:sp>
        <p:sp useBgFill="1">
          <p:nvSpPr>
            <p:cNvPr id="10249" name="AutoShape 9"/>
            <p:cNvSpPr>
              <a:spLocks noChangeArrowheads="1"/>
            </p:cNvSpPr>
            <p:nvPr/>
          </p:nvSpPr>
          <p:spPr bwMode="auto">
            <a:xfrm>
              <a:off x="3408" y="768"/>
              <a:ext cx="576" cy="432"/>
            </a:xfrm>
            <a:prstGeom prst="flowChartOffpageConnector">
              <a:avLst/>
            </a:prstGeom>
            <a:ln w="9525">
              <a:solidFill>
                <a:srgbClr val="FF00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dirty="0">
                  <a:ln>
                    <a:noFill/>
                  </a:ln>
                  <a:solidFill>
                    <a:schemeClr val="tx1"/>
                  </a:solidFill>
                  <a:effectLst>
                    <a:outerShdw blurRad="38100" dist="38100" dir="2700000" algn="tl">
                      <a:srgbClr val="C0C0C0"/>
                    </a:outerShdw>
                  </a:effectLst>
                  <a:uLnTx/>
                  <a:uFillTx/>
                  <a:latin typeface="Times New Roman" panose="02020603050405020304" pitchFamily="18" charset="0"/>
                  <a:ea typeface="+mn-ea"/>
                  <a:cs typeface="+mn-cs"/>
                </a:rPr>
                <a:t>B</a:t>
              </a:r>
            </a:p>
          </p:txBody>
        </p:sp>
      </p:grpSp>
      <p:sp>
        <p:nvSpPr>
          <p:cNvPr id="12291" name="Rectangle 10"/>
          <p:cNvSpPr>
            <a:spLocks noGrp="1"/>
          </p:cNvSpPr>
          <p:nvPr>
            <p:ph type="title" idx="4294967295"/>
          </p:nvPr>
        </p:nvSpPr>
        <p:spPr>
          <a:xfrm>
            <a:off x="381000" y="76200"/>
            <a:ext cx="8763000" cy="762000"/>
          </a:xfrm>
          <a:ln/>
        </p:spPr>
        <p:txBody>
          <a:bodyPr vert="horz" wrap="square" lIns="91440" tIns="45720" rIns="91440" bIns="45720" anchor="ctr" anchorCtr="0"/>
          <a:lstStyle/>
          <a:p>
            <a:r>
              <a:rPr lang="en-US" altLang="en-US" sz="2900" b="1" dirty="0">
                <a:solidFill>
                  <a:srgbClr val="660066"/>
                </a:solidFill>
                <a:latin typeface="Times New Roman" panose="02020603050405020304" pitchFamily="18" charset="0"/>
              </a:rPr>
              <a:t>b) Nối các t</a:t>
            </a:r>
            <a:r>
              <a:rPr lang="vi-VN" altLang="en-US" sz="2900" b="1" dirty="0">
                <a:solidFill>
                  <a:srgbClr val="660066"/>
                </a:solidFill>
                <a:latin typeface="Times New Roman" panose="02020603050405020304" pitchFamily="18" charset="0"/>
              </a:rPr>
              <a:t>ừ</a:t>
            </a:r>
            <a:r>
              <a:rPr lang="en-US" altLang="en-US" sz="2900" b="1" dirty="0">
                <a:solidFill>
                  <a:srgbClr val="660066"/>
                </a:solidFill>
                <a:latin typeface="Times New Roman" panose="02020603050405020304" pitchFamily="18" charset="0"/>
              </a:rPr>
              <a:t> ở cột A ứng với nghĩa ở cột B.</a:t>
            </a:r>
          </a:p>
        </p:txBody>
      </p:sp>
      <p:grpSp>
        <p:nvGrpSpPr>
          <p:cNvPr id="12292" name="Group 11"/>
          <p:cNvGrpSpPr/>
          <p:nvPr/>
        </p:nvGrpSpPr>
        <p:grpSpPr>
          <a:xfrm>
            <a:off x="0" y="2286000"/>
            <a:ext cx="8915400" cy="3581400"/>
            <a:chOff x="384" y="1344"/>
            <a:chExt cx="5232" cy="2256"/>
          </a:xfrm>
        </p:grpSpPr>
        <p:sp>
          <p:nvSpPr>
            <p:cNvPr id="12296" name="AutoShape 12"/>
            <p:cNvSpPr/>
            <p:nvPr/>
          </p:nvSpPr>
          <p:spPr>
            <a:xfrm>
              <a:off x="384" y="1440"/>
              <a:ext cx="1056" cy="520"/>
            </a:xfrm>
            <a:prstGeom prst="flowChartProcess">
              <a:avLst/>
            </a:prstGeom>
            <a:gradFill rotWithShape="1">
              <a:gsLst>
                <a:gs pos="0">
                  <a:srgbClr val="99CCFF"/>
                </a:gs>
                <a:gs pos="50000">
                  <a:srgbClr val="F2F9FF"/>
                </a:gs>
                <a:gs pos="100000">
                  <a:srgbClr val="99CCFF"/>
                </a:gs>
              </a:gsLst>
              <a:lin ang="5400000" scaled="1"/>
              <a:tileRect/>
            </a:gradFill>
            <a:ln w="9525" cap="flat" cmpd="sng">
              <a:prstDash val="solid"/>
              <a:miter/>
              <a:headEnd type="none" w="med" len="med"/>
              <a:tailEnd type="none" w="med" len="med"/>
            </a:ln>
            <a:scene3d>
              <a:camera prst="legacyObliqueTopRight">
                <a:rot lat="0" lon="0" rev="0"/>
              </a:camera>
              <a:lightRig rig="legacyFlat3" dir="b"/>
            </a:scene3d>
            <a:sp3d extrusionH="430200" prstMaterial="legacyMatte">
              <a:bevelT w="13500" h="13500" prst="angle"/>
              <a:bevelB w="13500" h="13500" prst="angle"/>
              <a:extrusionClr>
                <a:srgbClr val="99CCFF"/>
              </a:extrusionClr>
            </a:sp3d>
          </p:spPr>
          <p:txBody>
            <a:bodyPr wrap="none" anchor="ctr" anchorCtr="0">
              <a:flatTx/>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sz="3600" b="1" dirty="0">
                  <a:solidFill>
                    <a:srgbClr val="130BAF"/>
                  </a:solidFill>
                  <a:latin typeface="Times New Roman" panose="02020603050405020304" pitchFamily="18" charset="0"/>
                </a:rPr>
                <a:t>sinh vật</a:t>
              </a:r>
              <a:endParaRPr lang="en-US" altLang="en-US" sz="3600" b="1" dirty="0">
                <a:solidFill>
                  <a:srgbClr val="130BAF"/>
                </a:solidFill>
                <a:latin typeface="VNI-Vari" pitchFamily="2" charset="0"/>
              </a:endParaRPr>
            </a:p>
          </p:txBody>
        </p:sp>
        <p:sp>
          <p:nvSpPr>
            <p:cNvPr id="12297" name="AutoShape 13"/>
            <p:cNvSpPr/>
            <p:nvPr/>
          </p:nvSpPr>
          <p:spPr>
            <a:xfrm>
              <a:off x="384" y="2304"/>
              <a:ext cx="1056" cy="497"/>
            </a:xfrm>
            <a:prstGeom prst="flowChartProcess">
              <a:avLst/>
            </a:prstGeom>
            <a:gradFill rotWithShape="1">
              <a:gsLst>
                <a:gs pos="0">
                  <a:srgbClr val="99CCFF"/>
                </a:gs>
                <a:gs pos="50000">
                  <a:srgbClr val="F2F9FF"/>
                </a:gs>
                <a:gs pos="100000">
                  <a:srgbClr val="99CCFF"/>
                </a:gs>
              </a:gsLst>
              <a:lin ang="5400000" scaled="1"/>
              <a:tileRect/>
            </a:gradFill>
            <a:ln w="9525" cap="flat" cmpd="sng">
              <a:prstDash val="solid"/>
              <a:miter/>
              <a:headEnd type="none" w="med" len="med"/>
              <a:tailEnd type="none" w="med" len="med"/>
            </a:ln>
            <a:scene3d>
              <a:camera prst="legacyObliqueTopRight">
                <a:rot lat="0" lon="0" rev="0"/>
              </a:camera>
              <a:lightRig rig="legacyFlat3" dir="b"/>
            </a:scene3d>
            <a:sp3d extrusionH="430200" prstMaterial="legacyMatte">
              <a:bevelT w="13500" h="13500" prst="angle"/>
              <a:bevelB w="13500" h="13500" prst="angle"/>
              <a:extrusionClr>
                <a:srgbClr val="99CCFF"/>
              </a:extrusionClr>
            </a:sp3d>
          </p:spPr>
          <p:txBody>
            <a:bodyPr wrap="none" anchor="ctr" anchorCtr="0">
              <a:flatTx/>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sz="3600" b="1" dirty="0">
                  <a:solidFill>
                    <a:srgbClr val="130BAF"/>
                  </a:solidFill>
                  <a:latin typeface="Times New Roman" panose="02020603050405020304" pitchFamily="18" charset="0"/>
                </a:rPr>
                <a:t>sinh thái</a:t>
              </a:r>
              <a:endParaRPr lang="en-US" altLang="en-US" sz="3600" b="1" dirty="0">
                <a:solidFill>
                  <a:srgbClr val="130BAF"/>
                </a:solidFill>
                <a:latin typeface="VNI-Vari" pitchFamily="2" charset="0"/>
              </a:endParaRPr>
            </a:p>
          </p:txBody>
        </p:sp>
        <p:sp>
          <p:nvSpPr>
            <p:cNvPr id="12298" name="AutoShape 14"/>
            <p:cNvSpPr/>
            <p:nvPr/>
          </p:nvSpPr>
          <p:spPr>
            <a:xfrm>
              <a:off x="384" y="3168"/>
              <a:ext cx="1056" cy="432"/>
            </a:xfrm>
            <a:prstGeom prst="flowChartProcess">
              <a:avLst/>
            </a:prstGeom>
            <a:gradFill rotWithShape="1">
              <a:gsLst>
                <a:gs pos="0">
                  <a:srgbClr val="99CCFF"/>
                </a:gs>
                <a:gs pos="50000">
                  <a:srgbClr val="F2F9FF"/>
                </a:gs>
                <a:gs pos="100000">
                  <a:srgbClr val="99CCFF"/>
                </a:gs>
              </a:gsLst>
              <a:lin ang="5400000" scaled="1"/>
              <a:tileRect/>
            </a:gradFill>
            <a:ln w="9525" cap="flat" cmpd="sng">
              <a:prstDash val="solid"/>
              <a:miter/>
              <a:headEnd type="none" w="med" len="med"/>
              <a:tailEnd type="none" w="med" len="med"/>
            </a:ln>
            <a:scene3d>
              <a:camera prst="legacyObliqueTopRight">
                <a:rot lat="0" lon="0" rev="0"/>
              </a:camera>
              <a:lightRig rig="legacyFlat3" dir="b"/>
            </a:scene3d>
            <a:sp3d extrusionH="430200" prstMaterial="legacyMatte">
              <a:bevelT w="13500" h="13500" prst="angle"/>
              <a:bevelB w="13500" h="13500" prst="angle"/>
              <a:extrusionClr>
                <a:srgbClr val="99CCFF"/>
              </a:extrusionClr>
            </a:sp3d>
          </p:spPr>
          <p:txBody>
            <a:bodyPr wrap="none" anchor="ctr" anchorCtr="0">
              <a:flatTx/>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sz="3600" b="1" dirty="0">
                  <a:solidFill>
                    <a:srgbClr val="130BAF"/>
                  </a:solidFill>
                  <a:latin typeface="Times New Roman" panose="02020603050405020304" pitchFamily="18" charset="0"/>
                </a:rPr>
                <a:t>hình thái</a:t>
              </a:r>
              <a:endParaRPr lang="en-US" altLang="en-US" sz="3600" b="1" dirty="0">
                <a:solidFill>
                  <a:srgbClr val="130BAF"/>
                </a:solidFill>
                <a:latin typeface="VNI-Vari" pitchFamily="2" charset="0"/>
              </a:endParaRPr>
            </a:p>
          </p:txBody>
        </p:sp>
        <p:sp>
          <p:nvSpPr>
            <p:cNvPr id="10255" name="AutoShape 15"/>
            <p:cNvSpPr>
              <a:spLocks noChangeArrowheads="1"/>
            </p:cNvSpPr>
            <p:nvPr/>
          </p:nvSpPr>
          <p:spPr bwMode="auto">
            <a:xfrm>
              <a:off x="1824" y="1344"/>
              <a:ext cx="3792" cy="616"/>
            </a:xfrm>
            <a:prstGeom prst="flowChartProcess">
              <a:avLst/>
            </a:prstGeom>
            <a:gradFill rotWithShape="0">
              <a:gsLst>
                <a:gs pos="0">
                  <a:srgbClr val="FFFFFF">
                    <a:gamma/>
                    <a:shade val="82353"/>
                    <a:invGamma/>
                  </a:srgbClr>
                </a:gs>
                <a:gs pos="50000">
                  <a:srgbClr val="FFFFFF">
                    <a:alpha val="77000"/>
                  </a:srgbClr>
                </a:gs>
                <a:gs pos="100000">
                  <a:srgbClr val="FFFFFF">
                    <a:gamma/>
                    <a:shade val="82353"/>
                    <a:invGamma/>
                  </a:srgbClr>
                </a:gs>
              </a:gsLst>
              <a:lin ang="5400000" scaled="1"/>
            </a:gradFill>
            <a:ln w="9525">
              <a:miter lim="800000"/>
            </a:ln>
            <a:effectLst/>
            <a:scene3d>
              <a:camera prst="legacyObliqueTopRight"/>
              <a:lightRig rig="legacyFlat3" dir="b"/>
            </a:scene3d>
            <a:sp3d extrusionH="430200" prstMaterial="legacyMatte">
              <a:bevelT w="13500" h="13500" prst="angle"/>
              <a:bevelB w="13500" h="13500" prst="angle"/>
              <a:extrusionClr>
                <a:srgbClr val="FFFFFF"/>
              </a:extrusionClr>
            </a:sp3d>
          </p:spPr>
          <p:txBody>
            <a:bodyPr wrap="none" anchor="ctr">
              <a:flatTx/>
            </a:bodyP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quan</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hê</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giữa</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sinh</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vật</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kê</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cả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người</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p>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với</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môi</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trường</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xung</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quanh</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a:t>
              </a:r>
              <a:endParaRPr kumimoji="0" lang="en-US" sz="2800" b="1" i="0" u="none" strike="noStrike" kern="1200" cap="none" spc="0" normalizeH="0" baseline="0" noProof="0">
                <a:ln>
                  <a:noFill/>
                </a:ln>
                <a:solidFill>
                  <a:srgbClr val="080100"/>
                </a:solidFill>
                <a:effectLst/>
                <a:uLnTx/>
                <a:uFillTx/>
                <a:latin typeface="VNI-Vari" pitchFamily="2" charset="0"/>
                <a:ea typeface="+mn-ea"/>
                <a:cs typeface="+mn-cs"/>
              </a:endParaRPr>
            </a:p>
          </p:txBody>
        </p:sp>
        <p:sp>
          <p:nvSpPr>
            <p:cNvPr id="10256" name="AutoShape 16"/>
            <p:cNvSpPr>
              <a:spLocks noChangeArrowheads="1"/>
            </p:cNvSpPr>
            <p:nvPr/>
          </p:nvSpPr>
          <p:spPr bwMode="auto">
            <a:xfrm>
              <a:off x="1824" y="2208"/>
              <a:ext cx="3792" cy="664"/>
            </a:xfrm>
            <a:prstGeom prst="flowChartProcess">
              <a:avLst/>
            </a:prstGeom>
            <a:gradFill rotWithShape="0">
              <a:gsLst>
                <a:gs pos="0">
                  <a:srgbClr val="FFFFFF">
                    <a:gamma/>
                    <a:shade val="82353"/>
                    <a:invGamma/>
                  </a:srgbClr>
                </a:gs>
                <a:gs pos="50000">
                  <a:srgbClr val="FFFFFF">
                    <a:alpha val="77000"/>
                  </a:srgbClr>
                </a:gs>
                <a:gs pos="100000">
                  <a:srgbClr val="FFFFFF">
                    <a:gamma/>
                    <a:shade val="82353"/>
                    <a:invGamma/>
                  </a:srgbClr>
                </a:gs>
              </a:gsLst>
              <a:lin ang="5400000" scaled="1"/>
            </a:gradFill>
            <a:ln w="9525">
              <a:miter lim="800000"/>
            </a:ln>
            <a:effectLst/>
            <a:scene3d>
              <a:camera prst="legacyObliqueTopRight"/>
              <a:lightRig rig="legacyFlat3" dir="b"/>
            </a:scene3d>
            <a:sp3d extrusionH="430200" prstMaterial="legacyMatte">
              <a:bevelT w="13500" h="13500" prst="angle"/>
              <a:bevelB w="13500" h="13500" prst="angle"/>
              <a:extrusionClr>
                <a:srgbClr val="FFFFFF"/>
              </a:extrusionClr>
            </a:sp3d>
          </p:spPr>
          <p:txBody>
            <a:bodyPr wrap="none" anchor="ctr">
              <a:flatTx/>
            </a:bodyPr>
            <a:lstStyle/>
            <a:p>
              <a:pPr marL="0" marR="0" lvl="0" indent="0" algn="l" defTabSz="457200" rtl="0" eaLnBrk="0" fontAlgn="base" latinLnBrk="0" hangingPunct="0">
                <a:lnSpc>
                  <a:spcPct val="100000"/>
                </a:lnSpc>
                <a:spcBef>
                  <a:spcPct val="0"/>
                </a:spcBef>
                <a:spcAft>
                  <a:spcPct val="0"/>
                </a:spcAft>
                <a:buClrTx/>
                <a:buSzTx/>
                <a:buFontTx/>
                <a:buNone/>
                <a:defRPr/>
              </a:pP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tên</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gọi</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chung</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các</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vật</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sống</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bao</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gồm</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p>
            <a:p>
              <a:pPr marL="0" marR="0" lvl="0" indent="0" algn="l" defTabSz="457200" rtl="0" eaLnBrk="0" fontAlgn="base" latinLnBrk="0" hangingPunct="0">
                <a:lnSpc>
                  <a:spcPct val="100000"/>
                </a:lnSpc>
                <a:spcBef>
                  <a:spcPct val="0"/>
                </a:spcBef>
                <a:spcAft>
                  <a:spcPct val="0"/>
                </a:spcAft>
                <a:buClrTx/>
                <a:buSzTx/>
                <a:buFontTx/>
                <a:buNone/>
                <a:defRPr/>
              </a:pP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động</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vật</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thực</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vật</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va</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vi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sinh</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vật</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có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sinh</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ra</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lớn</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p>
            <a:p>
              <a:pPr marL="0" marR="0" lvl="0" indent="0" algn="l" defTabSz="457200" rtl="0" eaLnBrk="0" fontAlgn="base" latinLnBrk="0" hangingPunct="0">
                <a:lnSpc>
                  <a:spcPct val="100000"/>
                </a:lnSpc>
                <a:spcBef>
                  <a:spcPct val="0"/>
                </a:spcBef>
                <a:spcAft>
                  <a:spcPct val="0"/>
                </a:spcAft>
                <a:buClrTx/>
                <a:buSzTx/>
                <a:buFontTx/>
                <a:buNone/>
                <a:defRPr/>
              </a:pP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lên</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và</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 </a:t>
              </a:r>
              <a:r>
                <a:rPr kumimoji="0" lang="en-US" sz="2400" b="1" i="0" u="none" strike="noStrike" kern="1200" cap="none" spc="0" normalizeH="0" baseline="0" noProof="0" dirty="0" err="1">
                  <a:ln>
                    <a:noFill/>
                  </a:ln>
                  <a:solidFill>
                    <a:srgbClr val="080100"/>
                  </a:solidFill>
                  <a:effectLst/>
                  <a:uLnTx/>
                  <a:uFillTx/>
                  <a:latin typeface="Times New Roman" panose="02020603050405020304" pitchFamily="18" charset="0"/>
                  <a:ea typeface="+mn-ea"/>
                  <a:cs typeface="+mn-cs"/>
                </a:rPr>
                <a:t>chết</a:t>
              </a:r>
              <a:r>
                <a:rPr kumimoji="0" lang="en-US" sz="2400" b="1" i="0" u="none" strike="noStrike" kern="1200" cap="none" spc="0" normalizeH="0" baseline="0" noProof="0" dirty="0">
                  <a:ln>
                    <a:noFill/>
                  </a:ln>
                  <a:solidFill>
                    <a:srgbClr val="080100"/>
                  </a:solidFill>
                  <a:effectLst/>
                  <a:uLnTx/>
                  <a:uFillTx/>
                  <a:latin typeface="Times New Roman" panose="02020603050405020304" pitchFamily="18" charset="0"/>
                  <a:ea typeface="+mn-ea"/>
                  <a:cs typeface="+mn-cs"/>
                </a:rPr>
                <a:t>.</a:t>
              </a:r>
              <a:endParaRPr kumimoji="0" lang="en-US" sz="2400" b="1" i="0" u="none" strike="noStrike" kern="1200" cap="none" spc="0" normalizeH="0" baseline="0" noProof="0" dirty="0">
                <a:ln>
                  <a:noFill/>
                </a:ln>
                <a:solidFill>
                  <a:srgbClr val="080100"/>
                </a:solidFill>
                <a:effectLst/>
                <a:uLnTx/>
                <a:uFillTx/>
                <a:latin typeface="VNI-Vari" pitchFamily="2" charset="0"/>
                <a:ea typeface="+mn-ea"/>
                <a:cs typeface="+mn-cs"/>
              </a:endParaRPr>
            </a:p>
          </p:txBody>
        </p:sp>
        <p:sp>
          <p:nvSpPr>
            <p:cNvPr id="10257" name="AutoShape 17"/>
            <p:cNvSpPr>
              <a:spLocks noChangeArrowheads="1"/>
            </p:cNvSpPr>
            <p:nvPr/>
          </p:nvSpPr>
          <p:spPr bwMode="auto">
            <a:xfrm>
              <a:off x="1824" y="3070"/>
              <a:ext cx="3792" cy="530"/>
            </a:xfrm>
            <a:prstGeom prst="flowChartProcess">
              <a:avLst/>
            </a:prstGeom>
            <a:gradFill rotWithShape="0">
              <a:gsLst>
                <a:gs pos="0">
                  <a:srgbClr val="FFFFFF">
                    <a:gamma/>
                    <a:shade val="82353"/>
                    <a:invGamma/>
                  </a:srgbClr>
                </a:gs>
                <a:gs pos="50000">
                  <a:srgbClr val="FFFFFF">
                    <a:alpha val="77000"/>
                  </a:srgbClr>
                </a:gs>
                <a:gs pos="100000">
                  <a:srgbClr val="FFFFFF">
                    <a:gamma/>
                    <a:shade val="82353"/>
                    <a:invGamma/>
                  </a:srgbClr>
                </a:gs>
              </a:gsLst>
              <a:lin ang="5400000" scaled="1"/>
            </a:gradFill>
            <a:ln w="9525">
              <a:miter lim="800000"/>
            </a:ln>
            <a:effectLst/>
            <a:scene3d>
              <a:camera prst="legacyObliqueTopRight"/>
              <a:lightRig rig="legacyFlat3" dir="b"/>
            </a:scene3d>
            <a:sp3d extrusionH="430200" prstMaterial="legacyMatte">
              <a:bevelT w="13500" h="13500" prst="angle"/>
              <a:bevelB w="13500" h="13500" prst="angle"/>
              <a:extrusionClr>
                <a:srgbClr val="FFFFFF"/>
              </a:extrusionClr>
            </a:sp3d>
          </p:spPr>
          <p:txBody>
            <a:bodyPr wrap="none" anchor="ctr">
              <a:flatTx/>
            </a:bodyP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hình</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thức</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biểu</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hiện</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ra</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bên</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ngoài</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của</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p>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sư</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vật</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có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thê</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quan</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sát</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 </a:t>
              </a:r>
              <a:r>
                <a:rPr kumimoji="0" lang="en-US" sz="2800" b="1" i="0" u="none" strike="noStrike" kern="1200" cap="none" spc="0" normalizeH="0" baseline="0" noProof="0" err="1">
                  <a:ln>
                    <a:noFill/>
                  </a:ln>
                  <a:solidFill>
                    <a:srgbClr val="080100"/>
                  </a:solidFill>
                  <a:effectLst/>
                  <a:uLnTx/>
                  <a:uFillTx/>
                  <a:latin typeface="Times New Roman" panose="02020603050405020304" pitchFamily="18" charset="0"/>
                  <a:ea typeface="+mn-ea"/>
                  <a:cs typeface="+mn-cs"/>
                </a:rPr>
                <a:t>được</a:t>
              </a:r>
              <a:r>
                <a:rPr kumimoji="0" lang="en-US" sz="2800" b="1" i="0" u="none" strike="noStrike" kern="1200" cap="none" spc="0" normalizeH="0" baseline="0" noProof="0">
                  <a:ln>
                    <a:noFill/>
                  </a:ln>
                  <a:solidFill>
                    <a:srgbClr val="080100"/>
                  </a:solidFill>
                  <a:effectLst/>
                  <a:uLnTx/>
                  <a:uFillTx/>
                  <a:latin typeface="Times New Roman" panose="02020603050405020304" pitchFamily="18" charset="0"/>
                  <a:ea typeface="+mn-ea"/>
                  <a:cs typeface="+mn-cs"/>
                </a:rPr>
                <a:t>.</a:t>
              </a:r>
              <a:endParaRPr kumimoji="0" lang="en-US" sz="2800" b="1" i="0" u="none" strike="noStrike" kern="1200" cap="none" spc="0" normalizeH="0" baseline="0" noProof="0">
                <a:ln>
                  <a:noFill/>
                </a:ln>
                <a:solidFill>
                  <a:srgbClr val="080100"/>
                </a:solidFill>
                <a:effectLst/>
                <a:uLnTx/>
                <a:uFillTx/>
                <a:latin typeface="VNI-Vari" pitchFamily="2" charset="0"/>
                <a:ea typeface="+mn-ea"/>
                <a:cs typeface="+mn-cs"/>
              </a:endParaRPr>
            </a:p>
          </p:txBody>
        </p:sp>
      </p:grpSp>
      <p:sp>
        <p:nvSpPr>
          <p:cNvPr id="10259" name="Line 19"/>
          <p:cNvSpPr/>
          <p:nvPr/>
        </p:nvSpPr>
        <p:spPr>
          <a:xfrm>
            <a:off x="1905000" y="2590800"/>
            <a:ext cx="609600" cy="1676400"/>
          </a:xfrm>
          <a:prstGeom prst="line">
            <a:avLst/>
          </a:prstGeom>
          <a:ln w="88900" cap="flat" cmpd="sng">
            <a:solidFill>
              <a:srgbClr val="FF0000"/>
            </a:solidFill>
            <a:prstDash val="solid"/>
            <a:headEnd type="none" w="med" len="med"/>
            <a:tailEnd type="triangle" w="med" len="med"/>
          </a:ln>
        </p:spPr>
      </p:sp>
      <p:sp>
        <p:nvSpPr>
          <p:cNvPr id="10260" name="Line 20"/>
          <p:cNvSpPr/>
          <p:nvPr/>
        </p:nvSpPr>
        <p:spPr>
          <a:xfrm flipV="1">
            <a:off x="1935163" y="2743200"/>
            <a:ext cx="609600" cy="1600200"/>
          </a:xfrm>
          <a:prstGeom prst="line">
            <a:avLst/>
          </a:prstGeom>
          <a:ln w="88900" cap="flat" cmpd="sng">
            <a:solidFill>
              <a:srgbClr val="FF0000"/>
            </a:solidFill>
            <a:prstDash val="solid"/>
            <a:headEnd type="none" w="med" len="med"/>
            <a:tailEnd type="triangle" w="med" len="med"/>
          </a:ln>
        </p:spPr>
      </p:sp>
      <p:sp>
        <p:nvSpPr>
          <p:cNvPr id="10261" name="Line 21"/>
          <p:cNvSpPr/>
          <p:nvPr/>
        </p:nvSpPr>
        <p:spPr>
          <a:xfrm>
            <a:off x="1920875" y="5454650"/>
            <a:ext cx="609600" cy="76200"/>
          </a:xfrm>
          <a:prstGeom prst="line">
            <a:avLst/>
          </a:prstGeom>
          <a:ln w="88900" cap="flat" cmpd="sng">
            <a:solidFill>
              <a:srgbClr val="FF0000"/>
            </a:solidFill>
            <a:prstDash val="solid"/>
            <a:headEnd type="none" w="med" len="med"/>
            <a:tailEnd type="triangle"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259"/>
                                        </p:tgtEl>
                                        <p:attrNameLst>
                                          <p:attrName>style.visibility</p:attrName>
                                        </p:attrNameLst>
                                      </p:cBhvr>
                                      <p:to>
                                        <p:strVal val="visible"/>
                                      </p:to>
                                    </p:set>
                                    <p:animEffect transition="in" filter="box(in)">
                                      <p:cBhvr>
                                        <p:cTn id="7" dur="500"/>
                                        <p:tgtEl>
                                          <p:spTgt spid="1025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260"/>
                                        </p:tgtEl>
                                        <p:attrNameLst>
                                          <p:attrName>style.visibility</p:attrName>
                                        </p:attrNameLst>
                                      </p:cBhvr>
                                      <p:to>
                                        <p:strVal val="visible"/>
                                      </p:to>
                                    </p:set>
                                    <p:animEffect transition="in" filter="box(in)">
                                      <p:cBhvr>
                                        <p:cTn id="12" dur="500"/>
                                        <p:tgtEl>
                                          <p:spTgt spid="1026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261"/>
                                        </p:tgtEl>
                                        <p:attrNameLst>
                                          <p:attrName>style.visibility</p:attrName>
                                        </p:attrNameLst>
                                      </p:cBhvr>
                                      <p:to>
                                        <p:strVal val="visible"/>
                                      </p:to>
                                    </p:set>
                                    <p:anim calcmode="lin" valueType="num">
                                      <p:cBhvr additive="base">
                                        <p:cTn id="17" dur="500" fill="hold"/>
                                        <p:tgtEl>
                                          <p:spTgt spid="10261"/>
                                        </p:tgtEl>
                                        <p:attrNameLst>
                                          <p:attrName>ppt_x</p:attrName>
                                        </p:attrNameLst>
                                      </p:cBhvr>
                                      <p:tavLst>
                                        <p:tav tm="0">
                                          <p:val>
                                            <p:strVal val="#ppt_x"/>
                                          </p:val>
                                        </p:tav>
                                        <p:tav tm="100000">
                                          <p:val>
                                            <p:strVal val="#ppt_x"/>
                                          </p:val>
                                        </p:tav>
                                      </p:tavLst>
                                    </p:anim>
                                    <p:anim calcmode="lin" valueType="num">
                                      <p:cBhvr additive="base">
                                        <p:cTn id="18" dur="500" fill="hold"/>
                                        <p:tgtEl>
                                          <p:spTgt spid="102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p:cNvSpPr>
          <p:nvPr>
            <p:ph type="title" idx="4294967295"/>
          </p:nvPr>
        </p:nvSpPr>
        <p:spPr>
          <a:xfrm>
            <a:off x="1981200" y="2286000"/>
            <a:ext cx="4038600" cy="685800"/>
          </a:xfrm>
          <a:ln/>
        </p:spPr>
        <p:txBody>
          <a:bodyPr vert="horz" wrap="square" lIns="91440" tIns="45720" rIns="91440" bIns="45720" anchor="ctr" anchorCtr="0"/>
          <a:lstStyle/>
          <a:p>
            <a:pPr algn="ctr"/>
            <a:r>
              <a:rPr lang="en-US" altLang="en-US" sz="2900" b="1" dirty="0">
                <a:solidFill>
                  <a:srgbClr val="FF0000"/>
                </a:solidFill>
                <a:latin typeface="Times New Roman" panose="02020603050405020304" pitchFamily="18" charset="0"/>
              </a:rPr>
              <a:t>2. Bỏ</a:t>
            </a:r>
            <a:endParaRPr lang="en-US" altLang="en-US" sz="3700" dirty="0">
              <a:solidFill>
                <a:srgbClr val="FF0000"/>
              </a:solidFill>
            </a:endParaRPr>
          </a:p>
        </p:txBody>
      </p:sp>
      <p:sp>
        <p:nvSpPr>
          <p:cNvPr id="13315" name="WordArt 10"/>
          <p:cNvSpPr>
            <a:spLocks noTextEdit="1"/>
          </p:cNvSpPr>
          <p:nvPr/>
        </p:nvSpPr>
        <p:spPr>
          <a:xfrm>
            <a:off x="1123950" y="830263"/>
            <a:ext cx="5981700" cy="457200"/>
          </a:xfrm>
          <a:prstGeom prst="rect">
            <a:avLst/>
          </a:prstGeom>
        </p:spPr>
        <p:txBody>
          <a:bodyPr wrap="none" fromWordArt="1">
            <a:prstTxWarp prst="textPlain">
              <a:avLst>
                <a:gd name="adj" fmla="val 50000"/>
              </a:avLst>
            </a:prstTxWarp>
            <a:normAutofit/>
          </a:bodyPr>
          <a:lstStyle/>
          <a:p>
            <a:pPr algn="ctr"/>
            <a:r>
              <a:rPr lang="en-US" sz="2400" b="1">
                <a:solidFill>
                  <a:srgbClr val="800000"/>
                </a:solidFill>
                <a:effectLst>
                  <a:outerShdw dist="45791" dir="2021404" algn="ctr" rotWithShape="0">
                    <a:srgbClr val="B2B2B2">
                      <a:alpha val="79999"/>
                    </a:srgbClr>
                  </a:outerShdw>
                </a:effectLst>
                <a:latin typeface="Times New Roman" panose="02020603050405020304" pitchFamily="18" charset="0"/>
                <a:ea typeface="Times New Roman" panose="02020603050405020304" pitchFamily="18" charset="0"/>
              </a:rPr>
              <a:t>MỞ RỘNG VỐN TỪ: BẢO VỆ MÔI TRƯỜNG</a:t>
            </a:r>
          </a:p>
        </p:txBody>
      </p:sp>
      <p:sp>
        <p:nvSpPr>
          <p:cNvPr id="13316" name="Text Box 8"/>
          <p:cNvSpPr txBox="1"/>
          <p:nvPr/>
        </p:nvSpPr>
        <p:spPr>
          <a:xfrm>
            <a:off x="2343150" y="166688"/>
            <a:ext cx="3252788" cy="51911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eaLnBrk="1" hangingPunct="1">
              <a:lnSpc>
                <a:spcPct val="100000"/>
              </a:lnSpc>
              <a:spcBef>
                <a:spcPct val="50000"/>
              </a:spcBef>
              <a:buFontTx/>
              <a:buNone/>
            </a:pPr>
            <a:r>
              <a:rPr lang="en-US" altLang="en-US" b="1" u="sng" dirty="0">
                <a:solidFill>
                  <a:srgbClr val="000099"/>
                </a:solidFill>
                <a:latin typeface="Times New Roman" panose="02020603050405020304" pitchFamily="18" charset="0"/>
                <a:cs typeface="Arial" panose="020B0604020202020204" pitchFamily="34" charset="0"/>
              </a:rPr>
              <a:t>Luyện từ v</a:t>
            </a:r>
            <a:r>
              <a:rPr lang="en-US" altLang="en-US" b="1" u="sng" dirty="0">
                <a:solidFill>
                  <a:srgbClr val="000099"/>
                </a:solidFill>
                <a:latin typeface="Times New Roman" panose="02020603050405020304" pitchFamily="18" charset="0"/>
                <a:ea typeface="Arial" panose="020B0604020202020204" pitchFamily="34" charset="0"/>
              </a:rPr>
              <a:t>à</a:t>
            </a:r>
            <a:r>
              <a:rPr lang="en-US" altLang="en-US" b="1" u="sng" dirty="0">
                <a:solidFill>
                  <a:srgbClr val="000099"/>
                </a:solidFill>
                <a:latin typeface="Times New Roman" panose="02020603050405020304" pitchFamily="18" charset="0"/>
                <a:cs typeface="Arial" panose="020B0604020202020204" pitchFamily="34" charset="0"/>
              </a:rPr>
              <a:t> câu</a:t>
            </a:r>
            <a:endParaRPr lang="en-US" altLang="en-US" b="1" u="sng" dirty="0">
              <a:solidFill>
                <a:srgbClr val="000099"/>
              </a:solidFill>
              <a:latin typeface="Times New Roman" panose="02020603050405020304" pitchFamily="18" charset="0"/>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dissolve">
                                      <p:cBhvr>
                                        <p:cTn id="7"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p:cNvSpPr>
          <p:nvPr>
            <p:ph type="title" idx="4294967295"/>
          </p:nvPr>
        </p:nvSpPr>
        <p:spPr>
          <a:xfrm>
            <a:off x="0" y="1295400"/>
            <a:ext cx="9144000" cy="2057400"/>
          </a:xfrm>
          <a:ln/>
        </p:spPr>
        <p:txBody>
          <a:bodyPr vert="horz" wrap="square" lIns="91440" tIns="45720" rIns="91440" bIns="45720" anchor="ctr" anchorCtr="0"/>
          <a:lstStyle/>
          <a:p>
            <a:pPr algn="just"/>
            <a:r>
              <a:rPr lang="en-US" altLang="en-US" sz="2900" b="1" dirty="0">
                <a:solidFill>
                  <a:srgbClr val="002060"/>
                </a:solidFill>
                <a:latin typeface="Times New Roman" panose="02020603050405020304" pitchFamily="18" charset="0"/>
              </a:rPr>
              <a:t>3. Thay từ </a:t>
            </a:r>
            <a:r>
              <a:rPr lang="en-US" altLang="en-US" sz="2900" b="1" i="1" dirty="0">
                <a:solidFill>
                  <a:srgbClr val="002060"/>
                </a:solidFill>
                <a:latin typeface="Times New Roman" panose="02020603050405020304" pitchFamily="18" charset="0"/>
              </a:rPr>
              <a:t>bảo v</a:t>
            </a:r>
            <a:r>
              <a:rPr lang="vi-VN" altLang="en-US" sz="2900" b="1" i="1" dirty="0">
                <a:solidFill>
                  <a:srgbClr val="002060"/>
                </a:solidFill>
                <a:latin typeface="Times New Roman" panose="02020603050405020304" pitchFamily="18" charset="0"/>
              </a:rPr>
              <a:t>ệ</a:t>
            </a:r>
            <a:r>
              <a:rPr lang="en-US" altLang="en-US" sz="2900" b="1" dirty="0">
                <a:solidFill>
                  <a:srgbClr val="002060"/>
                </a:solidFill>
                <a:latin typeface="Times New Roman" panose="02020603050405020304" pitchFamily="18" charset="0"/>
              </a:rPr>
              <a:t> trong câu sau bằng một t</a:t>
            </a:r>
            <a:r>
              <a:rPr lang="vi-VN" altLang="en-US" sz="2900" b="1" dirty="0">
                <a:solidFill>
                  <a:srgbClr val="002060"/>
                </a:solidFill>
                <a:latin typeface="Times New Roman" panose="02020603050405020304" pitchFamily="18" charset="0"/>
              </a:rPr>
              <a:t>ừ</a:t>
            </a:r>
            <a:r>
              <a:rPr lang="en-US" altLang="en-US" sz="2900" b="1" dirty="0">
                <a:solidFill>
                  <a:srgbClr val="002060"/>
                </a:solidFill>
                <a:latin typeface="Times New Roman" panose="02020603050405020304" pitchFamily="18" charset="0"/>
              </a:rPr>
              <a:t> đồng nghĩa với nó:</a:t>
            </a:r>
            <a:r>
              <a:rPr lang="en-US" altLang="en-US" sz="3700" dirty="0">
                <a:solidFill>
                  <a:srgbClr val="002060"/>
                </a:solidFill>
              </a:rPr>
              <a:t>  </a:t>
            </a:r>
          </a:p>
        </p:txBody>
      </p:sp>
      <p:sp>
        <p:nvSpPr>
          <p:cNvPr id="14341" name="Rectangle 5"/>
          <p:cNvSpPr>
            <a:spLocks noGrp="1"/>
          </p:cNvSpPr>
          <p:nvPr>
            <p:ph type="body" idx="4294967295"/>
          </p:nvPr>
        </p:nvSpPr>
        <p:spPr>
          <a:xfrm>
            <a:off x="228600" y="3200400"/>
            <a:ext cx="8915400" cy="533400"/>
          </a:xfrm>
          <a:ln/>
        </p:spPr>
        <p:txBody>
          <a:bodyPr vert="horz" wrap="square" lIns="91440" tIns="45720" rIns="91440" bIns="45720" anchor="t" anchorCtr="0"/>
          <a:lstStyle/>
          <a:p>
            <a:pPr algn="just">
              <a:lnSpc>
                <a:spcPct val="80000"/>
              </a:lnSpc>
              <a:buFont typeface="Wingdings" panose="05000000000000000000" pitchFamily="2" charset="2"/>
              <a:buNone/>
            </a:pPr>
            <a:r>
              <a:rPr lang="en-US" altLang="en-US" dirty="0"/>
              <a:t> </a:t>
            </a:r>
            <a:r>
              <a:rPr lang="vi-VN" altLang="en-US" b="1" dirty="0">
                <a:latin typeface="Arial" panose="020B0604020202020204" pitchFamily="34" charset="0"/>
              </a:rPr>
              <a:t>*</a:t>
            </a:r>
            <a:r>
              <a:rPr lang="en-US" altLang="en-US" sz="3500" b="1" dirty="0">
                <a:solidFill>
                  <a:srgbClr val="000099"/>
                </a:solidFill>
                <a:latin typeface="Times New Roman" panose="02020603050405020304" pitchFamily="18" charset="0"/>
              </a:rPr>
              <a:t>Chúng em </a:t>
            </a:r>
            <a:r>
              <a:rPr lang="en-US" altLang="en-US" sz="3500" b="1" dirty="0">
                <a:solidFill>
                  <a:srgbClr val="FF0000"/>
                </a:solidFill>
                <a:latin typeface="Times New Roman" panose="02020603050405020304" pitchFamily="18" charset="0"/>
              </a:rPr>
              <a:t>bảo v</a:t>
            </a:r>
            <a:r>
              <a:rPr lang="vi-VN" altLang="en-US" sz="3500" b="1" dirty="0">
                <a:solidFill>
                  <a:srgbClr val="FF0000"/>
                </a:solidFill>
                <a:latin typeface="Times New Roman" panose="02020603050405020304" pitchFamily="18" charset="0"/>
              </a:rPr>
              <a:t>ệ</a:t>
            </a:r>
            <a:r>
              <a:rPr lang="en-US" altLang="en-US" sz="3500" b="1" dirty="0">
                <a:solidFill>
                  <a:srgbClr val="000099"/>
                </a:solidFill>
                <a:latin typeface="Times New Roman" panose="02020603050405020304" pitchFamily="18" charset="0"/>
              </a:rPr>
              <a:t>    môi trường sạch đẹp.</a:t>
            </a:r>
          </a:p>
        </p:txBody>
      </p:sp>
      <p:sp>
        <p:nvSpPr>
          <p:cNvPr id="2" name="WordArt 10"/>
          <p:cNvSpPr>
            <a:spLocks noTextEdit="1"/>
          </p:cNvSpPr>
          <p:nvPr/>
        </p:nvSpPr>
        <p:spPr>
          <a:xfrm>
            <a:off x="1123950" y="830263"/>
            <a:ext cx="5981700" cy="457200"/>
          </a:xfrm>
          <a:prstGeom prst="rect">
            <a:avLst/>
          </a:prstGeom>
        </p:spPr>
        <p:txBody>
          <a:bodyPr wrap="none" fromWordArt="1">
            <a:prstTxWarp prst="textPlain">
              <a:avLst>
                <a:gd name="adj" fmla="val 50000"/>
              </a:avLst>
            </a:prstTxWarp>
            <a:normAutofit/>
          </a:bodyPr>
          <a:lstStyle/>
          <a:p>
            <a:pPr algn="ctr"/>
            <a:r>
              <a:rPr lang="en-US" sz="2400" b="1">
                <a:solidFill>
                  <a:srgbClr val="800000"/>
                </a:solidFill>
                <a:effectLst>
                  <a:outerShdw dist="45791" dir="2021404" algn="ctr" rotWithShape="0">
                    <a:srgbClr val="B2B2B2">
                      <a:alpha val="79999"/>
                    </a:srgbClr>
                  </a:outerShdw>
                </a:effectLst>
                <a:latin typeface="Times New Roman" panose="02020603050405020304" pitchFamily="18" charset="0"/>
                <a:ea typeface="Times New Roman" panose="02020603050405020304" pitchFamily="18" charset="0"/>
              </a:rPr>
              <a:t>MỞ RỘNG VỐN TỪ: BẢO VỆ MÔI TRƯỜNG</a:t>
            </a:r>
          </a:p>
        </p:txBody>
      </p:sp>
      <p:sp>
        <p:nvSpPr>
          <p:cNvPr id="14352" name="Line 16"/>
          <p:cNvSpPr/>
          <p:nvPr/>
        </p:nvSpPr>
        <p:spPr>
          <a:xfrm>
            <a:off x="1790700" y="2209800"/>
            <a:ext cx="1104900" cy="0"/>
          </a:xfrm>
          <a:prstGeom prst="line">
            <a:avLst/>
          </a:prstGeom>
          <a:ln w="28575" cap="flat" cmpd="sng">
            <a:solidFill>
              <a:srgbClr val="FF0000"/>
            </a:solidFill>
            <a:prstDash val="solid"/>
            <a:headEnd type="none" w="med" len="med"/>
            <a:tailEnd type="none" w="med" len="med"/>
          </a:ln>
        </p:spPr>
      </p:sp>
      <p:sp>
        <p:nvSpPr>
          <p:cNvPr id="3" name="Rectangle 5"/>
          <p:cNvSpPr/>
          <p:nvPr/>
        </p:nvSpPr>
        <p:spPr>
          <a:xfrm>
            <a:off x="228600" y="4114800"/>
            <a:ext cx="8915400" cy="533400"/>
          </a:xfrm>
          <a:prstGeom prst="rect">
            <a:avLst/>
          </a:prstGeom>
          <a:no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342900" lvl="0" indent="-342900" algn="just" defTabSz="457200">
              <a:lnSpc>
                <a:spcPct val="80000"/>
              </a:lnSpc>
              <a:spcBef>
                <a:spcPct val="20000"/>
              </a:spcBef>
              <a:buClr>
                <a:schemeClr val="bg2"/>
              </a:buClr>
              <a:buSzPct val="70000"/>
              <a:buFont typeface="Wingdings" panose="05000000000000000000" pitchFamily="2" charset="2"/>
              <a:buNone/>
            </a:pPr>
            <a:r>
              <a:rPr lang="en-US" altLang="en-US" sz="3100" dirty="0"/>
              <a:t> </a:t>
            </a:r>
            <a:r>
              <a:rPr lang="vi-VN" altLang="en-US" sz="3100" b="1" dirty="0"/>
              <a:t>*</a:t>
            </a:r>
            <a:r>
              <a:rPr lang="en-US" altLang="en-US" sz="3500" b="1" dirty="0">
                <a:solidFill>
                  <a:srgbClr val="000099"/>
                </a:solidFill>
                <a:latin typeface="Times New Roman" panose="02020603050405020304" pitchFamily="18" charset="0"/>
              </a:rPr>
              <a:t>Chúng em </a:t>
            </a:r>
            <a:r>
              <a:rPr lang="vi-VN" altLang="en-US" sz="3500" b="1" dirty="0">
                <a:solidFill>
                  <a:srgbClr val="FF0000"/>
                </a:solidFill>
                <a:latin typeface="Times New Roman" panose="02020603050405020304" pitchFamily="18" charset="0"/>
              </a:rPr>
              <a:t>bảo vệ</a:t>
            </a:r>
            <a:r>
              <a:rPr lang="vi-VN" altLang="en-US" sz="3500" b="1" dirty="0">
                <a:solidFill>
                  <a:srgbClr val="000099"/>
                </a:solidFill>
                <a:latin typeface="Times New Roman" panose="02020603050405020304" pitchFamily="18" charset="0"/>
              </a:rPr>
              <a:t> </a:t>
            </a:r>
            <a:r>
              <a:rPr lang="en-US" altLang="en-US" sz="3500" b="1" dirty="0">
                <a:solidFill>
                  <a:srgbClr val="000099"/>
                </a:solidFill>
                <a:latin typeface="Times New Roman" panose="02020603050405020304" pitchFamily="18" charset="0"/>
              </a:rPr>
              <a:t>  môi trường sạch đẹp.</a:t>
            </a:r>
          </a:p>
        </p:txBody>
      </p:sp>
      <p:sp useBgFill="1">
        <p:nvSpPr>
          <p:cNvPr id="4" name="Rectangle 6"/>
          <p:cNvSpPr>
            <a:spLocks noChangeArrowheads="1"/>
          </p:cNvSpPr>
          <p:nvPr/>
        </p:nvSpPr>
        <p:spPr bwMode="auto">
          <a:xfrm>
            <a:off x="2514600" y="3167063"/>
            <a:ext cx="1600200" cy="609600"/>
          </a:xfrm>
          <a:prstGeom prst="rect">
            <a:avLst/>
          </a:prstGeom>
          <a:ln>
            <a:noFill/>
          </a:ln>
          <a:effectLst/>
        </p:spPr>
        <p:txBody>
          <a:bodyPr wrap="none" anchor="ctr"/>
          <a:lstStyle/>
          <a:p>
            <a:pPr algn="ctr">
              <a:buNone/>
            </a:pPr>
            <a:r>
              <a:rPr lang="vi-VN" altLang="x-none" sz="3600" b="1" dirty="0">
                <a:solidFill>
                  <a:srgbClr val="FF0000"/>
                </a:solidFill>
                <a:effectLst>
                  <a:outerShdw blurRad="38100" dist="38100" dir="2700000">
                    <a:srgbClr val="000000"/>
                  </a:outerShdw>
                </a:effectLst>
                <a:latin typeface="Times New Roman" panose="02020603050405020304" pitchFamily="18" charset="0"/>
              </a:rPr>
              <a:t>giữ gìn</a:t>
            </a:r>
          </a:p>
        </p:txBody>
      </p:sp>
      <p:sp>
        <p:nvSpPr>
          <p:cNvPr id="14344" name="Text Box 8"/>
          <p:cNvSpPr txBox="1"/>
          <p:nvPr/>
        </p:nvSpPr>
        <p:spPr>
          <a:xfrm>
            <a:off x="2343150" y="166688"/>
            <a:ext cx="3252788" cy="51911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eaLnBrk="1" hangingPunct="1">
              <a:lnSpc>
                <a:spcPct val="100000"/>
              </a:lnSpc>
              <a:spcBef>
                <a:spcPct val="50000"/>
              </a:spcBef>
              <a:buFontTx/>
              <a:buNone/>
            </a:pPr>
            <a:r>
              <a:rPr lang="en-US" altLang="en-US" b="1" u="sng" dirty="0">
                <a:solidFill>
                  <a:srgbClr val="000099"/>
                </a:solidFill>
                <a:latin typeface="Times New Roman" panose="02020603050405020304" pitchFamily="18" charset="0"/>
                <a:cs typeface="Arial" panose="020B0604020202020204" pitchFamily="34" charset="0"/>
              </a:rPr>
              <a:t>Luyện từ v</a:t>
            </a:r>
            <a:r>
              <a:rPr lang="en-US" altLang="en-US" b="1" u="sng" dirty="0">
                <a:solidFill>
                  <a:srgbClr val="000099"/>
                </a:solidFill>
                <a:latin typeface="Times New Roman" panose="02020603050405020304" pitchFamily="18" charset="0"/>
                <a:ea typeface="Arial" panose="020B0604020202020204" pitchFamily="34" charset="0"/>
              </a:rPr>
              <a:t>à</a:t>
            </a:r>
            <a:r>
              <a:rPr lang="en-US" altLang="en-US" b="1" u="sng" dirty="0">
                <a:solidFill>
                  <a:srgbClr val="000099"/>
                </a:solidFill>
                <a:latin typeface="Times New Roman" panose="02020603050405020304" pitchFamily="18" charset="0"/>
                <a:cs typeface="Arial" panose="020B0604020202020204" pitchFamily="34" charset="0"/>
              </a:rPr>
              <a:t> câu</a:t>
            </a:r>
            <a:endParaRPr lang="en-US" altLang="en-US" b="1" u="sng" dirty="0">
              <a:solidFill>
                <a:srgbClr val="000099"/>
              </a:solidFill>
              <a:latin typeface="Times New Roman" panose="02020603050405020304" pitchFamily="18" charset="0"/>
              <a:ea typeface="Arial" panose="020B0604020202020204" pitchFamily="34" charset="0"/>
            </a:endParaRPr>
          </a:p>
        </p:txBody>
      </p:sp>
      <p:cxnSp>
        <p:nvCxnSpPr>
          <p:cNvPr id="5" name="Straight Connector 4"/>
          <p:cNvCxnSpPr/>
          <p:nvPr/>
        </p:nvCxnSpPr>
        <p:spPr>
          <a:xfrm>
            <a:off x="6858000" y="2209800"/>
            <a:ext cx="2209800" cy="0"/>
          </a:xfrm>
          <a:prstGeom prst="line">
            <a:avLst/>
          </a:prstGeom>
          <a:ln w="38100"/>
        </p:spPr>
        <p:style>
          <a:lnRef idx="3">
            <a:schemeClr val="accent6"/>
          </a:lnRef>
          <a:fillRef idx="0">
            <a:schemeClr val="accent6"/>
          </a:fillRef>
          <a:effectRef idx="2">
            <a:schemeClr val="accent6"/>
          </a:effectRef>
          <a:fontRef idx="minor">
            <a:schemeClr val="tx1"/>
          </a:fontRef>
        </p:style>
      </p:cxnSp>
      <p:sp useBgFill="1">
        <p:nvSpPr>
          <p:cNvPr id="14342" name="Rectangle 6"/>
          <p:cNvSpPr>
            <a:spLocks noChangeArrowheads="1"/>
          </p:cNvSpPr>
          <p:nvPr/>
        </p:nvSpPr>
        <p:spPr bwMode="auto">
          <a:xfrm>
            <a:off x="2514600" y="3957638"/>
            <a:ext cx="1600200" cy="762000"/>
          </a:xfrm>
          <a:prstGeom prst="rect">
            <a:avLst/>
          </a:prstGeom>
          <a:ln>
            <a:noFill/>
          </a:ln>
          <a:effectLst/>
        </p:spPr>
        <p:txBody>
          <a:bodyPr wrap="none" anchor="ctr"/>
          <a:lstStyle/>
          <a:p>
            <a:pPr algn="ctr">
              <a:buNone/>
            </a:pPr>
            <a:r>
              <a:rPr lang="vi-VN" altLang="x-none" sz="3600" b="1" dirty="0">
                <a:solidFill>
                  <a:srgbClr val="FF0000"/>
                </a:solidFill>
                <a:effectLst>
                  <a:outerShdw blurRad="38100" dist="38100" dir="2700000">
                    <a:srgbClr val="000000"/>
                  </a:outerShdw>
                </a:effectLst>
                <a:latin typeface="Times New Roman" panose="02020603050405020304" pitchFamily="18" charset="0"/>
              </a:rPr>
              <a:t>gìn giữ</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dissolve">
                                      <p:cBhvr>
                                        <p:cTn id="7" dur="500"/>
                                        <p:tgtEl>
                                          <p:spTgt spid="14340"/>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4341">
                                            <p:txEl>
                                              <p:pRg st="0" end="0"/>
                                            </p:txEl>
                                          </p:spTgt>
                                        </p:tgtEl>
                                        <p:attrNameLst>
                                          <p:attrName>style.visibility</p:attrName>
                                        </p:attrNameLst>
                                      </p:cBhvr>
                                      <p:to>
                                        <p:strVal val="visible"/>
                                      </p:to>
                                    </p:set>
                                    <p:animEffect transition="in" filter="dissolve">
                                      <p:cBhvr>
                                        <p:cTn id="10" dur="500"/>
                                        <p:tgtEl>
                                          <p:spTgt spid="1434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4352"/>
                                        </p:tgtEl>
                                        <p:attrNameLst>
                                          <p:attrName>style.visibility</p:attrName>
                                        </p:attrNameLst>
                                      </p:cBhvr>
                                      <p:to>
                                        <p:strVal val="visible"/>
                                      </p:to>
                                    </p:set>
                                    <p:animEffect transition="in" filter="dissolve">
                                      <p:cBhvr>
                                        <p:cTn id="15" dur="500"/>
                                        <p:tgtEl>
                                          <p:spTgt spid="14352"/>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box(in)">
                                      <p:cBhvr>
                                        <p:cTn id="28" dur="500"/>
                                        <p:tgtEl>
                                          <p:spTgt spid="3">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342"/>
                                        </p:tgtEl>
                                        <p:attrNameLst>
                                          <p:attrName>style.visibility</p:attrName>
                                        </p:attrNameLst>
                                      </p:cBhvr>
                                      <p:to>
                                        <p:strVal val="visible"/>
                                      </p:to>
                                    </p:set>
                                    <p:animEffect transition="in" filter="fade">
                                      <p:cBhvr>
                                        <p:cTn id="33" dur="1000"/>
                                        <p:tgtEl>
                                          <p:spTgt spid="14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p:bldP spid="14341" grpId="0" build="p" bldLvl="2"/>
      <p:bldP spid="3" grpId="0" build="allAtOnce"/>
      <p:bldP spid="4" grpId="0" animBg="1"/>
      <p:bldP spid="1434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ca5"/>
          <p:cNvPicPr>
            <a:picLocks noChangeAspect="1"/>
          </p:cNvPicPr>
          <p:nvPr/>
        </p:nvPicPr>
        <p:blipFill>
          <a:blip r:embed="rId3"/>
          <a:stretch>
            <a:fillRect/>
          </a:stretch>
        </p:blipFill>
        <p:spPr>
          <a:xfrm>
            <a:off x="228600" y="201613"/>
            <a:ext cx="8686800" cy="655320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9810"/>
                                        </p:tgtEl>
                                        <p:attrNameLst>
                                          <p:attrName>style.visibility</p:attrName>
                                        </p:attrNameLst>
                                      </p:cBhvr>
                                      <p:to>
                                        <p:strVal val="visible"/>
                                      </p:to>
                                    </p:set>
                                    <p:animEffect transition="in" filter="blinds(horizontal)">
                                      <p:cBhvr>
                                        <p:cTn id="7" dur="500"/>
                                        <p:tgtEl>
                                          <p:spTgt spid="1198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7" descr="4396535920120915170208724"/>
          <p:cNvPicPr>
            <a:picLocks noChangeAspect="1"/>
          </p:cNvPicPr>
          <p:nvPr/>
        </p:nvPicPr>
        <p:blipFill>
          <a:blip r:embed="rId2"/>
          <a:stretch>
            <a:fillRect/>
          </a:stretch>
        </p:blipFill>
        <p:spPr>
          <a:xfrm>
            <a:off x="0" y="0"/>
            <a:ext cx="9144000" cy="5300663"/>
          </a:xfrm>
          <a:prstGeom prst="rect">
            <a:avLst/>
          </a:prstGeom>
          <a:noFill/>
          <a:ln w="9525">
            <a:noFill/>
          </a:ln>
        </p:spPr>
      </p:pic>
      <p:sp>
        <p:nvSpPr>
          <p:cNvPr id="112649" name="Rectangle 9"/>
          <p:cNvSpPr/>
          <p:nvPr/>
        </p:nvSpPr>
        <p:spPr>
          <a:xfrm>
            <a:off x="0" y="5334000"/>
            <a:ext cx="9144000" cy="15240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sz="3600" b="1" dirty="0">
                <a:solidFill>
                  <a:srgbClr val="FF0000"/>
                </a:solidFill>
                <a:latin typeface="Times New Roman" panose="02020603050405020304" pitchFamily="18" charset="0"/>
              </a:rPr>
              <a:t>H</a:t>
            </a:r>
            <a:r>
              <a:rPr lang="vi-VN" altLang="en-US" sz="3600" b="1" dirty="0">
                <a:solidFill>
                  <a:srgbClr val="FF0000"/>
                </a:solidFill>
                <a:latin typeface="Times New Roman" panose="02020603050405020304" pitchFamily="18" charset="0"/>
              </a:rPr>
              <a:t>ÀNH ĐỘNG NHỎ, Ý NGHĨA LỚN.</a:t>
            </a:r>
            <a:endParaRPr lang="en-US" altLang="en-US" sz="3600" b="1" dirty="0">
              <a:solidFill>
                <a:srgbClr val="FF00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49"/>
                                        </p:tgtEl>
                                        <p:attrNameLst>
                                          <p:attrName>style.visibility</p:attrName>
                                        </p:attrNameLst>
                                      </p:cBhvr>
                                      <p:to>
                                        <p:strVal val="visible"/>
                                      </p:to>
                                    </p:set>
                                    <p:anim calcmode="lin" valueType="num">
                                      <p:cBhvr additive="base">
                                        <p:cTn id="7" dur="500" fill="hold"/>
                                        <p:tgtEl>
                                          <p:spTgt spid="112649"/>
                                        </p:tgtEl>
                                        <p:attrNameLst>
                                          <p:attrName>ppt_x</p:attrName>
                                        </p:attrNameLst>
                                      </p:cBhvr>
                                      <p:tavLst>
                                        <p:tav tm="0">
                                          <p:val>
                                            <p:strVal val="#ppt_x"/>
                                          </p:val>
                                        </p:tav>
                                        <p:tav tm="100000">
                                          <p:val>
                                            <p:strVal val="#ppt_x"/>
                                          </p:val>
                                        </p:tav>
                                      </p:tavLst>
                                    </p:anim>
                                    <p:anim calcmode="lin" valueType="num">
                                      <p:cBhvr additive="base">
                                        <p:cTn id="8" dur="500" fill="hold"/>
                                        <p:tgtEl>
                                          <p:spTgt spid="1126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p:cNvPicPr>
          <p:nvPr/>
        </p:nvPicPr>
        <p:blipFill>
          <a:blip r:embed="rId2"/>
          <a:stretch>
            <a:fillRect/>
          </a:stretch>
        </p:blipFill>
        <p:spPr>
          <a:xfrm>
            <a:off x="0" y="0"/>
            <a:ext cx="4419600" cy="6858000"/>
          </a:xfrm>
          <a:prstGeom prst="rect">
            <a:avLst/>
          </a:prstGeom>
          <a:noFill/>
          <a:ln w="9525">
            <a:noFill/>
          </a:ln>
        </p:spPr>
      </p:pic>
      <p:pic>
        <p:nvPicPr>
          <p:cNvPr id="18435" name="Picture 2"/>
          <p:cNvPicPr>
            <a:picLocks noChangeAspect="1"/>
          </p:cNvPicPr>
          <p:nvPr/>
        </p:nvPicPr>
        <p:blipFill>
          <a:blip r:embed="rId3"/>
          <a:stretch>
            <a:fillRect/>
          </a:stretch>
        </p:blipFill>
        <p:spPr>
          <a:xfrm>
            <a:off x="4419600" y="0"/>
            <a:ext cx="4724400" cy="6858000"/>
          </a:xfrm>
          <a:prstGeom prst="rect">
            <a:avLst/>
          </a:prstGeom>
          <a:no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2"/>
          <p:cNvGrpSpPr/>
          <p:nvPr/>
        </p:nvGrpSpPr>
        <p:grpSpPr>
          <a:xfrm>
            <a:off x="1752600" y="990600"/>
            <a:ext cx="6858000" cy="3124200"/>
            <a:chOff x="0" y="672"/>
            <a:chExt cx="4320" cy="1968"/>
          </a:xfrm>
        </p:grpSpPr>
        <p:grpSp>
          <p:nvGrpSpPr>
            <p:cNvPr id="19577" name="Group 3"/>
            <p:cNvGrpSpPr/>
            <p:nvPr/>
          </p:nvGrpSpPr>
          <p:grpSpPr>
            <a:xfrm>
              <a:off x="1152" y="1344"/>
              <a:ext cx="2016" cy="288"/>
              <a:chOff x="2016" y="1488"/>
              <a:chExt cx="2016" cy="288"/>
            </a:xfrm>
          </p:grpSpPr>
          <p:sp>
            <p:nvSpPr>
              <p:cNvPr id="60420" name="Rectangle 4"/>
              <p:cNvSpPr>
                <a:spLocks noChangeArrowheads="1"/>
              </p:cNvSpPr>
              <p:nvPr/>
            </p:nvSpPr>
            <p:spPr bwMode="auto">
              <a:xfrm>
                <a:off x="3456" y="1488"/>
                <a:ext cx="288" cy="288"/>
              </a:xfrm>
              <a:prstGeom prst="rect">
                <a:avLst/>
              </a:prstGeom>
              <a:gradFill rotWithShape="1">
                <a:gsLst>
                  <a:gs pos="0">
                    <a:schemeClr val="bg1"/>
                  </a:gs>
                  <a:gs pos="100000">
                    <a:srgbClr val="00CC00"/>
                  </a:gs>
                </a:gsLst>
                <a:path path="shape">
                  <a:fillToRect l="50000" t="50000" r="50000" b="50000"/>
                </a:path>
              </a:gradFill>
              <a:ln w="9525">
                <a:solidFill>
                  <a:srgbClr val="0000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rgbClr val="0033CC"/>
                    </a:solidFill>
                    <a:effectLst>
                      <a:outerShdw blurRad="38100" dist="38100" dir="2700000" algn="tl">
                        <a:srgbClr val="C0C0C0"/>
                      </a:outerShdw>
                    </a:effectLst>
                    <a:uLnTx/>
                    <a:uFillTx/>
                    <a:latin typeface="Times New Roman" panose="02020603050405020304" pitchFamily="18" charset="0"/>
                    <a:ea typeface="+mn-ea"/>
                    <a:cs typeface="+mn-cs"/>
                  </a:rPr>
                  <a:t>Ô</a:t>
                </a:r>
              </a:p>
            </p:txBody>
          </p:sp>
          <p:sp>
            <p:nvSpPr>
              <p:cNvPr id="60421" name="Rectangle 5"/>
              <p:cNvSpPr>
                <a:spLocks noChangeArrowheads="1"/>
              </p:cNvSpPr>
              <p:nvPr/>
            </p:nvSpPr>
            <p:spPr bwMode="auto">
              <a:xfrm>
                <a:off x="2016" y="1488"/>
                <a:ext cx="288" cy="288"/>
              </a:xfrm>
              <a:prstGeom prst="rect">
                <a:avLst/>
              </a:prstGeom>
              <a:gradFill rotWithShape="1">
                <a:gsLst>
                  <a:gs pos="0">
                    <a:srgbClr val="FFFF00"/>
                  </a:gs>
                  <a:gs pos="100000">
                    <a:srgbClr val="0000FF"/>
                  </a:gs>
                </a:gsLst>
                <a:path path="shape">
                  <a:fillToRect l="50000" t="50000" r="50000" b="50000"/>
                </a:path>
              </a:gradFill>
              <a:ln w="9525">
                <a:solidFill>
                  <a:srgbClr val="000099"/>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mn-ea"/>
                    <a:cs typeface="+mn-cs"/>
                  </a:rPr>
                  <a:t>C</a:t>
                </a:r>
              </a:p>
            </p:txBody>
          </p:sp>
          <p:sp>
            <p:nvSpPr>
              <p:cNvPr id="19638" name="Rectangle 6"/>
              <p:cNvSpPr/>
              <p:nvPr/>
            </p:nvSpPr>
            <p:spPr>
              <a:xfrm>
                <a:off x="3168" y="1488"/>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U</a:t>
                </a:r>
              </a:p>
            </p:txBody>
          </p:sp>
          <p:sp>
            <p:nvSpPr>
              <p:cNvPr id="19639" name="Rectangle 7"/>
              <p:cNvSpPr/>
              <p:nvPr/>
            </p:nvSpPr>
            <p:spPr>
              <a:xfrm>
                <a:off x="2880" y="1488"/>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FF0000"/>
                    </a:solidFill>
                    <a:latin typeface="Times New Roman" panose="02020603050405020304" pitchFamily="18" charset="0"/>
                  </a:rPr>
                  <a:t>M</a:t>
                </a:r>
              </a:p>
            </p:txBody>
          </p:sp>
          <p:sp>
            <p:nvSpPr>
              <p:cNvPr id="19640" name="Rectangle 8"/>
              <p:cNvSpPr/>
              <p:nvPr/>
            </p:nvSpPr>
            <p:spPr>
              <a:xfrm>
                <a:off x="3744" y="1488"/>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vi-VN" altLang="en-US" b="1" dirty="0">
                    <a:solidFill>
                      <a:srgbClr val="000099"/>
                    </a:solidFill>
                    <a:latin typeface="Times New Roman" panose="02020603050405020304" pitchFamily="18" charset="0"/>
                  </a:rPr>
                  <a:t>I</a:t>
                </a:r>
                <a:endParaRPr lang="en-US" altLang="en-US" b="1" dirty="0">
                  <a:solidFill>
                    <a:srgbClr val="000099"/>
                  </a:solidFill>
                  <a:latin typeface="Times New Roman" panose="02020603050405020304" pitchFamily="18" charset="0"/>
                </a:endParaRPr>
              </a:p>
            </p:txBody>
          </p:sp>
          <p:sp>
            <p:nvSpPr>
              <p:cNvPr id="19641" name="Rectangle 9"/>
              <p:cNvSpPr/>
              <p:nvPr/>
            </p:nvSpPr>
            <p:spPr>
              <a:xfrm>
                <a:off x="2304" y="1488"/>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FF0000"/>
                    </a:solidFill>
                    <a:latin typeface="Times New Roman" panose="02020603050405020304" pitchFamily="18" charset="0"/>
                  </a:rPr>
                  <a:t>O</a:t>
                </a:r>
              </a:p>
            </p:txBody>
          </p:sp>
          <p:sp>
            <p:nvSpPr>
              <p:cNvPr id="60426" name="Rectangle 10"/>
              <p:cNvSpPr>
                <a:spLocks noChangeArrowheads="1"/>
              </p:cNvSpPr>
              <p:nvPr/>
            </p:nvSpPr>
            <p:spPr bwMode="auto">
              <a:xfrm>
                <a:off x="2592" y="1488"/>
                <a:ext cx="288" cy="288"/>
              </a:xfrm>
              <a:prstGeom prst="rect">
                <a:avLst/>
              </a:prstGeom>
              <a:gradFill rotWithShape="1">
                <a:gsLst>
                  <a:gs pos="0">
                    <a:srgbClr val="FFFF00"/>
                  </a:gs>
                  <a:gs pos="100000">
                    <a:srgbClr val="0000FF"/>
                  </a:gs>
                </a:gsLst>
                <a:path path="shape">
                  <a:fillToRect l="50000" t="50000" r="50000" b="50000"/>
                </a:path>
              </a:gradFill>
              <a:ln w="9525">
                <a:solidFill>
                  <a:srgbClr val="0000FF"/>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mn-ea"/>
                    <a:cs typeface="+mn-cs"/>
                  </a:rPr>
                  <a:t>N</a:t>
                </a:r>
              </a:p>
            </p:txBody>
          </p:sp>
        </p:grpSp>
        <p:grpSp>
          <p:nvGrpSpPr>
            <p:cNvPr id="19578" name="Group 11"/>
            <p:cNvGrpSpPr/>
            <p:nvPr/>
          </p:nvGrpSpPr>
          <p:grpSpPr>
            <a:xfrm>
              <a:off x="288" y="1008"/>
              <a:ext cx="3168" cy="288"/>
              <a:chOff x="1440" y="1152"/>
              <a:chExt cx="3168" cy="288"/>
            </a:xfrm>
          </p:grpSpPr>
          <p:sp>
            <p:nvSpPr>
              <p:cNvPr id="19625" name="Rectangle 12"/>
              <p:cNvSpPr/>
              <p:nvPr/>
            </p:nvSpPr>
            <p:spPr>
              <a:xfrm>
                <a:off x="3168" y="1152"/>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FF0000"/>
                    </a:solidFill>
                    <a:latin typeface="Times New Roman" panose="02020603050405020304" pitchFamily="18" charset="0"/>
                  </a:rPr>
                  <a:t>N</a:t>
                </a:r>
              </a:p>
            </p:txBody>
          </p:sp>
          <p:sp>
            <p:nvSpPr>
              <p:cNvPr id="19626" name="Rectangle 13"/>
              <p:cNvSpPr/>
              <p:nvPr/>
            </p:nvSpPr>
            <p:spPr>
              <a:xfrm>
                <a:off x="1728"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Ê</a:t>
                </a:r>
              </a:p>
            </p:txBody>
          </p:sp>
          <p:sp>
            <p:nvSpPr>
              <p:cNvPr id="19627" name="Rectangle 14"/>
              <p:cNvSpPr/>
              <p:nvPr/>
            </p:nvSpPr>
            <p:spPr>
              <a:xfrm>
                <a:off x="2016"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T</a:t>
                </a:r>
              </a:p>
            </p:txBody>
          </p:sp>
          <p:sp>
            <p:nvSpPr>
              <p:cNvPr id="19628" name="Rectangle 15"/>
              <p:cNvSpPr/>
              <p:nvPr/>
            </p:nvSpPr>
            <p:spPr>
              <a:xfrm>
                <a:off x="3456" y="1152"/>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FF0000"/>
                    </a:solidFill>
                    <a:latin typeface="Times New Roman" panose="02020603050405020304" pitchFamily="18" charset="0"/>
                  </a:rPr>
                  <a:t>G</a:t>
                </a:r>
              </a:p>
            </p:txBody>
          </p:sp>
          <p:sp>
            <p:nvSpPr>
              <p:cNvPr id="19629" name="Rectangle 16"/>
              <p:cNvSpPr/>
              <p:nvPr/>
            </p:nvSpPr>
            <p:spPr>
              <a:xfrm>
                <a:off x="2880"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Ô</a:t>
                </a:r>
              </a:p>
            </p:txBody>
          </p:sp>
          <p:sp>
            <p:nvSpPr>
              <p:cNvPr id="19630" name="Rectangle 17"/>
              <p:cNvSpPr/>
              <p:nvPr/>
            </p:nvSpPr>
            <p:spPr>
              <a:xfrm>
                <a:off x="4320"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Y</a:t>
                </a:r>
              </a:p>
            </p:txBody>
          </p:sp>
          <p:sp>
            <p:nvSpPr>
              <p:cNvPr id="19631" name="Rectangle 18"/>
              <p:cNvSpPr/>
              <p:nvPr/>
            </p:nvSpPr>
            <p:spPr>
              <a:xfrm>
                <a:off x="2592"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R</a:t>
                </a:r>
              </a:p>
            </p:txBody>
          </p:sp>
          <p:sp>
            <p:nvSpPr>
              <p:cNvPr id="19632" name="Rectangle 19"/>
              <p:cNvSpPr/>
              <p:nvPr/>
            </p:nvSpPr>
            <p:spPr>
              <a:xfrm>
                <a:off x="2304"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T</a:t>
                </a:r>
              </a:p>
            </p:txBody>
          </p:sp>
          <p:sp>
            <p:nvSpPr>
              <p:cNvPr id="19633" name="Rectangle 20"/>
              <p:cNvSpPr/>
              <p:nvPr/>
            </p:nvSpPr>
            <p:spPr>
              <a:xfrm>
                <a:off x="4032"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Â</a:t>
                </a:r>
              </a:p>
            </p:txBody>
          </p:sp>
          <p:sp>
            <p:nvSpPr>
              <p:cNvPr id="19634" name="Rectangle 21"/>
              <p:cNvSpPr/>
              <p:nvPr/>
            </p:nvSpPr>
            <p:spPr>
              <a:xfrm>
                <a:off x="1440"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T</a:t>
                </a:r>
              </a:p>
            </p:txBody>
          </p:sp>
          <p:sp>
            <p:nvSpPr>
              <p:cNvPr id="19635" name="Rectangle 22"/>
              <p:cNvSpPr/>
              <p:nvPr/>
            </p:nvSpPr>
            <p:spPr>
              <a:xfrm>
                <a:off x="3744"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C</a:t>
                </a:r>
              </a:p>
            </p:txBody>
          </p:sp>
        </p:grpSp>
        <p:grpSp>
          <p:nvGrpSpPr>
            <p:cNvPr id="19579" name="Group 23"/>
            <p:cNvGrpSpPr/>
            <p:nvPr/>
          </p:nvGrpSpPr>
          <p:grpSpPr>
            <a:xfrm>
              <a:off x="864" y="672"/>
              <a:ext cx="2880" cy="288"/>
              <a:chOff x="2016" y="816"/>
              <a:chExt cx="2880" cy="288"/>
            </a:xfrm>
          </p:grpSpPr>
          <p:sp>
            <p:nvSpPr>
              <p:cNvPr id="19615" name="Rectangle 24"/>
              <p:cNvSpPr/>
              <p:nvPr/>
            </p:nvSpPr>
            <p:spPr>
              <a:xfrm>
                <a:off x="2304" y="816"/>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FF0000"/>
                    </a:solidFill>
                    <a:latin typeface="Times New Roman" panose="02020603050405020304" pitchFamily="18" charset="0"/>
                  </a:rPr>
                  <a:t>A</a:t>
                </a:r>
              </a:p>
            </p:txBody>
          </p:sp>
          <p:sp>
            <p:nvSpPr>
              <p:cNvPr id="19616" name="Rectangle 25"/>
              <p:cNvSpPr/>
              <p:nvPr/>
            </p:nvSpPr>
            <p:spPr>
              <a:xfrm>
                <a:off x="2016" y="81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L</a:t>
                </a:r>
              </a:p>
            </p:txBody>
          </p:sp>
          <p:sp>
            <p:nvSpPr>
              <p:cNvPr id="19617" name="Rectangle 26"/>
              <p:cNvSpPr/>
              <p:nvPr/>
            </p:nvSpPr>
            <p:spPr>
              <a:xfrm>
                <a:off x="2592" y="81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P</a:t>
                </a:r>
              </a:p>
            </p:txBody>
          </p:sp>
          <p:sp>
            <p:nvSpPr>
              <p:cNvPr id="60443" name="Rectangle 27"/>
              <p:cNvSpPr>
                <a:spLocks noChangeArrowheads="1"/>
              </p:cNvSpPr>
              <p:nvPr/>
            </p:nvSpPr>
            <p:spPr bwMode="auto">
              <a:xfrm>
                <a:off x="3456" y="816"/>
                <a:ext cx="288" cy="288"/>
              </a:xfrm>
              <a:prstGeom prst="rect">
                <a:avLst/>
              </a:prstGeom>
              <a:gradFill rotWithShape="1">
                <a:gsLst>
                  <a:gs pos="0">
                    <a:srgbClr val="FFFF00"/>
                  </a:gs>
                  <a:gs pos="100000">
                    <a:srgbClr val="0000FF"/>
                  </a:gs>
                </a:gsLst>
                <a:path path="shape">
                  <a:fillToRect l="50000" t="50000" r="50000" b="50000"/>
                </a:path>
              </a:gradFill>
              <a:ln w="9525">
                <a:solidFill>
                  <a:schemeClr val="tx1"/>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rgbClr val="FF0000"/>
                    </a:solidFill>
                    <a:effectLst>
                      <a:outerShdw blurRad="38100" dist="38100" dir="2700000" algn="tl">
                        <a:srgbClr val="000000"/>
                      </a:outerShdw>
                    </a:effectLst>
                    <a:uLnTx/>
                    <a:uFillTx/>
                    <a:latin typeface="Times New Roman" panose="02020603050405020304" pitchFamily="18" charset="0"/>
                    <a:ea typeface="+mn-ea"/>
                    <a:cs typeface="+mn-cs"/>
                  </a:rPr>
                  <a:t>I</a:t>
                </a:r>
              </a:p>
            </p:txBody>
          </p:sp>
          <p:sp>
            <p:nvSpPr>
              <p:cNvPr id="19619" name="Rectangle 28"/>
              <p:cNvSpPr/>
              <p:nvPr/>
            </p:nvSpPr>
            <p:spPr>
              <a:xfrm>
                <a:off x="3168" y="816"/>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FF0000"/>
                    </a:solidFill>
                    <a:latin typeface="Times New Roman" panose="02020603050405020304" pitchFamily="18" charset="0"/>
                  </a:rPr>
                  <a:t>O</a:t>
                </a:r>
              </a:p>
            </p:txBody>
          </p:sp>
          <p:sp>
            <p:nvSpPr>
              <p:cNvPr id="19620" name="Rectangle 29"/>
              <p:cNvSpPr/>
              <p:nvPr/>
            </p:nvSpPr>
            <p:spPr>
              <a:xfrm>
                <a:off x="2880" y="81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H</a:t>
                </a:r>
              </a:p>
            </p:txBody>
          </p:sp>
          <p:sp>
            <p:nvSpPr>
              <p:cNvPr id="19621" name="Rectangle 30"/>
              <p:cNvSpPr/>
              <p:nvPr/>
            </p:nvSpPr>
            <p:spPr>
              <a:xfrm>
                <a:off x="3744" y="81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X</a:t>
                </a:r>
              </a:p>
            </p:txBody>
          </p:sp>
          <p:sp>
            <p:nvSpPr>
              <p:cNvPr id="19622" name="Rectangle 31"/>
              <p:cNvSpPr/>
              <p:nvPr/>
            </p:nvSpPr>
            <p:spPr>
              <a:xfrm>
                <a:off x="4032" y="81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A</a:t>
                </a:r>
              </a:p>
            </p:txBody>
          </p:sp>
          <p:sp>
            <p:nvSpPr>
              <p:cNvPr id="19623" name="Rectangle 32"/>
              <p:cNvSpPr/>
              <p:nvPr/>
            </p:nvSpPr>
            <p:spPr>
              <a:xfrm>
                <a:off x="4320" y="81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N</a:t>
                </a:r>
              </a:p>
            </p:txBody>
          </p:sp>
          <p:sp>
            <p:nvSpPr>
              <p:cNvPr id="19624" name="Rectangle 33"/>
              <p:cNvSpPr/>
              <p:nvPr/>
            </p:nvSpPr>
            <p:spPr>
              <a:xfrm>
                <a:off x="4608" y="81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H</a:t>
                </a:r>
              </a:p>
            </p:txBody>
          </p:sp>
        </p:grpSp>
        <p:grpSp>
          <p:nvGrpSpPr>
            <p:cNvPr id="19580" name="Group 34"/>
            <p:cNvGrpSpPr/>
            <p:nvPr/>
          </p:nvGrpSpPr>
          <p:grpSpPr>
            <a:xfrm>
              <a:off x="576" y="2352"/>
              <a:ext cx="3168" cy="288"/>
              <a:chOff x="1824" y="2496"/>
              <a:chExt cx="3168" cy="288"/>
            </a:xfrm>
          </p:grpSpPr>
          <p:sp>
            <p:nvSpPr>
              <p:cNvPr id="19604" name="Rectangle 35"/>
              <p:cNvSpPr/>
              <p:nvPr/>
            </p:nvSpPr>
            <p:spPr>
              <a:xfrm>
                <a:off x="1824"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T</a:t>
                </a:r>
              </a:p>
            </p:txBody>
          </p:sp>
          <p:sp>
            <p:nvSpPr>
              <p:cNvPr id="19605" name="Rectangle 36"/>
              <p:cNvSpPr/>
              <p:nvPr/>
            </p:nvSpPr>
            <p:spPr>
              <a:xfrm>
                <a:off x="2400"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Y</a:t>
                </a:r>
              </a:p>
            </p:txBody>
          </p:sp>
          <p:sp>
            <p:nvSpPr>
              <p:cNvPr id="60453" name="Rectangle 37"/>
              <p:cNvSpPr>
                <a:spLocks noChangeArrowheads="1"/>
              </p:cNvSpPr>
              <p:nvPr/>
            </p:nvSpPr>
            <p:spPr bwMode="auto">
              <a:xfrm>
                <a:off x="2688" y="2496"/>
                <a:ext cx="288" cy="288"/>
              </a:xfrm>
              <a:prstGeom prst="rect">
                <a:avLst/>
              </a:prstGeom>
              <a:gradFill rotWithShape="1">
                <a:gsLst>
                  <a:gs pos="0">
                    <a:srgbClr val="FFFF00"/>
                  </a:gs>
                  <a:gs pos="100000">
                    <a:srgbClr val="0000FF"/>
                  </a:gs>
                </a:gsLst>
                <a:path path="shape">
                  <a:fillToRect l="50000" t="50000" r="50000" b="50000"/>
                </a:path>
              </a:gradFill>
              <a:ln w="9525">
                <a:solidFill>
                  <a:schemeClr val="tx1"/>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vi-VN" sz="2800" b="1" i="0" u="none" strike="noStrike" kern="1200" cap="none" spc="0" normalizeH="0" baseline="0" noProof="0">
                    <a:ln>
                      <a:noFill/>
                    </a:ln>
                    <a:solidFill>
                      <a:srgbClr val="FF0000"/>
                    </a:solidFill>
                    <a:effectLst>
                      <a:outerShdw blurRad="38100" dist="38100" dir="2700000" algn="tl">
                        <a:srgbClr val="000000"/>
                      </a:outerShdw>
                    </a:effectLst>
                    <a:uLnTx/>
                    <a:uFillTx/>
                    <a:latin typeface="Times New Roman" panose="02020603050405020304" pitchFamily="18" charset="0"/>
                    <a:ea typeface="+mn-ea"/>
                    <a:cs typeface="+mn-cs"/>
                  </a:rPr>
                  <a:t>Ê</a:t>
                </a:r>
                <a:endParaRPr kumimoji="0" lang="en-US" sz="2800" b="1" i="0" u="none" strike="noStrike" kern="1200" cap="none" spc="0" normalizeH="0" baseline="0" noProof="0">
                  <a:ln>
                    <a:noFill/>
                  </a:ln>
                  <a:solidFill>
                    <a:srgbClr val="FF0000"/>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19607" name="Rectangle 38"/>
              <p:cNvSpPr/>
              <p:nvPr/>
            </p:nvSpPr>
            <p:spPr>
              <a:xfrm>
                <a:off x="3552" y="2496"/>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FF0000"/>
                    </a:solidFill>
                    <a:latin typeface="Times New Roman" panose="02020603050405020304" pitchFamily="18" charset="0"/>
                  </a:rPr>
                  <a:t>R</a:t>
                </a:r>
              </a:p>
            </p:txBody>
          </p:sp>
          <p:sp>
            <p:nvSpPr>
              <p:cNvPr id="19608" name="Rectangle 39"/>
              <p:cNvSpPr/>
              <p:nvPr/>
            </p:nvSpPr>
            <p:spPr>
              <a:xfrm>
                <a:off x="3264"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T</a:t>
                </a:r>
              </a:p>
            </p:txBody>
          </p:sp>
          <p:sp>
            <p:nvSpPr>
              <p:cNvPr id="19609" name="Rectangle 40"/>
              <p:cNvSpPr/>
              <p:nvPr/>
            </p:nvSpPr>
            <p:spPr>
              <a:xfrm>
                <a:off x="3840"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U</a:t>
                </a:r>
              </a:p>
            </p:txBody>
          </p:sp>
          <p:sp>
            <p:nvSpPr>
              <p:cNvPr id="19610" name="Rectangle 41"/>
              <p:cNvSpPr/>
              <p:nvPr/>
            </p:nvSpPr>
            <p:spPr>
              <a:xfrm>
                <a:off x="4128"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Y</a:t>
                </a:r>
              </a:p>
            </p:txBody>
          </p:sp>
          <p:sp>
            <p:nvSpPr>
              <p:cNvPr id="19611" name="Rectangle 42"/>
              <p:cNvSpPr/>
              <p:nvPr/>
            </p:nvSpPr>
            <p:spPr>
              <a:xfrm>
                <a:off x="4416"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vi-VN" altLang="en-US" b="1" dirty="0">
                    <a:solidFill>
                      <a:srgbClr val="000099"/>
                    </a:solidFill>
                    <a:latin typeface="Times New Roman" panose="02020603050405020304" pitchFamily="18" charset="0"/>
                  </a:rPr>
                  <a:t>Ê</a:t>
                </a:r>
                <a:endParaRPr lang="en-US" altLang="en-US" b="1" dirty="0">
                  <a:solidFill>
                    <a:srgbClr val="000099"/>
                  </a:solidFill>
                  <a:latin typeface="Times New Roman" panose="02020603050405020304" pitchFamily="18" charset="0"/>
                </a:endParaRPr>
              </a:p>
            </p:txBody>
          </p:sp>
          <p:sp>
            <p:nvSpPr>
              <p:cNvPr id="19612" name="Rectangle 43"/>
              <p:cNvSpPr/>
              <p:nvPr/>
            </p:nvSpPr>
            <p:spPr>
              <a:xfrm>
                <a:off x="4704"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N</a:t>
                </a:r>
              </a:p>
            </p:txBody>
          </p:sp>
          <p:sp>
            <p:nvSpPr>
              <p:cNvPr id="19613" name="Rectangle 44"/>
              <p:cNvSpPr/>
              <p:nvPr/>
            </p:nvSpPr>
            <p:spPr>
              <a:xfrm>
                <a:off x="2112"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U</a:t>
                </a:r>
              </a:p>
            </p:txBody>
          </p:sp>
          <p:sp>
            <p:nvSpPr>
              <p:cNvPr id="19614" name="Rectangle 45"/>
              <p:cNvSpPr/>
              <p:nvPr/>
            </p:nvSpPr>
            <p:spPr>
              <a:xfrm>
                <a:off x="2976"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N</a:t>
                </a:r>
              </a:p>
            </p:txBody>
          </p:sp>
        </p:grpSp>
        <p:grpSp>
          <p:nvGrpSpPr>
            <p:cNvPr id="19581" name="Group 46"/>
            <p:cNvGrpSpPr/>
            <p:nvPr/>
          </p:nvGrpSpPr>
          <p:grpSpPr>
            <a:xfrm>
              <a:off x="0" y="2016"/>
              <a:ext cx="4320" cy="288"/>
              <a:chOff x="1248" y="2160"/>
              <a:chExt cx="4320" cy="288"/>
            </a:xfrm>
          </p:grpSpPr>
          <p:sp>
            <p:nvSpPr>
              <p:cNvPr id="19589" name="Rectangle 47"/>
              <p:cNvSpPr/>
              <p:nvPr/>
            </p:nvSpPr>
            <p:spPr>
              <a:xfrm>
                <a:off x="2976"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T</a:t>
                </a:r>
              </a:p>
            </p:txBody>
          </p:sp>
          <p:sp>
            <p:nvSpPr>
              <p:cNvPr id="19590" name="Rectangle 48"/>
              <p:cNvSpPr/>
              <p:nvPr/>
            </p:nvSpPr>
            <p:spPr>
              <a:xfrm>
                <a:off x="1248" y="2160"/>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FF0000"/>
                    </a:solidFill>
                    <a:latin typeface="Times New Roman" panose="02020603050405020304" pitchFamily="18" charset="0"/>
                  </a:rPr>
                  <a:t>V</a:t>
                </a:r>
              </a:p>
            </p:txBody>
          </p:sp>
          <p:sp>
            <p:nvSpPr>
              <p:cNvPr id="19591" name="Rectangle 49"/>
              <p:cNvSpPr/>
              <p:nvPr/>
            </p:nvSpPr>
            <p:spPr>
              <a:xfrm>
                <a:off x="2112"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I</a:t>
                </a:r>
              </a:p>
            </p:txBody>
          </p:sp>
          <p:sp>
            <p:nvSpPr>
              <p:cNvPr id="19592" name="Rectangle 50"/>
              <p:cNvSpPr/>
              <p:nvPr/>
            </p:nvSpPr>
            <p:spPr>
              <a:xfrm>
                <a:off x="1824"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S</a:t>
                </a:r>
              </a:p>
            </p:txBody>
          </p:sp>
          <p:sp>
            <p:nvSpPr>
              <p:cNvPr id="19593" name="Rectangle 51"/>
              <p:cNvSpPr/>
              <p:nvPr/>
            </p:nvSpPr>
            <p:spPr>
              <a:xfrm>
                <a:off x="2688"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H</a:t>
                </a:r>
              </a:p>
            </p:txBody>
          </p:sp>
          <p:sp>
            <p:nvSpPr>
              <p:cNvPr id="19594" name="Rectangle 52"/>
              <p:cNvSpPr/>
              <p:nvPr/>
            </p:nvSpPr>
            <p:spPr>
              <a:xfrm>
                <a:off x="3264"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R</a:t>
                </a:r>
              </a:p>
            </p:txBody>
          </p:sp>
          <p:sp>
            <p:nvSpPr>
              <p:cNvPr id="19595" name="Rectangle 53"/>
              <p:cNvSpPr/>
              <p:nvPr/>
            </p:nvSpPr>
            <p:spPr>
              <a:xfrm>
                <a:off x="3840"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Ơ</a:t>
                </a:r>
              </a:p>
            </p:txBody>
          </p:sp>
          <p:sp>
            <p:nvSpPr>
              <p:cNvPr id="19596" name="Rectangle 54"/>
              <p:cNvSpPr/>
              <p:nvPr/>
            </p:nvSpPr>
            <p:spPr>
              <a:xfrm>
                <a:off x="4128"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N</a:t>
                </a:r>
              </a:p>
            </p:txBody>
          </p:sp>
          <p:sp>
            <p:nvSpPr>
              <p:cNvPr id="19597" name="Rectangle 55"/>
              <p:cNvSpPr/>
              <p:nvPr/>
            </p:nvSpPr>
            <p:spPr>
              <a:xfrm>
                <a:off x="4416"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G</a:t>
                </a:r>
              </a:p>
            </p:txBody>
          </p:sp>
          <p:sp>
            <p:nvSpPr>
              <p:cNvPr id="19598" name="Rectangle 56"/>
              <p:cNvSpPr/>
              <p:nvPr/>
            </p:nvSpPr>
            <p:spPr>
              <a:xfrm>
                <a:off x="4704"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L</a:t>
                </a:r>
              </a:p>
            </p:txBody>
          </p:sp>
          <p:sp>
            <p:nvSpPr>
              <p:cNvPr id="19599" name="Rectangle 57"/>
              <p:cNvSpPr/>
              <p:nvPr/>
            </p:nvSpPr>
            <p:spPr>
              <a:xfrm>
                <a:off x="2400"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N</a:t>
                </a:r>
              </a:p>
            </p:txBody>
          </p:sp>
          <p:sp>
            <p:nvSpPr>
              <p:cNvPr id="19600" name="Rectangle 58"/>
              <p:cNvSpPr/>
              <p:nvPr/>
            </p:nvSpPr>
            <p:spPr>
              <a:xfrm>
                <a:off x="4992" y="2160"/>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vi-VN" altLang="en-US" b="1" dirty="0">
                    <a:solidFill>
                      <a:srgbClr val="FF0000"/>
                    </a:solidFill>
                    <a:latin typeface="Times New Roman" panose="02020603050405020304" pitchFamily="18" charset="0"/>
                  </a:rPr>
                  <a:t>Ơ</a:t>
                </a:r>
                <a:endParaRPr lang="en-US" altLang="en-US" b="1" dirty="0">
                  <a:solidFill>
                    <a:srgbClr val="FF0000"/>
                  </a:solidFill>
                  <a:latin typeface="Times New Roman" panose="02020603050405020304" pitchFamily="18" charset="0"/>
                </a:endParaRPr>
              </a:p>
            </p:txBody>
          </p:sp>
          <p:sp>
            <p:nvSpPr>
              <p:cNvPr id="19601" name="Rectangle 59"/>
              <p:cNvSpPr/>
              <p:nvPr/>
            </p:nvSpPr>
            <p:spPr>
              <a:xfrm>
                <a:off x="5280"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P</a:t>
                </a:r>
              </a:p>
            </p:txBody>
          </p:sp>
          <p:sp>
            <p:nvSpPr>
              <p:cNvPr id="60476" name="Rectangle 60"/>
              <p:cNvSpPr>
                <a:spLocks noChangeArrowheads="1"/>
              </p:cNvSpPr>
              <p:nvPr/>
            </p:nvSpPr>
            <p:spPr bwMode="auto">
              <a:xfrm>
                <a:off x="3552" y="2160"/>
                <a:ext cx="288" cy="288"/>
              </a:xfrm>
              <a:prstGeom prst="rect">
                <a:avLst/>
              </a:prstGeom>
              <a:gradFill rotWithShape="1">
                <a:gsLst>
                  <a:gs pos="0">
                    <a:srgbClr val="FFFF00"/>
                  </a:gs>
                  <a:gs pos="100000">
                    <a:srgbClr val="0000FF"/>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rgbClr val="FF0000"/>
                    </a:solidFill>
                    <a:effectLst>
                      <a:outerShdw blurRad="38100" dist="38100" dir="2700000" algn="tl">
                        <a:srgbClr val="000000"/>
                      </a:outerShdw>
                    </a:effectLst>
                    <a:uLnTx/>
                    <a:uFillTx/>
                    <a:latin typeface="Times New Roman" panose="02020603050405020304" pitchFamily="18" charset="0"/>
                    <a:ea typeface="+mn-ea"/>
                    <a:cs typeface="+mn-cs"/>
                  </a:rPr>
                  <a:t>Ư</a:t>
                </a:r>
              </a:p>
            </p:txBody>
          </p:sp>
          <p:sp>
            <p:nvSpPr>
              <p:cNvPr id="19603" name="Rectangle 61"/>
              <p:cNvSpPr/>
              <p:nvPr/>
            </p:nvSpPr>
            <p:spPr>
              <a:xfrm>
                <a:off x="1536"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Ệ</a:t>
                </a:r>
              </a:p>
            </p:txBody>
          </p:sp>
        </p:grpSp>
        <p:grpSp>
          <p:nvGrpSpPr>
            <p:cNvPr id="19582" name="Group 62"/>
            <p:cNvGrpSpPr/>
            <p:nvPr/>
          </p:nvGrpSpPr>
          <p:grpSpPr>
            <a:xfrm>
              <a:off x="576" y="1680"/>
              <a:ext cx="1728" cy="288"/>
              <a:chOff x="1824" y="1824"/>
              <a:chExt cx="1728" cy="288"/>
            </a:xfrm>
          </p:grpSpPr>
          <p:sp>
            <p:nvSpPr>
              <p:cNvPr id="19583" name="Rectangle 63"/>
              <p:cNvSpPr/>
              <p:nvPr/>
            </p:nvSpPr>
            <p:spPr>
              <a:xfrm>
                <a:off x="1824" y="1824"/>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FF0000"/>
                    </a:solidFill>
                    <a:latin typeface="Times New Roman" panose="02020603050405020304" pitchFamily="18" charset="0"/>
                  </a:rPr>
                  <a:t>B</a:t>
                </a:r>
              </a:p>
            </p:txBody>
          </p:sp>
          <p:sp>
            <p:nvSpPr>
              <p:cNvPr id="19584" name="Rectangle 64"/>
              <p:cNvSpPr/>
              <p:nvPr/>
            </p:nvSpPr>
            <p:spPr>
              <a:xfrm>
                <a:off x="2112" y="1824"/>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A</a:t>
                </a:r>
              </a:p>
            </p:txBody>
          </p:sp>
          <p:sp>
            <p:nvSpPr>
              <p:cNvPr id="19585" name="Rectangle 65"/>
              <p:cNvSpPr/>
              <p:nvPr/>
            </p:nvSpPr>
            <p:spPr>
              <a:xfrm>
                <a:off x="2400" y="1824"/>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O</a:t>
                </a:r>
              </a:p>
            </p:txBody>
          </p:sp>
          <p:sp>
            <p:nvSpPr>
              <p:cNvPr id="19586" name="Rectangle 66"/>
              <p:cNvSpPr/>
              <p:nvPr/>
            </p:nvSpPr>
            <p:spPr>
              <a:xfrm>
                <a:off x="3264" y="1824"/>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N</a:t>
                </a:r>
              </a:p>
            </p:txBody>
          </p:sp>
          <p:sp>
            <p:nvSpPr>
              <p:cNvPr id="19587" name="Rectangle 72"/>
              <p:cNvSpPr/>
              <p:nvPr/>
            </p:nvSpPr>
            <p:spPr>
              <a:xfrm>
                <a:off x="2976" y="1824"/>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99"/>
                    </a:solidFill>
                    <a:latin typeface="Times New Roman" panose="02020603050405020304" pitchFamily="18" charset="0"/>
                  </a:rPr>
                  <a:t>O</a:t>
                </a:r>
              </a:p>
            </p:txBody>
          </p:sp>
          <p:sp>
            <p:nvSpPr>
              <p:cNvPr id="19588" name="Rectangle 73"/>
              <p:cNvSpPr/>
              <p:nvPr/>
            </p:nvSpPr>
            <p:spPr>
              <a:xfrm>
                <a:off x="2688" y="1824"/>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FF0000"/>
                    </a:solidFill>
                    <a:latin typeface="Times New Roman" panose="02020603050405020304" pitchFamily="18" charset="0"/>
                  </a:rPr>
                  <a:t>T</a:t>
                </a:r>
              </a:p>
            </p:txBody>
          </p:sp>
        </p:grpSp>
      </p:grpSp>
      <p:grpSp>
        <p:nvGrpSpPr>
          <p:cNvPr id="9" name="Group 74"/>
          <p:cNvGrpSpPr/>
          <p:nvPr/>
        </p:nvGrpSpPr>
        <p:grpSpPr>
          <a:xfrm>
            <a:off x="1066800" y="6248400"/>
            <a:ext cx="685800" cy="304800"/>
            <a:chOff x="672" y="768"/>
            <a:chExt cx="1392" cy="432"/>
          </a:xfrm>
        </p:grpSpPr>
        <p:grpSp>
          <p:nvGrpSpPr>
            <p:cNvPr id="19572" name="Group 75"/>
            <p:cNvGrpSpPr/>
            <p:nvPr/>
          </p:nvGrpSpPr>
          <p:grpSpPr>
            <a:xfrm>
              <a:off x="672" y="768"/>
              <a:ext cx="1392" cy="432"/>
              <a:chOff x="672" y="768"/>
              <a:chExt cx="1392" cy="432"/>
            </a:xfrm>
          </p:grpSpPr>
          <p:sp>
            <p:nvSpPr>
              <p:cNvPr id="19574" name="Oval 76"/>
              <p:cNvSpPr/>
              <p:nvPr/>
            </p:nvSpPr>
            <p:spPr>
              <a:xfrm>
                <a:off x="672" y="768"/>
                <a:ext cx="576" cy="432"/>
              </a:xfrm>
              <a:prstGeom prst="ellipse">
                <a:avLst/>
              </a:prstGeom>
              <a:solidFill>
                <a:srgbClr val="FF0000"/>
              </a:solidFill>
              <a:ln w="9525" cap="flat" cmpd="sng">
                <a:solidFill>
                  <a:srgbClr val="FF0000"/>
                </a:solidFill>
                <a:prstDash val="solid"/>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defTabSz="457200">
                  <a:lnSpc>
                    <a:spcPct val="100000"/>
                  </a:lnSpc>
                  <a:spcBef>
                    <a:spcPct val="0"/>
                  </a:spcBef>
                  <a:buFontTx/>
                  <a:buNone/>
                </a:pPr>
                <a:endParaRPr lang="vi-VN" altLang="en-US" sz="1800" dirty="0">
                  <a:latin typeface="Times New Roman" panose="02020603050405020304" pitchFamily="18" charset="0"/>
                </a:endParaRPr>
              </a:p>
            </p:txBody>
          </p:sp>
          <p:sp>
            <p:nvSpPr>
              <p:cNvPr id="19575" name="Rectangle 77"/>
              <p:cNvSpPr/>
              <p:nvPr/>
            </p:nvSpPr>
            <p:spPr>
              <a:xfrm>
                <a:off x="1152" y="928"/>
                <a:ext cx="912" cy="96"/>
              </a:xfrm>
              <a:prstGeom prst="rect">
                <a:avLst/>
              </a:prstGeom>
              <a:solidFill>
                <a:srgbClr val="FF0000"/>
              </a:solidFill>
              <a:ln w="9525" cap="flat" cmpd="sng">
                <a:solidFill>
                  <a:srgbClr val="FF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defTabSz="457200">
                  <a:lnSpc>
                    <a:spcPct val="100000"/>
                  </a:lnSpc>
                  <a:spcBef>
                    <a:spcPct val="0"/>
                  </a:spcBef>
                  <a:buFontTx/>
                  <a:buNone/>
                </a:pPr>
                <a:endParaRPr lang="vi-VN" altLang="en-US" sz="1800" dirty="0">
                  <a:latin typeface="Times New Roman" panose="02020603050405020304" pitchFamily="18" charset="0"/>
                </a:endParaRPr>
              </a:p>
            </p:txBody>
          </p:sp>
          <p:sp>
            <p:nvSpPr>
              <p:cNvPr id="19576" name="Freeform 78"/>
              <p:cNvSpPr/>
              <p:nvPr/>
            </p:nvSpPr>
            <p:spPr>
              <a:xfrm>
                <a:off x="1728" y="816"/>
                <a:ext cx="336" cy="144"/>
              </a:xfrm>
              <a:custGeom>
                <a:avLst/>
                <a:gdLst>
                  <a:gd name="txL" fmla="*/ 0 w 336"/>
                  <a:gd name="txT" fmla="*/ 0 h 144"/>
                  <a:gd name="txR" fmla="*/ 336 w 336"/>
                  <a:gd name="txB" fmla="*/ 144 h 144"/>
                </a:gdLst>
                <a:ahLst/>
                <a:cxnLst>
                  <a:cxn ang="0">
                    <a:pos x="0" y="0"/>
                  </a:cxn>
                  <a:cxn ang="0">
                    <a:pos x="0" y="144"/>
                  </a:cxn>
                  <a:cxn ang="0">
                    <a:pos x="336" y="144"/>
                  </a:cxn>
                  <a:cxn ang="0">
                    <a:pos x="336" y="0"/>
                  </a:cxn>
                  <a:cxn ang="0">
                    <a:pos x="288" y="0"/>
                  </a:cxn>
                  <a:cxn ang="0">
                    <a:pos x="288" y="48"/>
                  </a:cxn>
                  <a:cxn ang="0">
                    <a:pos x="192" y="48"/>
                  </a:cxn>
                  <a:cxn ang="0">
                    <a:pos x="192" y="0"/>
                  </a:cxn>
                  <a:cxn ang="0">
                    <a:pos x="96" y="0"/>
                  </a:cxn>
                  <a:cxn ang="0">
                    <a:pos x="96" y="48"/>
                  </a:cxn>
                  <a:cxn ang="0">
                    <a:pos x="48" y="0"/>
                  </a:cxn>
                  <a:cxn ang="0">
                    <a:pos x="0" y="0"/>
                  </a:cxn>
                </a:cxnLst>
                <a:rect l="txL" t="txT" r="txR" b="txB"/>
                <a:pathLst>
                  <a:path w="336" h="144">
                    <a:moveTo>
                      <a:pt x="0" y="0"/>
                    </a:moveTo>
                    <a:lnTo>
                      <a:pt x="0" y="144"/>
                    </a:lnTo>
                    <a:lnTo>
                      <a:pt x="336" y="144"/>
                    </a:lnTo>
                    <a:lnTo>
                      <a:pt x="336" y="0"/>
                    </a:lnTo>
                    <a:lnTo>
                      <a:pt x="288" y="0"/>
                    </a:lnTo>
                    <a:lnTo>
                      <a:pt x="288" y="48"/>
                    </a:lnTo>
                    <a:lnTo>
                      <a:pt x="192" y="48"/>
                    </a:lnTo>
                    <a:lnTo>
                      <a:pt x="192" y="0"/>
                    </a:lnTo>
                    <a:lnTo>
                      <a:pt x="96" y="0"/>
                    </a:lnTo>
                    <a:lnTo>
                      <a:pt x="96" y="48"/>
                    </a:lnTo>
                    <a:lnTo>
                      <a:pt x="48" y="0"/>
                    </a:lnTo>
                    <a:lnTo>
                      <a:pt x="0" y="0"/>
                    </a:lnTo>
                    <a:close/>
                  </a:path>
                </a:pathLst>
              </a:custGeom>
              <a:solidFill>
                <a:srgbClr val="FF0000">
                  <a:alpha val="100000"/>
                </a:srgbClr>
              </a:solidFill>
              <a:ln w="9525" cap="flat" cmpd="sng">
                <a:solidFill>
                  <a:srgbClr val="FF0000">
                    <a:alpha val="100000"/>
                  </a:srgbClr>
                </a:solidFill>
                <a:prstDash val="solid"/>
                <a:round/>
                <a:headEnd type="none" w="med" len="med"/>
                <a:tailEnd type="none" w="med" len="med"/>
              </a:ln>
            </p:spPr>
            <p:txBody>
              <a:bodyPr/>
              <a:lstStyle/>
              <a:p>
                <a:endParaRPr lang="en-US"/>
              </a:p>
            </p:txBody>
          </p:sp>
        </p:grpSp>
        <p:sp>
          <p:nvSpPr>
            <p:cNvPr id="19573" name="Oval 79"/>
            <p:cNvSpPr/>
            <p:nvPr/>
          </p:nvSpPr>
          <p:spPr>
            <a:xfrm>
              <a:off x="720" y="912"/>
              <a:ext cx="144" cy="144"/>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defTabSz="457200">
                <a:lnSpc>
                  <a:spcPct val="100000"/>
                </a:lnSpc>
                <a:spcBef>
                  <a:spcPct val="0"/>
                </a:spcBef>
                <a:buFontTx/>
                <a:buNone/>
              </a:pPr>
              <a:endParaRPr lang="vi-VN" altLang="en-US" sz="1800" dirty="0">
                <a:latin typeface="Times New Roman" panose="02020603050405020304" pitchFamily="18" charset="0"/>
              </a:endParaRPr>
            </a:p>
          </p:txBody>
        </p:sp>
      </p:grpSp>
      <p:sp>
        <p:nvSpPr>
          <p:cNvPr id="19460" name="AutoShape 80"/>
          <p:cNvSpPr/>
          <p:nvPr/>
        </p:nvSpPr>
        <p:spPr>
          <a:xfrm rot="5400000">
            <a:off x="1066800" y="990600"/>
            <a:ext cx="457200" cy="457200"/>
          </a:xfrm>
          <a:prstGeom prst="triangle">
            <a:avLst>
              <a:gd name="adj" fmla="val 50000"/>
            </a:avLst>
          </a:prstGeom>
          <a:solidFill>
            <a:srgbClr val="FF0000"/>
          </a:solidFill>
          <a:ln w="9525" cap="flat" cmpd="sng">
            <a:solidFill>
              <a:srgbClr val="0000FF"/>
            </a:solidFill>
            <a:prstDash val="solid"/>
            <a:miter/>
            <a:headEnd type="none" w="med" len="med"/>
            <a:tailEnd type="none" w="med" len="med"/>
          </a:ln>
        </p:spPr>
        <p:txBody>
          <a:bodyPr rot="10800000" vert="eaVert"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sz="2000" b="1" dirty="0">
                <a:solidFill>
                  <a:schemeClr val="bg1"/>
                </a:solidFill>
                <a:latin typeface="Times New Roman" panose="02020603050405020304" pitchFamily="18" charset="0"/>
              </a:rPr>
              <a:t>1</a:t>
            </a:r>
          </a:p>
        </p:txBody>
      </p:sp>
      <p:sp>
        <p:nvSpPr>
          <p:cNvPr id="19461" name="AutoShape 81"/>
          <p:cNvSpPr/>
          <p:nvPr/>
        </p:nvSpPr>
        <p:spPr>
          <a:xfrm rot="5400000">
            <a:off x="1066800" y="1524000"/>
            <a:ext cx="457200" cy="457200"/>
          </a:xfrm>
          <a:prstGeom prst="triangle">
            <a:avLst>
              <a:gd name="adj" fmla="val 50000"/>
            </a:avLst>
          </a:prstGeom>
          <a:solidFill>
            <a:srgbClr val="FF0000"/>
          </a:solidFill>
          <a:ln w="9525" cap="flat" cmpd="sng">
            <a:solidFill>
              <a:srgbClr val="0000FF"/>
            </a:solidFill>
            <a:prstDash val="solid"/>
            <a:miter/>
            <a:headEnd type="none" w="med" len="med"/>
            <a:tailEnd type="none" w="med" len="med"/>
          </a:ln>
        </p:spPr>
        <p:txBody>
          <a:bodyPr rot="10800000" vert="eaVert"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sz="2000" b="1" dirty="0">
                <a:solidFill>
                  <a:schemeClr val="bg1"/>
                </a:solidFill>
                <a:latin typeface="Times New Roman" panose="02020603050405020304" pitchFamily="18" charset="0"/>
              </a:rPr>
              <a:t>2</a:t>
            </a:r>
          </a:p>
        </p:txBody>
      </p:sp>
      <p:sp>
        <p:nvSpPr>
          <p:cNvPr id="19462" name="AutoShape 82"/>
          <p:cNvSpPr/>
          <p:nvPr/>
        </p:nvSpPr>
        <p:spPr>
          <a:xfrm rot="5400000">
            <a:off x="1066800" y="2057400"/>
            <a:ext cx="457200" cy="457200"/>
          </a:xfrm>
          <a:prstGeom prst="triangle">
            <a:avLst>
              <a:gd name="adj" fmla="val 50000"/>
            </a:avLst>
          </a:prstGeom>
          <a:solidFill>
            <a:srgbClr val="FF0000"/>
          </a:solidFill>
          <a:ln w="9525" cap="flat" cmpd="sng">
            <a:solidFill>
              <a:srgbClr val="0000FF"/>
            </a:solidFill>
            <a:prstDash val="solid"/>
            <a:miter/>
            <a:headEnd type="none" w="med" len="med"/>
            <a:tailEnd type="none" w="med" len="med"/>
          </a:ln>
        </p:spPr>
        <p:txBody>
          <a:bodyPr rot="10800000" vert="eaVert"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sz="2000" b="1" dirty="0">
                <a:solidFill>
                  <a:schemeClr val="bg1"/>
                </a:solidFill>
                <a:latin typeface="Times New Roman" panose="02020603050405020304" pitchFamily="18" charset="0"/>
              </a:rPr>
              <a:t>3</a:t>
            </a:r>
          </a:p>
        </p:txBody>
      </p:sp>
      <p:sp>
        <p:nvSpPr>
          <p:cNvPr id="19463" name="AutoShape 83"/>
          <p:cNvSpPr/>
          <p:nvPr/>
        </p:nvSpPr>
        <p:spPr>
          <a:xfrm rot="5400000">
            <a:off x="1066800" y="2590800"/>
            <a:ext cx="457200" cy="457200"/>
          </a:xfrm>
          <a:prstGeom prst="triangle">
            <a:avLst>
              <a:gd name="adj" fmla="val 50000"/>
            </a:avLst>
          </a:prstGeom>
          <a:solidFill>
            <a:srgbClr val="FF0000"/>
          </a:solidFill>
          <a:ln w="9525" cap="flat" cmpd="sng">
            <a:solidFill>
              <a:srgbClr val="0000FF"/>
            </a:solidFill>
            <a:prstDash val="solid"/>
            <a:miter/>
            <a:headEnd type="none" w="med" len="med"/>
            <a:tailEnd type="none" w="med" len="med"/>
          </a:ln>
        </p:spPr>
        <p:txBody>
          <a:bodyPr rot="10800000" vert="eaVert"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sz="2000" b="1" dirty="0">
                <a:solidFill>
                  <a:schemeClr val="bg1"/>
                </a:solidFill>
                <a:latin typeface="Times New Roman" panose="02020603050405020304" pitchFamily="18" charset="0"/>
              </a:rPr>
              <a:t>4</a:t>
            </a:r>
          </a:p>
        </p:txBody>
      </p:sp>
      <p:sp>
        <p:nvSpPr>
          <p:cNvPr id="19464" name="AutoShape 84"/>
          <p:cNvSpPr/>
          <p:nvPr/>
        </p:nvSpPr>
        <p:spPr>
          <a:xfrm rot="5400000">
            <a:off x="1066800" y="3124200"/>
            <a:ext cx="457200" cy="457200"/>
          </a:xfrm>
          <a:prstGeom prst="triangle">
            <a:avLst>
              <a:gd name="adj" fmla="val 50000"/>
            </a:avLst>
          </a:prstGeom>
          <a:solidFill>
            <a:srgbClr val="FF0000"/>
          </a:solidFill>
          <a:ln w="9525" cap="flat" cmpd="sng">
            <a:solidFill>
              <a:srgbClr val="0000FF"/>
            </a:solidFill>
            <a:prstDash val="solid"/>
            <a:miter/>
            <a:headEnd type="none" w="med" len="med"/>
            <a:tailEnd type="none" w="med" len="med"/>
          </a:ln>
        </p:spPr>
        <p:txBody>
          <a:bodyPr rot="10800000" vert="eaVert"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sz="2400" b="1" dirty="0">
                <a:solidFill>
                  <a:schemeClr val="bg1"/>
                </a:solidFill>
                <a:latin typeface="Times New Roman" panose="02020603050405020304" pitchFamily="18" charset="0"/>
              </a:rPr>
              <a:t>5</a:t>
            </a:r>
          </a:p>
        </p:txBody>
      </p:sp>
      <p:sp>
        <p:nvSpPr>
          <p:cNvPr id="19465" name="AutoShape 85"/>
          <p:cNvSpPr/>
          <p:nvPr/>
        </p:nvSpPr>
        <p:spPr>
          <a:xfrm rot="5400000">
            <a:off x="1066800" y="3657600"/>
            <a:ext cx="457200" cy="457200"/>
          </a:xfrm>
          <a:prstGeom prst="triangle">
            <a:avLst>
              <a:gd name="adj" fmla="val 50000"/>
            </a:avLst>
          </a:prstGeom>
          <a:solidFill>
            <a:srgbClr val="FF0000"/>
          </a:solidFill>
          <a:ln w="9525" cap="flat" cmpd="sng">
            <a:solidFill>
              <a:srgbClr val="0000FF"/>
            </a:solidFill>
            <a:prstDash val="solid"/>
            <a:miter/>
            <a:headEnd type="none" w="med" len="med"/>
            <a:tailEnd type="none" w="med" len="med"/>
          </a:ln>
        </p:spPr>
        <p:txBody>
          <a:bodyPr rot="10800000" vert="eaVert"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sz="2400" b="1" dirty="0">
                <a:solidFill>
                  <a:schemeClr val="bg1"/>
                </a:solidFill>
                <a:latin typeface="Times New Roman" panose="02020603050405020304" pitchFamily="18" charset="0"/>
              </a:rPr>
              <a:t>6</a:t>
            </a:r>
          </a:p>
        </p:txBody>
      </p:sp>
      <p:grpSp>
        <p:nvGrpSpPr>
          <p:cNvPr id="11" name="Group 86"/>
          <p:cNvGrpSpPr/>
          <p:nvPr/>
        </p:nvGrpSpPr>
        <p:grpSpPr>
          <a:xfrm>
            <a:off x="457200" y="228600"/>
            <a:ext cx="7543800" cy="609600"/>
            <a:chOff x="720" y="96"/>
            <a:chExt cx="4752" cy="384"/>
          </a:xfrm>
        </p:grpSpPr>
        <p:sp>
          <p:nvSpPr>
            <p:cNvPr id="19570" name="WordArt 87"/>
            <p:cNvSpPr>
              <a:spLocks noTextEdit="1"/>
            </p:cNvSpPr>
            <p:nvPr/>
          </p:nvSpPr>
          <p:spPr>
            <a:xfrm>
              <a:off x="720" y="96"/>
              <a:ext cx="4752" cy="306"/>
            </a:xfrm>
            <a:prstGeom prst="rect">
              <a:avLst/>
            </a:prstGeom>
          </p:spPr>
          <p:txBody>
            <a:bodyPr wrap="none" fromWordArt="1">
              <a:prstTxWarp prst="textPlain">
                <a:avLst>
                  <a:gd name="adj" fmla="val 50000"/>
                </a:avLst>
              </a:prstTxWarp>
              <a:normAutofit fontScale="92500" lnSpcReduction="20000"/>
              <a:scene3d>
                <a:camera prst="legacyPerspectiveFront">
                  <a:rot lat="20700000" lon="0" rev="0"/>
                </a:camera>
                <a:lightRig rig="legacyFlat3" dir="t"/>
              </a:scene3d>
              <a:sp3d extrusionH="430200" prstMaterial="legacyMatte">
                <a:extrusionClr>
                  <a:schemeClr val="bg1"/>
                </a:extrusionClr>
              </a:sp3d>
            </a:bodyPr>
            <a:lstStyle/>
            <a:p>
              <a:pPr algn="ctr"/>
              <a:r>
                <a:rPr lang="en-US" sz="3200" b="1" i="1">
                  <a:gradFill rotWithShape="1">
                    <a:gsLst>
                      <a:gs pos="0">
                        <a:srgbClr val="000082">
                          <a:alpha val="100000"/>
                        </a:srgbClr>
                      </a:gs>
                      <a:gs pos="14999">
                        <a:srgbClr val="66008F">
                          <a:alpha val="100000"/>
                        </a:srgbClr>
                      </a:gs>
                      <a:gs pos="32500">
                        <a:srgbClr val="BA0066">
                          <a:alpha val="100000"/>
                        </a:srgbClr>
                      </a:gs>
                      <a:gs pos="45000">
                        <a:srgbClr val="FF0000">
                          <a:alpha val="100000"/>
                        </a:srgbClr>
                      </a:gs>
                      <a:gs pos="50000">
                        <a:srgbClr val="FF8200">
                          <a:alpha val="100000"/>
                        </a:srgbClr>
                      </a:gs>
                      <a:gs pos="55000">
                        <a:srgbClr val="FF0000">
                          <a:alpha val="100000"/>
                        </a:srgbClr>
                      </a:gs>
                      <a:gs pos="67500">
                        <a:srgbClr val="BA0066">
                          <a:alpha val="100000"/>
                        </a:srgbClr>
                      </a:gs>
                      <a:gs pos="85001">
                        <a:srgbClr val="66008F">
                          <a:alpha val="100000"/>
                        </a:srgbClr>
                      </a:gs>
                      <a:gs pos="100000">
                        <a:srgbClr val="000082">
                          <a:alpha val="100000"/>
                        </a:srgbClr>
                      </a:gs>
                    </a:gsLst>
                    <a:lin ang="18900000" scaled="1"/>
                    <a:tileRect/>
                  </a:gradFill>
                  <a:latin typeface="Times New Roman" panose="02020603050405020304" pitchFamily="18" charset="0"/>
                  <a:ea typeface="Times New Roman" panose="02020603050405020304" pitchFamily="18" charset="0"/>
                </a:rPr>
                <a:t>TRÒ CHƠI Ô CHỮ</a:t>
              </a:r>
            </a:p>
          </p:txBody>
        </p:sp>
        <p:sp>
          <p:nvSpPr>
            <p:cNvPr id="19571" name="Rectangle 88"/>
            <p:cNvSpPr/>
            <p:nvPr/>
          </p:nvSpPr>
          <p:spPr>
            <a:xfrm>
              <a:off x="720" y="432"/>
              <a:ext cx="4752" cy="48"/>
            </a:xfrm>
            <a:prstGeom prst="rect">
              <a:avLst/>
            </a:prstGeom>
            <a:gradFill rotWithShape="1">
              <a:gsLst>
                <a:gs pos="0">
                  <a:srgbClr val="FF0000"/>
                </a:gs>
                <a:gs pos="100000">
                  <a:srgbClr val="FFFF00"/>
                </a:gs>
              </a:gsLst>
              <a:lin ang="0" scaled="1"/>
              <a:tileRect/>
            </a:gradFill>
            <a:ln w="9525" cap="flat" cmpd="sng">
              <a:prstDash val="solid"/>
              <a:miter/>
              <a:headEnd type="none" w="med" len="med"/>
              <a:tailEnd type="none" w="med" len="med"/>
            </a:ln>
            <a:scene3d>
              <a:camera prst="legacyObliqueTopRight">
                <a:rot lat="20700000" lon="0" rev="0"/>
              </a:camera>
              <a:lightRig rig="legacyFlat3" dir="t"/>
            </a:scene3d>
            <a:sp3d extrusionH="430200" prstMaterial="legacyMatte">
              <a:bevelT w="13500" h="13500" prst="angle"/>
              <a:bevelB w="13500" h="13500" prst="angle"/>
              <a:extrusionClr>
                <a:schemeClr val="bg1"/>
              </a:extrusionClr>
            </a:sp3d>
          </p:spPr>
          <p:txBody>
            <a:bodyPr wrap="none" anchor="ctr" anchorCtr="0">
              <a:flatTx/>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defTabSz="457200">
                <a:lnSpc>
                  <a:spcPct val="100000"/>
                </a:lnSpc>
                <a:spcBef>
                  <a:spcPct val="0"/>
                </a:spcBef>
                <a:buFontTx/>
                <a:buNone/>
              </a:pPr>
              <a:endParaRPr lang="vi-VN" altLang="en-US" sz="1800" dirty="0">
                <a:latin typeface="Times New Roman" panose="02020603050405020304" pitchFamily="18" charset="0"/>
              </a:endParaRPr>
            </a:p>
          </p:txBody>
        </p:sp>
      </p:grpSp>
      <p:grpSp>
        <p:nvGrpSpPr>
          <p:cNvPr id="19467" name="Group 89"/>
          <p:cNvGrpSpPr/>
          <p:nvPr/>
        </p:nvGrpSpPr>
        <p:grpSpPr>
          <a:xfrm>
            <a:off x="1981200" y="6172200"/>
            <a:ext cx="6400800" cy="457200"/>
            <a:chOff x="1248" y="3888"/>
            <a:chExt cx="4032" cy="288"/>
          </a:xfrm>
        </p:grpSpPr>
        <p:sp>
          <p:nvSpPr>
            <p:cNvPr id="60506" name="Rectangle 90"/>
            <p:cNvSpPr>
              <a:spLocks noChangeArrowheads="1"/>
            </p:cNvSpPr>
            <p:nvPr/>
          </p:nvSpPr>
          <p:spPr bwMode="auto">
            <a:xfrm>
              <a:off x="1248"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rPr>
                <a:t>B</a:t>
              </a:r>
            </a:p>
          </p:txBody>
        </p:sp>
        <p:sp>
          <p:nvSpPr>
            <p:cNvPr id="60507" name="Rectangle 91"/>
            <p:cNvSpPr>
              <a:spLocks noChangeArrowheads="1"/>
            </p:cNvSpPr>
            <p:nvPr/>
          </p:nvSpPr>
          <p:spPr bwMode="auto">
            <a:xfrm>
              <a:off x="4992"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rPr>
                <a:t>G</a:t>
              </a:r>
            </a:p>
          </p:txBody>
        </p:sp>
        <p:sp>
          <p:nvSpPr>
            <p:cNvPr id="60508" name="Rectangle 92"/>
            <p:cNvSpPr>
              <a:spLocks noChangeArrowheads="1"/>
            </p:cNvSpPr>
            <p:nvPr/>
          </p:nvSpPr>
          <p:spPr bwMode="auto">
            <a:xfrm>
              <a:off x="2112"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rPr>
                <a:t>V</a:t>
              </a:r>
            </a:p>
          </p:txBody>
        </p:sp>
        <p:sp>
          <p:nvSpPr>
            <p:cNvPr id="60509" name="Rectangle 93"/>
            <p:cNvSpPr>
              <a:spLocks noChangeArrowheads="1"/>
            </p:cNvSpPr>
            <p:nvPr/>
          </p:nvSpPr>
          <p:spPr bwMode="auto">
            <a:xfrm>
              <a:off x="2400"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algn="ctr">
                <a:buNone/>
              </a:pPr>
              <a:r>
                <a:rPr lang="vi-VN" altLang="x-none" sz="2800" b="1" dirty="0">
                  <a:solidFill>
                    <a:schemeClr val="hlink"/>
                  </a:solidFill>
                  <a:effectLst>
                    <a:outerShdw blurRad="38100" dist="38100" dir="2700000">
                      <a:srgbClr val="000000"/>
                    </a:outerShdw>
                  </a:effectLst>
                  <a:latin typeface="Times New Roman" panose="02020603050405020304" pitchFamily="18" charset="0"/>
                </a:rPr>
                <a:t>Ệ</a:t>
              </a:r>
              <a:endParaRPr sz="2800" b="1" dirty="0">
                <a:solidFill>
                  <a:schemeClr val="hlink"/>
                </a:solidFill>
                <a:effectLst>
                  <a:outerShdw blurRad="38100" dist="38100" dir="2700000">
                    <a:srgbClr val="000000"/>
                  </a:outerShdw>
                </a:effectLst>
                <a:latin typeface="Times New Roman" panose="02020603050405020304" pitchFamily="18" charset="0"/>
              </a:endParaRPr>
            </a:p>
          </p:txBody>
        </p:sp>
        <p:sp>
          <p:nvSpPr>
            <p:cNvPr id="60510" name="Rectangle 94"/>
            <p:cNvSpPr>
              <a:spLocks noChangeArrowheads="1"/>
            </p:cNvSpPr>
            <p:nvPr/>
          </p:nvSpPr>
          <p:spPr bwMode="auto">
            <a:xfrm>
              <a:off x="3264"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rPr>
                <a:t>I</a:t>
              </a:r>
            </a:p>
          </p:txBody>
        </p:sp>
        <p:sp>
          <p:nvSpPr>
            <p:cNvPr id="60511" name="Rectangle 95"/>
            <p:cNvSpPr>
              <a:spLocks noChangeArrowheads="1"/>
            </p:cNvSpPr>
            <p:nvPr/>
          </p:nvSpPr>
          <p:spPr bwMode="auto">
            <a:xfrm>
              <a:off x="3552"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rPr>
                <a:t>T</a:t>
              </a:r>
            </a:p>
          </p:txBody>
        </p:sp>
        <p:sp>
          <p:nvSpPr>
            <p:cNvPr id="60512" name="Rectangle 96"/>
            <p:cNvSpPr>
              <a:spLocks noChangeArrowheads="1"/>
            </p:cNvSpPr>
            <p:nvPr/>
          </p:nvSpPr>
          <p:spPr bwMode="auto">
            <a:xfrm>
              <a:off x="3840"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rPr>
                <a:t>R</a:t>
              </a:r>
            </a:p>
          </p:txBody>
        </p:sp>
        <p:sp>
          <p:nvSpPr>
            <p:cNvPr id="60513" name="Rectangle 97"/>
            <p:cNvSpPr>
              <a:spLocks noChangeArrowheads="1"/>
            </p:cNvSpPr>
            <p:nvPr/>
          </p:nvSpPr>
          <p:spPr bwMode="auto">
            <a:xfrm>
              <a:off x="1824" y="3888"/>
              <a:ext cx="288" cy="288"/>
            </a:xfrm>
            <a:prstGeom prst="rect">
              <a:avLst/>
            </a:prstGeom>
            <a:gradFill rotWithShape="1">
              <a:gsLst>
                <a:gs pos="0">
                  <a:srgbClr val="FFFF66"/>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rPr>
                <a:t>O</a:t>
              </a:r>
            </a:p>
          </p:txBody>
        </p:sp>
        <p:sp>
          <p:nvSpPr>
            <p:cNvPr id="60514" name="Rectangle 98"/>
            <p:cNvSpPr>
              <a:spLocks noChangeArrowheads="1"/>
            </p:cNvSpPr>
            <p:nvPr/>
          </p:nvSpPr>
          <p:spPr bwMode="auto">
            <a:xfrm>
              <a:off x="1536" y="3888"/>
              <a:ext cx="288" cy="288"/>
            </a:xfrm>
            <a:prstGeom prst="rect">
              <a:avLst/>
            </a:prstGeom>
            <a:gradFill rotWithShape="1">
              <a:gsLst>
                <a:gs pos="0">
                  <a:srgbClr val="FFFF66"/>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rPr>
                <a:t>Ả</a:t>
              </a:r>
            </a:p>
          </p:txBody>
        </p:sp>
        <p:sp>
          <p:nvSpPr>
            <p:cNvPr id="60515" name="Rectangle 99"/>
            <p:cNvSpPr>
              <a:spLocks noChangeArrowheads="1"/>
            </p:cNvSpPr>
            <p:nvPr/>
          </p:nvSpPr>
          <p:spPr bwMode="auto">
            <a:xfrm>
              <a:off x="2976" y="3888"/>
              <a:ext cx="288" cy="288"/>
            </a:xfrm>
            <a:prstGeom prst="rect">
              <a:avLst/>
            </a:prstGeom>
            <a:gradFill rotWithShape="1">
              <a:gsLst>
                <a:gs pos="0">
                  <a:srgbClr val="FFFF66"/>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rPr>
                <a:t>Ô</a:t>
              </a:r>
            </a:p>
          </p:txBody>
        </p:sp>
        <p:sp>
          <p:nvSpPr>
            <p:cNvPr id="60516" name="Rectangle 100"/>
            <p:cNvSpPr>
              <a:spLocks noChangeArrowheads="1"/>
            </p:cNvSpPr>
            <p:nvPr/>
          </p:nvSpPr>
          <p:spPr bwMode="auto">
            <a:xfrm>
              <a:off x="2688" y="3888"/>
              <a:ext cx="288" cy="288"/>
            </a:xfrm>
            <a:prstGeom prst="rect">
              <a:avLst/>
            </a:prstGeom>
            <a:gradFill rotWithShape="1">
              <a:gsLst>
                <a:gs pos="0">
                  <a:srgbClr val="FFFF66"/>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rPr>
                <a:t>M</a:t>
              </a:r>
            </a:p>
          </p:txBody>
        </p:sp>
        <p:sp>
          <p:nvSpPr>
            <p:cNvPr id="60517" name="Rectangle 101"/>
            <p:cNvSpPr>
              <a:spLocks noChangeArrowheads="1"/>
            </p:cNvSpPr>
            <p:nvPr/>
          </p:nvSpPr>
          <p:spPr bwMode="auto">
            <a:xfrm>
              <a:off x="4128"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rPr>
                <a:t>Ư</a:t>
              </a:r>
            </a:p>
          </p:txBody>
        </p:sp>
        <p:sp>
          <p:nvSpPr>
            <p:cNvPr id="60518" name="Rectangle 102"/>
            <p:cNvSpPr>
              <a:spLocks noChangeArrowheads="1"/>
            </p:cNvSpPr>
            <p:nvPr/>
          </p:nvSpPr>
          <p:spPr bwMode="auto">
            <a:xfrm>
              <a:off x="4416"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vi-VN"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rPr>
                <a:t>Ờ</a:t>
              </a:r>
              <a:endPar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519" name="Rectangle 103"/>
            <p:cNvSpPr>
              <a:spLocks noChangeArrowheads="1"/>
            </p:cNvSpPr>
            <p:nvPr/>
          </p:nvSpPr>
          <p:spPr bwMode="auto">
            <a:xfrm>
              <a:off x="4704" y="3888"/>
              <a:ext cx="288" cy="288"/>
            </a:xfrm>
            <a:prstGeom prst="rect">
              <a:avLst/>
            </a:prstGeom>
            <a:gradFill rotWithShape="1">
              <a:gsLst>
                <a:gs pos="0">
                  <a:srgbClr val="FFFF00"/>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rPr>
                <a:t>N</a:t>
              </a:r>
            </a:p>
          </p:txBody>
        </p:sp>
      </p:grpSp>
      <p:grpSp>
        <p:nvGrpSpPr>
          <p:cNvPr id="13" name="Group 104"/>
          <p:cNvGrpSpPr/>
          <p:nvPr/>
        </p:nvGrpSpPr>
        <p:grpSpPr>
          <a:xfrm>
            <a:off x="1981200" y="6172200"/>
            <a:ext cx="6400800" cy="457200"/>
            <a:chOff x="1248" y="3888"/>
            <a:chExt cx="4032" cy="288"/>
          </a:xfrm>
        </p:grpSpPr>
        <p:sp>
          <p:nvSpPr>
            <p:cNvPr id="60521" name="Rectangle 105"/>
            <p:cNvSpPr>
              <a:spLocks noChangeArrowheads="1"/>
            </p:cNvSpPr>
            <p:nvPr/>
          </p:nvSpPr>
          <p:spPr bwMode="auto">
            <a:xfrm>
              <a:off x="4992"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522" name="Rectangle 106"/>
            <p:cNvSpPr>
              <a:spLocks noChangeArrowheads="1"/>
            </p:cNvSpPr>
            <p:nvPr/>
          </p:nvSpPr>
          <p:spPr bwMode="auto">
            <a:xfrm>
              <a:off x="1248"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523" name="Rectangle 107"/>
            <p:cNvSpPr>
              <a:spLocks noChangeArrowheads="1"/>
            </p:cNvSpPr>
            <p:nvPr/>
          </p:nvSpPr>
          <p:spPr bwMode="auto">
            <a:xfrm>
              <a:off x="4128"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524" name="Rectangle 108"/>
            <p:cNvSpPr>
              <a:spLocks noChangeArrowheads="1"/>
            </p:cNvSpPr>
            <p:nvPr/>
          </p:nvSpPr>
          <p:spPr bwMode="auto">
            <a:xfrm>
              <a:off x="3840"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525" name="Rectangle 109"/>
            <p:cNvSpPr>
              <a:spLocks noChangeArrowheads="1"/>
            </p:cNvSpPr>
            <p:nvPr/>
          </p:nvSpPr>
          <p:spPr bwMode="auto">
            <a:xfrm>
              <a:off x="2976"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526" name="Rectangle 110"/>
            <p:cNvSpPr>
              <a:spLocks noChangeArrowheads="1"/>
            </p:cNvSpPr>
            <p:nvPr/>
          </p:nvSpPr>
          <p:spPr bwMode="auto">
            <a:xfrm>
              <a:off x="2688"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527" name="Rectangle 111"/>
            <p:cNvSpPr>
              <a:spLocks noChangeArrowheads="1"/>
            </p:cNvSpPr>
            <p:nvPr/>
          </p:nvSpPr>
          <p:spPr bwMode="auto">
            <a:xfrm>
              <a:off x="2400"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528" name="Rectangle 112"/>
            <p:cNvSpPr>
              <a:spLocks noChangeArrowheads="1"/>
            </p:cNvSpPr>
            <p:nvPr/>
          </p:nvSpPr>
          <p:spPr bwMode="auto">
            <a:xfrm>
              <a:off x="3264"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529" name="Rectangle 113"/>
            <p:cNvSpPr>
              <a:spLocks noChangeArrowheads="1"/>
            </p:cNvSpPr>
            <p:nvPr/>
          </p:nvSpPr>
          <p:spPr bwMode="auto">
            <a:xfrm>
              <a:off x="4704"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530" name="Rectangle 114"/>
            <p:cNvSpPr>
              <a:spLocks noChangeArrowheads="1"/>
            </p:cNvSpPr>
            <p:nvPr/>
          </p:nvSpPr>
          <p:spPr bwMode="auto">
            <a:xfrm>
              <a:off x="1824"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531" name="Rectangle 115"/>
            <p:cNvSpPr>
              <a:spLocks noChangeArrowheads="1"/>
            </p:cNvSpPr>
            <p:nvPr/>
          </p:nvSpPr>
          <p:spPr bwMode="auto">
            <a:xfrm>
              <a:off x="3552"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532" name="Rectangle 116"/>
            <p:cNvSpPr>
              <a:spLocks noChangeArrowheads="1"/>
            </p:cNvSpPr>
            <p:nvPr/>
          </p:nvSpPr>
          <p:spPr bwMode="auto">
            <a:xfrm>
              <a:off x="2112"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533" name="Rectangle 117"/>
            <p:cNvSpPr>
              <a:spLocks noChangeArrowheads="1"/>
            </p:cNvSpPr>
            <p:nvPr/>
          </p:nvSpPr>
          <p:spPr bwMode="auto">
            <a:xfrm>
              <a:off x="4416"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534" name="Rectangle 118"/>
            <p:cNvSpPr>
              <a:spLocks noChangeArrowheads="1"/>
            </p:cNvSpPr>
            <p:nvPr/>
          </p:nvSpPr>
          <p:spPr bwMode="auto">
            <a:xfrm>
              <a:off x="1536" y="3888"/>
              <a:ext cx="288" cy="288"/>
            </a:xfrm>
            <a:prstGeom prst="rect">
              <a:avLst/>
            </a:prstGeom>
            <a:gradFill rotWithShape="1">
              <a:gsLst>
                <a:gs pos="0">
                  <a:srgbClr val="AAF2A4"/>
                </a:gs>
                <a:gs pos="100000">
                  <a:srgbClr val="0E8031">
                    <a:alpha val="82001"/>
                  </a:srgbClr>
                </a:gs>
              </a:gsLst>
              <a:path path="shape">
                <a:fillToRect l="50000" t="50000" r="50000" b="50000"/>
              </a:path>
            </a:gradFill>
            <a:ln w="9525">
              <a:solidFill>
                <a:srgbClr val="FFFF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chemeClr val="hlink"/>
                </a:solidFill>
                <a:effectLst>
                  <a:outerShdw blurRad="38100" dist="38100" dir="2700000" algn="tl">
                    <a:srgbClr val="000000"/>
                  </a:outerShdw>
                </a:effectLst>
                <a:uLnTx/>
                <a:uFillTx/>
                <a:latin typeface="Times New Roman" panose="02020603050405020304" pitchFamily="18" charset="0"/>
                <a:ea typeface="+mn-ea"/>
                <a:cs typeface="+mn-cs"/>
              </a:endParaRPr>
            </a:p>
          </p:txBody>
        </p:sp>
      </p:grpSp>
      <p:sp>
        <p:nvSpPr>
          <p:cNvPr id="60535" name="AutoShape 119"/>
          <p:cNvSpPr/>
          <p:nvPr/>
        </p:nvSpPr>
        <p:spPr>
          <a:xfrm>
            <a:off x="1295400" y="4495800"/>
            <a:ext cx="7162800" cy="1371600"/>
          </a:xfrm>
          <a:prstGeom prst="horizontalScroll">
            <a:avLst>
              <a:gd name="adj" fmla="val 12500"/>
            </a:avLst>
          </a:prstGeom>
          <a:solidFill>
            <a:srgbClr val="CCFFCC"/>
          </a:solidFill>
          <a:ln w="9525" cap="flat" cmpd="sng">
            <a:solidFill>
              <a:schemeClr val="tx1"/>
            </a:solidFill>
            <a:prstDash val="solid"/>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defTabSz="457200">
              <a:lnSpc>
                <a:spcPct val="100000"/>
              </a:lnSpc>
              <a:spcBef>
                <a:spcPct val="0"/>
              </a:spcBef>
              <a:buFontTx/>
              <a:buNone/>
            </a:pPr>
            <a:r>
              <a:rPr lang="vi-VN" altLang="en-US" b="1" dirty="0">
                <a:solidFill>
                  <a:srgbClr val="0000FF"/>
                </a:solidFill>
                <a:latin typeface="Times New Roman" panose="02020603050405020304" pitchFamily="18" charset="0"/>
              </a:rPr>
              <a:t>Người ta thường ví rừng với hình ảnh này.</a:t>
            </a:r>
            <a:endParaRPr lang="en-US" altLang="en-US" b="1" dirty="0">
              <a:solidFill>
                <a:srgbClr val="0000FF"/>
              </a:solidFill>
              <a:latin typeface="Times New Roman" panose="02020603050405020304" pitchFamily="18" charset="0"/>
            </a:endParaRPr>
          </a:p>
        </p:txBody>
      </p:sp>
      <p:sp>
        <p:nvSpPr>
          <p:cNvPr id="60536" name="AutoShape 120"/>
          <p:cNvSpPr>
            <a:spLocks noChangeArrowheads="1"/>
          </p:cNvSpPr>
          <p:nvPr/>
        </p:nvSpPr>
        <p:spPr bwMode="auto">
          <a:xfrm>
            <a:off x="1676400" y="4419600"/>
            <a:ext cx="6477000" cy="1447800"/>
          </a:xfrm>
          <a:prstGeom prst="horizontalScroll">
            <a:avLst>
              <a:gd name="adj" fmla="val 12500"/>
            </a:avLst>
          </a:prstGeom>
          <a:solidFill>
            <a:srgbClr val="99CCFF"/>
          </a:solidFill>
          <a:ln w="9525">
            <a:solidFill>
              <a:schemeClr val="tx1"/>
            </a:solidFill>
            <a:round/>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1"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Một phong trào được tổ chức vào </a:t>
            </a:r>
          </a:p>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1"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mùa xuân, do Bác Hồ khởi xướng. </a:t>
            </a:r>
            <a:endParaRPr kumimoji="0" lang="en-US" sz="2800" b="1" i="1" u="none" strike="noStrike" kern="1200" cap="none" spc="0" normalizeH="0" baseline="0" noProof="0">
              <a:ln>
                <a:noFill/>
              </a:ln>
              <a:solidFill>
                <a:srgbClr val="0000FF"/>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537" name="AutoShape 121"/>
          <p:cNvSpPr/>
          <p:nvPr/>
        </p:nvSpPr>
        <p:spPr>
          <a:xfrm>
            <a:off x="1600200" y="4419600"/>
            <a:ext cx="6629400" cy="1524000"/>
          </a:xfrm>
          <a:prstGeom prst="horizontalScroll">
            <a:avLst>
              <a:gd name="adj" fmla="val 10819"/>
            </a:avLst>
          </a:prstGeom>
          <a:solidFill>
            <a:srgbClr val="CCCCFF"/>
          </a:solidFill>
          <a:ln w="9525" cap="flat" cmpd="sng">
            <a:solidFill>
              <a:schemeClr val="tx1"/>
            </a:solidFill>
            <a:prstDash val="solid"/>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b="1" dirty="0">
                <a:solidFill>
                  <a:srgbClr val="0000FF"/>
                </a:solidFill>
                <a:latin typeface="Times New Roman" panose="02020603050405020304" pitchFamily="18" charset="0"/>
              </a:rPr>
              <a:t>M</a:t>
            </a:r>
            <a:r>
              <a:rPr lang="vi-VN" altLang="en-US" b="1" dirty="0">
                <a:solidFill>
                  <a:srgbClr val="0000FF"/>
                </a:solidFill>
                <a:latin typeface="Times New Roman" panose="02020603050405020304" pitchFamily="18" charset="0"/>
              </a:rPr>
              <a:t>ôi trường ô nhiễm thì sinh ra con </a:t>
            </a:r>
          </a:p>
          <a:p>
            <a:pPr marL="0" lvl="0" indent="0" algn="ctr" defTabSz="457200">
              <a:lnSpc>
                <a:spcPct val="100000"/>
              </a:lnSpc>
              <a:spcBef>
                <a:spcPct val="0"/>
              </a:spcBef>
              <a:buFontTx/>
              <a:buNone/>
            </a:pPr>
            <a:r>
              <a:rPr lang="vi-VN" altLang="en-US" b="1" dirty="0">
                <a:solidFill>
                  <a:srgbClr val="0000FF"/>
                </a:solidFill>
                <a:latin typeface="Times New Roman" panose="02020603050405020304" pitchFamily="18" charset="0"/>
              </a:rPr>
              <a:t>vật  truyền bệnh cho người ?</a:t>
            </a:r>
            <a:endParaRPr lang="en-US" altLang="en-US" b="1" dirty="0">
              <a:solidFill>
                <a:srgbClr val="0000FF"/>
              </a:solidFill>
              <a:latin typeface="Times New Roman" panose="02020603050405020304" pitchFamily="18" charset="0"/>
            </a:endParaRPr>
          </a:p>
        </p:txBody>
      </p:sp>
      <p:sp>
        <p:nvSpPr>
          <p:cNvPr id="60538" name="AutoShape 122"/>
          <p:cNvSpPr>
            <a:spLocks noChangeArrowheads="1"/>
          </p:cNvSpPr>
          <p:nvPr/>
        </p:nvSpPr>
        <p:spPr bwMode="auto">
          <a:xfrm>
            <a:off x="1643063" y="4324350"/>
            <a:ext cx="7010400" cy="1600200"/>
          </a:xfrm>
          <a:prstGeom prst="horizontalScroll">
            <a:avLst>
              <a:gd name="adj" fmla="val 13801"/>
            </a:avLst>
          </a:prstGeom>
          <a:solidFill>
            <a:srgbClr val="8CECBE"/>
          </a:solidFill>
          <a:ln w="9525">
            <a:solidFill>
              <a:schemeClr val="hlink"/>
            </a:solidFill>
            <a:round/>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1" u="none" strike="noStrike" kern="1200" cap="none" spc="0" normalizeH="0" baseline="0" noProof="0">
                <a:ln>
                  <a:noFill/>
                </a:ln>
                <a:solidFill>
                  <a:srgbClr val="0000FF"/>
                </a:solidFill>
                <a:effectLst>
                  <a:outerShdw blurRad="38100" dist="38100" dir="2700000" algn="tl">
                    <a:srgbClr val="000000"/>
                  </a:outerShdw>
                </a:effectLst>
                <a:uLnTx/>
                <a:uFillTx/>
                <a:latin typeface="Times New Roman" panose="02020603050405020304" pitchFamily="18" charset="0"/>
                <a:ea typeface="+mn-ea"/>
                <a:cs typeface="+mn-cs"/>
              </a:rPr>
              <a:t>Đây là việc làm không để bị mất mát, tổn thất</a:t>
            </a:r>
            <a:endParaRPr kumimoji="0" lang="en-US" sz="2400" b="1" i="1" u="none" strike="noStrike" kern="1200" cap="none" spc="0" normalizeH="0" baseline="0" noProof="0">
              <a:ln>
                <a:noFill/>
              </a:ln>
              <a:solidFill>
                <a:srgbClr val="0000FF"/>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539" name="AutoShape 123"/>
          <p:cNvSpPr>
            <a:spLocks noChangeArrowheads="1"/>
          </p:cNvSpPr>
          <p:nvPr/>
        </p:nvSpPr>
        <p:spPr bwMode="auto">
          <a:xfrm>
            <a:off x="1909763" y="4462463"/>
            <a:ext cx="6477000" cy="1295400"/>
          </a:xfrm>
          <a:prstGeom prst="horizontalScroll">
            <a:avLst>
              <a:gd name="adj" fmla="val 12500"/>
            </a:avLst>
          </a:prstGeom>
          <a:solidFill>
            <a:srgbClr val="CCCCFF"/>
          </a:solidFill>
          <a:ln w="9525">
            <a:solidFill>
              <a:schemeClr val="tx1"/>
            </a:solidFill>
            <a:round/>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Một trong những việc làm </a:t>
            </a:r>
          </a:p>
          <a:p>
            <a:pPr marL="0" marR="0" lvl="0" indent="0" algn="ctr" defTabSz="457200" rtl="0" eaLnBrk="0" fontAlgn="base" latinLnBrk="0" hangingPunct="0">
              <a:lnSpc>
                <a:spcPct val="100000"/>
              </a:lnSpc>
              <a:spcBef>
                <a:spcPct val="0"/>
              </a:spcBef>
              <a:spcAft>
                <a:spcPct val="0"/>
              </a:spcAft>
              <a:buClrTx/>
              <a:buSzTx/>
              <a:buFontTx/>
              <a:buNone/>
              <a:defRPr/>
            </a:pPr>
            <a:r>
              <a:rPr kumimoji="0" lang="en-US" sz="28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hàng ngày ở lớp của các bạn học sinh.</a:t>
            </a:r>
            <a:endParaRPr kumimoji="0" lang="en-US" sz="2800" b="1" i="0" u="none" strike="noStrike" kern="1200" cap="none" spc="0" normalizeH="0" baseline="0" noProof="0">
              <a:ln>
                <a:noFill/>
              </a:ln>
              <a:solidFill>
                <a:srgbClr val="0000FF"/>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540" name="AutoShape 124"/>
          <p:cNvSpPr>
            <a:spLocks noChangeArrowheads="1"/>
          </p:cNvSpPr>
          <p:nvPr/>
        </p:nvSpPr>
        <p:spPr bwMode="auto">
          <a:xfrm>
            <a:off x="1189038" y="4179888"/>
            <a:ext cx="7467600" cy="2057400"/>
          </a:xfrm>
          <a:prstGeom prst="horizontalScroll">
            <a:avLst>
              <a:gd name="adj" fmla="val 12500"/>
            </a:avLst>
          </a:prstGeom>
          <a:solidFill>
            <a:srgbClr val="CCFFCC"/>
          </a:solidFill>
          <a:ln w="9525">
            <a:solidFill>
              <a:schemeClr val="tx1"/>
            </a:solidFill>
            <a:round/>
          </a:ln>
          <a:effectLst/>
        </p:spPr>
        <p:txBody>
          <a:bodyPr wrap="none" anchor="ctr"/>
          <a:lstStyle/>
          <a:p>
            <a:pPr algn="ctr">
              <a:buNone/>
            </a:pPr>
            <a:r>
              <a:rPr sz="3200" dirty="0">
                <a:solidFill>
                  <a:srgbClr val="0000FF"/>
                </a:solidFill>
                <a:effectLst>
                  <a:outerShdw blurRad="38100" dist="38100" dir="2700000">
                    <a:srgbClr val="000000"/>
                  </a:outerShdw>
                </a:effectLst>
                <a:latin typeface="Times New Roman" panose="02020603050405020304" pitchFamily="18" charset="0"/>
              </a:rPr>
              <a:t>      </a:t>
            </a:r>
            <a:r>
              <a:rPr sz="2800" b="1" dirty="0">
                <a:solidFill>
                  <a:srgbClr val="0000FF"/>
                </a:solidFill>
                <a:latin typeface="Times New Roman" panose="02020603050405020304" pitchFamily="18" charset="0"/>
              </a:rPr>
              <a:t>Một trong những hành động của chúng ta </a:t>
            </a:r>
          </a:p>
          <a:p>
            <a:pPr algn="ctr">
              <a:buNone/>
            </a:pPr>
            <a:r>
              <a:rPr sz="2800" b="1" dirty="0">
                <a:solidFill>
                  <a:srgbClr val="0000FF"/>
                </a:solidFill>
                <a:latin typeface="Times New Roman" panose="02020603050405020304" pitchFamily="18" charset="0"/>
              </a:rPr>
              <a:t>để giúp mọi người hiểu r</a:t>
            </a:r>
            <a:r>
              <a:rPr lang="vi-VN" altLang="x-none" sz="2800" b="1" dirty="0">
                <a:solidFill>
                  <a:srgbClr val="0000FF"/>
                </a:solidFill>
                <a:latin typeface="Times New Roman" panose="02020603050405020304" pitchFamily="18" charset="0"/>
              </a:rPr>
              <a:t>õ</a:t>
            </a:r>
            <a:r>
              <a:rPr sz="2800" b="1" dirty="0">
                <a:solidFill>
                  <a:srgbClr val="0000FF"/>
                </a:solidFill>
                <a:latin typeface="Times New Roman" panose="02020603050405020304" pitchFamily="18" charset="0"/>
              </a:rPr>
              <a:t> hơn một phong trào </a:t>
            </a:r>
          </a:p>
          <a:p>
            <a:pPr algn="ctr">
              <a:buNone/>
            </a:pPr>
            <a:r>
              <a:rPr sz="2800" b="1" dirty="0">
                <a:solidFill>
                  <a:srgbClr val="0000FF"/>
                </a:solidFill>
                <a:latin typeface="Times New Roman" panose="02020603050405020304" pitchFamily="18" charset="0"/>
              </a:rPr>
              <a:t>hay ch</a:t>
            </a:r>
            <a:r>
              <a:rPr lang="vi-VN" altLang="x-none" sz="2800" b="1" dirty="0">
                <a:solidFill>
                  <a:srgbClr val="0000FF"/>
                </a:solidFill>
                <a:latin typeface="Times New Roman" panose="02020603050405020304" pitchFamily="18" charset="0"/>
              </a:rPr>
              <a:t>ủ</a:t>
            </a:r>
            <a:r>
              <a:rPr sz="2800" b="1" dirty="0">
                <a:solidFill>
                  <a:srgbClr val="0000FF"/>
                </a:solidFill>
                <a:latin typeface="Times New Roman" panose="02020603050405020304" pitchFamily="18" charset="0"/>
              </a:rPr>
              <a:t> trương nào đó…</a:t>
            </a:r>
          </a:p>
        </p:txBody>
      </p:sp>
      <p:grpSp>
        <p:nvGrpSpPr>
          <p:cNvPr id="14" name="Group 125"/>
          <p:cNvGrpSpPr/>
          <p:nvPr/>
        </p:nvGrpSpPr>
        <p:grpSpPr>
          <a:xfrm>
            <a:off x="3124200" y="1001713"/>
            <a:ext cx="4572000" cy="457200"/>
            <a:chOff x="2016" y="816"/>
            <a:chExt cx="2880" cy="288"/>
          </a:xfrm>
        </p:grpSpPr>
        <p:sp>
          <p:nvSpPr>
            <p:cNvPr id="19532" name="Rectangle 126"/>
            <p:cNvSpPr/>
            <p:nvPr/>
          </p:nvSpPr>
          <p:spPr>
            <a:xfrm>
              <a:off x="2304" y="816"/>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FF0000"/>
                </a:solidFill>
                <a:latin typeface="Times New Roman" panose="02020603050405020304" pitchFamily="18" charset="0"/>
              </a:endParaRPr>
            </a:p>
          </p:txBody>
        </p:sp>
        <p:sp>
          <p:nvSpPr>
            <p:cNvPr id="19533" name="Rectangle 127"/>
            <p:cNvSpPr/>
            <p:nvPr/>
          </p:nvSpPr>
          <p:spPr>
            <a:xfrm>
              <a:off x="2016" y="81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34" name="Rectangle 128"/>
            <p:cNvSpPr/>
            <p:nvPr/>
          </p:nvSpPr>
          <p:spPr>
            <a:xfrm>
              <a:off x="2592" y="81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60545" name="Rectangle 129"/>
            <p:cNvSpPr>
              <a:spLocks noChangeArrowheads="1"/>
            </p:cNvSpPr>
            <p:nvPr/>
          </p:nvSpPr>
          <p:spPr bwMode="auto">
            <a:xfrm>
              <a:off x="3456" y="816"/>
              <a:ext cx="288" cy="288"/>
            </a:xfrm>
            <a:prstGeom prst="rect">
              <a:avLst/>
            </a:prstGeom>
            <a:gradFill rotWithShape="1">
              <a:gsLst>
                <a:gs pos="0">
                  <a:srgbClr val="FFFF00"/>
                </a:gs>
                <a:gs pos="100000">
                  <a:srgbClr val="0000FF"/>
                </a:gs>
              </a:gsLst>
              <a:path path="shape">
                <a:fillToRect l="50000" t="50000" r="50000" b="50000"/>
              </a:path>
            </a:gradFill>
            <a:ln w="9525">
              <a:solidFill>
                <a:schemeClr val="tx1"/>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rgbClr val="FF0000"/>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19536" name="Rectangle 130"/>
            <p:cNvSpPr/>
            <p:nvPr/>
          </p:nvSpPr>
          <p:spPr>
            <a:xfrm>
              <a:off x="3168" y="816"/>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FF0000"/>
                </a:solidFill>
                <a:latin typeface="Times New Roman" panose="02020603050405020304" pitchFamily="18" charset="0"/>
              </a:endParaRPr>
            </a:p>
          </p:txBody>
        </p:sp>
        <p:sp>
          <p:nvSpPr>
            <p:cNvPr id="19537" name="Rectangle 131"/>
            <p:cNvSpPr/>
            <p:nvPr/>
          </p:nvSpPr>
          <p:spPr>
            <a:xfrm>
              <a:off x="2880" y="81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38" name="Rectangle 132"/>
            <p:cNvSpPr/>
            <p:nvPr/>
          </p:nvSpPr>
          <p:spPr>
            <a:xfrm>
              <a:off x="3744" y="81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39" name="Rectangle 133"/>
            <p:cNvSpPr/>
            <p:nvPr/>
          </p:nvSpPr>
          <p:spPr>
            <a:xfrm>
              <a:off x="4032" y="81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40" name="Rectangle 134"/>
            <p:cNvSpPr/>
            <p:nvPr/>
          </p:nvSpPr>
          <p:spPr>
            <a:xfrm>
              <a:off x="4320" y="81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41" name="Rectangle 135"/>
            <p:cNvSpPr/>
            <p:nvPr/>
          </p:nvSpPr>
          <p:spPr>
            <a:xfrm>
              <a:off x="4608" y="81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grpSp>
      <p:grpSp>
        <p:nvGrpSpPr>
          <p:cNvPr id="15" name="Group 136"/>
          <p:cNvGrpSpPr/>
          <p:nvPr/>
        </p:nvGrpSpPr>
        <p:grpSpPr>
          <a:xfrm>
            <a:off x="2209800" y="1522413"/>
            <a:ext cx="5029200" cy="457200"/>
            <a:chOff x="1440" y="1152"/>
            <a:chExt cx="3168" cy="288"/>
          </a:xfrm>
        </p:grpSpPr>
        <p:sp>
          <p:nvSpPr>
            <p:cNvPr id="19521" name="Rectangle 137"/>
            <p:cNvSpPr/>
            <p:nvPr/>
          </p:nvSpPr>
          <p:spPr>
            <a:xfrm>
              <a:off x="3168" y="1152"/>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FF0000"/>
                </a:solidFill>
                <a:latin typeface="Times New Roman" panose="02020603050405020304" pitchFamily="18" charset="0"/>
              </a:endParaRPr>
            </a:p>
          </p:txBody>
        </p:sp>
        <p:sp>
          <p:nvSpPr>
            <p:cNvPr id="19522" name="Rectangle 138"/>
            <p:cNvSpPr/>
            <p:nvPr/>
          </p:nvSpPr>
          <p:spPr>
            <a:xfrm>
              <a:off x="1728"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23" name="Rectangle 139"/>
            <p:cNvSpPr/>
            <p:nvPr/>
          </p:nvSpPr>
          <p:spPr>
            <a:xfrm>
              <a:off x="2016"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24" name="Rectangle 140"/>
            <p:cNvSpPr/>
            <p:nvPr/>
          </p:nvSpPr>
          <p:spPr>
            <a:xfrm>
              <a:off x="3456" y="1152"/>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FF0000"/>
                </a:solidFill>
                <a:latin typeface="Times New Roman" panose="02020603050405020304" pitchFamily="18" charset="0"/>
              </a:endParaRPr>
            </a:p>
          </p:txBody>
        </p:sp>
        <p:sp>
          <p:nvSpPr>
            <p:cNvPr id="19525" name="Rectangle 141"/>
            <p:cNvSpPr/>
            <p:nvPr/>
          </p:nvSpPr>
          <p:spPr>
            <a:xfrm>
              <a:off x="2880"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26" name="Rectangle 142"/>
            <p:cNvSpPr/>
            <p:nvPr/>
          </p:nvSpPr>
          <p:spPr>
            <a:xfrm>
              <a:off x="4320"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27" name="Rectangle 143"/>
            <p:cNvSpPr/>
            <p:nvPr/>
          </p:nvSpPr>
          <p:spPr>
            <a:xfrm>
              <a:off x="2592"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28" name="Rectangle 144"/>
            <p:cNvSpPr/>
            <p:nvPr/>
          </p:nvSpPr>
          <p:spPr>
            <a:xfrm>
              <a:off x="2304"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29" name="Rectangle 145"/>
            <p:cNvSpPr/>
            <p:nvPr/>
          </p:nvSpPr>
          <p:spPr>
            <a:xfrm>
              <a:off x="4032"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30" name="Rectangle 146"/>
            <p:cNvSpPr/>
            <p:nvPr/>
          </p:nvSpPr>
          <p:spPr>
            <a:xfrm>
              <a:off x="1440"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31" name="Rectangle 147"/>
            <p:cNvSpPr/>
            <p:nvPr/>
          </p:nvSpPr>
          <p:spPr>
            <a:xfrm>
              <a:off x="3744" y="1152"/>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grpSp>
      <p:grpSp>
        <p:nvGrpSpPr>
          <p:cNvPr id="16" name="Group 148"/>
          <p:cNvGrpSpPr/>
          <p:nvPr/>
        </p:nvGrpSpPr>
        <p:grpSpPr>
          <a:xfrm>
            <a:off x="2652713" y="2587625"/>
            <a:ext cx="2743200" cy="457200"/>
            <a:chOff x="1824" y="1824"/>
            <a:chExt cx="1728" cy="288"/>
          </a:xfrm>
        </p:grpSpPr>
        <p:sp>
          <p:nvSpPr>
            <p:cNvPr id="19515" name="Rectangle 149"/>
            <p:cNvSpPr/>
            <p:nvPr/>
          </p:nvSpPr>
          <p:spPr>
            <a:xfrm>
              <a:off x="1824" y="1824"/>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FF0000"/>
                </a:solidFill>
                <a:latin typeface="Times New Roman" panose="02020603050405020304" pitchFamily="18" charset="0"/>
              </a:endParaRPr>
            </a:p>
          </p:txBody>
        </p:sp>
        <p:sp>
          <p:nvSpPr>
            <p:cNvPr id="19516" name="Rectangle 150"/>
            <p:cNvSpPr/>
            <p:nvPr/>
          </p:nvSpPr>
          <p:spPr>
            <a:xfrm>
              <a:off x="2112" y="1824"/>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17" name="Rectangle 151"/>
            <p:cNvSpPr/>
            <p:nvPr/>
          </p:nvSpPr>
          <p:spPr>
            <a:xfrm>
              <a:off x="2400" y="1824"/>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18" name="Rectangle 152"/>
            <p:cNvSpPr/>
            <p:nvPr/>
          </p:nvSpPr>
          <p:spPr>
            <a:xfrm>
              <a:off x="3264" y="1824"/>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19" name="Rectangle 158"/>
            <p:cNvSpPr/>
            <p:nvPr/>
          </p:nvSpPr>
          <p:spPr>
            <a:xfrm>
              <a:off x="2976" y="1824"/>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20" name="Rectangle 159"/>
            <p:cNvSpPr/>
            <p:nvPr/>
          </p:nvSpPr>
          <p:spPr>
            <a:xfrm>
              <a:off x="2688" y="1824"/>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FF0000"/>
                </a:solidFill>
                <a:latin typeface="Times New Roman" panose="02020603050405020304" pitchFamily="18" charset="0"/>
              </a:endParaRPr>
            </a:p>
          </p:txBody>
        </p:sp>
      </p:grpSp>
      <p:grpSp>
        <p:nvGrpSpPr>
          <p:cNvPr id="17" name="Group 160"/>
          <p:cNvGrpSpPr/>
          <p:nvPr/>
        </p:nvGrpSpPr>
        <p:grpSpPr>
          <a:xfrm>
            <a:off x="1752600" y="3113088"/>
            <a:ext cx="6858000" cy="457200"/>
            <a:chOff x="1248" y="2160"/>
            <a:chExt cx="4320" cy="288"/>
          </a:xfrm>
        </p:grpSpPr>
        <p:sp>
          <p:nvSpPr>
            <p:cNvPr id="19500" name="Rectangle 161"/>
            <p:cNvSpPr/>
            <p:nvPr/>
          </p:nvSpPr>
          <p:spPr>
            <a:xfrm>
              <a:off x="2976"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01" name="Rectangle 162"/>
            <p:cNvSpPr/>
            <p:nvPr/>
          </p:nvSpPr>
          <p:spPr>
            <a:xfrm>
              <a:off x="1248" y="2160"/>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FF0000"/>
                </a:solidFill>
                <a:latin typeface="Times New Roman" panose="02020603050405020304" pitchFamily="18" charset="0"/>
              </a:endParaRPr>
            </a:p>
          </p:txBody>
        </p:sp>
        <p:sp>
          <p:nvSpPr>
            <p:cNvPr id="19502" name="Rectangle 163"/>
            <p:cNvSpPr/>
            <p:nvPr/>
          </p:nvSpPr>
          <p:spPr>
            <a:xfrm>
              <a:off x="2112"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03" name="Rectangle 164"/>
            <p:cNvSpPr/>
            <p:nvPr/>
          </p:nvSpPr>
          <p:spPr>
            <a:xfrm>
              <a:off x="1824"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04" name="Rectangle 165"/>
            <p:cNvSpPr/>
            <p:nvPr/>
          </p:nvSpPr>
          <p:spPr>
            <a:xfrm>
              <a:off x="2688"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05" name="Rectangle 166"/>
            <p:cNvSpPr/>
            <p:nvPr/>
          </p:nvSpPr>
          <p:spPr>
            <a:xfrm>
              <a:off x="3264"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06" name="Rectangle 167"/>
            <p:cNvSpPr/>
            <p:nvPr/>
          </p:nvSpPr>
          <p:spPr>
            <a:xfrm>
              <a:off x="3840"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07" name="Rectangle 168"/>
            <p:cNvSpPr/>
            <p:nvPr/>
          </p:nvSpPr>
          <p:spPr>
            <a:xfrm>
              <a:off x="4128"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08" name="Rectangle 169"/>
            <p:cNvSpPr/>
            <p:nvPr/>
          </p:nvSpPr>
          <p:spPr>
            <a:xfrm>
              <a:off x="4416"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09" name="Rectangle 170"/>
            <p:cNvSpPr/>
            <p:nvPr/>
          </p:nvSpPr>
          <p:spPr>
            <a:xfrm>
              <a:off x="4704"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10" name="Rectangle 171"/>
            <p:cNvSpPr/>
            <p:nvPr/>
          </p:nvSpPr>
          <p:spPr>
            <a:xfrm>
              <a:off x="2400"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511" name="Rectangle 172"/>
            <p:cNvSpPr/>
            <p:nvPr/>
          </p:nvSpPr>
          <p:spPr>
            <a:xfrm>
              <a:off x="4992" y="2160"/>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FF0000"/>
                </a:solidFill>
                <a:latin typeface="Times New Roman" panose="02020603050405020304" pitchFamily="18" charset="0"/>
              </a:endParaRPr>
            </a:p>
          </p:txBody>
        </p:sp>
        <p:sp>
          <p:nvSpPr>
            <p:cNvPr id="19512" name="Rectangle 173"/>
            <p:cNvSpPr/>
            <p:nvPr/>
          </p:nvSpPr>
          <p:spPr>
            <a:xfrm>
              <a:off x="5280"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60590" name="Rectangle 174"/>
            <p:cNvSpPr>
              <a:spLocks noChangeArrowheads="1"/>
            </p:cNvSpPr>
            <p:nvPr/>
          </p:nvSpPr>
          <p:spPr bwMode="auto">
            <a:xfrm>
              <a:off x="3552" y="2160"/>
              <a:ext cx="288" cy="288"/>
            </a:xfrm>
            <a:prstGeom prst="rect">
              <a:avLst/>
            </a:prstGeom>
            <a:gradFill rotWithShape="1">
              <a:gsLst>
                <a:gs pos="0">
                  <a:srgbClr val="FFFF00"/>
                </a:gs>
                <a:gs pos="100000">
                  <a:srgbClr val="0000FF"/>
                </a:gs>
              </a:gsLst>
              <a:path path="shape">
                <a:fillToRect l="50000" t="50000" r="50000" b="50000"/>
              </a:path>
            </a:gradFill>
            <a:ln w="9525">
              <a:solidFill>
                <a:srgbClr val="0000FF"/>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rgbClr val="FF0000"/>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19514" name="Rectangle 175"/>
            <p:cNvSpPr/>
            <p:nvPr/>
          </p:nvSpPr>
          <p:spPr>
            <a:xfrm>
              <a:off x="1536" y="2160"/>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grpSp>
      <p:grpSp>
        <p:nvGrpSpPr>
          <p:cNvPr id="18" name="Group 176"/>
          <p:cNvGrpSpPr/>
          <p:nvPr/>
        </p:nvGrpSpPr>
        <p:grpSpPr>
          <a:xfrm>
            <a:off x="2667000" y="3657600"/>
            <a:ext cx="5029200" cy="457200"/>
            <a:chOff x="1824" y="2496"/>
            <a:chExt cx="3168" cy="288"/>
          </a:xfrm>
        </p:grpSpPr>
        <p:sp>
          <p:nvSpPr>
            <p:cNvPr id="19489" name="Rectangle 177"/>
            <p:cNvSpPr/>
            <p:nvPr/>
          </p:nvSpPr>
          <p:spPr>
            <a:xfrm>
              <a:off x="1824"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490" name="Rectangle 178"/>
            <p:cNvSpPr/>
            <p:nvPr/>
          </p:nvSpPr>
          <p:spPr>
            <a:xfrm>
              <a:off x="2400"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60595" name="Rectangle 179"/>
            <p:cNvSpPr>
              <a:spLocks noChangeArrowheads="1"/>
            </p:cNvSpPr>
            <p:nvPr/>
          </p:nvSpPr>
          <p:spPr bwMode="auto">
            <a:xfrm>
              <a:off x="2688" y="2496"/>
              <a:ext cx="288" cy="288"/>
            </a:xfrm>
            <a:prstGeom prst="rect">
              <a:avLst/>
            </a:prstGeom>
            <a:gradFill rotWithShape="1">
              <a:gsLst>
                <a:gs pos="0">
                  <a:srgbClr val="FFFF00"/>
                </a:gs>
                <a:gs pos="100000">
                  <a:srgbClr val="0000FF"/>
                </a:gs>
              </a:gsLst>
              <a:path path="shape">
                <a:fillToRect l="50000" t="50000" r="50000" b="50000"/>
              </a:path>
            </a:gradFill>
            <a:ln w="9525">
              <a:solidFill>
                <a:schemeClr val="tx1"/>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rgbClr val="FF0000"/>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19492" name="Rectangle 180"/>
            <p:cNvSpPr/>
            <p:nvPr/>
          </p:nvSpPr>
          <p:spPr>
            <a:xfrm>
              <a:off x="3552" y="2496"/>
              <a:ext cx="288" cy="288"/>
            </a:xfrm>
            <a:prstGeom prst="rect">
              <a:avLst/>
            </a:prstGeom>
            <a:gradFill rotWithShape="1">
              <a:gsLst>
                <a:gs pos="0">
                  <a:srgbClr val="FFFF66"/>
                </a:gs>
                <a:gs pos="100000">
                  <a:srgbClr val="0000FF"/>
                </a:gs>
              </a:gsLst>
              <a:path path="shape">
                <a:fillToRect l="50000" t="50000" r="50000" b="50000"/>
              </a:path>
              <a:tileRect/>
            </a:gradFill>
            <a:ln w="9525" cap="flat" cmpd="sng">
              <a:solidFill>
                <a:srgbClr val="000000"/>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FF0000"/>
                </a:solidFill>
                <a:latin typeface="Times New Roman" panose="02020603050405020304" pitchFamily="18" charset="0"/>
              </a:endParaRPr>
            </a:p>
          </p:txBody>
        </p:sp>
        <p:sp>
          <p:nvSpPr>
            <p:cNvPr id="19493" name="Rectangle 181"/>
            <p:cNvSpPr/>
            <p:nvPr/>
          </p:nvSpPr>
          <p:spPr>
            <a:xfrm>
              <a:off x="3264"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494" name="Rectangle 182"/>
            <p:cNvSpPr/>
            <p:nvPr/>
          </p:nvSpPr>
          <p:spPr>
            <a:xfrm>
              <a:off x="3840"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495" name="Rectangle 183"/>
            <p:cNvSpPr/>
            <p:nvPr/>
          </p:nvSpPr>
          <p:spPr>
            <a:xfrm>
              <a:off x="4128"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496" name="Rectangle 184"/>
            <p:cNvSpPr/>
            <p:nvPr/>
          </p:nvSpPr>
          <p:spPr>
            <a:xfrm>
              <a:off x="4416"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497" name="Rectangle 185"/>
            <p:cNvSpPr/>
            <p:nvPr/>
          </p:nvSpPr>
          <p:spPr>
            <a:xfrm>
              <a:off x="4704"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498" name="Rectangle 186"/>
            <p:cNvSpPr/>
            <p:nvPr/>
          </p:nvSpPr>
          <p:spPr>
            <a:xfrm>
              <a:off x="2112"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499" name="Rectangle 187"/>
            <p:cNvSpPr/>
            <p:nvPr/>
          </p:nvSpPr>
          <p:spPr>
            <a:xfrm>
              <a:off x="2976" y="2496"/>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grpSp>
      <p:grpSp>
        <p:nvGrpSpPr>
          <p:cNvPr id="19" name="Group 188"/>
          <p:cNvGrpSpPr/>
          <p:nvPr/>
        </p:nvGrpSpPr>
        <p:grpSpPr>
          <a:xfrm>
            <a:off x="3587750" y="2063750"/>
            <a:ext cx="3200400" cy="457200"/>
            <a:chOff x="2016" y="1488"/>
            <a:chExt cx="2016" cy="288"/>
          </a:xfrm>
        </p:grpSpPr>
        <p:sp>
          <p:nvSpPr>
            <p:cNvPr id="60605" name="Rectangle 189"/>
            <p:cNvSpPr>
              <a:spLocks noChangeArrowheads="1"/>
            </p:cNvSpPr>
            <p:nvPr/>
          </p:nvSpPr>
          <p:spPr bwMode="auto">
            <a:xfrm>
              <a:off x="3456" y="1488"/>
              <a:ext cx="288" cy="288"/>
            </a:xfrm>
            <a:prstGeom prst="rect">
              <a:avLst/>
            </a:prstGeom>
            <a:gradFill rotWithShape="1">
              <a:gsLst>
                <a:gs pos="0">
                  <a:schemeClr val="bg1"/>
                </a:gs>
                <a:gs pos="100000">
                  <a:srgbClr val="00CC00"/>
                </a:gs>
              </a:gsLst>
              <a:path path="shape">
                <a:fillToRect l="50000" t="50000" r="50000" b="50000"/>
              </a:path>
            </a:gradFill>
            <a:ln w="9525">
              <a:solidFill>
                <a:srgbClr val="000000"/>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rgbClr val="0033CC"/>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60606" name="Rectangle 190"/>
            <p:cNvSpPr>
              <a:spLocks noChangeArrowheads="1"/>
            </p:cNvSpPr>
            <p:nvPr/>
          </p:nvSpPr>
          <p:spPr bwMode="auto">
            <a:xfrm>
              <a:off x="2016" y="1488"/>
              <a:ext cx="288" cy="288"/>
            </a:xfrm>
            <a:prstGeom prst="rect">
              <a:avLst/>
            </a:prstGeom>
            <a:gradFill rotWithShape="1">
              <a:gsLst>
                <a:gs pos="0">
                  <a:srgbClr val="FFFF00"/>
                </a:gs>
                <a:gs pos="100000">
                  <a:srgbClr val="0000FF"/>
                </a:gs>
              </a:gsLst>
              <a:path path="shape">
                <a:fillToRect l="50000" t="50000" r="50000" b="50000"/>
              </a:path>
            </a:gradFill>
            <a:ln w="9525">
              <a:solidFill>
                <a:srgbClr val="000099"/>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rgbClr val="FF0000"/>
                </a:solidFill>
                <a:effectLst>
                  <a:outerShdw blurRad="38100" dist="38100" dir="2700000" algn="tl">
                    <a:srgbClr val="000000"/>
                  </a:outerShdw>
                </a:effectLst>
                <a:uLnTx/>
                <a:uFillTx/>
                <a:latin typeface="Times New Roman" panose="02020603050405020304" pitchFamily="18" charset="0"/>
                <a:ea typeface="+mn-ea"/>
                <a:cs typeface="+mn-cs"/>
              </a:endParaRPr>
            </a:p>
          </p:txBody>
        </p:sp>
        <p:sp>
          <p:nvSpPr>
            <p:cNvPr id="19484" name="Rectangle 191"/>
            <p:cNvSpPr/>
            <p:nvPr/>
          </p:nvSpPr>
          <p:spPr>
            <a:xfrm>
              <a:off x="3168" y="1488"/>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485" name="Rectangle 192"/>
            <p:cNvSpPr/>
            <p:nvPr/>
          </p:nvSpPr>
          <p:spPr>
            <a:xfrm>
              <a:off x="2880" y="1488"/>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486" name="Rectangle 193"/>
            <p:cNvSpPr/>
            <p:nvPr/>
          </p:nvSpPr>
          <p:spPr>
            <a:xfrm>
              <a:off x="3744" y="1488"/>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19487" name="Rectangle 194"/>
            <p:cNvSpPr/>
            <p:nvPr/>
          </p:nvSpPr>
          <p:spPr>
            <a:xfrm>
              <a:off x="2304" y="1488"/>
              <a:ext cx="288" cy="288"/>
            </a:xfrm>
            <a:prstGeom prst="rect">
              <a:avLst/>
            </a:prstGeom>
            <a:gradFill rotWithShape="1">
              <a:gsLst>
                <a:gs pos="0">
                  <a:schemeClr val="bg1"/>
                </a:gs>
                <a:gs pos="100000">
                  <a:srgbClr val="00CC00"/>
                </a:gs>
              </a:gsLst>
              <a:path path="shape">
                <a:fillToRect l="50000" t="50000" r="50000" b="50000"/>
              </a:path>
              <a:tileRect/>
            </a:gradFill>
            <a:ln w="9525" cap="flat" cmpd="sng">
              <a:solidFill>
                <a:srgbClr val="000099"/>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b="1" dirty="0">
                <a:solidFill>
                  <a:srgbClr val="000099"/>
                </a:solidFill>
                <a:latin typeface="Times New Roman" panose="02020603050405020304" pitchFamily="18" charset="0"/>
              </a:endParaRPr>
            </a:p>
          </p:txBody>
        </p:sp>
        <p:sp>
          <p:nvSpPr>
            <p:cNvPr id="60611" name="Rectangle 195"/>
            <p:cNvSpPr>
              <a:spLocks noChangeArrowheads="1"/>
            </p:cNvSpPr>
            <p:nvPr/>
          </p:nvSpPr>
          <p:spPr bwMode="auto">
            <a:xfrm>
              <a:off x="2592" y="1488"/>
              <a:ext cx="288" cy="288"/>
            </a:xfrm>
            <a:prstGeom prst="rect">
              <a:avLst/>
            </a:prstGeom>
            <a:gradFill rotWithShape="1">
              <a:gsLst>
                <a:gs pos="0">
                  <a:srgbClr val="FFFF00"/>
                </a:gs>
                <a:gs pos="100000">
                  <a:srgbClr val="0000FF"/>
                </a:gs>
              </a:gsLst>
              <a:path path="shape">
                <a:fillToRect l="50000" t="50000" r="50000" b="50000"/>
              </a:path>
            </a:gradFill>
            <a:ln w="9525">
              <a:solidFill>
                <a:srgbClr val="0000FF"/>
              </a:solidFill>
              <a:miter lim="800000"/>
            </a:ln>
            <a:effectLst/>
          </p:spPr>
          <p:txBody>
            <a:bodyPr wrap="none"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en-US" sz="2800" b="1" i="0" u="none" strike="noStrike" kern="1200" cap="none" spc="0" normalizeH="0" baseline="0" noProof="0">
                <a:ln>
                  <a:noFill/>
                </a:ln>
                <a:solidFill>
                  <a:srgbClr val="FF0000"/>
                </a:solidFill>
                <a:effectLst>
                  <a:outerShdw blurRad="38100" dist="38100" dir="2700000" algn="tl">
                    <a:srgbClr val="000000"/>
                  </a:outerShdw>
                </a:effectLst>
                <a:uLnTx/>
                <a:uFillTx/>
                <a:latin typeface="Times New Roman" panose="02020603050405020304" pitchFamily="18" charset="0"/>
                <a:ea typeface="+mn-ea"/>
                <a:cs typeface="+mn-cs"/>
              </a:endParaRPr>
            </a:p>
          </p:txBody>
        </p:sp>
      </p:grpSp>
      <p:pic>
        <p:nvPicPr>
          <p:cNvPr id="19481" name="Picture 197" descr="2011_300102b"/>
          <p:cNvPicPr>
            <a:picLocks noChangeAspect="1"/>
          </p:cNvPicPr>
          <p:nvPr/>
        </p:nvPicPr>
        <p:blipFill>
          <a:blip r:embed="rId4"/>
          <a:stretch>
            <a:fillRect/>
          </a:stretch>
        </p:blipFill>
        <p:spPr>
          <a:xfrm>
            <a:off x="8001000" y="0"/>
            <a:ext cx="1143000" cy="11430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ppt_h</p:attrName>
                                        </p:attrNameLst>
                                      </p:cBhvr>
                                      <p:tavLst>
                                        <p:tav tm="0">
                                          <p:val>
                                            <p:strVal val="#ppt_h/20"/>
                                          </p:val>
                                        </p:tav>
                                        <p:tav tm="50000">
                                          <p:val>
                                            <p:strVal val="#ppt_h/20"/>
                                          </p:val>
                                        </p:tav>
                                        <p:tav tm="100000">
                                          <p:val>
                                            <p:strVal val="#ppt_h"/>
                                          </p:val>
                                        </p:tav>
                                      </p:tavLst>
                                    </p:anim>
                                    <p:anim calcmode="lin" valueType="num">
                                      <p:cBhvr>
                                        <p:cTn id="8" dur="1000" fill="hold"/>
                                        <p:tgtEl>
                                          <p:spTgt spid="11"/>
                                        </p:tgtEl>
                                        <p:attrNameLst>
                                          <p:attrName>ppt_w</p:attrName>
                                        </p:attrNameLst>
                                      </p:cBhvr>
                                      <p:tavLst>
                                        <p:tav tm="0">
                                          <p:val>
                                            <p:strVal val="#ppt_w+.3"/>
                                          </p:val>
                                        </p:tav>
                                        <p:tav tm="50000">
                                          <p:val>
                                            <p:strVal val="#ppt_w+.3"/>
                                          </p:val>
                                        </p:tav>
                                        <p:tav tm="100000">
                                          <p:val>
                                            <p:strVal val="#ppt_w"/>
                                          </p:val>
                                        </p:tav>
                                      </p:tavLst>
                                    </p:anim>
                                    <p:anim calcmode="lin" valueType="num">
                                      <p:cBhvr>
                                        <p:cTn id="9" dur="1000" fill="hold"/>
                                        <p:tgtEl>
                                          <p:spTgt spid="11"/>
                                        </p:tgtEl>
                                        <p:attrNameLst>
                                          <p:attrName>ppt_x</p:attrName>
                                        </p:attrNameLst>
                                      </p:cBhvr>
                                      <p:tavLst>
                                        <p:tav tm="0">
                                          <p:val>
                                            <p:strVal val="#ppt_x-.3"/>
                                          </p:val>
                                        </p:tav>
                                        <p:tav tm="50000">
                                          <p:val>
                                            <p:strVal val="#ppt_x"/>
                                          </p:val>
                                        </p:tav>
                                        <p:tav tm="100000">
                                          <p:val>
                                            <p:strVal val="#ppt_x"/>
                                          </p:val>
                                        </p:tav>
                                      </p:tavLst>
                                    </p:anim>
                                    <p:anim calcmode="lin" valueType="num">
                                      <p:cBhvr>
                                        <p:cTn id="10" dur="1000" fill="hold"/>
                                        <p:tgtEl>
                                          <p:spTgt spid="11"/>
                                        </p:tgtEl>
                                        <p:attrNameLst>
                                          <p:attrName>ppt_y</p:attrName>
                                        </p:attrNameLst>
                                      </p:cBhvr>
                                      <p:tavLst>
                                        <p:tav tm="0">
                                          <p:val>
                                            <p:strVal val="#ppt_y"/>
                                          </p:val>
                                        </p:tav>
                                        <p:tav tm="100000">
                                          <p:val>
                                            <p:strVal val="#ppt_y"/>
                                          </p:val>
                                        </p:tav>
                                      </p:tavLst>
                                    </p:anim>
                                  </p:childTnLst>
                                </p:cTn>
                              </p:par>
                            </p:childTnLst>
                          </p:cTn>
                        </p:par>
                        <p:par>
                          <p:cTn id="11" fill="hold">
                            <p:stCondLst>
                              <p:cond delay="1000"/>
                            </p:stCondLst>
                            <p:childTnLst>
                              <p:par>
                                <p:cTn id="12" presetID="32" presetClass="emph" presetSubtype="0" repeatCount="2000" fill="hold" nodeType="afterEffect">
                                  <p:stCondLst>
                                    <p:cond delay="1000"/>
                                  </p:stCondLst>
                                  <p:childTnLst>
                                    <p:animClr clrSpc="rgb" dir="cw">
                                      <p:cBhvr override="childStyle">
                                        <p:cTn id="13" dur="200" fill="hold"/>
                                        <p:tgtEl>
                                          <p:spTgt spid="11"/>
                                        </p:tgtEl>
                                        <p:attrNameLst>
                                          <p:attrName>style.color</p:attrName>
                                        </p:attrNameLst>
                                      </p:cBhvr>
                                      <p:to>
                                        <a:schemeClr val="accent2"/>
                                      </p:to>
                                    </p:animClr>
                                    <p:animClr clrSpc="rgb" dir="cw">
                                      <p:cBhvr>
                                        <p:cTn id="14" dur="200" fill="hold"/>
                                        <p:tgtEl>
                                          <p:spTgt spid="11"/>
                                        </p:tgtEl>
                                        <p:attrNameLst>
                                          <p:attrName>fillcolor</p:attrName>
                                        </p:attrNameLst>
                                      </p:cBhvr>
                                      <p:to>
                                        <a:schemeClr val="accent2"/>
                                      </p:to>
                                    </p:animClr>
                                    <p:set>
                                      <p:cBhvr>
                                        <p:cTn id="15" dur="200" fill="hold"/>
                                        <p:tgtEl>
                                          <p:spTgt spid="11"/>
                                        </p:tgtEl>
                                        <p:attrNameLst>
                                          <p:attrName>fill.type</p:attrName>
                                        </p:attrNameLst>
                                      </p:cBhvr>
                                      <p:to>
                                        <p:strVal val="solid"/>
                                      </p:to>
                                    </p:set>
                                    <p:set>
                                      <p:cBhvr>
                                        <p:cTn id="16" dur="200" fill="hold"/>
                                        <p:tgtEl>
                                          <p:spTgt spid="11"/>
                                        </p:tgtEl>
                                        <p:attrNameLst>
                                          <p:attrName>fill.on</p:attrName>
                                        </p:attrNameLst>
                                      </p:cBhvr>
                                      <p:to>
                                        <p:strVal val="true"/>
                                      </p:to>
                                    </p:set>
                                    <p:animRot by="120000">
                                      <p:cBhvr>
                                        <p:cTn id="17" dur="200" fill="hold">
                                          <p:stCondLst>
                                            <p:cond delay="0"/>
                                          </p:stCondLst>
                                        </p:cTn>
                                        <p:tgtEl>
                                          <p:spTgt spid="11"/>
                                        </p:tgtEl>
                                        <p:attrNameLst>
                                          <p:attrName>r</p:attrName>
                                        </p:attrNameLst>
                                      </p:cBhvr>
                                    </p:animRot>
                                    <p:animRot by="-240000">
                                      <p:cBhvr>
                                        <p:cTn id="18" dur="400" fill="hold">
                                          <p:stCondLst>
                                            <p:cond delay="400"/>
                                          </p:stCondLst>
                                        </p:cTn>
                                        <p:tgtEl>
                                          <p:spTgt spid="11"/>
                                        </p:tgtEl>
                                        <p:attrNameLst>
                                          <p:attrName>r</p:attrName>
                                        </p:attrNameLst>
                                      </p:cBhvr>
                                    </p:animRot>
                                    <p:animRot by="240000">
                                      <p:cBhvr>
                                        <p:cTn id="19" dur="400" fill="hold">
                                          <p:stCondLst>
                                            <p:cond delay="800"/>
                                          </p:stCondLst>
                                        </p:cTn>
                                        <p:tgtEl>
                                          <p:spTgt spid="11"/>
                                        </p:tgtEl>
                                        <p:attrNameLst>
                                          <p:attrName>r</p:attrName>
                                        </p:attrNameLst>
                                      </p:cBhvr>
                                    </p:animRot>
                                    <p:animRot by="-240000">
                                      <p:cBhvr>
                                        <p:cTn id="20" dur="400" fill="hold">
                                          <p:stCondLst>
                                            <p:cond delay="1200"/>
                                          </p:stCondLst>
                                        </p:cTn>
                                        <p:tgtEl>
                                          <p:spTgt spid="11"/>
                                        </p:tgtEl>
                                        <p:attrNameLst>
                                          <p:attrName>r</p:attrName>
                                        </p:attrNameLst>
                                      </p:cBhvr>
                                    </p:animRot>
                                    <p:animRot by="120000">
                                      <p:cBhvr>
                                        <p:cTn id="21" dur="400" fill="hold">
                                          <p:stCondLst>
                                            <p:cond delay="16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19460"/>
                    </p:tgtEl>
                  </p:cond>
                </p:stCondLst>
                <p:endSync evt="end" delay="0">
                  <p:rtn val="all"/>
                </p:endSync>
                <p:childTnLst>
                  <p:par>
                    <p:cTn id="23" fill="hold">
                      <p:stCondLst>
                        <p:cond delay="0"/>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60535"/>
                                        </p:tgtEl>
                                        <p:attrNameLst>
                                          <p:attrName>style.visibility</p:attrName>
                                        </p:attrNameLst>
                                      </p:cBhvr>
                                      <p:to>
                                        <p:strVal val="visible"/>
                                      </p:to>
                                    </p:set>
                                    <p:animEffect transition="in" filter="box(in)">
                                      <p:cBhvr>
                                        <p:cTn id="27" dur="500"/>
                                        <p:tgtEl>
                                          <p:spTgt spid="60535"/>
                                        </p:tgtEl>
                                      </p:cBhvr>
                                    </p:animEffect>
                                  </p:childTnLst>
                                  <p:subTnLst>
                                    <p:audio>
                                      <p:cMediaNode>
                                        <p:cTn display="0" masterRel="sameClick">
                                          <p:stCondLst>
                                            <p:cond evt="begin" delay="0">
                                              <p:tn val="25"/>
                                            </p:cond>
                                          </p:stCondLst>
                                          <p:endCondLst>
                                            <p:cond evt="onStopAudio" delay="0">
                                              <p:tgtEl>
                                                <p:sldTgt/>
                                              </p:tgtEl>
                                            </p:cond>
                                          </p:endCondLst>
                                        </p:cTn>
                                        <p:tgtEl>
                                          <p:sndTgt r:embed="rId2" name="chimes.wav"/>
                                        </p:tgtEl>
                                      </p:cMediaNode>
                                    </p:audio>
                                  </p:subTnLst>
                                </p:cTn>
                              </p:par>
                            </p:childTnLst>
                          </p:cTn>
                        </p:par>
                      </p:childTnLst>
                    </p:cTn>
                  </p:par>
                  <p:par>
                    <p:cTn id="28" fill="hold">
                      <p:stCondLst>
                        <p:cond delay="indefinite"/>
                      </p:stCondLst>
                      <p:childTnLst>
                        <p:par>
                          <p:cTn id="29" fill="hold">
                            <p:stCondLst>
                              <p:cond delay="0"/>
                            </p:stCondLst>
                            <p:childTnLst>
                              <p:par>
                                <p:cTn id="30" presetID="4" presetClass="exit" presetSubtype="16" fill="hold" grpId="1" nodeType="clickEffect">
                                  <p:stCondLst>
                                    <p:cond delay="0"/>
                                  </p:stCondLst>
                                  <p:childTnLst>
                                    <p:animEffect transition="out" filter="box(in)">
                                      <p:cBhvr>
                                        <p:cTn id="31" dur="500"/>
                                        <p:tgtEl>
                                          <p:spTgt spid="60535"/>
                                        </p:tgtEl>
                                      </p:cBhvr>
                                    </p:animEffect>
                                    <p:set>
                                      <p:cBhvr>
                                        <p:cTn id="32" dur="1" fill="hold">
                                          <p:stCondLst>
                                            <p:cond delay="499"/>
                                          </p:stCondLst>
                                        </p:cTn>
                                        <p:tgtEl>
                                          <p:spTgt spid="60535"/>
                                        </p:tgtEl>
                                        <p:attrNameLst>
                                          <p:attrName>style.visibility</p:attrName>
                                        </p:attrNameLst>
                                      </p:cBhvr>
                                      <p:to>
                                        <p:strVal val="hidden"/>
                                      </p:to>
                                    </p:set>
                                  </p:childTnLst>
                                </p:cTn>
                              </p:par>
                            </p:childTnLst>
                          </p:cTn>
                        </p:par>
                        <p:par>
                          <p:cTn id="33" fill="hold">
                            <p:stCondLst>
                              <p:cond delay="500"/>
                            </p:stCondLst>
                            <p:childTnLst>
                              <p:par>
                                <p:cTn id="34" presetID="34" presetClass="exit" presetSubtype="0" fill="hold" nodeType="afterEffect">
                                  <p:stCondLst>
                                    <p:cond delay="0"/>
                                  </p:stCondLst>
                                  <p:childTnLst>
                                    <p:anim from="(ppt_x)" to="(ppt_x+1)" calcmode="lin" valueType="num">
                                      <p:cBhvr>
                                        <p:cTn id="35" dur="1000">
                                          <p:stCondLst>
                                            <p:cond delay="0"/>
                                          </p:stCondLst>
                                        </p:cTn>
                                        <p:tgtEl>
                                          <p:spTgt spid="14"/>
                                        </p:tgtEl>
                                        <p:attrNameLst>
                                          <p:attrName>ppt_x</p:attrName>
                                        </p:attrNameLst>
                                      </p:cBhvr>
                                    </p:anim>
                                    <p:anim from="0" to="-1.0" calcmode="lin" valueType="num">
                                      <p:cBhvr>
                                        <p:cTn id="36" dur="200" accel="50000">
                                          <p:stCondLst>
                                            <p:cond delay="0"/>
                                          </p:stCondLst>
                                        </p:cTn>
                                        <p:tgtEl>
                                          <p:spTgt spid="14"/>
                                        </p:tgtEl>
                                        <p:attrNameLst>
                                          <p:attrName>xshear</p:attrName>
                                        </p:attrNameLst>
                                      </p:cBhvr>
                                    </p:anim>
                                    <p:set>
                                      <p:cBhvr>
                                        <p:cTn id="37" dur="800">
                                          <p:stCondLst>
                                            <p:cond delay="200"/>
                                          </p:stCondLst>
                                        </p:cTn>
                                        <p:tgtEl>
                                          <p:spTgt spid="14"/>
                                        </p:tgtEl>
                                        <p:attrNameLst>
                                          <p:attrName>xshear</p:attrName>
                                        </p:attrNameLst>
                                      </p:cBhvr>
                                      <p:to>
                                        <p:strVal val="-1.0"/>
                                      </p:to>
                                    </p:set>
                                    <p:set>
                                      <p:cBhvr>
                                        <p:cTn id="38" dur="1" fill="hold">
                                          <p:stCondLst>
                                            <p:cond delay="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9460"/>
                  </p:tgtEl>
                </p:cond>
              </p:nextCondLst>
            </p:seq>
            <p:seq concurrent="1" nextAc="seek">
              <p:cTn id="39" restart="whenNotActive" fill="hold" evtFilter="cancelBubble" nodeType="interactiveSeq">
                <p:stCondLst>
                  <p:cond evt="onClick" delay="0">
                    <p:tgtEl>
                      <p:spTgt spid="19461"/>
                    </p:tgtEl>
                  </p:cond>
                </p:stCondLst>
                <p:endSync evt="end" delay="0">
                  <p:rtn val="all"/>
                </p:endSync>
                <p:childTnLst>
                  <p:par>
                    <p:cTn id="40" fill="hold">
                      <p:stCondLst>
                        <p:cond delay="0"/>
                      </p:stCondLst>
                      <p:childTnLst>
                        <p:par>
                          <p:cTn id="41" fill="hold">
                            <p:stCondLst>
                              <p:cond delay="0"/>
                            </p:stCondLst>
                            <p:childTnLst>
                              <p:par>
                                <p:cTn id="42" presetID="20" presetClass="entr" presetSubtype="0" fill="hold" grpId="0" nodeType="clickEffect">
                                  <p:stCondLst>
                                    <p:cond delay="0"/>
                                  </p:stCondLst>
                                  <p:childTnLst>
                                    <p:set>
                                      <p:cBhvr>
                                        <p:cTn id="43" dur="1" fill="hold">
                                          <p:stCondLst>
                                            <p:cond delay="0"/>
                                          </p:stCondLst>
                                        </p:cTn>
                                        <p:tgtEl>
                                          <p:spTgt spid="60536"/>
                                        </p:tgtEl>
                                        <p:attrNameLst>
                                          <p:attrName>style.visibility</p:attrName>
                                        </p:attrNameLst>
                                      </p:cBhvr>
                                      <p:to>
                                        <p:strVal val="visible"/>
                                      </p:to>
                                    </p:set>
                                    <p:animEffect transition="in" filter="wedge">
                                      <p:cBhvr>
                                        <p:cTn id="44" dur="2000"/>
                                        <p:tgtEl>
                                          <p:spTgt spid="60536"/>
                                        </p:tgtEl>
                                      </p:cBhvr>
                                    </p:animEffect>
                                  </p:childTnLst>
                                  <p:subTnLst>
                                    <p:audio>
                                      <p:cMediaNode>
                                        <p:cTn display="0" masterRel="sameClick">
                                          <p:stCondLst>
                                            <p:cond evt="begin" delay="0">
                                              <p:tn val="42"/>
                                            </p:cond>
                                          </p:stCondLst>
                                          <p:endCondLst>
                                            <p:cond evt="onStopAudio" delay="0">
                                              <p:tgtEl>
                                                <p:sldTgt/>
                                              </p:tgtEl>
                                            </p:cond>
                                          </p:endCondLst>
                                        </p:cTn>
                                        <p:tgtEl>
                                          <p:sndTgt r:embed="rId2" name="chimes.wav"/>
                                        </p:tgtEl>
                                      </p:cMediaNode>
                                    </p:audio>
                                  </p:subTnLst>
                                </p:cTn>
                              </p:par>
                            </p:childTnLst>
                          </p:cTn>
                        </p:par>
                      </p:childTnLst>
                    </p:cTn>
                  </p:par>
                  <p:par>
                    <p:cTn id="45" fill="hold">
                      <p:stCondLst>
                        <p:cond delay="indefinite"/>
                      </p:stCondLst>
                      <p:childTnLst>
                        <p:par>
                          <p:cTn id="46" fill="hold">
                            <p:stCondLst>
                              <p:cond delay="0"/>
                            </p:stCondLst>
                            <p:childTnLst>
                              <p:par>
                                <p:cTn id="47" presetID="6" presetClass="exit" presetSubtype="16" fill="hold" grpId="1" nodeType="clickEffect">
                                  <p:stCondLst>
                                    <p:cond delay="0"/>
                                  </p:stCondLst>
                                  <p:childTnLst>
                                    <p:animEffect transition="out" filter="circle(in)">
                                      <p:cBhvr>
                                        <p:cTn id="48" dur="2000"/>
                                        <p:tgtEl>
                                          <p:spTgt spid="60536"/>
                                        </p:tgtEl>
                                      </p:cBhvr>
                                    </p:animEffect>
                                    <p:set>
                                      <p:cBhvr>
                                        <p:cTn id="49" dur="1" fill="hold">
                                          <p:stCondLst>
                                            <p:cond delay="1999"/>
                                          </p:stCondLst>
                                        </p:cTn>
                                        <p:tgtEl>
                                          <p:spTgt spid="60536"/>
                                        </p:tgtEl>
                                        <p:attrNameLst>
                                          <p:attrName>style.visibility</p:attrName>
                                        </p:attrNameLst>
                                      </p:cBhvr>
                                      <p:to>
                                        <p:strVal val="hidden"/>
                                      </p:to>
                                    </p:set>
                                  </p:childTnLst>
                                </p:cTn>
                              </p:par>
                            </p:childTnLst>
                          </p:cTn>
                        </p:par>
                        <p:par>
                          <p:cTn id="50" fill="hold">
                            <p:stCondLst>
                              <p:cond delay="2000"/>
                            </p:stCondLst>
                            <p:childTnLst>
                              <p:par>
                                <p:cTn id="51" presetID="34" presetClass="exit" presetSubtype="0" fill="hold" nodeType="afterEffect">
                                  <p:stCondLst>
                                    <p:cond delay="0"/>
                                  </p:stCondLst>
                                  <p:childTnLst>
                                    <p:anim from="(ppt_x)" to="(ppt_x+1)" calcmode="lin" valueType="num">
                                      <p:cBhvr>
                                        <p:cTn id="52" dur="1000">
                                          <p:stCondLst>
                                            <p:cond delay="0"/>
                                          </p:stCondLst>
                                        </p:cTn>
                                        <p:tgtEl>
                                          <p:spTgt spid="15"/>
                                        </p:tgtEl>
                                        <p:attrNameLst>
                                          <p:attrName>ppt_x</p:attrName>
                                        </p:attrNameLst>
                                      </p:cBhvr>
                                    </p:anim>
                                    <p:anim from="0" to="-1.0" calcmode="lin" valueType="num">
                                      <p:cBhvr>
                                        <p:cTn id="53" dur="200" accel="50000">
                                          <p:stCondLst>
                                            <p:cond delay="0"/>
                                          </p:stCondLst>
                                        </p:cTn>
                                        <p:tgtEl>
                                          <p:spTgt spid="15"/>
                                        </p:tgtEl>
                                        <p:attrNameLst>
                                          <p:attrName>xshear</p:attrName>
                                        </p:attrNameLst>
                                      </p:cBhvr>
                                    </p:anim>
                                    <p:set>
                                      <p:cBhvr>
                                        <p:cTn id="54" dur="800">
                                          <p:stCondLst>
                                            <p:cond delay="200"/>
                                          </p:stCondLst>
                                        </p:cTn>
                                        <p:tgtEl>
                                          <p:spTgt spid="15"/>
                                        </p:tgtEl>
                                        <p:attrNameLst>
                                          <p:attrName>xshear</p:attrName>
                                        </p:attrNameLst>
                                      </p:cBhvr>
                                      <p:to>
                                        <p:strVal val="-1.0"/>
                                      </p:to>
                                    </p:set>
                                    <p:set>
                                      <p:cBhvr>
                                        <p:cTn id="55" dur="1" fill="hold">
                                          <p:stCondLst>
                                            <p:cond delay="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9461"/>
                  </p:tgtEl>
                </p:cond>
              </p:nextCondLst>
            </p:seq>
            <p:seq concurrent="1" nextAc="seek">
              <p:cTn id="56" restart="whenNotActive" fill="hold" evtFilter="cancelBubble" nodeType="interactiveSeq">
                <p:stCondLst>
                  <p:cond evt="onClick" delay="0">
                    <p:tgtEl>
                      <p:spTgt spid="19462"/>
                    </p:tgtEl>
                  </p:cond>
                </p:stCondLst>
                <p:endSync evt="end" delay="0">
                  <p:rtn val="all"/>
                </p:endSync>
                <p:childTnLst>
                  <p:par>
                    <p:cTn id="57" fill="hold">
                      <p:stCondLst>
                        <p:cond delay="0"/>
                      </p:stCondLst>
                      <p:childTnLst>
                        <p:par>
                          <p:cTn id="58" fill="hold">
                            <p:stCondLst>
                              <p:cond delay="0"/>
                            </p:stCondLst>
                            <p:childTnLst>
                              <p:par>
                                <p:cTn id="59" presetID="13" presetClass="entr" presetSubtype="16" fill="hold" grpId="0" nodeType="clickEffect">
                                  <p:stCondLst>
                                    <p:cond delay="0"/>
                                  </p:stCondLst>
                                  <p:childTnLst>
                                    <p:set>
                                      <p:cBhvr>
                                        <p:cTn id="60" dur="1" fill="hold">
                                          <p:stCondLst>
                                            <p:cond delay="0"/>
                                          </p:stCondLst>
                                        </p:cTn>
                                        <p:tgtEl>
                                          <p:spTgt spid="60537"/>
                                        </p:tgtEl>
                                        <p:attrNameLst>
                                          <p:attrName>style.visibility</p:attrName>
                                        </p:attrNameLst>
                                      </p:cBhvr>
                                      <p:to>
                                        <p:strVal val="visible"/>
                                      </p:to>
                                    </p:set>
                                    <p:animEffect transition="in" filter="plus(in)">
                                      <p:cBhvr>
                                        <p:cTn id="61" dur="2000"/>
                                        <p:tgtEl>
                                          <p:spTgt spid="60537"/>
                                        </p:tgtEl>
                                      </p:cBhvr>
                                    </p:animEffect>
                                  </p:childTnLst>
                                  <p:subTnLst>
                                    <p:audio>
                                      <p:cMediaNode>
                                        <p:cTn display="0" masterRel="sameClick">
                                          <p:stCondLst>
                                            <p:cond evt="begin" delay="0">
                                              <p:tn val="59"/>
                                            </p:cond>
                                          </p:stCondLst>
                                          <p:endCondLst>
                                            <p:cond evt="onStopAudio" delay="0">
                                              <p:tgtEl>
                                                <p:sldTgt/>
                                              </p:tgtEl>
                                            </p:cond>
                                          </p:endCondLst>
                                        </p:cTn>
                                        <p:tgtEl>
                                          <p:sndTgt r:embed="rId2" name="chimes.wav"/>
                                        </p:tgtEl>
                                      </p:cMediaNode>
                                    </p:audio>
                                  </p:subTnLst>
                                </p:cTn>
                              </p:par>
                            </p:childTnLst>
                          </p:cTn>
                        </p:par>
                      </p:childTnLst>
                    </p:cTn>
                  </p:par>
                  <p:par>
                    <p:cTn id="62" fill="hold">
                      <p:stCondLst>
                        <p:cond delay="indefinite"/>
                      </p:stCondLst>
                      <p:childTnLst>
                        <p:par>
                          <p:cTn id="63" fill="hold">
                            <p:stCondLst>
                              <p:cond delay="0"/>
                            </p:stCondLst>
                            <p:childTnLst>
                              <p:par>
                                <p:cTn id="64" presetID="2" presetClass="exit" presetSubtype="4" fill="hold" grpId="1" nodeType="clickEffect">
                                  <p:stCondLst>
                                    <p:cond delay="0"/>
                                  </p:stCondLst>
                                  <p:childTnLst>
                                    <p:anim calcmode="lin" valueType="num">
                                      <p:cBhvr additive="base">
                                        <p:cTn id="65" dur="500"/>
                                        <p:tgtEl>
                                          <p:spTgt spid="60537"/>
                                        </p:tgtEl>
                                        <p:attrNameLst>
                                          <p:attrName>ppt_x</p:attrName>
                                        </p:attrNameLst>
                                      </p:cBhvr>
                                      <p:tavLst>
                                        <p:tav tm="0">
                                          <p:val>
                                            <p:strVal val="ppt_x"/>
                                          </p:val>
                                        </p:tav>
                                        <p:tav tm="100000">
                                          <p:val>
                                            <p:strVal val="ppt_x"/>
                                          </p:val>
                                        </p:tav>
                                      </p:tavLst>
                                    </p:anim>
                                    <p:anim calcmode="lin" valueType="num">
                                      <p:cBhvr additive="base">
                                        <p:cTn id="66" dur="500"/>
                                        <p:tgtEl>
                                          <p:spTgt spid="60537"/>
                                        </p:tgtEl>
                                        <p:attrNameLst>
                                          <p:attrName>ppt_y</p:attrName>
                                        </p:attrNameLst>
                                      </p:cBhvr>
                                      <p:tavLst>
                                        <p:tav tm="0">
                                          <p:val>
                                            <p:strVal val="ppt_y"/>
                                          </p:val>
                                        </p:tav>
                                        <p:tav tm="100000">
                                          <p:val>
                                            <p:strVal val="1+ppt_h/2"/>
                                          </p:val>
                                        </p:tav>
                                      </p:tavLst>
                                    </p:anim>
                                    <p:set>
                                      <p:cBhvr>
                                        <p:cTn id="67" dur="1" fill="hold">
                                          <p:stCondLst>
                                            <p:cond delay="499"/>
                                          </p:stCondLst>
                                        </p:cTn>
                                        <p:tgtEl>
                                          <p:spTgt spid="60537"/>
                                        </p:tgtEl>
                                        <p:attrNameLst>
                                          <p:attrName>style.visibility</p:attrName>
                                        </p:attrNameLst>
                                      </p:cBhvr>
                                      <p:to>
                                        <p:strVal val="hidden"/>
                                      </p:to>
                                    </p:set>
                                  </p:childTnLst>
                                </p:cTn>
                              </p:par>
                            </p:childTnLst>
                          </p:cTn>
                        </p:par>
                        <p:par>
                          <p:cTn id="68" fill="hold">
                            <p:stCondLst>
                              <p:cond delay="500"/>
                            </p:stCondLst>
                            <p:childTnLst>
                              <p:par>
                                <p:cTn id="69" presetID="34" presetClass="exit" presetSubtype="0" fill="hold" nodeType="afterEffect">
                                  <p:stCondLst>
                                    <p:cond delay="0"/>
                                  </p:stCondLst>
                                  <p:childTnLst>
                                    <p:anim from="(ppt_x)" to="(ppt_x+1)" calcmode="lin" valueType="num">
                                      <p:cBhvr>
                                        <p:cTn id="70" dur="1000">
                                          <p:stCondLst>
                                            <p:cond delay="0"/>
                                          </p:stCondLst>
                                        </p:cTn>
                                        <p:tgtEl>
                                          <p:spTgt spid="19"/>
                                        </p:tgtEl>
                                        <p:attrNameLst>
                                          <p:attrName>ppt_x</p:attrName>
                                        </p:attrNameLst>
                                      </p:cBhvr>
                                    </p:anim>
                                    <p:anim from="0" to="-1.0" calcmode="lin" valueType="num">
                                      <p:cBhvr>
                                        <p:cTn id="71" dur="200" accel="50000">
                                          <p:stCondLst>
                                            <p:cond delay="0"/>
                                          </p:stCondLst>
                                        </p:cTn>
                                        <p:tgtEl>
                                          <p:spTgt spid="19"/>
                                        </p:tgtEl>
                                        <p:attrNameLst>
                                          <p:attrName>xshear</p:attrName>
                                        </p:attrNameLst>
                                      </p:cBhvr>
                                    </p:anim>
                                    <p:set>
                                      <p:cBhvr>
                                        <p:cTn id="72" dur="800">
                                          <p:stCondLst>
                                            <p:cond delay="200"/>
                                          </p:stCondLst>
                                        </p:cTn>
                                        <p:tgtEl>
                                          <p:spTgt spid="19"/>
                                        </p:tgtEl>
                                        <p:attrNameLst>
                                          <p:attrName>xshear</p:attrName>
                                        </p:attrNameLst>
                                      </p:cBhvr>
                                      <p:to>
                                        <p:strVal val="-1.0"/>
                                      </p:to>
                                    </p:set>
                                    <p:set>
                                      <p:cBhvr>
                                        <p:cTn id="73" dur="1" fill="hold">
                                          <p:stCondLst>
                                            <p:cond delay="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462"/>
                  </p:tgtEl>
                </p:cond>
              </p:nextCondLst>
            </p:seq>
            <p:seq concurrent="1" nextAc="seek">
              <p:cTn id="74" restart="whenNotActive" fill="hold" evtFilter="cancelBubble" nodeType="interactiveSeq">
                <p:stCondLst>
                  <p:cond evt="onClick" delay="0">
                    <p:tgtEl>
                      <p:spTgt spid="19463"/>
                    </p:tgtEl>
                  </p:cond>
                </p:stCondLst>
                <p:endSync evt="end" delay="0">
                  <p:rtn val="all"/>
                </p:endSync>
                <p:childTnLst>
                  <p:par>
                    <p:cTn id="75" fill="hold">
                      <p:stCondLst>
                        <p:cond delay="0"/>
                      </p:stCondLst>
                      <p:childTnLst>
                        <p:par>
                          <p:cTn id="76" fill="hold">
                            <p:stCondLst>
                              <p:cond delay="0"/>
                            </p:stCondLst>
                            <p:childTnLst>
                              <p:par>
                                <p:cTn id="77" presetID="7" presetClass="entr" presetSubtype="4" fill="hold" grpId="0" nodeType="clickEffect">
                                  <p:stCondLst>
                                    <p:cond delay="0"/>
                                  </p:stCondLst>
                                  <p:childTnLst>
                                    <p:set>
                                      <p:cBhvr>
                                        <p:cTn id="78" dur="1" fill="hold">
                                          <p:stCondLst>
                                            <p:cond delay="0"/>
                                          </p:stCondLst>
                                        </p:cTn>
                                        <p:tgtEl>
                                          <p:spTgt spid="60538"/>
                                        </p:tgtEl>
                                        <p:attrNameLst>
                                          <p:attrName>style.visibility</p:attrName>
                                        </p:attrNameLst>
                                      </p:cBhvr>
                                      <p:to>
                                        <p:strVal val="visible"/>
                                      </p:to>
                                    </p:set>
                                    <p:anim calcmode="lin" valueType="num">
                                      <p:cBhvr additive="base">
                                        <p:cTn id="79" dur="5000" fill="hold"/>
                                        <p:tgtEl>
                                          <p:spTgt spid="60538"/>
                                        </p:tgtEl>
                                        <p:attrNameLst>
                                          <p:attrName>ppt_x</p:attrName>
                                        </p:attrNameLst>
                                      </p:cBhvr>
                                      <p:tavLst>
                                        <p:tav tm="0">
                                          <p:val>
                                            <p:strVal val="#ppt_x"/>
                                          </p:val>
                                        </p:tav>
                                        <p:tav tm="100000">
                                          <p:val>
                                            <p:strVal val="#ppt_x"/>
                                          </p:val>
                                        </p:tav>
                                      </p:tavLst>
                                    </p:anim>
                                    <p:anim calcmode="lin" valueType="num">
                                      <p:cBhvr additive="base">
                                        <p:cTn id="80" dur="5000" fill="hold"/>
                                        <p:tgtEl>
                                          <p:spTgt spid="6053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77"/>
                                            </p:cond>
                                          </p:stCondLst>
                                          <p:endCondLst>
                                            <p:cond evt="onStopAudio" delay="0">
                                              <p:tgtEl>
                                                <p:sldTgt/>
                                              </p:tgtEl>
                                            </p:cond>
                                          </p:endCondLst>
                                        </p:cTn>
                                        <p:tgtEl>
                                          <p:sndTgt r:embed="rId2" name="chimes.wav"/>
                                        </p:tgtEl>
                                      </p:cMediaNode>
                                    </p:audio>
                                  </p:subTnLst>
                                </p:cTn>
                              </p:par>
                            </p:childTnLst>
                          </p:cTn>
                        </p:par>
                      </p:childTnLst>
                    </p:cTn>
                  </p:par>
                  <p:par>
                    <p:cTn id="81" fill="hold">
                      <p:stCondLst>
                        <p:cond delay="indefinite"/>
                      </p:stCondLst>
                      <p:childTnLst>
                        <p:par>
                          <p:cTn id="82" fill="hold">
                            <p:stCondLst>
                              <p:cond delay="0"/>
                            </p:stCondLst>
                            <p:childTnLst>
                              <p:par>
                                <p:cTn id="83" presetID="8" presetClass="exit" presetSubtype="16" fill="hold" grpId="1" nodeType="clickEffect">
                                  <p:stCondLst>
                                    <p:cond delay="0"/>
                                  </p:stCondLst>
                                  <p:childTnLst>
                                    <p:animEffect transition="out" filter="diamond(in)">
                                      <p:cBhvr>
                                        <p:cTn id="84" dur="2000"/>
                                        <p:tgtEl>
                                          <p:spTgt spid="60538"/>
                                        </p:tgtEl>
                                      </p:cBhvr>
                                    </p:animEffect>
                                    <p:set>
                                      <p:cBhvr>
                                        <p:cTn id="85" dur="1" fill="hold">
                                          <p:stCondLst>
                                            <p:cond delay="1999"/>
                                          </p:stCondLst>
                                        </p:cTn>
                                        <p:tgtEl>
                                          <p:spTgt spid="60538"/>
                                        </p:tgtEl>
                                        <p:attrNameLst>
                                          <p:attrName>style.visibility</p:attrName>
                                        </p:attrNameLst>
                                      </p:cBhvr>
                                      <p:to>
                                        <p:strVal val="hidden"/>
                                      </p:to>
                                    </p:set>
                                  </p:childTnLst>
                                </p:cTn>
                              </p:par>
                            </p:childTnLst>
                          </p:cTn>
                        </p:par>
                        <p:par>
                          <p:cTn id="86" fill="hold">
                            <p:stCondLst>
                              <p:cond delay="2000"/>
                            </p:stCondLst>
                            <p:childTnLst>
                              <p:par>
                                <p:cTn id="87" presetID="34" presetClass="exit" presetSubtype="0" fill="hold" nodeType="afterEffect">
                                  <p:stCondLst>
                                    <p:cond delay="0"/>
                                  </p:stCondLst>
                                  <p:childTnLst>
                                    <p:anim from="(ppt_x)" to="(ppt_x+1)" calcmode="lin" valueType="num">
                                      <p:cBhvr>
                                        <p:cTn id="88" dur="1000">
                                          <p:stCondLst>
                                            <p:cond delay="0"/>
                                          </p:stCondLst>
                                        </p:cTn>
                                        <p:tgtEl>
                                          <p:spTgt spid="16"/>
                                        </p:tgtEl>
                                        <p:attrNameLst>
                                          <p:attrName>ppt_x</p:attrName>
                                        </p:attrNameLst>
                                      </p:cBhvr>
                                    </p:anim>
                                    <p:anim from="0" to="-1.0" calcmode="lin" valueType="num">
                                      <p:cBhvr>
                                        <p:cTn id="89" dur="200" accel="50000">
                                          <p:stCondLst>
                                            <p:cond delay="0"/>
                                          </p:stCondLst>
                                        </p:cTn>
                                        <p:tgtEl>
                                          <p:spTgt spid="16"/>
                                        </p:tgtEl>
                                        <p:attrNameLst>
                                          <p:attrName>xshear</p:attrName>
                                        </p:attrNameLst>
                                      </p:cBhvr>
                                    </p:anim>
                                    <p:set>
                                      <p:cBhvr>
                                        <p:cTn id="90" dur="800">
                                          <p:stCondLst>
                                            <p:cond delay="200"/>
                                          </p:stCondLst>
                                        </p:cTn>
                                        <p:tgtEl>
                                          <p:spTgt spid="16"/>
                                        </p:tgtEl>
                                        <p:attrNameLst>
                                          <p:attrName>xshear</p:attrName>
                                        </p:attrNameLst>
                                      </p:cBhvr>
                                      <p:to>
                                        <p:strVal val="-1.0"/>
                                      </p:to>
                                    </p:set>
                                    <p:set>
                                      <p:cBhvr>
                                        <p:cTn id="91"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9463"/>
                  </p:tgtEl>
                </p:cond>
              </p:nextCondLst>
            </p:seq>
            <p:seq concurrent="1" nextAc="seek">
              <p:cTn id="92" restart="whenNotActive" fill="hold" evtFilter="cancelBubble" nodeType="interactiveSeq">
                <p:stCondLst>
                  <p:cond evt="onClick" delay="0">
                    <p:tgtEl>
                      <p:spTgt spid="19464"/>
                    </p:tgtEl>
                  </p:cond>
                </p:stCondLst>
                <p:endSync evt="end" delay="0">
                  <p:rtn val="all"/>
                </p:endSync>
                <p:childTnLst>
                  <p:par>
                    <p:cTn id="93" fill="hold">
                      <p:stCondLst>
                        <p:cond delay="0"/>
                      </p:stCondLst>
                      <p:childTnLst>
                        <p:par>
                          <p:cTn id="94" fill="hold">
                            <p:stCondLst>
                              <p:cond delay="0"/>
                            </p:stCondLst>
                            <p:childTnLst>
                              <p:par>
                                <p:cTn id="95" presetID="31" presetClass="entr" presetSubtype="0" fill="hold" grpId="0" nodeType="clickEffect">
                                  <p:stCondLst>
                                    <p:cond delay="0"/>
                                  </p:stCondLst>
                                  <p:childTnLst>
                                    <p:set>
                                      <p:cBhvr>
                                        <p:cTn id="96" dur="1" fill="hold">
                                          <p:stCondLst>
                                            <p:cond delay="0"/>
                                          </p:stCondLst>
                                        </p:cTn>
                                        <p:tgtEl>
                                          <p:spTgt spid="60539"/>
                                        </p:tgtEl>
                                        <p:attrNameLst>
                                          <p:attrName>style.visibility</p:attrName>
                                        </p:attrNameLst>
                                      </p:cBhvr>
                                      <p:to>
                                        <p:strVal val="visible"/>
                                      </p:to>
                                    </p:set>
                                    <p:anim calcmode="lin" valueType="num">
                                      <p:cBhvr>
                                        <p:cTn id="97" dur="1000" fill="hold"/>
                                        <p:tgtEl>
                                          <p:spTgt spid="60539"/>
                                        </p:tgtEl>
                                        <p:attrNameLst>
                                          <p:attrName>ppt_w</p:attrName>
                                        </p:attrNameLst>
                                      </p:cBhvr>
                                      <p:tavLst>
                                        <p:tav tm="0">
                                          <p:val>
                                            <p:fltVal val="0"/>
                                          </p:val>
                                        </p:tav>
                                        <p:tav tm="100000">
                                          <p:val>
                                            <p:strVal val="#ppt_w"/>
                                          </p:val>
                                        </p:tav>
                                      </p:tavLst>
                                    </p:anim>
                                    <p:anim calcmode="lin" valueType="num">
                                      <p:cBhvr>
                                        <p:cTn id="98" dur="1000" fill="hold"/>
                                        <p:tgtEl>
                                          <p:spTgt spid="60539"/>
                                        </p:tgtEl>
                                        <p:attrNameLst>
                                          <p:attrName>ppt_h</p:attrName>
                                        </p:attrNameLst>
                                      </p:cBhvr>
                                      <p:tavLst>
                                        <p:tav tm="0">
                                          <p:val>
                                            <p:fltVal val="0"/>
                                          </p:val>
                                        </p:tav>
                                        <p:tav tm="100000">
                                          <p:val>
                                            <p:strVal val="#ppt_h"/>
                                          </p:val>
                                        </p:tav>
                                      </p:tavLst>
                                    </p:anim>
                                    <p:anim calcmode="lin" valueType="num">
                                      <p:cBhvr>
                                        <p:cTn id="99" dur="1000" fill="hold"/>
                                        <p:tgtEl>
                                          <p:spTgt spid="60539"/>
                                        </p:tgtEl>
                                        <p:attrNameLst>
                                          <p:attrName>style.rotation</p:attrName>
                                        </p:attrNameLst>
                                      </p:cBhvr>
                                      <p:tavLst>
                                        <p:tav tm="0">
                                          <p:val>
                                            <p:fltVal val="90"/>
                                          </p:val>
                                        </p:tav>
                                        <p:tav tm="100000">
                                          <p:val>
                                            <p:fltVal val="0"/>
                                          </p:val>
                                        </p:tav>
                                      </p:tavLst>
                                    </p:anim>
                                    <p:animEffect transition="in" filter="fade">
                                      <p:cBhvr>
                                        <p:cTn id="100" dur="1000"/>
                                        <p:tgtEl>
                                          <p:spTgt spid="60539"/>
                                        </p:tgtEl>
                                      </p:cBhvr>
                                    </p:animEffect>
                                  </p:childTnLst>
                                  <p:subTnLst>
                                    <p:audio>
                                      <p:cMediaNode>
                                        <p:cTn display="0" masterRel="sameClick">
                                          <p:stCondLst>
                                            <p:cond evt="begin" delay="0">
                                              <p:tn val="95"/>
                                            </p:cond>
                                          </p:stCondLst>
                                          <p:endCondLst>
                                            <p:cond evt="onStopAudio" delay="0">
                                              <p:tgtEl>
                                                <p:sldTgt/>
                                              </p:tgtEl>
                                            </p:cond>
                                          </p:endCondLst>
                                        </p:cTn>
                                        <p:tgtEl>
                                          <p:sndTgt r:embed="rId2" name="chimes.wav"/>
                                        </p:tgtEl>
                                      </p:cMediaNode>
                                    </p:audio>
                                  </p:subTnLst>
                                </p:cTn>
                              </p:par>
                            </p:childTnLst>
                          </p:cTn>
                        </p:par>
                      </p:childTnLst>
                    </p:cTn>
                  </p:par>
                  <p:par>
                    <p:cTn id="101" fill="hold">
                      <p:stCondLst>
                        <p:cond delay="indefinite"/>
                      </p:stCondLst>
                      <p:childTnLst>
                        <p:par>
                          <p:cTn id="102" fill="hold">
                            <p:stCondLst>
                              <p:cond delay="0"/>
                            </p:stCondLst>
                            <p:childTnLst>
                              <p:par>
                                <p:cTn id="103" presetID="4" presetClass="exit" presetSubtype="16" fill="hold" grpId="1" nodeType="clickEffect">
                                  <p:stCondLst>
                                    <p:cond delay="0"/>
                                  </p:stCondLst>
                                  <p:childTnLst>
                                    <p:animEffect transition="out" filter="box(in)">
                                      <p:cBhvr>
                                        <p:cTn id="104" dur="500"/>
                                        <p:tgtEl>
                                          <p:spTgt spid="60539"/>
                                        </p:tgtEl>
                                      </p:cBhvr>
                                    </p:animEffect>
                                    <p:set>
                                      <p:cBhvr>
                                        <p:cTn id="105" dur="1" fill="hold">
                                          <p:stCondLst>
                                            <p:cond delay="499"/>
                                          </p:stCondLst>
                                        </p:cTn>
                                        <p:tgtEl>
                                          <p:spTgt spid="60539"/>
                                        </p:tgtEl>
                                        <p:attrNameLst>
                                          <p:attrName>style.visibility</p:attrName>
                                        </p:attrNameLst>
                                      </p:cBhvr>
                                      <p:to>
                                        <p:strVal val="hidden"/>
                                      </p:to>
                                    </p:set>
                                  </p:childTnLst>
                                </p:cTn>
                              </p:par>
                            </p:childTnLst>
                          </p:cTn>
                        </p:par>
                        <p:par>
                          <p:cTn id="106" fill="hold">
                            <p:stCondLst>
                              <p:cond delay="500"/>
                            </p:stCondLst>
                            <p:childTnLst>
                              <p:par>
                                <p:cTn id="107" presetID="34" presetClass="exit" presetSubtype="0" fill="hold" nodeType="afterEffect">
                                  <p:stCondLst>
                                    <p:cond delay="0"/>
                                  </p:stCondLst>
                                  <p:childTnLst>
                                    <p:anim from="(ppt_x)" to="(ppt_x+1)" calcmode="lin" valueType="num">
                                      <p:cBhvr>
                                        <p:cTn id="108" dur="1000">
                                          <p:stCondLst>
                                            <p:cond delay="0"/>
                                          </p:stCondLst>
                                        </p:cTn>
                                        <p:tgtEl>
                                          <p:spTgt spid="17"/>
                                        </p:tgtEl>
                                        <p:attrNameLst>
                                          <p:attrName>ppt_x</p:attrName>
                                        </p:attrNameLst>
                                      </p:cBhvr>
                                    </p:anim>
                                    <p:anim from="0" to="-1.0" calcmode="lin" valueType="num">
                                      <p:cBhvr>
                                        <p:cTn id="109" dur="200" accel="50000">
                                          <p:stCondLst>
                                            <p:cond delay="0"/>
                                          </p:stCondLst>
                                        </p:cTn>
                                        <p:tgtEl>
                                          <p:spTgt spid="17"/>
                                        </p:tgtEl>
                                        <p:attrNameLst>
                                          <p:attrName>xshear</p:attrName>
                                        </p:attrNameLst>
                                      </p:cBhvr>
                                    </p:anim>
                                    <p:set>
                                      <p:cBhvr>
                                        <p:cTn id="110" dur="800">
                                          <p:stCondLst>
                                            <p:cond delay="200"/>
                                          </p:stCondLst>
                                        </p:cTn>
                                        <p:tgtEl>
                                          <p:spTgt spid="17"/>
                                        </p:tgtEl>
                                        <p:attrNameLst>
                                          <p:attrName>xshear</p:attrName>
                                        </p:attrNameLst>
                                      </p:cBhvr>
                                      <p:to>
                                        <p:strVal val="-1.0"/>
                                      </p:to>
                                    </p:set>
                                    <p:set>
                                      <p:cBhvr>
                                        <p:cTn id="111"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9464"/>
                  </p:tgtEl>
                </p:cond>
              </p:nextCondLst>
            </p:seq>
            <p:seq concurrent="1" nextAc="seek">
              <p:cTn id="112" restart="whenNotActive" fill="hold" evtFilter="cancelBubble" nodeType="interactiveSeq">
                <p:stCondLst>
                  <p:cond evt="onClick" delay="0">
                    <p:tgtEl>
                      <p:spTgt spid="19465"/>
                    </p:tgtEl>
                  </p:cond>
                </p:stCondLst>
                <p:endSync evt="end" delay="0">
                  <p:rtn val="all"/>
                </p:endSync>
                <p:childTnLst>
                  <p:par>
                    <p:cTn id="113" fill="hold">
                      <p:stCondLst>
                        <p:cond delay="0"/>
                      </p:stCondLst>
                      <p:childTnLst>
                        <p:par>
                          <p:cTn id="114" fill="hold">
                            <p:stCondLst>
                              <p:cond delay="0"/>
                            </p:stCondLst>
                            <p:childTnLst>
                              <p:par>
                                <p:cTn id="115" presetID="31" presetClass="entr" presetSubtype="0" fill="hold" grpId="0" nodeType="clickEffect">
                                  <p:stCondLst>
                                    <p:cond delay="0"/>
                                  </p:stCondLst>
                                  <p:childTnLst>
                                    <p:set>
                                      <p:cBhvr>
                                        <p:cTn id="116" dur="1" fill="hold">
                                          <p:stCondLst>
                                            <p:cond delay="0"/>
                                          </p:stCondLst>
                                        </p:cTn>
                                        <p:tgtEl>
                                          <p:spTgt spid="60540"/>
                                        </p:tgtEl>
                                        <p:attrNameLst>
                                          <p:attrName>style.visibility</p:attrName>
                                        </p:attrNameLst>
                                      </p:cBhvr>
                                      <p:to>
                                        <p:strVal val="visible"/>
                                      </p:to>
                                    </p:set>
                                    <p:anim calcmode="lin" valueType="num">
                                      <p:cBhvr>
                                        <p:cTn id="117" dur="1000" fill="hold"/>
                                        <p:tgtEl>
                                          <p:spTgt spid="60540"/>
                                        </p:tgtEl>
                                        <p:attrNameLst>
                                          <p:attrName>ppt_w</p:attrName>
                                        </p:attrNameLst>
                                      </p:cBhvr>
                                      <p:tavLst>
                                        <p:tav tm="0">
                                          <p:val>
                                            <p:fltVal val="0"/>
                                          </p:val>
                                        </p:tav>
                                        <p:tav tm="100000">
                                          <p:val>
                                            <p:strVal val="#ppt_w"/>
                                          </p:val>
                                        </p:tav>
                                      </p:tavLst>
                                    </p:anim>
                                    <p:anim calcmode="lin" valueType="num">
                                      <p:cBhvr>
                                        <p:cTn id="118" dur="1000" fill="hold"/>
                                        <p:tgtEl>
                                          <p:spTgt spid="60540"/>
                                        </p:tgtEl>
                                        <p:attrNameLst>
                                          <p:attrName>ppt_h</p:attrName>
                                        </p:attrNameLst>
                                      </p:cBhvr>
                                      <p:tavLst>
                                        <p:tav tm="0">
                                          <p:val>
                                            <p:fltVal val="0"/>
                                          </p:val>
                                        </p:tav>
                                        <p:tav tm="100000">
                                          <p:val>
                                            <p:strVal val="#ppt_h"/>
                                          </p:val>
                                        </p:tav>
                                      </p:tavLst>
                                    </p:anim>
                                    <p:anim calcmode="lin" valueType="num">
                                      <p:cBhvr>
                                        <p:cTn id="119" dur="1000" fill="hold"/>
                                        <p:tgtEl>
                                          <p:spTgt spid="60540"/>
                                        </p:tgtEl>
                                        <p:attrNameLst>
                                          <p:attrName>style.rotation</p:attrName>
                                        </p:attrNameLst>
                                      </p:cBhvr>
                                      <p:tavLst>
                                        <p:tav tm="0">
                                          <p:val>
                                            <p:fltVal val="90"/>
                                          </p:val>
                                        </p:tav>
                                        <p:tav tm="100000">
                                          <p:val>
                                            <p:fltVal val="0"/>
                                          </p:val>
                                        </p:tav>
                                      </p:tavLst>
                                    </p:anim>
                                    <p:animEffect transition="in" filter="fade">
                                      <p:cBhvr>
                                        <p:cTn id="120" dur="1000"/>
                                        <p:tgtEl>
                                          <p:spTgt spid="60540"/>
                                        </p:tgtEl>
                                      </p:cBhvr>
                                    </p:animEffect>
                                  </p:childTnLst>
                                  <p:subTnLst>
                                    <p:audio>
                                      <p:cMediaNode>
                                        <p:cTn display="0" masterRel="sameClick">
                                          <p:stCondLst>
                                            <p:cond evt="begin" delay="0">
                                              <p:tn val="115"/>
                                            </p:cond>
                                          </p:stCondLst>
                                          <p:endCondLst>
                                            <p:cond evt="onStopAudio" delay="0">
                                              <p:tgtEl>
                                                <p:sldTgt/>
                                              </p:tgtEl>
                                            </p:cond>
                                          </p:endCondLst>
                                        </p:cTn>
                                        <p:tgtEl>
                                          <p:sndTgt r:embed="rId2" name="chimes.wav"/>
                                        </p:tgtEl>
                                      </p:cMediaNode>
                                    </p:audio>
                                  </p:subTnLst>
                                </p:cTn>
                              </p:par>
                            </p:childTnLst>
                          </p:cTn>
                        </p:par>
                      </p:childTnLst>
                    </p:cTn>
                  </p:par>
                  <p:par>
                    <p:cTn id="121" fill="hold">
                      <p:stCondLst>
                        <p:cond delay="indefinite"/>
                      </p:stCondLst>
                      <p:childTnLst>
                        <p:par>
                          <p:cTn id="122" fill="hold">
                            <p:stCondLst>
                              <p:cond delay="0"/>
                            </p:stCondLst>
                            <p:childTnLst>
                              <p:par>
                                <p:cTn id="123" presetID="8" presetClass="exit" presetSubtype="16" fill="hold" grpId="1" nodeType="clickEffect">
                                  <p:stCondLst>
                                    <p:cond delay="0"/>
                                  </p:stCondLst>
                                  <p:childTnLst>
                                    <p:animEffect transition="out" filter="diamond(in)">
                                      <p:cBhvr>
                                        <p:cTn id="124" dur="2000"/>
                                        <p:tgtEl>
                                          <p:spTgt spid="60540"/>
                                        </p:tgtEl>
                                      </p:cBhvr>
                                    </p:animEffect>
                                    <p:set>
                                      <p:cBhvr>
                                        <p:cTn id="125" dur="1" fill="hold">
                                          <p:stCondLst>
                                            <p:cond delay="1999"/>
                                          </p:stCondLst>
                                        </p:cTn>
                                        <p:tgtEl>
                                          <p:spTgt spid="60540"/>
                                        </p:tgtEl>
                                        <p:attrNameLst>
                                          <p:attrName>style.visibility</p:attrName>
                                        </p:attrNameLst>
                                      </p:cBhvr>
                                      <p:to>
                                        <p:strVal val="hidden"/>
                                      </p:to>
                                    </p:set>
                                  </p:childTnLst>
                                </p:cTn>
                              </p:par>
                            </p:childTnLst>
                          </p:cTn>
                        </p:par>
                        <p:par>
                          <p:cTn id="126" fill="hold">
                            <p:stCondLst>
                              <p:cond delay="2000"/>
                            </p:stCondLst>
                            <p:childTnLst>
                              <p:par>
                                <p:cTn id="127" presetID="34" presetClass="exit" presetSubtype="0" fill="hold" nodeType="afterEffect">
                                  <p:stCondLst>
                                    <p:cond delay="0"/>
                                  </p:stCondLst>
                                  <p:childTnLst>
                                    <p:anim from="(ppt_x)" to="(ppt_x+1)" calcmode="lin" valueType="num">
                                      <p:cBhvr>
                                        <p:cTn id="128" dur="1000">
                                          <p:stCondLst>
                                            <p:cond delay="0"/>
                                          </p:stCondLst>
                                        </p:cTn>
                                        <p:tgtEl>
                                          <p:spTgt spid="18"/>
                                        </p:tgtEl>
                                        <p:attrNameLst>
                                          <p:attrName>ppt_x</p:attrName>
                                        </p:attrNameLst>
                                      </p:cBhvr>
                                    </p:anim>
                                    <p:anim from="0" to="-1.0" calcmode="lin" valueType="num">
                                      <p:cBhvr>
                                        <p:cTn id="129" dur="200" accel="50000">
                                          <p:stCondLst>
                                            <p:cond delay="0"/>
                                          </p:stCondLst>
                                        </p:cTn>
                                        <p:tgtEl>
                                          <p:spTgt spid="18"/>
                                        </p:tgtEl>
                                        <p:attrNameLst>
                                          <p:attrName>xshear</p:attrName>
                                        </p:attrNameLst>
                                      </p:cBhvr>
                                    </p:anim>
                                    <p:set>
                                      <p:cBhvr>
                                        <p:cTn id="130" dur="800">
                                          <p:stCondLst>
                                            <p:cond delay="200"/>
                                          </p:stCondLst>
                                        </p:cTn>
                                        <p:tgtEl>
                                          <p:spTgt spid="18"/>
                                        </p:tgtEl>
                                        <p:attrNameLst>
                                          <p:attrName>xshear</p:attrName>
                                        </p:attrNameLst>
                                      </p:cBhvr>
                                      <p:to>
                                        <p:strVal val="-1.0"/>
                                      </p:to>
                                    </p:set>
                                    <p:set>
                                      <p:cBhvr>
                                        <p:cTn id="131" dur="1" fill="hold">
                                          <p:stCondLst>
                                            <p:cond delay="9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9465"/>
                  </p:tgtEl>
                </p:cond>
              </p:nextCondLst>
            </p:seq>
            <p:seq concurrent="1" nextAc="seek">
              <p:cTn id="132" restart="whenNotActive" fill="hold" evtFilter="cancelBubble" nodeType="interactiveSeq">
                <p:stCondLst>
                  <p:cond evt="onClick" delay="0">
                    <p:tgtEl>
                      <p:spTgt spid="9"/>
                    </p:tgtEl>
                  </p:cond>
                </p:stCondLst>
                <p:endSync evt="end" delay="0">
                  <p:rtn val="all"/>
                </p:endSync>
                <p:childTnLst>
                  <p:par>
                    <p:cTn id="133" fill="hold">
                      <p:stCondLst>
                        <p:cond delay="0"/>
                      </p:stCondLst>
                      <p:childTnLst>
                        <p:par>
                          <p:cTn id="134" fill="hold">
                            <p:stCondLst>
                              <p:cond delay="0"/>
                            </p:stCondLst>
                            <p:childTnLst>
                              <p:par>
                                <p:cTn id="135" presetID="18" presetClass="exit" presetSubtype="12" fill="hold" nodeType="clickEffect">
                                  <p:stCondLst>
                                    <p:cond delay="0"/>
                                  </p:stCondLst>
                                  <p:childTnLst>
                                    <p:animEffect transition="out" filter="strips(downLeft)">
                                      <p:cBhvr>
                                        <p:cTn id="136" dur="2000"/>
                                        <p:tgtEl>
                                          <p:spTgt spid="13"/>
                                        </p:tgtEl>
                                      </p:cBhvr>
                                    </p:animEffect>
                                    <p:set>
                                      <p:cBhvr>
                                        <p:cTn id="137" dur="1" fill="hold">
                                          <p:stCondLst>
                                            <p:cond delay="1999"/>
                                          </p:stCondLst>
                                        </p:cTn>
                                        <p:tgtEl>
                                          <p:spTgt spid="13"/>
                                        </p:tgtEl>
                                        <p:attrNameLst>
                                          <p:attrName>style.visibility</p:attrName>
                                        </p:attrNameLst>
                                      </p:cBhvr>
                                      <p:to>
                                        <p:strVal val="hidden"/>
                                      </p:to>
                                    </p:set>
                                  </p:childTnLst>
                                  <p:subTnLst>
                                    <p:audio>
                                      <p:cMediaNode>
                                        <p:cTn display="0" masterRel="sameClick">
                                          <p:stCondLst>
                                            <p:cond evt="begin" delay="0">
                                              <p:tn val="135"/>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9"/>
                  </p:tgtEl>
                </p:cond>
              </p:nextCondLst>
            </p:seq>
          </p:childTnLst>
        </p:cTn>
      </p:par>
    </p:tnLst>
    <p:bldLst>
      <p:bldP spid="60535" grpId="0" animBg="1"/>
      <p:bldP spid="60535" grpId="1" animBg="1"/>
      <p:bldP spid="60536" grpId="0" animBg="1"/>
      <p:bldP spid="60536" grpId="1" animBg="1"/>
      <p:bldP spid="60537" grpId="0" animBg="1"/>
      <p:bldP spid="60537" grpId="1" animBg="1"/>
      <p:bldP spid="60538" grpId="0" animBg="1"/>
      <p:bldP spid="60538" grpId="1" animBg="1"/>
      <p:bldP spid="60539" grpId="0" animBg="1"/>
      <p:bldP spid="60539" grpId="1" animBg="1"/>
      <p:bldP spid="60540" grpId="0" animBg="1"/>
      <p:bldP spid="60540"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p:cNvPicPr>
          <p:nvPr/>
        </p:nvPicPr>
        <p:blipFill>
          <a:blip r:embed="rId2"/>
          <a:stretch>
            <a:fillRect/>
          </a:stretch>
        </p:blipFill>
        <p:spPr>
          <a:xfrm>
            <a:off x="153988" y="228600"/>
            <a:ext cx="8963025" cy="6096000"/>
          </a:xfrm>
          <a:prstGeom prst="rect">
            <a:avLst/>
          </a:prstGeom>
          <a:noFill/>
          <a:ln w="9525">
            <a:noFill/>
          </a:ln>
        </p:spPr>
      </p:pic>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art18"/>
          <p:cNvPicPr>
            <a:picLocks noChangeAspect="1"/>
          </p:cNvPicPr>
          <p:nvPr/>
        </p:nvPicPr>
        <p:blipFill>
          <a:blip r:embed="rId2"/>
          <a:stretch>
            <a:fillRect/>
          </a:stretch>
        </p:blipFill>
        <p:spPr>
          <a:xfrm>
            <a:off x="-28575" y="0"/>
            <a:ext cx="9201150" cy="6858000"/>
          </a:xfrm>
          <a:prstGeom prst="rect">
            <a:avLst/>
          </a:prstGeom>
          <a:solidFill>
            <a:srgbClr val="FF3300"/>
          </a:solidFill>
          <a:ln w="9525" cap="flat" cmpd="sng">
            <a:solidFill>
              <a:srgbClr val="FF3300"/>
            </a:solidFill>
            <a:prstDash val="solid"/>
            <a:miter/>
            <a:headEnd type="none" w="med" len="med"/>
            <a:tailEnd type="none" w="med" len="med"/>
          </a:ln>
        </p:spPr>
      </p:pic>
      <p:sp>
        <p:nvSpPr>
          <p:cNvPr id="25604" name="Text Box 4"/>
          <p:cNvSpPr txBox="1">
            <a:spLocks noChangeArrowheads="1"/>
          </p:cNvSpPr>
          <p:nvPr/>
        </p:nvSpPr>
        <p:spPr bwMode="auto">
          <a:xfrm>
            <a:off x="1085850" y="1752600"/>
            <a:ext cx="7315200" cy="3478213"/>
          </a:xfrm>
          <a:prstGeom prst="rect">
            <a:avLst/>
          </a:prstGeom>
          <a:noFill/>
          <a:ln>
            <a:noFill/>
          </a:ln>
          <a:effectLst/>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571500" lvl="0" indent="-571500" defTabSz="457200" eaLnBrk="1" hangingPunct="1">
              <a:lnSpc>
                <a:spcPct val="100000"/>
              </a:lnSpc>
              <a:spcBef>
                <a:spcPct val="50000"/>
              </a:spcBef>
              <a:buFontTx/>
              <a:buChar char="-"/>
            </a:pPr>
            <a:r>
              <a:rPr lang="en-US" altLang="en-US" sz="4400" dirty="0">
                <a:solidFill>
                  <a:srgbClr val="385723"/>
                </a:solidFill>
                <a:latin typeface="Times New Roman" panose="02020603050405020304" pitchFamily="18" charset="0"/>
                <a:cs typeface="Times New Roman" panose="02020603050405020304" pitchFamily="18" charset="0"/>
              </a:rPr>
              <a:t>Về nh</a:t>
            </a:r>
            <a:r>
              <a:rPr lang="en-US" altLang="en-US" sz="4400" dirty="0">
                <a:solidFill>
                  <a:srgbClr val="385723"/>
                </a:solidFill>
                <a:latin typeface="Times New Roman" panose="02020603050405020304" pitchFamily="18" charset="0"/>
                <a:ea typeface="Times New Roman" panose="02020603050405020304" pitchFamily="18" charset="0"/>
              </a:rPr>
              <a:t>à</a:t>
            </a:r>
            <a:r>
              <a:rPr lang="en-US" altLang="en-US" sz="4400" dirty="0">
                <a:solidFill>
                  <a:srgbClr val="385723"/>
                </a:solidFill>
                <a:latin typeface="Times New Roman" panose="02020603050405020304" pitchFamily="18" charset="0"/>
                <a:cs typeface="Times New Roman" panose="02020603050405020304" pitchFamily="18" charset="0"/>
              </a:rPr>
              <a:t> xem lại b</a:t>
            </a:r>
            <a:r>
              <a:rPr lang="en-US" altLang="en-US" sz="4400" dirty="0">
                <a:solidFill>
                  <a:srgbClr val="385723"/>
                </a:solidFill>
                <a:latin typeface="Times New Roman" panose="02020603050405020304" pitchFamily="18" charset="0"/>
                <a:ea typeface="Times New Roman" panose="02020603050405020304" pitchFamily="18" charset="0"/>
              </a:rPr>
              <a:t>à</a:t>
            </a:r>
            <a:r>
              <a:rPr lang="en-US" altLang="en-US" sz="4400" dirty="0">
                <a:solidFill>
                  <a:srgbClr val="385723"/>
                </a:solidFill>
                <a:latin typeface="Times New Roman" panose="02020603050405020304" pitchFamily="18" charset="0"/>
                <a:cs typeface="Times New Roman" panose="02020603050405020304" pitchFamily="18" charset="0"/>
              </a:rPr>
              <a:t>i</a:t>
            </a:r>
            <a:r>
              <a:rPr lang="en-US" altLang="en-US" sz="4400" dirty="0">
                <a:solidFill>
                  <a:srgbClr val="385723"/>
                </a:solidFill>
                <a:latin typeface="VNI-Times" pitchFamily="2" charset="0"/>
                <a:cs typeface="Arial" panose="020B0604020202020204" pitchFamily="34" charset="0"/>
              </a:rPr>
              <a:t>.</a:t>
            </a:r>
          </a:p>
          <a:p>
            <a:pPr marL="571500" lvl="0" indent="-571500" defTabSz="457200" eaLnBrk="1" hangingPunct="1">
              <a:lnSpc>
                <a:spcPct val="100000"/>
              </a:lnSpc>
              <a:spcBef>
                <a:spcPct val="50000"/>
              </a:spcBef>
              <a:buFontTx/>
              <a:buChar char="-"/>
            </a:pPr>
            <a:r>
              <a:rPr lang="en-US" altLang="en-US" sz="4400" dirty="0">
                <a:solidFill>
                  <a:srgbClr val="385723"/>
                </a:solidFill>
                <a:latin typeface="Times New Roman" panose="02020603050405020304" pitchFamily="18" charset="0"/>
                <a:cs typeface="Times New Roman" panose="02020603050405020304" pitchFamily="18" charset="0"/>
              </a:rPr>
              <a:t>Chuẩn bị</a:t>
            </a:r>
            <a:r>
              <a:rPr lang="en-US" altLang="en-US" sz="4400" dirty="0">
                <a:solidFill>
                  <a:srgbClr val="385723"/>
                </a:solidFill>
                <a:latin typeface="Times New Roman" panose="02020603050405020304" pitchFamily="18" charset="0"/>
                <a:cs typeface="Arial" panose="020B0604020202020204" pitchFamily="34" charset="0"/>
              </a:rPr>
              <a:t>: </a:t>
            </a:r>
          </a:p>
          <a:p>
            <a:pPr marL="571500" lvl="0" indent="-571500" defTabSz="457200" eaLnBrk="1" hangingPunct="1">
              <a:lnSpc>
                <a:spcPct val="100000"/>
              </a:lnSpc>
              <a:spcBef>
                <a:spcPct val="50000"/>
              </a:spcBef>
              <a:buFontTx/>
              <a:buNone/>
            </a:pPr>
            <a:r>
              <a:rPr lang="en-US" altLang="en-US" sz="4400" dirty="0">
                <a:solidFill>
                  <a:srgbClr val="385723"/>
                </a:solidFill>
                <a:latin typeface="Times New Roman" panose="02020603050405020304" pitchFamily="18" charset="0"/>
                <a:cs typeface="Arial" panose="020B0604020202020204" pitchFamily="34" charset="0"/>
              </a:rPr>
              <a:t>   Mở rộng vốn từ: Bảo vệ môi trường.</a:t>
            </a:r>
            <a:endParaRPr lang="en-US" altLang="en-US" sz="4400" dirty="0">
              <a:solidFill>
                <a:srgbClr val="385723"/>
              </a:solidFill>
              <a:latin typeface="Times New Roman" panose="02020603050405020304" pitchFamily="18" charset="0"/>
              <a:ea typeface="Arial" panose="020B0604020202020204" pitchFamily="34" charset="0"/>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5604"/>
                                        </p:tgtEl>
                                        <p:attrNameLst>
                                          <p:attrName>style.visibility</p:attrName>
                                        </p:attrNameLst>
                                      </p:cBhvr>
                                      <p:to>
                                        <p:strVal val="visible"/>
                                      </p:to>
                                    </p:set>
                                    <p:anim calcmode="discrete" valueType="clr">
                                      <p:cBhvr override="childStyle">
                                        <p:cTn id="7" dur="80"/>
                                        <p:tgtEl>
                                          <p:spTgt spid="2560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5604"/>
                                        </p:tgtEl>
                                        <p:attrNameLst>
                                          <p:attrName>fillcolor</p:attrName>
                                        </p:attrNameLst>
                                      </p:cBhvr>
                                      <p:tavLst>
                                        <p:tav tm="0">
                                          <p:val>
                                            <p:clrVal>
                                              <a:schemeClr val="accent2"/>
                                            </p:clrVal>
                                          </p:val>
                                        </p:tav>
                                        <p:tav tm="50000">
                                          <p:val>
                                            <p:clrVal>
                                              <a:schemeClr val="hlink"/>
                                            </p:clrVal>
                                          </p:val>
                                        </p:tav>
                                      </p:tavLst>
                                    </p:anim>
                                    <p:set>
                                      <p:cBhvr>
                                        <p:cTn id="9" dur="80"/>
                                        <p:tgtEl>
                                          <p:spTgt spid="2560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 name="Text Box 10"/>
          <p:cNvSpPr txBox="1"/>
          <p:nvPr/>
        </p:nvSpPr>
        <p:spPr>
          <a:xfrm>
            <a:off x="457200" y="2224088"/>
            <a:ext cx="3657600" cy="51911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defTabSz="457200" eaLnBrk="1" hangingPunct="1">
              <a:lnSpc>
                <a:spcPct val="100000"/>
              </a:lnSpc>
              <a:spcBef>
                <a:spcPct val="50000"/>
              </a:spcBef>
              <a:buFontTx/>
              <a:buNone/>
            </a:pPr>
            <a:r>
              <a:rPr lang="en-US" altLang="en-US" b="1" u="sng" dirty="0">
                <a:solidFill>
                  <a:srgbClr val="0000FF"/>
                </a:solidFill>
                <a:latin typeface="Times New Roman" panose="02020603050405020304" pitchFamily="18" charset="0"/>
                <a:cs typeface="Arial" panose="020B0604020202020204" pitchFamily="34" charset="0"/>
              </a:rPr>
              <a:t>Kiểm tra b</a:t>
            </a:r>
            <a:r>
              <a:rPr lang="en-US" altLang="en-US" b="1" u="sng" dirty="0">
                <a:solidFill>
                  <a:srgbClr val="0000FF"/>
                </a:solidFill>
                <a:latin typeface="Times New Roman" panose="02020603050405020304" pitchFamily="18" charset="0"/>
                <a:ea typeface="Arial" panose="020B0604020202020204" pitchFamily="34" charset="0"/>
              </a:rPr>
              <a:t>à</a:t>
            </a:r>
            <a:r>
              <a:rPr lang="en-US" altLang="en-US" b="1" u="sng" dirty="0">
                <a:solidFill>
                  <a:srgbClr val="0000FF"/>
                </a:solidFill>
                <a:latin typeface="Times New Roman" panose="02020603050405020304" pitchFamily="18" charset="0"/>
                <a:cs typeface="Arial" panose="020B0604020202020204" pitchFamily="34" charset="0"/>
              </a:rPr>
              <a:t>i cũ</a:t>
            </a:r>
            <a:endParaRPr lang="en-US" altLang="en-US" b="1" u="sng" dirty="0">
              <a:solidFill>
                <a:srgbClr val="0000FF"/>
              </a:solidFill>
              <a:latin typeface="Times New Roman" panose="02020603050405020304" pitchFamily="18" charset="0"/>
              <a:ea typeface="Arial" panose="020B0604020202020204" pitchFamily="34" charset="0"/>
            </a:endParaRPr>
          </a:p>
        </p:txBody>
      </p:sp>
      <p:sp>
        <p:nvSpPr>
          <p:cNvPr id="4108" name="Text Box 12"/>
          <p:cNvSpPr txBox="1"/>
          <p:nvPr/>
        </p:nvSpPr>
        <p:spPr>
          <a:xfrm>
            <a:off x="685800" y="3398838"/>
            <a:ext cx="61722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defTabSz="457200" eaLnBrk="1" hangingPunct="1">
              <a:lnSpc>
                <a:spcPct val="100000"/>
              </a:lnSpc>
              <a:spcBef>
                <a:spcPct val="50000"/>
              </a:spcBef>
              <a:buFontTx/>
              <a:buNone/>
            </a:pPr>
            <a:r>
              <a:rPr lang="vi-VN" altLang="en-US" b="1" dirty="0">
                <a:solidFill>
                  <a:srgbClr val="0000FF"/>
                </a:solidFill>
                <a:latin typeface="Times New Roman" panose="02020603050405020304" pitchFamily="18" charset="0"/>
                <a:cs typeface="Arial" panose="020B0604020202020204" pitchFamily="34" charset="0"/>
              </a:rPr>
              <a:t>Đặt câu với quan hệ từ </a:t>
            </a:r>
            <a:r>
              <a:rPr lang="en-US" altLang="en-US" b="1" dirty="0">
                <a:solidFill>
                  <a:srgbClr val="0000FF"/>
                </a:solidFill>
                <a:latin typeface="Times New Roman" panose="02020603050405020304" pitchFamily="18" charset="0"/>
                <a:cs typeface="Arial" panose="020B0604020202020204" pitchFamily="34" charset="0"/>
              </a:rPr>
              <a:t>:</a:t>
            </a:r>
            <a:r>
              <a:rPr lang="vi-VN" altLang="en-US" b="1" dirty="0">
                <a:solidFill>
                  <a:srgbClr val="0000FF"/>
                </a:solidFill>
                <a:latin typeface="Times New Roman" panose="02020603050405020304" pitchFamily="18" charset="0"/>
                <a:cs typeface="Arial" panose="020B0604020202020204" pitchFamily="34" charset="0"/>
              </a:rPr>
              <a:t> </a:t>
            </a:r>
            <a:r>
              <a:rPr lang="en-US" altLang="en-US" b="1" dirty="0">
                <a:solidFill>
                  <a:srgbClr val="0000FF"/>
                </a:solidFill>
                <a:latin typeface="Times New Roman" panose="02020603050405020304" pitchFamily="18" charset="0"/>
                <a:cs typeface="Arial" panose="020B0604020202020204" pitchFamily="34" charset="0"/>
              </a:rPr>
              <a:t>“</a:t>
            </a:r>
            <a:r>
              <a:rPr lang="vi-VN" altLang="en-US" b="1" dirty="0">
                <a:solidFill>
                  <a:srgbClr val="0000FF"/>
                </a:solidFill>
                <a:latin typeface="Times New Roman" panose="02020603050405020304" pitchFamily="18" charset="0"/>
                <a:cs typeface="Arial" panose="020B0604020202020204" pitchFamily="34" charset="0"/>
              </a:rPr>
              <a:t>nhưng</a:t>
            </a:r>
            <a:r>
              <a:rPr lang="en-US" altLang="en-US" b="1" dirty="0">
                <a:solidFill>
                  <a:srgbClr val="0000FF"/>
                </a:solidFill>
                <a:latin typeface="Times New Roman" panose="02020603050405020304" pitchFamily="18" charset="0"/>
                <a:cs typeface="Arial" panose="020B0604020202020204" pitchFamily="34" charset="0"/>
              </a:rPr>
              <a:t>”</a:t>
            </a:r>
            <a:endParaRPr lang="en-US" altLang="en-US" b="1" dirty="0">
              <a:solidFill>
                <a:srgbClr val="0000FF"/>
              </a:solidFill>
              <a:latin typeface="Times New Roman" panose="02020603050405020304" pitchFamily="18" charset="0"/>
              <a:ea typeface="Arial" panose="020B0604020202020204" pitchFamily="34" charset="0"/>
            </a:endParaRPr>
          </a:p>
        </p:txBody>
      </p:sp>
      <p:sp>
        <p:nvSpPr>
          <p:cNvPr id="4109" name="Text Box 13"/>
          <p:cNvSpPr txBox="1"/>
          <p:nvPr/>
        </p:nvSpPr>
        <p:spPr>
          <a:xfrm>
            <a:off x="655638" y="4138613"/>
            <a:ext cx="6756400" cy="522287"/>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defTabSz="457200" eaLnBrk="1" hangingPunct="1">
              <a:lnSpc>
                <a:spcPct val="100000"/>
              </a:lnSpc>
              <a:spcBef>
                <a:spcPct val="50000"/>
              </a:spcBef>
              <a:buFontTx/>
              <a:buNone/>
            </a:pPr>
            <a:r>
              <a:rPr lang="vi-VN" altLang="en-US" b="1" dirty="0">
                <a:solidFill>
                  <a:srgbClr val="0000FF"/>
                </a:solidFill>
                <a:latin typeface="Times New Roman" panose="02020603050405020304" pitchFamily="18" charset="0"/>
                <a:cs typeface="Arial" panose="020B0604020202020204" pitchFamily="34" charset="0"/>
              </a:rPr>
              <a:t>Đặt câu với </a:t>
            </a:r>
            <a:r>
              <a:rPr lang="en-US" altLang="en-US" b="1" dirty="0">
                <a:solidFill>
                  <a:srgbClr val="0000FF"/>
                </a:solidFill>
                <a:latin typeface="Times New Roman" panose="02020603050405020304" pitchFamily="18" charset="0"/>
                <a:cs typeface="Arial" panose="020B0604020202020204" pitchFamily="34" charset="0"/>
              </a:rPr>
              <a:t>1 cặp </a:t>
            </a:r>
            <a:r>
              <a:rPr lang="vi-VN" altLang="en-US" b="1" dirty="0">
                <a:solidFill>
                  <a:srgbClr val="0000FF"/>
                </a:solidFill>
                <a:latin typeface="Times New Roman" panose="02020603050405020304" pitchFamily="18" charset="0"/>
                <a:cs typeface="Arial" panose="020B0604020202020204" pitchFamily="34" charset="0"/>
              </a:rPr>
              <a:t>quan hệ từ </a:t>
            </a:r>
            <a:r>
              <a:rPr lang="en-US" altLang="en-US" b="1" dirty="0">
                <a:solidFill>
                  <a:srgbClr val="0000FF"/>
                </a:solidFill>
                <a:latin typeface="Times New Roman" panose="02020603050405020304" pitchFamily="18" charset="0"/>
                <a:cs typeface="Arial" panose="020B0604020202020204" pitchFamily="34" charset="0"/>
              </a:rPr>
              <a:t>: “Vì</a:t>
            </a:r>
            <a:r>
              <a:rPr lang="en-US" altLang="en-US" b="1" dirty="0">
                <a:solidFill>
                  <a:srgbClr val="0000FF"/>
                </a:solidFill>
                <a:latin typeface="Times New Roman" panose="02020603050405020304" pitchFamily="18" charset="0"/>
                <a:ea typeface="Arial" panose="020B0604020202020204" pitchFamily="34" charset="0"/>
              </a:rPr>
              <a:t>…</a:t>
            </a:r>
            <a:r>
              <a:rPr lang="en-US" altLang="en-US" b="1" dirty="0">
                <a:solidFill>
                  <a:srgbClr val="0000FF"/>
                </a:solidFill>
                <a:latin typeface="Times New Roman" panose="02020603050405020304" pitchFamily="18" charset="0"/>
                <a:cs typeface="Arial" panose="020B0604020202020204" pitchFamily="34" charset="0"/>
              </a:rPr>
              <a:t>nên”</a:t>
            </a:r>
            <a:endParaRPr lang="en-US" altLang="en-US" b="1" dirty="0">
              <a:solidFill>
                <a:srgbClr val="0000FF"/>
              </a:solidFill>
              <a:latin typeface="Times New Roman" panose="02020603050405020304" pitchFamily="18" charset="0"/>
              <a:ea typeface="Arial" panose="020B0604020202020204" pitchFamily="34" charset="0"/>
            </a:endParaRPr>
          </a:p>
        </p:txBody>
      </p:sp>
      <p:sp>
        <p:nvSpPr>
          <p:cNvPr id="4101" name="Text Box 12"/>
          <p:cNvSpPr txBox="1"/>
          <p:nvPr/>
        </p:nvSpPr>
        <p:spPr>
          <a:xfrm>
            <a:off x="2819400" y="1143000"/>
            <a:ext cx="3581400" cy="4572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defTabSz="457200">
              <a:lnSpc>
                <a:spcPct val="100000"/>
              </a:lnSpc>
              <a:spcBef>
                <a:spcPct val="50000"/>
              </a:spcBef>
              <a:buFontTx/>
              <a:buNone/>
            </a:pPr>
            <a:r>
              <a:rPr lang="vi-VN" altLang="en-US" sz="2400" b="1" u="sng" dirty="0">
                <a:latin typeface="Times New Roman" panose="02020603050405020304" pitchFamily="18" charset="0"/>
              </a:rPr>
              <a:t>LUYỆN TỪ VÀ CÂU</a:t>
            </a:r>
            <a:endParaRPr lang="en-US" altLang="en-US" sz="2400" b="1" u="sng" dirty="0">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106"/>
                                        </p:tgtEl>
                                        <p:attrNameLst>
                                          <p:attrName>style.visibility</p:attrName>
                                        </p:attrNameLst>
                                      </p:cBhvr>
                                      <p:to>
                                        <p:strVal val="visible"/>
                                      </p:to>
                                    </p:set>
                                    <p:animEffect transition="in" filter="blinds(horizontal)">
                                      <p:cBhvr>
                                        <p:cTn id="7" dur="500"/>
                                        <p:tgtEl>
                                          <p:spTgt spid="410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108"/>
                                        </p:tgtEl>
                                        <p:attrNameLst>
                                          <p:attrName>style.visibility</p:attrName>
                                        </p:attrNameLst>
                                      </p:cBhvr>
                                      <p:to>
                                        <p:strVal val="visible"/>
                                      </p:to>
                                    </p:set>
                                    <p:animEffect transition="in" filter="diamond(in)">
                                      <p:cBhvr>
                                        <p:cTn id="12" dur="2000"/>
                                        <p:tgtEl>
                                          <p:spTgt spid="410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109"/>
                                        </p:tgtEl>
                                        <p:attrNameLst>
                                          <p:attrName>style.visibility</p:attrName>
                                        </p:attrNameLst>
                                      </p:cBhvr>
                                      <p:to>
                                        <p:strVal val="visible"/>
                                      </p:to>
                                    </p:set>
                                    <p:animEffect transition="in" filter="box(in)">
                                      <p:cBhvr>
                                        <p:cTn id="17" dur="500"/>
                                        <p:tgtEl>
                                          <p:spTgt spid="4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6" grpId="0"/>
      <p:bldP spid="4108" grpId="0"/>
      <p:bldP spid="410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p:cNvPicPr>
            <a:picLocks noChangeAspect="1"/>
          </p:cNvPicPr>
          <p:nvPr/>
        </p:nvPicPr>
        <p:blipFill>
          <a:blip r:embed="rId2"/>
          <a:stretch>
            <a:fillRect/>
          </a:stretch>
        </p:blipFill>
        <p:spPr>
          <a:xfrm>
            <a:off x="-9525" y="0"/>
            <a:ext cx="4657725" cy="3962400"/>
          </a:xfrm>
          <a:prstGeom prst="rect">
            <a:avLst/>
          </a:prstGeom>
          <a:noFill/>
          <a:ln w="9525">
            <a:noFill/>
          </a:ln>
        </p:spPr>
      </p:pic>
      <p:pic>
        <p:nvPicPr>
          <p:cNvPr id="5123" name="Picture 2"/>
          <p:cNvPicPr>
            <a:picLocks noChangeAspect="1"/>
          </p:cNvPicPr>
          <p:nvPr/>
        </p:nvPicPr>
        <p:blipFill>
          <a:blip r:embed="rId3"/>
          <a:stretch>
            <a:fillRect/>
          </a:stretch>
        </p:blipFill>
        <p:spPr>
          <a:xfrm>
            <a:off x="4648200" y="0"/>
            <a:ext cx="4495800" cy="3978275"/>
          </a:xfrm>
          <a:prstGeom prst="rect">
            <a:avLst/>
          </a:prstGeom>
          <a:noFill/>
          <a:ln w="9525">
            <a:noFill/>
          </a:ln>
        </p:spPr>
      </p:pic>
      <p:pic>
        <p:nvPicPr>
          <p:cNvPr id="5124" name="Picture 4"/>
          <p:cNvPicPr>
            <a:picLocks noChangeAspect="1"/>
          </p:cNvPicPr>
          <p:nvPr/>
        </p:nvPicPr>
        <p:blipFill>
          <a:blip r:embed="rId4"/>
          <a:stretch>
            <a:fillRect/>
          </a:stretch>
        </p:blipFill>
        <p:spPr>
          <a:xfrm>
            <a:off x="-9525" y="3962400"/>
            <a:ext cx="4657725" cy="2895600"/>
          </a:xfrm>
          <a:prstGeom prst="rect">
            <a:avLst/>
          </a:prstGeom>
          <a:noFill/>
          <a:ln w="9525">
            <a:noFill/>
          </a:ln>
        </p:spPr>
      </p:pic>
      <p:pic>
        <p:nvPicPr>
          <p:cNvPr id="5125" name="Picture 5"/>
          <p:cNvPicPr>
            <a:picLocks noChangeAspect="1"/>
          </p:cNvPicPr>
          <p:nvPr/>
        </p:nvPicPr>
        <p:blipFill>
          <a:blip r:embed="rId5"/>
          <a:stretch>
            <a:fillRect/>
          </a:stretch>
        </p:blipFill>
        <p:spPr>
          <a:xfrm>
            <a:off x="4648200" y="3978275"/>
            <a:ext cx="4484688" cy="2879725"/>
          </a:xfrm>
          <a:prstGeom prst="rect">
            <a:avLst/>
          </a:prstGeom>
          <a:noFill/>
          <a:ln w="9525">
            <a:noFill/>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p:cNvPicPr>
          <p:nvPr/>
        </p:nvPicPr>
        <p:blipFill>
          <a:blip r:embed="rId2"/>
          <a:stretch>
            <a:fillRect/>
          </a:stretch>
        </p:blipFill>
        <p:spPr>
          <a:xfrm>
            <a:off x="0" y="0"/>
            <a:ext cx="9144000" cy="6858000"/>
          </a:xfrm>
          <a:prstGeom prst="rect">
            <a:avLst/>
          </a:prstGeom>
          <a:noFill/>
          <a:ln w="9525">
            <a:noFill/>
          </a:ln>
        </p:spPr>
      </p:pic>
      <p:sp>
        <p:nvSpPr>
          <p:cNvPr id="4" name="TextBox 3"/>
          <p:cNvSpPr txBox="1"/>
          <p:nvPr/>
        </p:nvSpPr>
        <p:spPr>
          <a:xfrm>
            <a:off x="533400" y="1447800"/>
            <a:ext cx="8077200" cy="5238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vi-VN" altLang="en-US" b="1" dirty="0">
                <a:solidFill>
                  <a:srgbClr val="FF0000"/>
                </a:solidFill>
              </a:rPr>
              <a:t>MỞ RỘNG VỐN TỪ: BẢO VỆ MÔI TRƯỜNG</a:t>
            </a:r>
          </a:p>
        </p:txBody>
      </p:sp>
      <p:sp>
        <p:nvSpPr>
          <p:cNvPr id="6148" name="Text Box 5"/>
          <p:cNvSpPr txBox="1"/>
          <p:nvPr/>
        </p:nvSpPr>
        <p:spPr>
          <a:xfrm>
            <a:off x="3265488" y="758825"/>
            <a:ext cx="3451225" cy="51911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defTabSz="457200" eaLnBrk="1" hangingPunct="1">
              <a:lnSpc>
                <a:spcPct val="100000"/>
              </a:lnSpc>
              <a:spcBef>
                <a:spcPct val="50000"/>
              </a:spcBef>
              <a:buFontTx/>
              <a:buNone/>
            </a:pPr>
            <a:r>
              <a:rPr lang="en-US" altLang="en-US" b="1" u="sng" dirty="0">
                <a:solidFill>
                  <a:srgbClr val="000099"/>
                </a:solidFill>
                <a:latin typeface="Times New Roman" panose="02020603050405020304" pitchFamily="18" charset="0"/>
                <a:cs typeface="Arial" panose="020B0604020202020204" pitchFamily="34" charset="0"/>
              </a:rPr>
              <a:t>Luyện từ v</a:t>
            </a:r>
            <a:r>
              <a:rPr lang="en-US" altLang="en-US" b="1" u="sng" dirty="0">
                <a:solidFill>
                  <a:srgbClr val="000099"/>
                </a:solidFill>
                <a:latin typeface="Times New Roman" panose="02020603050405020304" pitchFamily="18" charset="0"/>
                <a:ea typeface="Arial" panose="020B0604020202020204" pitchFamily="34" charset="0"/>
              </a:rPr>
              <a:t>à</a:t>
            </a:r>
            <a:r>
              <a:rPr lang="en-US" altLang="en-US" b="1" u="sng" dirty="0">
                <a:solidFill>
                  <a:srgbClr val="000099"/>
                </a:solidFill>
                <a:latin typeface="Times New Roman" panose="02020603050405020304" pitchFamily="18" charset="0"/>
                <a:cs typeface="Arial" panose="020B0604020202020204" pitchFamily="34" charset="0"/>
              </a:rPr>
              <a:t> câu</a:t>
            </a:r>
            <a:endParaRPr lang="en-US" altLang="en-US" b="1" u="sng" dirty="0">
              <a:solidFill>
                <a:srgbClr val="000099"/>
              </a:solidFill>
              <a:latin typeface="Times New Roman" panose="02020603050405020304" pitchFamily="18" charset="0"/>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5"/>
          <p:cNvSpPr txBox="1"/>
          <p:nvPr/>
        </p:nvSpPr>
        <p:spPr>
          <a:xfrm>
            <a:off x="3205163" y="669925"/>
            <a:ext cx="3451225" cy="51911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defTabSz="457200" eaLnBrk="1" hangingPunct="1">
              <a:lnSpc>
                <a:spcPct val="100000"/>
              </a:lnSpc>
              <a:spcBef>
                <a:spcPct val="50000"/>
              </a:spcBef>
              <a:buFontTx/>
              <a:buNone/>
            </a:pPr>
            <a:r>
              <a:rPr lang="en-US" altLang="en-US" b="1" u="sng" dirty="0">
                <a:solidFill>
                  <a:srgbClr val="000099"/>
                </a:solidFill>
                <a:latin typeface="Times New Roman" panose="02020603050405020304" pitchFamily="18" charset="0"/>
                <a:cs typeface="Arial" panose="020B0604020202020204" pitchFamily="34" charset="0"/>
              </a:rPr>
              <a:t>Luyện từ v</a:t>
            </a:r>
            <a:r>
              <a:rPr lang="en-US" altLang="en-US" b="1" u="sng" dirty="0">
                <a:solidFill>
                  <a:srgbClr val="000099"/>
                </a:solidFill>
                <a:latin typeface="Times New Roman" panose="02020603050405020304" pitchFamily="18" charset="0"/>
                <a:ea typeface="Arial" panose="020B0604020202020204" pitchFamily="34" charset="0"/>
              </a:rPr>
              <a:t>à</a:t>
            </a:r>
            <a:r>
              <a:rPr lang="en-US" altLang="en-US" b="1" u="sng" dirty="0">
                <a:solidFill>
                  <a:srgbClr val="000099"/>
                </a:solidFill>
                <a:latin typeface="Times New Roman" panose="02020603050405020304" pitchFamily="18" charset="0"/>
                <a:cs typeface="Arial" panose="020B0604020202020204" pitchFamily="34" charset="0"/>
              </a:rPr>
              <a:t> câu</a:t>
            </a:r>
            <a:endParaRPr lang="en-US" altLang="en-US" b="1" u="sng" dirty="0">
              <a:solidFill>
                <a:srgbClr val="000099"/>
              </a:solidFill>
              <a:latin typeface="Times New Roman" panose="02020603050405020304" pitchFamily="18" charset="0"/>
              <a:ea typeface="Arial" panose="020B0604020202020204" pitchFamily="34" charset="0"/>
            </a:endParaRPr>
          </a:p>
        </p:txBody>
      </p:sp>
      <p:sp>
        <p:nvSpPr>
          <p:cNvPr id="7171" name="Rectangle 7"/>
          <p:cNvSpPr/>
          <p:nvPr/>
        </p:nvSpPr>
        <p:spPr>
          <a:xfrm>
            <a:off x="152400" y="1828800"/>
            <a:ext cx="8763000" cy="4279900"/>
          </a:xfrm>
          <a:prstGeom prst="rect">
            <a:avLst/>
          </a:prstGeom>
          <a:no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609600" lvl="0" indent="-609600" defTabSz="457200">
              <a:lnSpc>
                <a:spcPct val="80000"/>
              </a:lnSpc>
              <a:spcBef>
                <a:spcPct val="20000"/>
              </a:spcBef>
              <a:buFontTx/>
              <a:buAutoNum type="arabicPeriod"/>
            </a:pPr>
            <a:r>
              <a:rPr lang="vi-VN" altLang="en-US" b="1" dirty="0">
                <a:solidFill>
                  <a:srgbClr val="660066"/>
                </a:solidFill>
                <a:latin typeface="Times New Roman" panose="02020603050405020304" pitchFamily="18" charset="0"/>
              </a:rPr>
              <a:t>Đọc đoạn văn sau và thực hiện nhiệm vụ nêu ở bên dưới:</a:t>
            </a:r>
            <a:endParaRPr lang="en-US" altLang="en-US" b="1" dirty="0">
              <a:solidFill>
                <a:srgbClr val="660066"/>
              </a:solidFill>
              <a:latin typeface="Times New Roman" panose="02020603050405020304" pitchFamily="18" charset="0"/>
            </a:endParaRPr>
          </a:p>
          <a:p>
            <a:pPr marL="609600" lvl="0" indent="-609600" defTabSz="457200">
              <a:lnSpc>
                <a:spcPct val="80000"/>
              </a:lnSpc>
              <a:spcBef>
                <a:spcPct val="20000"/>
              </a:spcBef>
              <a:buFontTx/>
              <a:buNone/>
            </a:pPr>
            <a:r>
              <a:rPr lang="en-US" altLang="en-US" sz="2400" b="1" dirty="0">
                <a:solidFill>
                  <a:srgbClr val="0000FF"/>
                </a:solidFill>
                <a:latin typeface="Times New Roman" panose="02020603050405020304" pitchFamily="18" charset="0"/>
              </a:rPr>
              <a:t>             </a:t>
            </a:r>
            <a:r>
              <a:rPr lang="vi-VN" altLang="en-US" b="1" dirty="0">
                <a:solidFill>
                  <a:srgbClr val="0000FF"/>
                </a:solidFill>
                <a:latin typeface="Times New Roman" panose="02020603050405020304" pitchFamily="18" charset="0"/>
              </a:rPr>
              <a:t>Thành phần môi trường là các yếu tố tạo thành môi trường: không khí, nước, đất, âm thanh, ánh sáng, lòng đất, núi, rừng, sông, hồ, biển, sinh vật, các hệ sinh thái, các khu dân cư, khu sản xuất, khu bảo tồn thiên nhiên, danh lam thắng cảnh, di tích lịch sử và các hình thái vật chất khác.</a:t>
            </a:r>
          </a:p>
        </p:txBody>
      </p:sp>
      <p:sp>
        <p:nvSpPr>
          <p:cNvPr id="7172" name="WordArt 8"/>
          <p:cNvSpPr>
            <a:spLocks noTextEdit="1"/>
          </p:cNvSpPr>
          <p:nvPr/>
        </p:nvSpPr>
        <p:spPr>
          <a:xfrm>
            <a:off x="1828800" y="1219200"/>
            <a:ext cx="5981700" cy="457200"/>
          </a:xfrm>
          <a:prstGeom prst="rect">
            <a:avLst/>
          </a:prstGeom>
        </p:spPr>
        <p:txBody>
          <a:bodyPr wrap="none" fromWordArt="1">
            <a:prstTxWarp prst="textPlain">
              <a:avLst>
                <a:gd name="adj" fmla="val 50000"/>
              </a:avLst>
            </a:prstTxWarp>
            <a:normAutofit/>
          </a:bodyPr>
          <a:lstStyle/>
          <a:p>
            <a:pPr algn="ctr"/>
            <a:r>
              <a:rPr lang="en-US" sz="2400" b="1">
                <a:ln w="9525" cap="flat" cmpd="sng">
                  <a:solidFill>
                    <a:srgbClr val="FF0000"/>
                  </a:solidFill>
                  <a:prstDash val="solid"/>
                  <a:headEnd type="none" w="med" len="med"/>
                  <a:tailEnd type="none" w="med" len="med"/>
                </a:ln>
                <a:solidFill>
                  <a:srgbClr val="800000"/>
                </a:solidFill>
                <a:effectLst>
                  <a:outerShdw dist="45791" dir="2021404" algn="ctr" rotWithShape="0">
                    <a:srgbClr val="B2B2B2">
                      <a:alpha val="79999"/>
                    </a:srgbClr>
                  </a:outerShdw>
                </a:effectLst>
                <a:latin typeface="Times New Roman" panose="02020603050405020304" pitchFamily="18" charset="0"/>
                <a:ea typeface="Times New Roman" panose="02020603050405020304" pitchFamily="18" charset="0"/>
              </a:rPr>
              <a:t>MỞ RỘNG VỐN TỪ: BẢO VỆ MÔI TRƯỜNG</a:t>
            </a:r>
          </a:p>
        </p:txBody>
      </p:sp>
      <p:sp>
        <p:nvSpPr>
          <p:cNvPr id="5130" name="Line 10"/>
          <p:cNvSpPr/>
          <p:nvPr/>
        </p:nvSpPr>
        <p:spPr>
          <a:xfrm>
            <a:off x="3981450" y="3968750"/>
            <a:ext cx="1728788" cy="0"/>
          </a:xfrm>
          <a:prstGeom prst="line">
            <a:avLst/>
          </a:prstGeom>
          <a:ln w="38100" cap="flat" cmpd="sng">
            <a:solidFill>
              <a:srgbClr val="FF0000"/>
            </a:solidFill>
            <a:prstDash val="solid"/>
            <a:headEnd type="none" w="med" len="med"/>
            <a:tailEnd type="none" w="med" len="med"/>
          </a:ln>
        </p:spPr>
      </p:sp>
      <p:sp>
        <p:nvSpPr>
          <p:cNvPr id="5131" name="Line 11"/>
          <p:cNvSpPr/>
          <p:nvPr/>
        </p:nvSpPr>
        <p:spPr>
          <a:xfrm>
            <a:off x="5838825" y="3968750"/>
            <a:ext cx="1971675" cy="0"/>
          </a:xfrm>
          <a:prstGeom prst="line">
            <a:avLst/>
          </a:prstGeom>
          <a:ln w="38100" cap="flat" cmpd="sng">
            <a:solidFill>
              <a:srgbClr val="FF0000"/>
            </a:solidFill>
            <a:prstDash val="solid"/>
            <a:headEnd type="none" w="med" len="med"/>
            <a:tailEnd type="none" w="med" len="med"/>
          </a:ln>
        </p:spPr>
      </p:sp>
      <p:sp>
        <p:nvSpPr>
          <p:cNvPr id="5132" name="Line 12"/>
          <p:cNvSpPr/>
          <p:nvPr/>
        </p:nvSpPr>
        <p:spPr>
          <a:xfrm>
            <a:off x="762000" y="4267200"/>
            <a:ext cx="3060700" cy="0"/>
          </a:xfrm>
          <a:prstGeom prst="line">
            <a:avLst/>
          </a:prstGeom>
          <a:ln w="38100" cap="flat" cmpd="sng">
            <a:solidFill>
              <a:srgbClr val="FF0000"/>
            </a:solidFill>
            <a:prstDash val="solid"/>
            <a:headEnd type="none" w="med" len="med"/>
            <a:tailEnd type="none" w="med" len="med"/>
          </a:ln>
        </p:spPr>
      </p:sp>
      <p:sp>
        <p:nvSpPr>
          <p:cNvPr id="5133" name="Line 13"/>
          <p:cNvSpPr/>
          <p:nvPr/>
        </p:nvSpPr>
        <p:spPr>
          <a:xfrm>
            <a:off x="7924800" y="3968750"/>
            <a:ext cx="612775" cy="0"/>
          </a:xfrm>
          <a:prstGeom prst="line">
            <a:avLst/>
          </a:prstGeom>
          <a:ln w="38100" cap="flat" cmpd="sng">
            <a:solidFill>
              <a:srgbClr val="FF0000"/>
            </a:solidFill>
            <a:prstDash val="solid"/>
            <a:headEnd type="none" w="med" len="med"/>
            <a:tailEnd type="none" w="med" len="med"/>
          </a:ln>
        </p:spPr>
      </p:sp>
      <p:sp>
        <p:nvSpPr>
          <p:cNvPr id="10" name="Rectangle 9"/>
          <p:cNvSpPr/>
          <p:nvPr/>
        </p:nvSpPr>
        <p:spPr>
          <a:xfrm>
            <a:off x="762000" y="4953000"/>
            <a:ext cx="7924800" cy="107791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defTabSz="457200" eaLnBrk="1" hangingPunct="1">
              <a:lnSpc>
                <a:spcPct val="100000"/>
              </a:lnSpc>
              <a:spcBef>
                <a:spcPct val="0"/>
              </a:spcBef>
              <a:buFontTx/>
              <a:buNone/>
            </a:pPr>
            <a:r>
              <a:rPr lang="en-US" altLang="en-US" sz="3200" b="1" dirty="0">
                <a:solidFill>
                  <a:srgbClr val="002060"/>
                </a:solidFill>
              </a:rPr>
              <a:t>a.Ph</a:t>
            </a:r>
            <a:r>
              <a:rPr lang="vi-VN" altLang="en-US" sz="3200" b="1" dirty="0">
                <a:solidFill>
                  <a:srgbClr val="002060"/>
                </a:solidFill>
              </a:rPr>
              <a:t>ân biệt nghĩa của các cụm từ</a:t>
            </a:r>
            <a:r>
              <a:rPr lang="en-US" altLang="en-US" sz="3200" b="1" dirty="0">
                <a:solidFill>
                  <a:srgbClr val="002060"/>
                </a:solidFill>
              </a:rPr>
              <a:t>:</a:t>
            </a:r>
            <a:r>
              <a:rPr lang="en-US" altLang="en-US" sz="3200" dirty="0">
                <a:solidFill>
                  <a:srgbClr val="002060"/>
                </a:solidFill>
              </a:rPr>
              <a:t> </a:t>
            </a:r>
            <a:r>
              <a:rPr lang="en-US" altLang="en-US" sz="3200" b="1" dirty="0">
                <a:solidFill>
                  <a:srgbClr val="002060"/>
                </a:solidFill>
              </a:rPr>
              <a:t>khu dân cư, Khu </a:t>
            </a:r>
            <a:r>
              <a:rPr lang="vi-VN" altLang="en-US" sz="3200" b="1" dirty="0">
                <a:solidFill>
                  <a:srgbClr val="002060"/>
                </a:solidFill>
              </a:rPr>
              <a:t>sản xuất</a:t>
            </a:r>
            <a:r>
              <a:rPr lang="en-US" altLang="en-US" sz="3200" b="1" dirty="0">
                <a:solidFill>
                  <a:srgbClr val="002060"/>
                </a:solidFill>
              </a:rPr>
              <a:t> </a:t>
            </a:r>
            <a:r>
              <a:rPr lang="vi-VN" altLang="en-US" sz="3200" b="1" dirty="0">
                <a:solidFill>
                  <a:srgbClr val="002060"/>
                </a:solidFill>
              </a:rPr>
              <a:t>.Khu bảo tồn thiên nhiên</a:t>
            </a:r>
            <a:r>
              <a:rPr lang="en-US" altLang="en-US" sz="3200" b="1" dirty="0">
                <a:solidFill>
                  <a:srgbClr val="002060"/>
                </a:solidFill>
              </a:rPr>
              <a:t> .</a:t>
            </a:r>
          </a:p>
        </p:txBody>
      </p:sp>
      <p:sp>
        <p:nvSpPr>
          <p:cNvPr id="19" name="Line 15"/>
          <p:cNvSpPr/>
          <p:nvPr/>
        </p:nvSpPr>
        <p:spPr>
          <a:xfrm>
            <a:off x="1187450" y="5487988"/>
            <a:ext cx="6037263" cy="4762"/>
          </a:xfrm>
          <a:prstGeom prst="line">
            <a:avLst/>
          </a:prstGeom>
          <a:ln w="38100" cap="flat" cmpd="sng">
            <a:solidFill>
              <a:srgbClr val="FF0000"/>
            </a:solidFill>
            <a:prstDash val="solid"/>
            <a:headEnd type="none" w="med" len="med"/>
            <a:tailEnd type="none"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plus(in)">
                                      <p:cBhvr>
                                        <p:cTn id="7" dur="2000"/>
                                        <p:tgtEl>
                                          <p:spTgt spid="10">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 calcmode="lin" valueType="num">
                                      <p:cBhvr additive="base">
                                        <p:cTn id="10" dur="500" fill="hold"/>
                                        <p:tgtEl>
                                          <p:spTgt spid="19"/>
                                        </p:tgtEl>
                                        <p:attrNameLst>
                                          <p:attrName>ppt_x</p:attrName>
                                        </p:attrNameLst>
                                      </p:cBhvr>
                                      <p:tavLst>
                                        <p:tav tm="0">
                                          <p:val>
                                            <p:strVal val="#ppt_x"/>
                                          </p:val>
                                        </p:tav>
                                        <p:tav tm="100000">
                                          <p:val>
                                            <p:strVal val="#ppt_x"/>
                                          </p:val>
                                        </p:tav>
                                      </p:tavLst>
                                    </p:anim>
                                    <p:anim calcmode="lin" valueType="num">
                                      <p:cBhvr additive="base">
                                        <p:cTn id="1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5130"/>
                                        </p:tgtEl>
                                        <p:attrNameLst>
                                          <p:attrName>style.visibility</p:attrName>
                                        </p:attrNameLst>
                                      </p:cBhvr>
                                      <p:to>
                                        <p:strVal val="visible"/>
                                      </p:to>
                                    </p:set>
                                    <p:animEffect transition="in" filter="fade">
                                      <p:cBhvr>
                                        <p:cTn id="16" dur="1000"/>
                                        <p:tgtEl>
                                          <p:spTgt spid="5130"/>
                                        </p:tgtEl>
                                      </p:cBhvr>
                                    </p:animEffect>
                                    <p:anim calcmode="lin" valueType="num">
                                      <p:cBhvr>
                                        <p:cTn id="17" dur="1000" fill="hold"/>
                                        <p:tgtEl>
                                          <p:spTgt spid="5130"/>
                                        </p:tgtEl>
                                        <p:attrNameLst>
                                          <p:attrName>ppt_x</p:attrName>
                                        </p:attrNameLst>
                                      </p:cBhvr>
                                      <p:tavLst>
                                        <p:tav tm="0">
                                          <p:val>
                                            <p:strVal val="#ppt_x"/>
                                          </p:val>
                                        </p:tav>
                                        <p:tav tm="100000">
                                          <p:val>
                                            <p:strVal val="#ppt_x"/>
                                          </p:val>
                                        </p:tav>
                                      </p:tavLst>
                                    </p:anim>
                                    <p:anim calcmode="lin" valueType="num">
                                      <p:cBhvr>
                                        <p:cTn id="18" dur="1000" fill="hold"/>
                                        <p:tgtEl>
                                          <p:spTgt spid="5130"/>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5131"/>
                                        </p:tgtEl>
                                        <p:attrNameLst>
                                          <p:attrName>style.visibility</p:attrName>
                                        </p:attrNameLst>
                                      </p:cBhvr>
                                      <p:to>
                                        <p:strVal val="visible"/>
                                      </p:to>
                                    </p:set>
                                    <p:animEffect transition="in" filter="fade">
                                      <p:cBhvr>
                                        <p:cTn id="21" dur="1000"/>
                                        <p:tgtEl>
                                          <p:spTgt spid="5131"/>
                                        </p:tgtEl>
                                      </p:cBhvr>
                                    </p:animEffect>
                                    <p:anim calcmode="lin" valueType="num">
                                      <p:cBhvr>
                                        <p:cTn id="22" dur="1000" fill="hold"/>
                                        <p:tgtEl>
                                          <p:spTgt spid="5131"/>
                                        </p:tgtEl>
                                        <p:attrNameLst>
                                          <p:attrName>ppt_x</p:attrName>
                                        </p:attrNameLst>
                                      </p:cBhvr>
                                      <p:tavLst>
                                        <p:tav tm="0">
                                          <p:val>
                                            <p:strVal val="#ppt_x"/>
                                          </p:val>
                                        </p:tav>
                                        <p:tav tm="100000">
                                          <p:val>
                                            <p:strVal val="#ppt_x"/>
                                          </p:val>
                                        </p:tav>
                                      </p:tavLst>
                                    </p:anim>
                                    <p:anim calcmode="lin" valueType="num">
                                      <p:cBhvr>
                                        <p:cTn id="23" dur="1000" fill="hold"/>
                                        <p:tgtEl>
                                          <p:spTgt spid="5131"/>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133"/>
                                        </p:tgtEl>
                                        <p:attrNameLst>
                                          <p:attrName>style.visibility</p:attrName>
                                        </p:attrNameLst>
                                      </p:cBhvr>
                                      <p:to>
                                        <p:strVal val="visible"/>
                                      </p:to>
                                    </p:set>
                                    <p:animEffect transition="in" filter="fade">
                                      <p:cBhvr>
                                        <p:cTn id="26" dur="1000"/>
                                        <p:tgtEl>
                                          <p:spTgt spid="5133"/>
                                        </p:tgtEl>
                                      </p:cBhvr>
                                    </p:animEffect>
                                    <p:anim calcmode="lin" valueType="num">
                                      <p:cBhvr>
                                        <p:cTn id="27" dur="1000" fill="hold"/>
                                        <p:tgtEl>
                                          <p:spTgt spid="5133"/>
                                        </p:tgtEl>
                                        <p:attrNameLst>
                                          <p:attrName>ppt_x</p:attrName>
                                        </p:attrNameLst>
                                      </p:cBhvr>
                                      <p:tavLst>
                                        <p:tav tm="0">
                                          <p:val>
                                            <p:strVal val="#ppt_x"/>
                                          </p:val>
                                        </p:tav>
                                        <p:tav tm="100000">
                                          <p:val>
                                            <p:strVal val="#ppt_x"/>
                                          </p:val>
                                        </p:tav>
                                      </p:tavLst>
                                    </p:anim>
                                    <p:anim calcmode="lin" valueType="num">
                                      <p:cBhvr>
                                        <p:cTn id="28" dur="1000" fill="hold"/>
                                        <p:tgtEl>
                                          <p:spTgt spid="5133"/>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132"/>
                                        </p:tgtEl>
                                        <p:attrNameLst>
                                          <p:attrName>style.visibility</p:attrName>
                                        </p:attrNameLst>
                                      </p:cBhvr>
                                      <p:to>
                                        <p:strVal val="visible"/>
                                      </p:to>
                                    </p:set>
                                    <p:animEffect transition="in" filter="fade">
                                      <p:cBhvr>
                                        <p:cTn id="31" dur="1000"/>
                                        <p:tgtEl>
                                          <p:spTgt spid="5132"/>
                                        </p:tgtEl>
                                      </p:cBhvr>
                                    </p:animEffect>
                                    <p:anim calcmode="lin" valueType="num">
                                      <p:cBhvr>
                                        <p:cTn id="32" dur="1000" fill="hold"/>
                                        <p:tgtEl>
                                          <p:spTgt spid="5132"/>
                                        </p:tgtEl>
                                        <p:attrNameLst>
                                          <p:attrName>ppt_x</p:attrName>
                                        </p:attrNameLst>
                                      </p:cBhvr>
                                      <p:tavLst>
                                        <p:tav tm="0">
                                          <p:val>
                                            <p:strVal val="#ppt_x"/>
                                          </p:val>
                                        </p:tav>
                                        <p:tav tm="100000">
                                          <p:val>
                                            <p:strVal val="#ppt_x"/>
                                          </p:val>
                                        </p:tav>
                                      </p:tavLst>
                                    </p:anim>
                                    <p:anim calcmode="lin" valueType="num">
                                      <p:cBhvr>
                                        <p:cTn id="33" dur="1000" fill="hold"/>
                                        <p:tgtEl>
                                          <p:spTgt spid="51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7" name="Rectangle 9"/>
          <p:cNvSpPr/>
          <p:nvPr/>
        </p:nvSpPr>
        <p:spPr>
          <a:xfrm>
            <a:off x="685800" y="6324600"/>
            <a:ext cx="7162800" cy="433388"/>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defTabSz="457200">
              <a:lnSpc>
                <a:spcPct val="80000"/>
              </a:lnSpc>
              <a:spcBef>
                <a:spcPct val="20000"/>
              </a:spcBef>
              <a:buClr>
                <a:schemeClr val="bg2"/>
              </a:buClr>
              <a:buSzPct val="70000"/>
              <a:buFont typeface="Wingdings" panose="05000000000000000000" pitchFamily="2" charset="2"/>
              <a:buNone/>
            </a:pPr>
            <a:r>
              <a:rPr lang="en-US" altLang="en-US" b="1" dirty="0">
                <a:solidFill>
                  <a:srgbClr val="000099"/>
                </a:solidFill>
                <a:latin typeface="Times New Roman" panose="02020603050405020304" pitchFamily="18" charset="0"/>
              </a:rPr>
              <a:t>Khu vực dành cho nhân dân ăn ở, sinh hoạt.</a:t>
            </a:r>
          </a:p>
        </p:txBody>
      </p:sp>
      <p:sp>
        <p:nvSpPr>
          <p:cNvPr id="8195" name="Rectangle 12"/>
          <p:cNvSpPr/>
          <p:nvPr/>
        </p:nvSpPr>
        <p:spPr>
          <a:xfrm>
            <a:off x="3200400" y="0"/>
            <a:ext cx="2438400" cy="6096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sz="2400" b="1" dirty="0">
                <a:solidFill>
                  <a:srgbClr val="FF0000"/>
                </a:solidFill>
                <a:latin typeface="Times New Roman" panose="02020603050405020304" pitchFamily="18" charset="0"/>
              </a:rPr>
              <a:t>Khu dân cư</a:t>
            </a:r>
          </a:p>
        </p:txBody>
      </p:sp>
      <p:pic>
        <p:nvPicPr>
          <p:cNvPr id="2" name="Picture 1"/>
          <p:cNvPicPr>
            <a:picLocks noChangeAspect="1"/>
          </p:cNvPicPr>
          <p:nvPr/>
        </p:nvPicPr>
        <p:blipFill>
          <a:blip r:embed="rId2"/>
          <a:stretch>
            <a:fillRect/>
          </a:stretch>
        </p:blipFill>
        <p:spPr>
          <a:xfrm>
            <a:off x="4629150" y="609600"/>
            <a:ext cx="4514850" cy="2895600"/>
          </a:xfrm>
          <a:prstGeom prst="rect">
            <a:avLst/>
          </a:prstGeom>
          <a:noFill/>
          <a:ln w="9525">
            <a:noFill/>
          </a:ln>
        </p:spPr>
      </p:pic>
      <p:pic>
        <p:nvPicPr>
          <p:cNvPr id="3" name="Picture 2"/>
          <p:cNvPicPr>
            <a:picLocks noChangeAspect="1"/>
          </p:cNvPicPr>
          <p:nvPr/>
        </p:nvPicPr>
        <p:blipFill>
          <a:blip r:embed="rId3"/>
          <a:stretch>
            <a:fillRect/>
          </a:stretch>
        </p:blipFill>
        <p:spPr>
          <a:xfrm>
            <a:off x="34925" y="593725"/>
            <a:ext cx="4594225" cy="2901950"/>
          </a:xfrm>
          <a:prstGeom prst="rect">
            <a:avLst/>
          </a:prstGeom>
          <a:noFill/>
          <a:ln w="9525">
            <a:noFill/>
          </a:ln>
        </p:spPr>
      </p:pic>
      <p:pic>
        <p:nvPicPr>
          <p:cNvPr id="4" name="Picture 3"/>
          <p:cNvPicPr>
            <a:picLocks noChangeAspect="1"/>
          </p:cNvPicPr>
          <p:nvPr/>
        </p:nvPicPr>
        <p:blipFill>
          <a:blip r:embed="rId4"/>
          <a:stretch>
            <a:fillRect/>
          </a:stretch>
        </p:blipFill>
        <p:spPr>
          <a:xfrm>
            <a:off x="34925" y="3554413"/>
            <a:ext cx="9109075" cy="281940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04457"/>
                                        </p:tgtEl>
                                        <p:attrNameLst>
                                          <p:attrName>style.visibility</p:attrName>
                                        </p:attrNameLst>
                                      </p:cBhvr>
                                      <p:to>
                                        <p:strVal val="visible"/>
                                      </p:to>
                                    </p:set>
                                    <p:anim calcmode="lin" valueType="num">
                                      <p:cBhvr additive="base">
                                        <p:cTn id="22" dur="500" fill="hold"/>
                                        <p:tgtEl>
                                          <p:spTgt spid="104457"/>
                                        </p:tgtEl>
                                        <p:attrNameLst>
                                          <p:attrName>ppt_x</p:attrName>
                                        </p:attrNameLst>
                                      </p:cBhvr>
                                      <p:tavLst>
                                        <p:tav tm="0">
                                          <p:val>
                                            <p:strVal val="#ppt_x"/>
                                          </p:val>
                                        </p:tav>
                                        <p:tav tm="100000">
                                          <p:val>
                                            <p:strVal val="#ppt_x"/>
                                          </p:val>
                                        </p:tav>
                                      </p:tavLst>
                                    </p:anim>
                                    <p:anim calcmode="lin" valueType="num">
                                      <p:cBhvr additive="base">
                                        <p:cTn id="23" dur="500" fill="hold"/>
                                        <p:tgtEl>
                                          <p:spTgt spid="1044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4675188" cy="3238500"/>
          </a:xfrm>
          <a:prstGeom prst="rect">
            <a:avLst/>
          </a:prstGeom>
          <a:noFill/>
          <a:ln w="9525">
            <a:noFill/>
          </a:ln>
        </p:spPr>
      </p:pic>
      <p:sp>
        <p:nvSpPr>
          <p:cNvPr id="9219" name="Rectangle 8"/>
          <p:cNvSpPr/>
          <p:nvPr/>
        </p:nvSpPr>
        <p:spPr>
          <a:xfrm>
            <a:off x="228600" y="5715000"/>
            <a:ext cx="8534400" cy="990600"/>
          </a:xfrm>
          <a:prstGeom prst="rect">
            <a:avLst/>
          </a:prstGeom>
          <a:no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342900" lvl="0" indent="-342900" defTabSz="457200">
              <a:lnSpc>
                <a:spcPct val="80000"/>
              </a:lnSpc>
              <a:spcBef>
                <a:spcPct val="20000"/>
              </a:spcBef>
              <a:buFontTx/>
              <a:buNone/>
            </a:pPr>
            <a:endParaRPr lang="vi-VN" altLang="en-US" sz="3200" b="1" dirty="0">
              <a:solidFill>
                <a:srgbClr val="000099"/>
              </a:solidFill>
              <a:latin typeface="VNI-Vari" pitchFamily="2" charset="0"/>
            </a:endParaRPr>
          </a:p>
        </p:txBody>
      </p:sp>
      <p:pic>
        <p:nvPicPr>
          <p:cNvPr id="7188" name="Picture 20" descr="DETMAY"/>
          <p:cNvPicPr>
            <a:picLocks noChangeAspect="1"/>
          </p:cNvPicPr>
          <p:nvPr/>
        </p:nvPicPr>
        <p:blipFill>
          <a:blip r:embed="rId3"/>
          <a:stretch>
            <a:fillRect/>
          </a:stretch>
        </p:blipFill>
        <p:spPr>
          <a:xfrm>
            <a:off x="4572000" y="3276600"/>
            <a:ext cx="4572000" cy="2438400"/>
          </a:xfrm>
          <a:prstGeom prst="rect">
            <a:avLst/>
          </a:prstGeom>
          <a:noFill/>
          <a:ln w="12700" cap="flat" cmpd="sng">
            <a:solidFill>
              <a:srgbClr val="FF3300"/>
            </a:solidFill>
            <a:prstDash val="solid"/>
            <a:miter/>
            <a:headEnd type="none" w="med" len="med"/>
            <a:tailEnd type="none" w="med" len="med"/>
          </a:ln>
        </p:spPr>
      </p:pic>
      <p:sp>
        <p:nvSpPr>
          <p:cNvPr id="7192" name="Rectangle 24"/>
          <p:cNvSpPr>
            <a:spLocks noGrp="1"/>
          </p:cNvSpPr>
          <p:nvPr>
            <p:ph type="body" idx="4294967295"/>
          </p:nvPr>
        </p:nvSpPr>
        <p:spPr>
          <a:xfrm>
            <a:off x="0" y="5791200"/>
            <a:ext cx="7924800" cy="1066800"/>
          </a:xfrm>
          <a:ln/>
        </p:spPr>
        <p:txBody>
          <a:bodyPr vert="horz" wrap="square" lIns="91440" tIns="45720" rIns="91440" bIns="45720" anchor="t" anchorCtr="0"/>
          <a:lstStyle/>
          <a:p>
            <a:pPr>
              <a:lnSpc>
                <a:spcPct val="80000"/>
              </a:lnSpc>
              <a:buFont typeface="Wingdings" panose="05000000000000000000" pitchFamily="2" charset="2"/>
              <a:buNone/>
            </a:pPr>
            <a:r>
              <a:rPr lang="en-US" altLang="en-US" b="1" dirty="0"/>
              <a:t> </a:t>
            </a:r>
            <a:r>
              <a:rPr lang="en-US" altLang="en-US" sz="2700" b="1" dirty="0">
                <a:solidFill>
                  <a:srgbClr val="000099"/>
                </a:solidFill>
                <a:latin typeface="Times New Roman" panose="02020603050405020304" pitchFamily="18" charset="0"/>
              </a:rPr>
              <a:t>Khu vực làm việc của nh</a:t>
            </a:r>
            <a:r>
              <a:rPr lang="vi-VN" altLang="en-US" sz="2700" b="1" dirty="0">
                <a:solidFill>
                  <a:srgbClr val="000099"/>
                </a:solidFill>
                <a:latin typeface="Times New Roman" panose="02020603050405020304" pitchFamily="18" charset="0"/>
              </a:rPr>
              <a:t>à</a:t>
            </a:r>
            <a:r>
              <a:rPr lang="en-US" altLang="en-US" sz="2700" b="1" dirty="0">
                <a:solidFill>
                  <a:srgbClr val="000099"/>
                </a:solidFill>
                <a:latin typeface="Times New Roman" panose="02020603050405020304" pitchFamily="18" charset="0"/>
              </a:rPr>
              <a:t> máy, xí nghiệp</a:t>
            </a:r>
            <a:r>
              <a:rPr lang="en-US" altLang="en-US" sz="2700" b="1" dirty="0">
                <a:solidFill>
                  <a:srgbClr val="000099"/>
                </a:solidFill>
              </a:rPr>
              <a:t>.</a:t>
            </a:r>
          </a:p>
        </p:txBody>
      </p:sp>
      <p:pic>
        <p:nvPicPr>
          <p:cNvPr id="10252" name="Picture 12" descr="20131226084351_viipipdotcom_11852fd3b_nidec_4"/>
          <p:cNvPicPr>
            <a:picLocks noChangeAspect="1"/>
          </p:cNvPicPr>
          <p:nvPr/>
        </p:nvPicPr>
        <p:blipFill>
          <a:blip r:embed="rId4"/>
          <a:stretch>
            <a:fillRect/>
          </a:stretch>
        </p:blipFill>
        <p:spPr>
          <a:xfrm>
            <a:off x="184150" y="3314700"/>
            <a:ext cx="4267200" cy="2438400"/>
          </a:xfrm>
          <a:prstGeom prst="rect">
            <a:avLst/>
          </a:prstGeom>
          <a:noFill/>
          <a:ln w="9525">
            <a:noFill/>
          </a:ln>
        </p:spPr>
      </p:pic>
      <p:grpSp>
        <p:nvGrpSpPr>
          <p:cNvPr id="3" name="Group 4"/>
          <p:cNvGrpSpPr/>
          <p:nvPr/>
        </p:nvGrpSpPr>
        <p:grpSpPr>
          <a:xfrm>
            <a:off x="4648200" y="0"/>
            <a:ext cx="4495800" cy="3200400"/>
            <a:chOff x="192" y="2064"/>
            <a:chExt cx="2592" cy="1536"/>
          </a:xfrm>
        </p:grpSpPr>
        <p:pic>
          <p:nvPicPr>
            <p:cNvPr id="9225" name="Picture 5" descr="ANd9GcRZE_wE0TUkEZ6bA4Wswhp3BzqFp7jIOQ8M9jrDIk0lH3tT8_Bo"/>
            <p:cNvPicPr>
              <a:picLocks noChangeAspect="1"/>
            </p:cNvPicPr>
            <p:nvPr/>
          </p:nvPicPr>
          <p:blipFill>
            <a:blip r:embed="rId5"/>
            <a:stretch>
              <a:fillRect/>
            </a:stretch>
          </p:blipFill>
          <p:spPr>
            <a:xfrm>
              <a:off x="192" y="2064"/>
              <a:ext cx="2592" cy="1536"/>
            </a:xfrm>
            <a:prstGeom prst="rect">
              <a:avLst/>
            </a:prstGeom>
            <a:noFill/>
            <a:ln w="9525">
              <a:noFill/>
            </a:ln>
          </p:spPr>
        </p:pic>
        <p:sp>
          <p:nvSpPr>
            <p:cNvPr id="9226" name="Oval 6"/>
            <p:cNvSpPr/>
            <p:nvPr/>
          </p:nvSpPr>
          <p:spPr>
            <a:xfrm>
              <a:off x="208" y="3208"/>
              <a:ext cx="288" cy="384"/>
            </a:xfrm>
            <a:prstGeom prst="ellipse">
              <a:avLst/>
            </a:prstGeom>
            <a:solidFill>
              <a:schemeClr val="accent1"/>
            </a:solidFill>
            <a:ln w="9525" cap="flat" cmpd="sng">
              <a:solidFill>
                <a:schemeClr val="tx1"/>
              </a:solidFill>
              <a:prstDash val="solid"/>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endParaRPr lang="vi-VN" altLang="en-US" sz="3200" b="1" dirty="0">
                <a:latin typeface="Times New Roman" panose="02020603050405020304" pitchFamily="18" charset="0"/>
              </a:endParaRPr>
            </a:p>
          </p:txBody>
        </p:sp>
      </p:grpSp>
      <p:sp>
        <p:nvSpPr>
          <p:cNvPr id="9224" name="Rectangle 23"/>
          <p:cNvSpPr/>
          <p:nvPr/>
        </p:nvSpPr>
        <p:spPr>
          <a:xfrm>
            <a:off x="3352800" y="0"/>
            <a:ext cx="3048000" cy="8382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sz="3200" b="1" dirty="0">
                <a:solidFill>
                  <a:srgbClr val="FF0000"/>
                </a:solidFill>
                <a:latin typeface="Times New Roman" panose="02020603050405020304" pitchFamily="18" charset="0"/>
              </a:rPr>
              <a:t>Khu sản xuất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circle(in)">
                                      <p:cBhvr>
                                        <p:cTn id="25" dur="2000"/>
                                        <p:tgtEl>
                                          <p:spTgt spid="3"/>
                                        </p:tgtEl>
                                      </p:cBhvr>
                                    </p:animEffect>
                                  </p:childTnLst>
                                </p:cTn>
                              </p:par>
                              <p:par>
                                <p:cTn id="26" presetID="6" presetClass="entr" presetSubtype="16" fill="hold" nodeType="withEffect">
                                  <p:stCondLst>
                                    <p:cond delay="0"/>
                                  </p:stCondLst>
                                  <p:childTnLst>
                                    <p:set>
                                      <p:cBhvr>
                                        <p:cTn id="27" dur="1" fill="hold">
                                          <p:stCondLst>
                                            <p:cond delay="0"/>
                                          </p:stCondLst>
                                        </p:cTn>
                                        <p:tgtEl>
                                          <p:spTgt spid="10252"/>
                                        </p:tgtEl>
                                        <p:attrNameLst>
                                          <p:attrName>style.visibility</p:attrName>
                                        </p:attrNameLst>
                                      </p:cBhvr>
                                      <p:to>
                                        <p:strVal val="visible"/>
                                      </p:to>
                                    </p:set>
                                    <p:animEffect transition="in" filter="circle(in)">
                                      <p:cBhvr>
                                        <p:cTn id="28" dur="2000"/>
                                        <p:tgtEl>
                                          <p:spTgt spid="10252"/>
                                        </p:tgtEl>
                                      </p:cBhvr>
                                    </p:animEffect>
                                  </p:childTnLst>
                                </p:cTn>
                              </p:par>
                              <p:par>
                                <p:cTn id="29" presetID="6" presetClass="entr" presetSubtype="16" fill="hold" nodeType="withEffect">
                                  <p:stCondLst>
                                    <p:cond delay="0"/>
                                  </p:stCondLst>
                                  <p:childTnLst>
                                    <p:set>
                                      <p:cBhvr>
                                        <p:cTn id="30" dur="1" fill="hold">
                                          <p:stCondLst>
                                            <p:cond delay="0"/>
                                          </p:stCondLst>
                                        </p:cTn>
                                        <p:tgtEl>
                                          <p:spTgt spid="7188"/>
                                        </p:tgtEl>
                                        <p:attrNameLst>
                                          <p:attrName>style.visibility</p:attrName>
                                        </p:attrNameLst>
                                      </p:cBhvr>
                                      <p:to>
                                        <p:strVal val="visible"/>
                                      </p:to>
                                    </p:set>
                                    <p:animEffect transition="in" filter="circle(in)">
                                      <p:cBhvr>
                                        <p:cTn id="31" dur="2000"/>
                                        <p:tgtEl>
                                          <p:spTgt spid="7188"/>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7192"/>
                                        </p:tgtEl>
                                        <p:attrNameLst>
                                          <p:attrName>style.visibility</p:attrName>
                                        </p:attrNameLst>
                                      </p:cBhvr>
                                      <p:to>
                                        <p:strVal val="visible"/>
                                      </p:to>
                                    </p:set>
                                    <p:anim calcmode="lin" valueType="num">
                                      <p:cBhvr additive="base">
                                        <p:cTn id="36" dur="500" fill="hold"/>
                                        <p:tgtEl>
                                          <p:spTgt spid="7192"/>
                                        </p:tgtEl>
                                        <p:attrNameLst>
                                          <p:attrName>ppt_x</p:attrName>
                                        </p:attrNameLst>
                                      </p:cBhvr>
                                      <p:tavLst>
                                        <p:tav tm="0">
                                          <p:val>
                                            <p:strVal val="#ppt_x"/>
                                          </p:val>
                                        </p:tav>
                                        <p:tav tm="100000">
                                          <p:val>
                                            <p:strVal val="#ppt_x"/>
                                          </p:val>
                                        </p:tav>
                                      </p:tavLst>
                                    </p:anim>
                                    <p:anim calcmode="lin" valueType="num">
                                      <p:cBhvr additive="base">
                                        <p:cTn id="37" dur="500" fill="hold"/>
                                        <p:tgtEl>
                                          <p:spTgt spid="71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9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4"/>
          <p:cNvSpPr/>
          <p:nvPr/>
        </p:nvSpPr>
        <p:spPr>
          <a:xfrm>
            <a:off x="152400" y="5353050"/>
            <a:ext cx="8839200" cy="1428750"/>
          </a:xfrm>
          <a:prstGeom prst="rect">
            <a:avLst/>
          </a:prstGeom>
          <a:noFill/>
          <a:ln w="9525">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342900" lvl="0" indent="-342900" algn="just" defTabSz="457200">
              <a:spcBef>
                <a:spcPct val="20000"/>
              </a:spcBef>
              <a:buFontTx/>
              <a:buNone/>
            </a:pPr>
            <a:r>
              <a:rPr lang="en-US" altLang="en-US" sz="3200" b="1" dirty="0">
                <a:solidFill>
                  <a:srgbClr val="660066"/>
                </a:solidFill>
              </a:rPr>
              <a:t> </a:t>
            </a:r>
            <a:endParaRPr lang="en-US" altLang="en-US" sz="3200" b="1" dirty="0">
              <a:solidFill>
                <a:srgbClr val="000099"/>
              </a:solidFill>
              <a:latin typeface="VNI-Vari" pitchFamily="2" charset="0"/>
            </a:endParaRPr>
          </a:p>
        </p:txBody>
      </p:sp>
      <p:sp>
        <p:nvSpPr>
          <p:cNvPr id="8224" name="Rectangle 32"/>
          <p:cNvSpPr>
            <a:spLocks noGrp="1"/>
          </p:cNvSpPr>
          <p:nvPr>
            <p:ph type="body" idx="4294967295"/>
          </p:nvPr>
        </p:nvSpPr>
        <p:spPr>
          <a:xfrm>
            <a:off x="457200" y="5791200"/>
            <a:ext cx="8686800" cy="1143000"/>
          </a:xfrm>
          <a:ln/>
        </p:spPr>
        <p:txBody>
          <a:bodyPr vert="horz" wrap="square" lIns="91440" tIns="45720" rIns="91440" bIns="45720" anchor="t" anchorCtr="0"/>
          <a:lstStyle/>
          <a:p>
            <a:pPr algn="just">
              <a:buFont typeface="Wingdings" panose="05000000000000000000" pitchFamily="2" charset="2"/>
              <a:buNone/>
            </a:pPr>
            <a:r>
              <a:rPr lang="vi-VN" altLang="en-US" b="1" dirty="0">
                <a:solidFill>
                  <a:srgbClr val="000099"/>
                </a:solidFill>
                <a:latin typeface="Times New Roman" panose="02020603050405020304" pitchFamily="18" charset="0"/>
              </a:rPr>
              <a:t>K</a:t>
            </a:r>
            <a:r>
              <a:rPr lang="en-US" altLang="en-US" b="1" dirty="0">
                <a:solidFill>
                  <a:srgbClr val="000099"/>
                </a:solidFill>
                <a:latin typeface="Times New Roman" panose="02020603050405020304" pitchFamily="18" charset="0"/>
              </a:rPr>
              <a:t>hu vực trong</a:t>
            </a:r>
            <a:r>
              <a:rPr lang="vi-VN" altLang="en-US" b="1" dirty="0">
                <a:solidFill>
                  <a:srgbClr val="000099"/>
                </a:solidFill>
                <a:latin typeface="Times New Roman" panose="02020603050405020304" pitchFamily="18" charset="0"/>
              </a:rPr>
              <a:t> </a:t>
            </a:r>
            <a:r>
              <a:rPr lang="en-US" altLang="en-US" b="1" dirty="0">
                <a:solidFill>
                  <a:srgbClr val="000099"/>
                </a:solidFill>
                <a:latin typeface="Times New Roman" panose="02020603050405020304" pitchFamily="18" charset="0"/>
              </a:rPr>
              <a:t>đ</a:t>
            </a:r>
            <a:r>
              <a:rPr lang="vi-VN" altLang="en-US" b="1" dirty="0">
                <a:solidFill>
                  <a:srgbClr val="000099"/>
                </a:solidFill>
                <a:latin typeface="Times New Roman" panose="02020603050405020304" pitchFamily="18" charset="0"/>
              </a:rPr>
              <a:t>ó </a:t>
            </a:r>
            <a:r>
              <a:rPr lang="en-US" altLang="en-US" b="1" dirty="0">
                <a:solidFill>
                  <a:srgbClr val="000099"/>
                </a:solidFill>
                <a:latin typeface="Times New Roman" panose="02020603050405020304" pitchFamily="18" charset="0"/>
              </a:rPr>
              <a:t>các</a:t>
            </a:r>
            <a:r>
              <a:rPr lang="vi-VN" altLang="en-US" b="1" dirty="0">
                <a:solidFill>
                  <a:srgbClr val="000099"/>
                </a:solidFill>
                <a:latin typeface="Times New Roman" panose="02020603050405020304" pitchFamily="18" charset="0"/>
              </a:rPr>
              <a:t> </a:t>
            </a:r>
            <a:r>
              <a:rPr lang="en-US" altLang="en-US" b="1" dirty="0">
                <a:solidFill>
                  <a:srgbClr val="000099"/>
                </a:solidFill>
                <a:latin typeface="Times New Roman" panose="02020603050405020304" pitchFamily="18" charset="0"/>
              </a:rPr>
              <a:t>loài cây, con vật v</a:t>
            </a:r>
            <a:r>
              <a:rPr lang="vi-VN" altLang="en-US" b="1" dirty="0">
                <a:solidFill>
                  <a:srgbClr val="000099"/>
                </a:solidFill>
                <a:latin typeface="Times New Roman" panose="02020603050405020304" pitchFamily="18" charset="0"/>
              </a:rPr>
              <a:t>à</a:t>
            </a:r>
            <a:r>
              <a:rPr lang="en-US" altLang="en-US" b="1" dirty="0">
                <a:solidFill>
                  <a:srgbClr val="000099"/>
                </a:solidFill>
                <a:latin typeface="Times New Roman" panose="02020603050405020304" pitchFamily="18" charset="0"/>
              </a:rPr>
              <a:t> cảnh quan thiên nhiên được bảo v</a:t>
            </a:r>
            <a:r>
              <a:rPr lang="vi-VN" altLang="en-US" b="1" dirty="0">
                <a:solidFill>
                  <a:srgbClr val="000099"/>
                </a:solidFill>
                <a:latin typeface="Times New Roman" panose="02020603050405020304" pitchFamily="18" charset="0"/>
              </a:rPr>
              <a:t>ệ</a:t>
            </a:r>
            <a:r>
              <a:rPr lang="en-US" altLang="en-US" b="1" dirty="0">
                <a:solidFill>
                  <a:srgbClr val="000099"/>
                </a:solidFill>
                <a:latin typeface="Times New Roman" panose="02020603050405020304" pitchFamily="18" charset="0"/>
              </a:rPr>
              <a:t>, giữ gìn lâu dài.</a:t>
            </a:r>
          </a:p>
        </p:txBody>
      </p:sp>
      <p:pic>
        <p:nvPicPr>
          <p:cNvPr id="10244" name="Picture 7" descr="Ha long 2"/>
          <p:cNvPicPr>
            <a:picLocks noChangeAspect="1"/>
          </p:cNvPicPr>
          <p:nvPr/>
        </p:nvPicPr>
        <p:blipFill>
          <a:blip r:embed="rId2"/>
          <a:stretch>
            <a:fillRect/>
          </a:stretch>
        </p:blipFill>
        <p:spPr>
          <a:xfrm>
            <a:off x="0" y="152400"/>
            <a:ext cx="4724400" cy="2616200"/>
          </a:xfrm>
          <a:prstGeom prst="rect">
            <a:avLst/>
          </a:prstGeom>
          <a:noFill/>
          <a:ln w="9525">
            <a:noFill/>
          </a:ln>
        </p:spPr>
      </p:pic>
      <p:pic>
        <p:nvPicPr>
          <p:cNvPr id="10245" name="Picture 2" descr="Káº¿t quáº£ hÃ¬nh áº£nh cho áº£nh khu báº£o tá»n ea sÃ´"/>
          <p:cNvPicPr>
            <a:picLocks noChangeAspect="1"/>
          </p:cNvPicPr>
          <p:nvPr/>
        </p:nvPicPr>
        <p:blipFill>
          <a:blip r:embed="rId3"/>
          <a:stretch>
            <a:fillRect/>
          </a:stretch>
        </p:blipFill>
        <p:spPr>
          <a:xfrm>
            <a:off x="5019675" y="147638"/>
            <a:ext cx="4133850" cy="2651125"/>
          </a:xfrm>
          <a:prstGeom prst="rect">
            <a:avLst/>
          </a:prstGeom>
          <a:noFill/>
          <a:ln w="9525">
            <a:noFill/>
          </a:ln>
        </p:spPr>
      </p:pic>
      <p:pic>
        <p:nvPicPr>
          <p:cNvPr id="10246" name="Picture 1"/>
          <p:cNvPicPr>
            <a:picLocks noChangeAspect="1"/>
          </p:cNvPicPr>
          <p:nvPr/>
        </p:nvPicPr>
        <p:blipFill>
          <a:blip r:embed="rId4"/>
          <a:stretch>
            <a:fillRect/>
          </a:stretch>
        </p:blipFill>
        <p:spPr>
          <a:xfrm>
            <a:off x="0" y="2743200"/>
            <a:ext cx="4724400" cy="3095625"/>
          </a:xfrm>
          <a:prstGeom prst="rect">
            <a:avLst/>
          </a:prstGeom>
          <a:noFill/>
          <a:ln w="9525">
            <a:noFill/>
          </a:ln>
        </p:spPr>
      </p:pic>
      <p:pic>
        <p:nvPicPr>
          <p:cNvPr id="10247" name="Picture 2"/>
          <p:cNvPicPr>
            <a:picLocks noChangeAspect="1"/>
          </p:cNvPicPr>
          <p:nvPr/>
        </p:nvPicPr>
        <p:blipFill>
          <a:blip r:embed="rId5"/>
          <a:stretch>
            <a:fillRect/>
          </a:stretch>
        </p:blipFill>
        <p:spPr>
          <a:xfrm>
            <a:off x="4938713" y="2828925"/>
            <a:ext cx="4295775" cy="3133725"/>
          </a:xfrm>
          <a:prstGeom prst="rect">
            <a:avLst/>
          </a:prstGeom>
          <a:noFill/>
          <a:ln w="9525">
            <a:noFill/>
          </a:ln>
        </p:spPr>
      </p:pic>
      <p:sp>
        <p:nvSpPr>
          <p:cNvPr id="4" name="TextBox 3"/>
          <p:cNvSpPr txBox="1"/>
          <p:nvPr/>
        </p:nvSpPr>
        <p:spPr>
          <a:xfrm>
            <a:off x="-639762" y="152400"/>
            <a:ext cx="5562600" cy="46196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a:lnSpc>
                <a:spcPct val="100000"/>
              </a:lnSpc>
              <a:spcBef>
                <a:spcPct val="0"/>
              </a:spcBef>
              <a:buFontTx/>
              <a:buNone/>
            </a:pPr>
            <a:r>
              <a:rPr lang="en-US" altLang="en-US" sz="2400" dirty="0">
                <a:solidFill>
                  <a:srgbClr val="FF0000"/>
                </a:solidFill>
              </a:rPr>
              <a:t>KHU BẢO TỒN THIÊN NHIÊN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8224">
                                            <p:txEl>
                                              <p:pRg st="0" end="0"/>
                                            </p:txEl>
                                          </p:spTgt>
                                        </p:tgtEl>
                                        <p:attrNameLst>
                                          <p:attrName>style.visibility</p:attrName>
                                        </p:attrNameLst>
                                      </p:cBhvr>
                                      <p:to>
                                        <p:strVal val="visible"/>
                                      </p:to>
                                    </p:set>
                                    <p:animEffect transition="in" filter="checkerboard(across)">
                                      <p:cBhvr>
                                        <p:cTn id="7" dur="500"/>
                                        <p:tgtEl>
                                          <p:spTgt spid="8224">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Date Placeholder 3"/>
          <p:cNvSpPr txBox="1">
            <a:spLocks noGrp="1"/>
          </p:cNvSpPr>
          <p:nvPr>
            <p:ph type="dt" sz="half" idx="10"/>
          </p:nvPr>
        </p:nvSpPr>
        <p:spPr>
          <a:noFill/>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1C6F82C2-8F05-49B2-89CA-C7B1E134294F}" type="datetime1">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11/20/2022</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1267" name="Slide Number Placeholder 5"/>
          <p:cNvSpPr txBox="1">
            <a:spLocks noGrp="1"/>
          </p:cNvSpPr>
          <p:nvPr>
            <p:ph type="sldNum" sz="quarter" idx="12"/>
          </p:nvPr>
        </p:nvSpPr>
        <p:spPr>
          <a:noFill/>
          <a:ln>
            <a:noFill/>
          </a:ln>
        </p:spPr>
        <p:txBody>
          <a:bodyPr anchor="ctr" anchorCtr="0"/>
          <a:lstStyle/>
          <a:p>
            <a:pPr marL="457200" lvl="1" indent="0" defTabSz="457200">
              <a:lnSpc>
                <a:spcPct val="100000"/>
              </a:lnSpc>
              <a:spcBef>
                <a:spcPct val="0"/>
              </a:spcBef>
              <a:buFontTx/>
              <a:buNone/>
            </a:pPr>
            <a:fld id="{9A0DB2DC-4C9A-4742-B13C-FB6460FD3503}" type="slidenum">
              <a:rPr lang="en-US" altLang="en-US" sz="1400" dirty="0">
                <a:latin typeface="Arial" panose="020B0604020202020204" pitchFamily="34" charset="0"/>
              </a:rPr>
              <a:t>9</a:t>
            </a:fld>
            <a:endParaRPr lang="en-US" altLang="en-US" sz="1400" dirty="0">
              <a:latin typeface="Arial" panose="020B0604020202020204" pitchFamily="34" charset="0"/>
            </a:endParaRPr>
          </a:p>
        </p:txBody>
      </p:sp>
      <p:grpSp>
        <p:nvGrpSpPr>
          <p:cNvPr id="11268" name="Group 3"/>
          <p:cNvGrpSpPr/>
          <p:nvPr/>
        </p:nvGrpSpPr>
        <p:grpSpPr>
          <a:xfrm flipH="1" flipV="1">
            <a:off x="-88900" y="-101600"/>
            <a:ext cx="1460500" cy="1320800"/>
            <a:chOff x="4368" y="2880"/>
            <a:chExt cx="1200" cy="1289"/>
          </a:xfrm>
        </p:grpSpPr>
        <p:sp>
          <p:nvSpPr>
            <p:cNvPr id="11344" name="Freeform 4"/>
            <p:cNvSpPr/>
            <p:nvPr/>
          </p:nvSpPr>
          <p:spPr>
            <a:xfrm>
              <a:off x="4819" y="3639"/>
              <a:ext cx="669" cy="393"/>
            </a:xfrm>
            <a:custGeom>
              <a:avLst/>
              <a:gdLst>
                <a:gd name="txL" fmla="*/ 0 w 1337"/>
                <a:gd name="txT" fmla="*/ 0 h 1572"/>
                <a:gd name="txR" fmla="*/ 1337 w 1337"/>
                <a:gd name="txB" fmla="*/ 1572 h 1572"/>
              </a:gdLst>
              <a:ahLst/>
              <a:cxnLst>
                <a:cxn ang="0">
                  <a:pos x="0" y="0"/>
                </a:cxn>
                <a:cxn ang="0">
                  <a:pos x="2" y="0"/>
                </a:cxn>
                <a:cxn ang="0">
                  <a:pos x="3" y="0"/>
                </a:cxn>
                <a:cxn ang="0">
                  <a:pos x="4" y="0"/>
                </a:cxn>
                <a:cxn ang="0">
                  <a:pos x="5" y="0"/>
                </a:cxn>
                <a:cxn ang="0">
                  <a:pos x="5" y="0"/>
                </a:cxn>
                <a:cxn ang="0">
                  <a:pos x="6" y="0"/>
                </a:cxn>
                <a:cxn ang="0">
                  <a:pos x="7" y="0"/>
                </a:cxn>
                <a:cxn ang="0">
                  <a:pos x="8" y="0"/>
                </a:cxn>
                <a:cxn ang="0">
                  <a:pos x="9" y="0"/>
                </a:cxn>
                <a:cxn ang="0">
                  <a:pos x="9" y="0"/>
                </a:cxn>
                <a:cxn ang="0">
                  <a:pos x="10" y="0"/>
                </a:cxn>
                <a:cxn ang="0">
                  <a:pos x="10" y="0"/>
                </a:cxn>
                <a:cxn ang="0">
                  <a:pos x="10" y="0"/>
                </a:cxn>
                <a:cxn ang="0">
                  <a:pos x="11" y="0"/>
                </a:cxn>
                <a:cxn ang="0">
                  <a:pos x="11" y="0"/>
                </a:cxn>
                <a:cxn ang="0">
                  <a:pos x="11" y="0"/>
                </a:cxn>
                <a:cxn ang="0">
                  <a:pos x="10" y="0"/>
                </a:cxn>
                <a:cxn ang="0">
                  <a:pos x="10" y="0"/>
                </a:cxn>
                <a:cxn ang="0">
                  <a:pos x="10" y="0"/>
                </a:cxn>
                <a:cxn ang="0">
                  <a:pos x="10" y="0"/>
                </a:cxn>
                <a:cxn ang="0">
                  <a:pos x="9" y="0"/>
                </a:cxn>
                <a:cxn ang="0">
                  <a:pos x="9" y="0"/>
                </a:cxn>
                <a:cxn ang="0">
                  <a:pos x="9" y="0"/>
                </a:cxn>
                <a:cxn ang="0">
                  <a:pos x="8" y="0"/>
                </a:cxn>
                <a:cxn ang="0">
                  <a:pos x="7" y="0"/>
                </a:cxn>
                <a:cxn ang="0">
                  <a:pos x="7" y="0"/>
                </a:cxn>
                <a:cxn ang="0">
                  <a:pos x="6" y="0"/>
                </a:cxn>
                <a:cxn ang="0">
                  <a:pos x="5" y="0"/>
                </a:cxn>
                <a:cxn ang="0">
                  <a:pos x="4" y="0"/>
                </a:cxn>
                <a:cxn ang="0">
                  <a:pos x="3" y="0"/>
                </a:cxn>
                <a:cxn ang="0">
                  <a:pos x="2" y="0"/>
                </a:cxn>
                <a:cxn ang="0">
                  <a:pos x="1" y="0"/>
                </a:cxn>
                <a:cxn ang="0">
                  <a:pos x="0" y="0"/>
                </a:cxn>
                <a:cxn ang="0">
                  <a:pos x="0" y="0"/>
                </a:cxn>
              </a:cxnLst>
              <a:rect l="txL" t="txT" r="txR" b="txB"/>
              <a:pathLst>
                <a:path w="1337" h="1572">
                  <a:moveTo>
                    <a:pt x="0" y="1572"/>
                  </a:moveTo>
                  <a:lnTo>
                    <a:pt x="136" y="1565"/>
                  </a:lnTo>
                  <a:lnTo>
                    <a:pt x="269" y="1541"/>
                  </a:lnTo>
                  <a:lnTo>
                    <a:pt x="398" y="1500"/>
                  </a:lnTo>
                  <a:lnTo>
                    <a:pt x="521" y="1447"/>
                  </a:lnTo>
                  <a:lnTo>
                    <a:pt x="637" y="1382"/>
                  </a:lnTo>
                  <a:lnTo>
                    <a:pt x="748" y="1304"/>
                  </a:lnTo>
                  <a:lnTo>
                    <a:pt x="850" y="1213"/>
                  </a:lnTo>
                  <a:lnTo>
                    <a:pt x="946" y="1112"/>
                  </a:lnTo>
                  <a:lnTo>
                    <a:pt x="1032" y="999"/>
                  </a:lnTo>
                  <a:lnTo>
                    <a:pt x="1109" y="879"/>
                  </a:lnTo>
                  <a:lnTo>
                    <a:pt x="1176" y="749"/>
                  </a:lnTo>
                  <a:lnTo>
                    <a:pt x="1231" y="612"/>
                  </a:lnTo>
                  <a:lnTo>
                    <a:pt x="1276" y="468"/>
                  </a:lnTo>
                  <a:lnTo>
                    <a:pt x="1311" y="316"/>
                  </a:lnTo>
                  <a:lnTo>
                    <a:pt x="1331" y="160"/>
                  </a:lnTo>
                  <a:lnTo>
                    <a:pt x="1337" y="0"/>
                  </a:lnTo>
                  <a:lnTo>
                    <a:pt x="1245" y="0"/>
                  </a:lnTo>
                  <a:lnTo>
                    <a:pt x="1238" y="149"/>
                  </a:lnTo>
                  <a:lnTo>
                    <a:pt x="1221" y="297"/>
                  </a:lnTo>
                  <a:lnTo>
                    <a:pt x="1189" y="436"/>
                  </a:lnTo>
                  <a:lnTo>
                    <a:pt x="1148" y="570"/>
                  </a:lnTo>
                  <a:lnTo>
                    <a:pt x="1094" y="698"/>
                  </a:lnTo>
                  <a:lnTo>
                    <a:pt x="1033" y="817"/>
                  </a:lnTo>
                  <a:lnTo>
                    <a:pt x="961" y="931"/>
                  </a:lnTo>
                  <a:lnTo>
                    <a:pt x="881" y="1035"/>
                  </a:lnTo>
                  <a:lnTo>
                    <a:pt x="793" y="1130"/>
                  </a:lnTo>
                  <a:lnTo>
                    <a:pt x="696" y="1214"/>
                  </a:lnTo>
                  <a:lnTo>
                    <a:pt x="594" y="1286"/>
                  </a:lnTo>
                  <a:lnTo>
                    <a:pt x="485" y="1348"/>
                  </a:lnTo>
                  <a:lnTo>
                    <a:pt x="372" y="1398"/>
                  </a:lnTo>
                  <a:lnTo>
                    <a:pt x="253" y="1435"/>
                  </a:lnTo>
                  <a:lnTo>
                    <a:pt x="128" y="1455"/>
                  </a:lnTo>
                  <a:lnTo>
                    <a:pt x="0" y="1464"/>
                  </a:lnTo>
                  <a:lnTo>
                    <a:pt x="0" y="1572"/>
                  </a:lnTo>
                  <a:close/>
                </a:path>
              </a:pathLst>
            </a:custGeom>
            <a:noFill/>
            <a:ln w="9525">
              <a:noFill/>
            </a:ln>
          </p:spPr>
          <p:txBody>
            <a:bodyPr/>
            <a:lstStyle/>
            <a:p>
              <a:endParaRPr lang="en-US"/>
            </a:p>
          </p:txBody>
        </p:sp>
        <p:sp>
          <p:nvSpPr>
            <p:cNvPr id="11345" name="Freeform 5"/>
            <p:cNvSpPr/>
            <p:nvPr/>
          </p:nvSpPr>
          <p:spPr>
            <a:xfrm>
              <a:off x="4819" y="3639"/>
              <a:ext cx="588" cy="346"/>
            </a:xfrm>
            <a:custGeom>
              <a:avLst/>
              <a:gdLst>
                <a:gd name="txL" fmla="*/ 0 w 1176"/>
                <a:gd name="txT" fmla="*/ 0 h 1382"/>
                <a:gd name="txR" fmla="*/ 1176 w 1176"/>
                <a:gd name="txB" fmla="*/ 1382 h 1382"/>
              </a:gdLst>
              <a:ahLst/>
              <a:cxnLst>
                <a:cxn ang="0">
                  <a:pos x="9" y="0"/>
                </a:cxn>
                <a:cxn ang="0">
                  <a:pos x="9" y="0"/>
                </a:cxn>
                <a:cxn ang="0">
                  <a:pos x="9" y="0"/>
                </a:cxn>
                <a:cxn ang="0">
                  <a:pos x="9" y="0"/>
                </a:cxn>
                <a:cxn ang="0">
                  <a:pos x="8" y="0"/>
                </a:cxn>
                <a:cxn ang="0">
                  <a:pos x="8" y="0"/>
                </a:cxn>
                <a:cxn ang="0">
                  <a:pos x="7" y="0"/>
                </a:cxn>
                <a:cxn ang="0">
                  <a:pos x="7" y="0"/>
                </a:cxn>
                <a:cxn ang="0">
                  <a:pos x="6" y="0"/>
                </a:cxn>
                <a:cxn ang="0">
                  <a:pos x="6" y="0"/>
                </a:cxn>
                <a:cxn ang="0">
                  <a:pos x="5" y="0"/>
                </a:cxn>
                <a:cxn ang="0">
                  <a:pos x="5" y="0"/>
                </a:cxn>
                <a:cxn ang="0">
                  <a:pos x="4" y="0"/>
                </a:cxn>
                <a:cxn ang="0">
                  <a:pos x="3" y="0"/>
                </a:cxn>
                <a:cxn ang="0">
                  <a:pos x="2" y="0"/>
                </a:cxn>
                <a:cxn ang="0">
                  <a:pos x="1" y="0"/>
                </a:cxn>
                <a:cxn ang="0">
                  <a:pos x="0" y="0"/>
                </a:cxn>
                <a:cxn ang="0">
                  <a:pos x="0" y="0"/>
                </a:cxn>
                <a:cxn ang="0">
                  <a:pos x="1" y="0"/>
                </a:cxn>
                <a:cxn ang="0">
                  <a:pos x="2" y="0"/>
                </a:cxn>
                <a:cxn ang="0">
                  <a:pos x="3" y="0"/>
                </a:cxn>
                <a:cxn ang="0">
                  <a:pos x="4" y="0"/>
                </a:cxn>
                <a:cxn ang="0">
                  <a:pos x="5" y="0"/>
                </a:cxn>
                <a:cxn ang="0">
                  <a:pos x="5" y="0"/>
                </a:cxn>
                <a:cxn ang="0">
                  <a:pos x="6" y="0"/>
                </a:cxn>
                <a:cxn ang="0">
                  <a:pos x="7" y="0"/>
                </a:cxn>
                <a:cxn ang="0">
                  <a:pos x="7" y="0"/>
                </a:cxn>
                <a:cxn ang="0">
                  <a:pos x="8" y="0"/>
                </a:cxn>
                <a:cxn ang="0">
                  <a:pos x="9" y="0"/>
                </a:cxn>
                <a:cxn ang="0">
                  <a:pos x="9" y="0"/>
                </a:cxn>
                <a:cxn ang="0">
                  <a:pos x="9" y="0"/>
                </a:cxn>
                <a:cxn ang="0">
                  <a:pos x="9" y="0"/>
                </a:cxn>
                <a:cxn ang="0">
                  <a:pos x="9" y="0"/>
                </a:cxn>
                <a:cxn ang="0">
                  <a:pos x="9" y="0"/>
                </a:cxn>
                <a:cxn ang="0">
                  <a:pos x="9" y="0"/>
                </a:cxn>
              </a:cxnLst>
              <a:rect l="txL" t="txT" r="txR" b="txB"/>
              <a:pathLst>
                <a:path w="1176" h="1382">
                  <a:moveTo>
                    <a:pt x="1083" y="0"/>
                  </a:moveTo>
                  <a:lnTo>
                    <a:pt x="1078" y="131"/>
                  </a:lnTo>
                  <a:lnTo>
                    <a:pt x="1062" y="257"/>
                  </a:lnTo>
                  <a:lnTo>
                    <a:pt x="1036" y="379"/>
                  </a:lnTo>
                  <a:lnTo>
                    <a:pt x="999" y="495"/>
                  </a:lnTo>
                  <a:lnTo>
                    <a:pt x="953" y="607"/>
                  </a:lnTo>
                  <a:lnTo>
                    <a:pt x="898" y="713"/>
                  </a:lnTo>
                  <a:lnTo>
                    <a:pt x="836" y="811"/>
                  </a:lnTo>
                  <a:lnTo>
                    <a:pt x="767" y="901"/>
                  </a:lnTo>
                  <a:lnTo>
                    <a:pt x="691" y="982"/>
                  </a:lnTo>
                  <a:lnTo>
                    <a:pt x="606" y="1056"/>
                  </a:lnTo>
                  <a:lnTo>
                    <a:pt x="516" y="1120"/>
                  </a:lnTo>
                  <a:lnTo>
                    <a:pt x="421" y="1174"/>
                  </a:lnTo>
                  <a:lnTo>
                    <a:pt x="322" y="1217"/>
                  </a:lnTo>
                  <a:lnTo>
                    <a:pt x="219" y="1248"/>
                  </a:lnTo>
                  <a:lnTo>
                    <a:pt x="111" y="1267"/>
                  </a:lnTo>
                  <a:lnTo>
                    <a:pt x="0" y="1274"/>
                  </a:lnTo>
                  <a:lnTo>
                    <a:pt x="0" y="1382"/>
                  </a:lnTo>
                  <a:lnTo>
                    <a:pt x="120" y="1376"/>
                  </a:lnTo>
                  <a:lnTo>
                    <a:pt x="236" y="1353"/>
                  </a:lnTo>
                  <a:lnTo>
                    <a:pt x="349" y="1320"/>
                  </a:lnTo>
                  <a:lnTo>
                    <a:pt x="456" y="1274"/>
                  </a:lnTo>
                  <a:lnTo>
                    <a:pt x="560" y="1216"/>
                  </a:lnTo>
                  <a:lnTo>
                    <a:pt x="658" y="1145"/>
                  </a:lnTo>
                  <a:lnTo>
                    <a:pt x="748" y="1066"/>
                  </a:lnTo>
                  <a:lnTo>
                    <a:pt x="831" y="977"/>
                  </a:lnTo>
                  <a:lnTo>
                    <a:pt x="907" y="879"/>
                  </a:lnTo>
                  <a:lnTo>
                    <a:pt x="975" y="773"/>
                  </a:lnTo>
                  <a:lnTo>
                    <a:pt x="1034" y="659"/>
                  </a:lnTo>
                  <a:lnTo>
                    <a:pt x="1083" y="536"/>
                  </a:lnTo>
                  <a:lnTo>
                    <a:pt x="1123" y="410"/>
                  </a:lnTo>
                  <a:lnTo>
                    <a:pt x="1151" y="277"/>
                  </a:lnTo>
                  <a:lnTo>
                    <a:pt x="1170" y="141"/>
                  </a:lnTo>
                  <a:lnTo>
                    <a:pt x="1176" y="0"/>
                  </a:lnTo>
                  <a:lnTo>
                    <a:pt x="1083" y="0"/>
                  </a:lnTo>
                  <a:close/>
                </a:path>
              </a:pathLst>
            </a:custGeom>
            <a:noFill/>
            <a:ln w="9525">
              <a:noFill/>
            </a:ln>
          </p:spPr>
          <p:txBody>
            <a:bodyPr/>
            <a:lstStyle/>
            <a:p>
              <a:endParaRPr lang="en-US"/>
            </a:p>
          </p:txBody>
        </p:sp>
        <p:sp>
          <p:nvSpPr>
            <p:cNvPr id="11346" name="Freeform 6"/>
            <p:cNvSpPr/>
            <p:nvPr/>
          </p:nvSpPr>
          <p:spPr>
            <a:xfrm>
              <a:off x="4819" y="3639"/>
              <a:ext cx="507" cy="298"/>
            </a:xfrm>
            <a:custGeom>
              <a:avLst/>
              <a:gdLst>
                <a:gd name="txL" fmla="*/ 0 w 1014"/>
                <a:gd name="txT" fmla="*/ 0 h 1193"/>
                <a:gd name="txR" fmla="*/ 1014 w 1014"/>
                <a:gd name="txB" fmla="*/ 1193 h 1193"/>
              </a:gdLst>
              <a:ahLst/>
              <a:cxnLst>
                <a:cxn ang="0">
                  <a:pos x="8" y="0"/>
                </a:cxn>
                <a:cxn ang="0">
                  <a:pos x="8" y="0"/>
                </a:cxn>
                <a:cxn ang="0">
                  <a:pos x="8" y="0"/>
                </a:cxn>
                <a:cxn ang="0">
                  <a:pos x="7" y="0"/>
                </a:cxn>
                <a:cxn ang="0">
                  <a:pos x="7" y="0"/>
                </a:cxn>
                <a:cxn ang="0">
                  <a:pos x="7" y="0"/>
                </a:cxn>
                <a:cxn ang="0">
                  <a:pos x="6" y="0"/>
                </a:cxn>
                <a:cxn ang="0">
                  <a:pos x="6" y="0"/>
                </a:cxn>
                <a:cxn ang="0">
                  <a:pos x="6" y="0"/>
                </a:cxn>
                <a:cxn ang="0">
                  <a:pos x="5" y="0"/>
                </a:cxn>
                <a:cxn ang="0">
                  <a:pos x="5" y="0"/>
                </a:cxn>
                <a:cxn ang="0">
                  <a:pos x="4" y="0"/>
                </a:cxn>
                <a:cxn ang="0">
                  <a:pos x="3" y="0"/>
                </a:cxn>
                <a:cxn ang="0">
                  <a:pos x="3" y="0"/>
                </a:cxn>
                <a:cxn ang="0">
                  <a:pos x="2" y="0"/>
                </a:cxn>
                <a:cxn ang="0">
                  <a:pos x="1" y="0"/>
                </a:cxn>
                <a:cxn ang="0">
                  <a:pos x="0" y="0"/>
                </a:cxn>
                <a:cxn ang="0">
                  <a:pos x="0" y="0"/>
                </a:cxn>
                <a:cxn ang="0">
                  <a:pos x="1" y="0"/>
                </a:cxn>
                <a:cxn ang="0">
                  <a:pos x="2" y="0"/>
                </a:cxn>
                <a:cxn ang="0">
                  <a:pos x="3" y="0"/>
                </a:cxn>
                <a:cxn ang="0">
                  <a:pos x="4" y="0"/>
                </a:cxn>
                <a:cxn ang="0">
                  <a:pos x="4" y="0"/>
                </a:cxn>
                <a:cxn ang="0">
                  <a:pos x="5" y="0"/>
                </a:cxn>
                <a:cxn ang="0">
                  <a:pos x="6" y="0"/>
                </a:cxn>
                <a:cxn ang="0">
                  <a:pos x="6" y="0"/>
                </a:cxn>
                <a:cxn ang="0">
                  <a:pos x="7" y="0"/>
                </a:cxn>
                <a:cxn ang="0">
                  <a:pos x="7" y="0"/>
                </a:cxn>
                <a:cxn ang="0">
                  <a:pos x="7" y="0"/>
                </a:cxn>
                <a:cxn ang="0">
                  <a:pos x="8" y="0"/>
                </a:cxn>
                <a:cxn ang="0">
                  <a:pos x="8" y="0"/>
                </a:cxn>
                <a:cxn ang="0">
                  <a:pos x="8" y="0"/>
                </a:cxn>
                <a:cxn ang="0">
                  <a:pos x="8" y="0"/>
                </a:cxn>
                <a:cxn ang="0">
                  <a:pos x="8" y="0"/>
                </a:cxn>
                <a:cxn ang="0">
                  <a:pos x="8" y="0"/>
                </a:cxn>
              </a:cxnLst>
              <a:rect l="txL" t="txT" r="txR" b="txB"/>
              <a:pathLst>
                <a:path w="1014" h="1193">
                  <a:moveTo>
                    <a:pt x="922" y="0"/>
                  </a:moveTo>
                  <a:lnTo>
                    <a:pt x="916" y="112"/>
                  </a:lnTo>
                  <a:lnTo>
                    <a:pt x="904" y="220"/>
                  </a:lnTo>
                  <a:lnTo>
                    <a:pt x="881" y="322"/>
                  </a:lnTo>
                  <a:lnTo>
                    <a:pt x="850" y="423"/>
                  </a:lnTo>
                  <a:lnTo>
                    <a:pt x="810" y="517"/>
                  </a:lnTo>
                  <a:lnTo>
                    <a:pt x="764" y="607"/>
                  </a:lnTo>
                  <a:lnTo>
                    <a:pt x="711" y="691"/>
                  </a:lnTo>
                  <a:lnTo>
                    <a:pt x="651" y="767"/>
                  </a:lnTo>
                  <a:lnTo>
                    <a:pt x="587" y="838"/>
                  </a:lnTo>
                  <a:lnTo>
                    <a:pt x="515" y="899"/>
                  </a:lnTo>
                  <a:lnTo>
                    <a:pt x="439" y="953"/>
                  </a:lnTo>
                  <a:lnTo>
                    <a:pt x="359" y="1000"/>
                  </a:lnTo>
                  <a:lnTo>
                    <a:pt x="275" y="1037"/>
                  </a:lnTo>
                  <a:lnTo>
                    <a:pt x="186" y="1064"/>
                  </a:lnTo>
                  <a:lnTo>
                    <a:pt x="95" y="1078"/>
                  </a:lnTo>
                  <a:lnTo>
                    <a:pt x="0" y="1085"/>
                  </a:lnTo>
                  <a:lnTo>
                    <a:pt x="0" y="1193"/>
                  </a:lnTo>
                  <a:lnTo>
                    <a:pt x="104" y="1187"/>
                  </a:lnTo>
                  <a:lnTo>
                    <a:pt x="202" y="1169"/>
                  </a:lnTo>
                  <a:lnTo>
                    <a:pt x="302" y="1139"/>
                  </a:lnTo>
                  <a:lnTo>
                    <a:pt x="394" y="1100"/>
                  </a:lnTo>
                  <a:lnTo>
                    <a:pt x="483" y="1049"/>
                  </a:lnTo>
                  <a:lnTo>
                    <a:pt x="567" y="989"/>
                  </a:lnTo>
                  <a:lnTo>
                    <a:pt x="644" y="921"/>
                  </a:lnTo>
                  <a:lnTo>
                    <a:pt x="717" y="844"/>
                  </a:lnTo>
                  <a:lnTo>
                    <a:pt x="781" y="759"/>
                  </a:lnTo>
                  <a:lnTo>
                    <a:pt x="840" y="667"/>
                  </a:lnTo>
                  <a:lnTo>
                    <a:pt x="892" y="569"/>
                  </a:lnTo>
                  <a:lnTo>
                    <a:pt x="933" y="465"/>
                  </a:lnTo>
                  <a:lnTo>
                    <a:pt x="968" y="355"/>
                  </a:lnTo>
                  <a:lnTo>
                    <a:pt x="993" y="239"/>
                  </a:lnTo>
                  <a:lnTo>
                    <a:pt x="1008" y="122"/>
                  </a:lnTo>
                  <a:lnTo>
                    <a:pt x="1014" y="0"/>
                  </a:lnTo>
                  <a:lnTo>
                    <a:pt x="922" y="0"/>
                  </a:lnTo>
                  <a:close/>
                </a:path>
              </a:pathLst>
            </a:custGeom>
            <a:noFill/>
            <a:ln w="9525">
              <a:noFill/>
            </a:ln>
          </p:spPr>
          <p:txBody>
            <a:bodyPr/>
            <a:lstStyle/>
            <a:p>
              <a:endParaRPr lang="en-US"/>
            </a:p>
          </p:txBody>
        </p:sp>
        <p:sp>
          <p:nvSpPr>
            <p:cNvPr id="11347" name="Freeform 7"/>
            <p:cNvSpPr/>
            <p:nvPr/>
          </p:nvSpPr>
          <p:spPr>
            <a:xfrm>
              <a:off x="4586" y="3776"/>
              <a:ext cx="635" cy="374"/>
            </a:xfrm>
            <a:custGeom>
              <a:avLst/>
              <a:gdLst>
                <a:gd name="txL" fmla="*/ 0 w 1272"/>
                <a:gd name="txT" fmla="*/ 0 h 1495"/>
                <a:gd name="txR" fmla="*/ 1272 w 1272"/>
                <a:gd name="txB" fmla="*/ 1495 h 1495"/>
              </a:gdLst>
              <a:ahLst/>
              <a:cxnLst>
                <a:cxn ang="0">
                  <a:pos x="7" y="0"/>
                </a:cxn>
                <a:cxn ang="0">
                  <a:pos x="7" y="0"/>
                </a:cxn>
                <a:cxn ang="0">
                  <a:pos x="7" y="0"/>
                </a:cxn>
                <a:cxn ang="0">
                  <a:pos x="7" y="0"/>
                </a:cxn>
                <a:cxn ang="0">
                  <a:pos x="7" y="0"/>
                </a:cxn>
                <a:cxn ang="0">
                  <a:pos x="6" y="0"/>
                </a:cxn>
                <a:cxn ang="0">
                  <a:pos x="6" y="0"/>
                </a:cxn>
                <a:cxn ang="0">
                  <a:pos x="5" y="0"/>
                </a:cxn>
                <a:cxn ang="0">
                  <a:pos x="5" y="0"/>
                </a:cxn>
                <a:cxn ang="0">
                  <a:pos x="4" y="0"/>
                </a:cxn>
                <a:cxn ang="0">
                  <a:pos x="4" y="0"/>
                </a:cxn>
                <a:cxn ang="0">
                  <a:pos x="3" y="0"/>
                </a:cxn>
                <a:cxn ang="0">
                  <a:pos x="3" y="0"/>
                </a:cxn>
                <a:cxn ang="0">
                  <a:pos x="2" y="0"/>
                </a:cxn>
                <a:cxn ang="0">
                  <a:pos x="1" y="0"/>
                </a:cxn>
                <a:cxn ang="0">
                  <a:pos x="0" y="0"/>
                </a:cxn>
                <a:cxn ang="0">
                  <a:pos x="0" y="0"/>
                </a:cxn>
                <a:cxn ang="0">
                  <a:pos x="0" y="0"/>
                </a:cxn>
                <a:cxn ang="0">
                  <a:pos x="1" y="0"/>
                </a:cxn>
                <a:cxn ang="0">
                  <a:pos x="1" y="0"/>
                </a:cxn>
                <a:cxn ang="0">
                  <a:pos x="2" y="0"/>
                </a:cxn>
                <a:cxn ang="0">
                  <a:pos x="3" y="0"/>
                </a:cxn>
                <a:cxn ang="0">
                  <a:pos x="4" y="0"/>
                </a:cxn>
                <a:cxn ang="0">
                  <a:pos x="5" y="0"/>
                </a:cxn>
                <a:cxn ang="0">
                  <a:pos x="6" y="0"/>
                </a:cxn>
                <a:cxn ang="0">
                  <a:pos x="7" y="0"/>
                </a:cxn>
                <a:cxn ang="0">
                  <a:pos x="7" y="0"/>
                </a:cxn>
                <a:cxn ang="0">
                  <a:pos x="8" y="0"/>
                </a:cxn>
                <a:cxn ang="0">
                  <a:pos x="8" y="0"/>
                </a:cxn>
                <a:cxn ang="0">
                  <a:pos x="9" y="0"/>
                </a:cxn>
                <a:cxn ang="0">
                  <a:pos x="9" y="0"/>
                </a:cxn>
                <a:cxn ang="0">
                  <a:pos x="9" y="0"/>
                </a:cxn>
                <a:cxn ang="0">
                  <a:pos x="9" y="0"/>
                </a:cxn>
                <a:cxn ang="0">
                  <a:pos x="9" y="0"/>
                </a:cxn>
                <a:cxn ang="0">
                  <a:pos x="7" y="0"/>
                </a:cxn>
              </a:cxnLst>
              <a:rect l="txL" t="txT" r="txR" b="txB"/>
              <a:pathLst>
                <a:path w="1272" h="1495">
                  <a:moveTo>
                    <a:pt x="989" y="0"/>
                  </a:moveTo>
                  <a:lnTo>
                    <a:pt x="984" y="121"/>
                  </a:lnTo>
                  <a:lnTo>
                    <a:pt x="969" y="236"/>
                  </a:lnTo>
                  <a:lnTo>
                    <a:pt x="945" y="348"/>
                  </a:lnTo>
                  <a:lnTo>
                    <a:pt x="913" y="452"/>
                  </a:lnTo>
                  <a:lnTo>
                    <a:pt x="871" y="554"/>
                  </a:lnTo>
                  <a:lnTo>
                    <a:pt x="820" y="650"/>
                  </a:lnTo>
                  <a:lnTo>
                    <a:pt x="764" y="742"/>
                  </a:lnTo>
                  <a:lnTo>
                    <a:pt x="700" y="823"/>
                  </a:lnTo>
                  <a:lnTo>
                    <a:pt x="632" y="897"/>
                  </a:lnTo>
                  <a:lnTo>
                    <a:pt x="553" y="964"/>
                  </a:lnTo>
                  <a:lnTo>
                    <a:pt x="472" y="1023"/>
                  </a:lnTo>
                  <a:lnTo>
                    <a:pt x="385" y="1072"/>
                  </a:lnTo>
                  <a:lnTo>
                    <a:pt x="295" y="1111"/>
                  </a:lnTo>
                  <a:lnTo>
                    <a:pt x="201" y="1139"/>
                  </a:lnTo>
                  <a:lnTo>
                    <a:pt x="102" y="1157"/>
                  </a:lnTo>
                  <a:lnTo>
                    <a:pt x="0" y="1162"/>
                  </a:lnTo>
                  <a:lnTo>
                    <a:pt x="0" y="1495"/>
                  </a:lnTo>
                  <a:lnTo>
                    <a:pt x="130" y="1487"/>
                  </a:lnTo>
                  <a:lnTo>
                    <a:pt x="254" y="1463"/>
                  </a:lnTo>
                  <a:lnTo>
                    <a:pt x="377" y="1428"/>
                  </a:lnTo>
                  <a:lnTo>
                    <a:pt x="493" y="1376"/>
                  </a:lnTo>
                  <a:lnTo>
                    <a:pt x="605" y="1314"/>
                  </a:lnTo>
                  <a:lnTo>
                    <a:pt x="711" y="1239"/>
                  </a:lnTo>
                  <a:lnTo>
                    <a:pt x="807" y="1153"/>
                  </a:lnTo>
                  <a:lnTo>
                    <a:pt x="899" y="1057"/>
                  </a:lnTo>
                  <a:lnTo>
                    <a:pt x="980" y="950"/>
                  </a:lnTo>
                  <a:lnTo>
                    <a:pt x="1054" y="837"/>
                  </a:lnTo>
                  <a:lnTo>
                    <a:pt x="1117" y="712"/>
                  </a:lnTo>
                  <a:lnTo>
                    <a:pt x="1171" y="581"/>
                  </a:lnTo>
                  <a:lnTo>
                    <a:pt x="1214" y="444"/>
                  </a:lnTo>
                  <a:lnTo>
                    <a:pt x="1244" y="300"/>
                  </a:lnTo>
                  <a:lnTo>
                    <a:pt x="1264" y="152"/>
                  </a:lnTo>
                  <a:lnTo>
                    <a:pt x="1272" y="0"/>
                  </a:lnTo>
                  <a:lnTo>
                    <a:pt x="989" y="0"/>
                  </a:lnTo>
                  <a:close/>
                </a:path>
              </a:pathLst>
            </a:custGeom>
            <a:noFill/>
            <a:ln w="9525">
              <a:noFill/>
            </a:ln>
          </p:spPr>
          <p:txBody>
            <a:bodyPr/>
            <a:lstStyle/>
            <a:p>
              <a:endParaRPr lang="en-US"/>
            </a:p>
          </p:txBody>
        </p:sp>
        <p:sp>
          <p:nvSpPr>
            <p:cNvPr id="11348" name="Freeform 8"/>
            <p:cNvSpPr/>
            <p:nvPr/>
          </p:nvSpPr>
          <p:spPr>
            <a:xfrm>
              <a:off x="4586" y="3776"/>
              <a:ext cx="669" cy="393"/>
            </a:xfrm>
            <a:custGeom>
              <a:avLst/>
              <a:gdLst>
                <a:gd name="txL" fmla="*/ 0 w 1338"/>
                <a:gd name="txT" fmla="*/ 0 h 1572"/>
                <a:gd name="txR" fmla="*/ 1338 w 1338"/>
                <a:gd name="txB" fmla="*/ 1572 h 1572"/>
              </a:gdLst>
              <a:ahLst/>
              <a:cxnLst>
                <a:cxn ang="0">
                  <a:pos x="0" y="0"/>
                </a:cxn>
                <a:cxn ang="0">
                  <a:pos x="2" y="0"/>
                </a:cxn>
                <a:cxn ang="0">
                  <a:pos x="3" y="0"/>
                </a:cxn>
                <a:cxn ang="0">
                  <a:pos x="3" y="0"/>
                </a:cxn>
                <a:cxn ang="0">
                  <a:pos x="5" y="0"/>
                </a:cxn>
                <a:cxn ang="0">
                  <a:pos x="5" y="0"/>
                </a:cxn>
                <a:cxn ang="0">
                  <a:pos x="6" y="0"/>
                </a:cxn>
                <a:cxn ang="0">
                  <a:pos x="7" y="0"/>
                </a:cxn>
                <a:cxn ang="0">
                  <a:pos x="8" y="0"/>
                </a:cxn>
                <a:cxn ang="0">
                  <a:pos x="9" y="0"/>
                </a:cxn>
                <a:cxn ang="0">
                  <a:pos x="9" y="0"/>
                </a:cxn>
                <a:cxn ang="0">
                  <a:pos x="10" y="0"/>
                </a:cxn>
                <a:cxn ang="0">
                  <a:pos x="10" y="0"/>
                </a:cxn>
                <a:cxn ang="0">
                  <a:pos x="10" y="0"/>
                </a:cxn>
                <a:cxn ang="0">
                  <a:pos x="11" y="0"/>
                </a:cxn>
                <a:cxn ang="0">
                  <a:pos x="11" y="0"/>
                </a:cxn>
                <a:cxn ang="0">
                  <a:pos x="11" y="0"/>
                </a:cxn>
                <a:cxn ang="0">
                  <a:pos x="10" y="0"/>
                </a:cxn>
                <a:cxn ang="0">
                  <a:pos x="10" y="0"/>
                </a:cxn>
                <a:cxn ang="0">
                  <a:pos x="10" y="0"/>
                </a:cxn>
                <a:cxn ang="0">
                  <a:pos x="10" y="0"/>
                </a:cxn>
                <a:cxn ang="0">
                  <a:pos x="9" y="0"/>
                </a:cxn>
                <a:cxn ang="0">
                  <a:pos x="9" y="0"/>
                </a:cxn>
                <a:cxn ang="0">
                  <a:pos x="9" y="0"/>
                </a:cxn>
                <a:cxn ang="0">
                  <a:pos x="8" y="0"/>
                </a:cxn>
                <a:cxn ang="0">
                  <a:pos x="7" y="0"/>
                </a:cxn>
                <a:cxn ang="0">
                  <a:pos x="6" y="0"/>
                </a:cxn>
                <a:cxn ang="0">
                  <a:pos x="6" y="0"/>
                </a:cxn>
                <a:cxn ang="0">
                  <a:pos x="5" y="0"/>
                </a:cxn>
                <a:cxn ang="0">
                  <a:pos x="4" y="0"/>
                </a:cxn>
                <a:cxn ang="0">
                  <a:pos x="3" y="0"/>
                </a:cxn>
                <a:cxn ang="0">
                  <a:pos x="2" y="0"/>
                </a:cxn>
                <a:cxn ang="0">
                  <a:pos x="2" y="0"/>
                </a:cxn>
                <a:cxn ang="0">
                  <a:pos x="0" y="0"/>
                </a:cxn>
                <a:cxn ang="0">
                  <a:pos x="0" y="0"/>
                </a:cxn>
              </a:cxnLst>
              <a:rect l="txL" t="txT" r="txR" b="txB"/>
              <a:pathLst>
                <a:path w="1338" h="1572">
                  <a:moveTo>
                    <a:pt x="0" y="1572"/>
                  </a:moveTo>
                  <a:lnTo>
                    <a:pt x="137" y="1564"/>
                  </a:lnTo>
                  <a:lnTo>
                    <a:pt x="271" y="1540"/>
                  </a:lnTo>
                  <a:lnTo>
                    <a:pt x="399" y="1501"/>
                  </a:lnTo>
                  <a:lnTo>
                    <a:pt x="521" y="1448"/>
                  </a:lnTo>
                  <a:lnTo>
                    <a:pt x="638" y="1382"/>
                  </a:lnTo>
                  <a:lnTo>
                    <a:pt x="749" y="1304"/>
                  </a:lnTo>
                  <a:lnTo>
                    <a:pt x="850" y="1213"/>
                  </a:lnTo>
                  <a:lnTo>
                    <a:pt x="947" y="1112"/>
                  </a:lnTo>
                  <a:lnTo>
                    <a:pt x="1033" y="999"/>
                  </a:lnTo>
                  <a:lnTo>
                    <a:pt x="1110" y="879"/>
                  </a:lnTo>
                  <a:lnTo>
                    <a:pt x="1176" y="749"/>
                  </a:lnTo>
                  <a:lnTo>
                    <a:pt x="1232" y="612"/>
                  </a:lnTo>
                  <a:lnTo>
                    <a:pt x="1277" y="468"/>
                  </a:lnTo>
                  <a:lnTo>
                    <a:pt x="1311" y="316"/>
                  </a:lnTo>
                  <a:lnTo>
                    <a:pt x="1332" y="160"/>
                  </a:lnTo>
                  <a:lnTo>
                    <a:pt x="1338" y="0"/>
                  </a:lnTo>
                  <a:lnTo>
                    <a:pt x="1246" y="0"/>
                  </a:lnTo>
                  <a:lnTo>
                    <a:pt x="1240" y="150"/>
                  </a:lnTo>
                  <a:lnTo>
                    <a:pt x="1221" y="297"/>
                  </a:lnTo>
                  <a:lnTo>
                    <a:pt x="1190" y="436"/>
                  </a:lnTo>
                  <a:lnTo>
                    <a:pt x="1148" y="571"/>
                  </a:lnTo>
                  <a:lnTo>
                    <a:pt x="1095" y="698"/>
                  </a:lnTo>
                  <a:lnTo>
                    <a:pt x="1034" y="818"/>
                  </a:lnTo>
                  <a:lnTo>
                    <a:pt x="962" y="931"/>
                  </a:lnTo>
                  <a:lnTo>
                    <a:pt x="882" y="1036"/>
                  </a:lnTo>
                  <a:lnTo>
                    <a:pt x="794" y="1130"/>
                  </a:lnTo>
                  <a:lnTo>
                    <a:pt x="697" y="1215"/>
                  </a:lnTo>
                  <a:lnTo>
                    <a:pt x="595" y="1286"/>
                  </a:lnTo>
                  <a:lnTo>
                    <a:pt x="486" y="1348"/>
                  </a:lnTo>
                  <a:lnTo>
                    <a:pt x="372" y="1398"/>
                  </a:lnTo>
                  <a:lnTo>
                    <a:pt x="253" y="1435"/>
                  </a:lnTo>
                  <a:lnTo>
                    <a:pt x="129" y="1455"/>
                  </a:lnTo>
                  <a:lnTo>
                    <a:pt x="0" y="1464"/>
                  </a:lnTo>
                  <a:lnTo>
                    <a:pt x="0" y="1572"/>
                  </a:lnTo>
                  <a:close/>
                </a:path>
              </a:pathLst>
            </a:custGeom>
            <a:noFill/>
            <a:ln w="9525">
              <a:noFill/>
            </a:ln>
          </p:spPr>
          <p:txBody>
            <a:bodyPr/>
            <a:lstStyle/>
            <a:p>
              <a:endParaRPr lang="en-US"/>
            </a:p>
          </p:txBody>
        </p:sp>
        <p:sp>
          <p:nvSpPr>
            <p:cNvPr id="11349" name="Freeform 9"/>
            <p:cNvSpPr/>
            <p:nvPr/>
          </p:nvSpPr>
          <p:spPr>
            <a:xfrm>
              <a:off x="4586" y="3776"/>
              <a:ext cx="588" cy="346"/>
            </a:xfrm>
            <a:custGeom>
              <a:avLst/>
              <a:gdLst>
                <a:gd name="txL" fmla="*/ 0 w 1176"/>
                <a:gd name="txT" fmla="*/ 0 h 1383"/>
                <a:gd name="txR" fmla="*/ 1176 w 1176"/>
                <a:gd name="txB" fmla="*/ 1383 h 1383"/>
              </a:gdLst>
              <a:ahLst/>
              <a:cxnLst>
                <a:cxn ang="0">
                  <a:pos x="9" y="0"/>
                </a:cxn>
                <a:cxn ang="0">
                  <a:pos x="9" y="0"/>
                </a:cxn>
                <a:cxn ang="0">
                  <a:pos x="9" y="0"/>
                </a:cxn>
                <a:cxn ang="0">
                  <a:pos x="9" y="0"/>
                </a:cxn>
                <a:cxn ang="0">
                  <a:pos x="8" y="0"/>
                </a:cxn>
                <a:cxn ang="0">
                  <a:pos x="8" y="0"/>
                </a:cxn>
                <a:cxn ang="0">
                  <a:pos x="7" y="0"/>
                </a:cxn>
                <a:cxn ang="0">
                  <a:pos x="7" y="0"/>
                </a:cxn>
                <a:cxn ang="0">
                  <a:pos x="6" y="0"/>
                </a:cxn>
                <a:cxn ang="0">
                  <a:pos x="6" y="0"/>
                </a:cxn>
                <a:cxn ang="0">
                  <a:pos x="5" y="0"/>
                </a:cxn>
                <a:cxn ang="0">
                  <a:pos x="5" y="0"/>
                </a:cxn>
                <a:cxn ang="0">
                  <a:pos x="4" y="0"/>
                </a:cxn>
                <a:cxn ang="0">
                  <a:pos x="3" y="0"/>
                </a:cxn>
                <a:cxn ang="0">
                  <a:pos x="2" y="0"/>
                </a:cxn>
                <a:cxn ang="0">
                  <a:pos x="1" y="0"/>
                </a:cxn>
                <a:cxn ang="0">
                  <a:pos x="0" y="0"/>
                </a:cxn>
                <a:cxn ang="0">
                  <a:pos x="0" y="0"/>
                </a:cxn>
                <a:cxn ang="0">
                  <a:pos x="1" y="0"/>
                </a:cxn>
                <a:cxn ang="0">
                  <a:pos x="2" y="0"/>
                </a:cxn>
                <a:cxn ang="0">
                  <a:pos x="3" y="0"/>
                </a:cxn>
                <a:cxn ang="0">
                  <a:pos x="4" y="0"/>
                </a:cxn>
                <a:cxn ang="0">
                  <a:pos x="5" y="0"/>
                </a:cxn>
                <a:cxn ang="0">
                  <a:pos x="5" y="0"/>
                </a:cxn>
                <a:cxn ang="0">
                  <a:pos x="6" y="0"/>
                </a:cxn>
                <a:cxn ang="0">
                  <a:pos x="7" y="0"/>
                </a:cxn>
                <a:cxn ang="0">
                  <a:pos x="7" y="0"/>
                </a:cxn>
                <a:cxn ang="0">
                  <a:pos x="8" y="0"/>
                </a:cxn>
                <a:cxn ang="0">
                  <a:pos x="9" y="0"/>
                </a:cxn>
                <a:cxn ang="0">
                  <a:pos x="9" y="0"/>
                </a:cxn>
                <a:cxn ang="0">
                  <a:pos x="9" y="0"/>
                </a:cxn>
                <a:cxn ang="0">
                  <a:pos x="9" y="0"/>
                </a:cxn>
                <a:cxn ang="0">
                  <a:pos x="9" y="0"/>
                </a:cxn>
                <a:cxn ang="0">
                  <a:pos x="9" y="0"/>
                </a:cxn>
                <a:cxn ang="0">
                  <a:pos x="9" y="0"/>
                </a:cxn>
              </a:cxnLst>
              <a:rect l="txL" t="txT" r="txR" b="txB"/>
              <a:pathLst>
                <a:path w="1176" h="1383">
                  <a:moveTo>
                    <a:pt x="1084" y="0"/>
                  </a:moveTo>
                  <a:lnTo>
                    <a:pt x="1079" y="131"/>
                  </a:lnTo>
                  <a:lnTo>
                    <a:pt x="1063" y="259"/>
                  </a:lnTo>
                  <a:lnTo>
                    <a:pt x="1037" y="379"/>
                  </a:lnTo>
                  <a:lnTo>
                    <a:pt x="999" y="496"/>
                  </a:lnTo>
                  <a:lnTo>
                    <a:pt x="953" y="607"/>
                  </a:lnTo>
                  <a:lnTo>
                    <a:pt x="900" y="713"/>
                  </a:lnTo>
                  <a:lnTo>
                    <a:pt x="837" y="811"/>
                  </a:lnTo>
                  <a:lnTo>
                    <a:pt x="768" y="901"/>
                  </a:lnTo>
                  <a:lnTo>
                    <a:pt x="692" y="984"/>
                  </a:lnTo>
                  <a:lnTo>
                    <a:pt x="607" y="1058"/>
                  </a:lnTo>
                  <a:lnTo>
                    <a:pt x="517" y="1120"/>
                  </a:lnTo>
                  <a:lnTo>
                    <a:pt x="423" y="1175"/>
                  </a:lnTo>
                  <a:lnTo>
                    <a:pt x="323" y="1220"/>
                  </a:lnTo>
                  <a:lnTo>
                    <a:pt x="220" y="1250"/>
                  </a:lnTo>
                  <a:lnTo>
                    <a:pt x="112" y="1269"/>
                  </a:lnTo>
                  <a:lnTo>
                    <a:pt x="0" y="1275"/>
                  </a:lnTo>
                  <a:lnTo>
                    <a:pt x="0" y="1383"/>
                  </a:lnTo>
                  <a:lnTo>
                    <a:pt x="120" y="1377"/>
                  </a:lnTo>
                  <a:lnTo>
                    <a:pt x="236" y="1354"/>
                  </a:lnTo>
                  <a:lnTo>
                    <a:pt x="350" y="1322"/>
                  </a:lnTo>
                  <a:lnTo>
                    <a:pt x="457" y="1275"/>
                  </a:lnTo>
                  <a:lnTo>
                    <a:pt x="561" y="1216"/>
                  </a:lnTo>
                  <a:lnTo>
                    <a:pt x="659" y="1148"/>
                  </a:lnTo>
                  <a:lnTo>
                    <a:pt x="749" y="1067"/>
                  </a:lnTo>
                  <a:lnTo>
                    <a:pt x="832" y="978"/>
                  </a:lnTo>
                  <a:lnTo>
                    <a:pt x="907" y="879"/>
                  </a:lnTo>
                  <a:lnTo>
                    <a:pt x="976" y="773"/>
                  </a:lnTo>
                  <a:lnTo>
                    <a:pt x="1035" y="659"/>
                  </a:lnTo>
                  <a:lnTo>
                    <a:pt x="1084" y="538"/>
                  </a:lnTo>
                  <a:lnTo>
                    <a:pt x="1124" y="411"/>
                  </a:lnTo>
                  <a:lnTo>
                    <a:pt x="1152" y="278"/>
                  </a:lnTo>
                  <a:lnTo>
                    <a:pt x="1171" y="141"/>
                  </a:lnTo>
                  <a:lnTo>
                    <a:pt x="1176" y="0"/>
                  </a:lnTo>
                  <a:lnTo>
                    <a:pt x="1084" y="0"/>
                  </a:lnTo>
                  <a:close/>
                </a:path>
              </a:pathLst>
            </a:custGeom>
            <a:noFill/>
            <a:ln w="9525">
              <a:noFill/>
            </a:ln>
          </p:spPr>
          <p:txBody>
            <a:bodyPr/>
            <a:lstStyle/>
            <a:p>
              <a:endParaRPr lang="en-US"/>
            </a:p>
          </p:txBody>
        </p:sp>
        <p:sp>
          <p:nvSpPr>
            <p:cNvPr id="11350" name="Freeform 10"/>
            <p:cNvSpPr/>
            <p:nvPr/>
          </p:nvSpPr>
          <p:spPr>
            <a:xfrm>
              <a:off x="4587" y="3771"/>
              <a:ext cx="506" cy="306"/>
            </a:xfrm>
            <a:custGeom>
              <a:avLst/>
              <a:gdLst>
                <a:gd name="txL" fmla="*/ 0 w 1011"/>
                <a:gd name="txT" fmla="*/ 0 h 1223"/>
                <a:gd name="txR" fmla="*/ 1011 w 1011"/>
                <a:gd name="txB" fmla="*/ 1223 h 1223"/>
              </a:gdLst>
              <a:ahLst/>
              <a:cxnLst>
                <a:cxn ang="0">
                  <a:pos x="8" y="0"/>
                </a:cxn>
                <a:cxn ang="0">
                  <a:pos x="8" y="0"/>
                </a:cxn>
                <a:cxn ang="0">
                  <a:pos x="8" y="0"/>
                </a:cxn>
                <a:cxn ang="0">
                  <a:pos x="7" y="0"/>
                </a:cxn>
                <a:cxn ang="0">
                  <a:pos x="7" y="0"/>
                </a:cxn>
                <a:cxn ang="0">
                  <a:pos x="7" y="0"/>
                </a:cxn>
                <a:cxn ang="0">
                  <a:pos x="6" y="0"/>
                </a:cxn>
                <a:cxn ang="0">
                  <a:pos x="6" y="0"/>
                </a:cxn>
                <a:cxn ang="0">
                  <a:pos x="6" y="0"/>
                </a:cxn>
                <a:cxn ang="0">
                  <a:pos x="5" y="0"/>
                </a:cxn>
                <a:cxn ang="0">
                  <a:pos x="5" y="0"/>
                </a:cxn>
                <a:cxn ang="0">
                  <a:pos x="4" y="0"/>
                </a:cxn>
                <a:cxn ang="0">
                  <a:pos x="3" y="0"/>
                </a:cxn>
                <a:cxn ang="0">
                  <a:pos x="3" y="0"/>
                </a:cxn>
                <a:cxn ang="0">
                  <a:pos x="2" y="0"/>
                </a:cxn>
                <a:cxn ang="0">
                  <a:pos x="1" y="0"/>
                </a:cxn>
                <a:cxn ang="0">
                  <a:pos x="0" y="0"/>
                </a:cxn>
                <a:cxn ang="0">
                  <a:pos x="0" y="0"/>
                </a:cxn>
                <a:cxn ang="0">
                  <a:pos x="1" y="0"/>
                </a:cxn>
                <a:cxn ang="0">
                  <a:pos x="2" y="0"/>
                </a:cxn>
                <a:cxn ang="0">
                  <a:pos x="3" y="0"/>
                </a:cxn>
                <a:cxn ang="0">
                  <a:pos x="4" y="0"/>
                </a:cxn>
                <a:cxn ang="0">
                  <a:pos x="4" y="0"/>
                </a:cxn>
                <a:cxn ang="0">
                  <a:pos x="5" y="0"/>
                </a:cxn>
                <a:cxn ang="0">
                  <a:pos x="6" y="0"/>
                </a:cxn>
                <a:cxn ang="0">
                  <a:pos x="6" y="0"/>
                </a:cxn>
                <a:cxn ang="0">
                  <a:pos x="7" y="0"/>
                </a:cxn>
                <a:cxn ang="0">
                  <a:pos x="7" y="0"/>
                </a:cxn>
                <a:cxn ang="0">
                  <a:pos x="7" y="0"/>
                </a:cxn>
                <a:cxn ang="0">
                  <a:pos x="8" y="0"/>
                </a:cxn>
                <a:cxn ang="0">
                  <a:pos x="8" y="0"/>
                </a:cxn>
                <a:cxn ang="0">
                  <a:pos x="8" y="0"/>
                </a:cxn>
                <a:cxn ang="0">
                  <a:pos x="8" y="0"/>
                </a:cxn>
                <a:cxn ang="0">
                  <a:pos x="8" y="0"/>
                </a:cxn>
                <a:cxn ang="0">
                  <a:pos x="8" y="0"/>
                </a:cxn>
              </a:cxnLst>
              <a:rect l="txL" t="txT" r="txR" b="txB"/>
              <a:pathLst>
                <a:path w="1011" h="1223">
                  <a:moveTo>
                    <a:pt x="919" y="0"/>
                  </a:moveTo>
                  <a:lnTo>
                    <a:pt x="914" y="112"/>
                  </a:lnTo>
                  <a:lnTo>
                    <a:pt x="902" y="222"/>
                  </a:lnTo>
                  <a:lnTo>
                    <a:pt x="879" y="326"/>
                  </a:lnTo>
                  <a:lnTo>
                    <a:pt x="847" y="428"/>
                  </a:lnTo>
                  <a:lnTo>
                    <a:pt x="808" y="525"/>
                  </a:lnTo>
                  <a:lnTo>
                    <a:pt x="763" y="619"/>
                  </a:lnTo>
                  <a:lnTo>
                    <a:pt x="710" y="703"/>
                  </a:lnTo>
                  <a:lnTo>
                    <a:pt x="650" y="785"/>
                  </a:lnTo>
                  <a:lnTo>
                    <a:pt x="585" y="857"/>
                  </a:lnTo>
                  <a:lnTo>
                    <a:pt x="514" y="920"/>
                  </a:lnTo>
                  <a:lnTo>
                    <a:pt x="438" y="979"/>
                  </a:lnTo>
                  <a:lnTo>
                    <a:pt x="358" y="1026"/>
                  </a:lnTo>
                  <a:lnTo>
                    <a:pt x="274" y="1063"/>
                  </a:lnTo>
                  <a:lnTo>
                    <a:pt x="185" y="1092"/>
                  </a:lnTo>
                  <a:lnTo>
                    <a:pt x="94" y="1109"/>
                  </a:lnTo>
                  <a:lnTo>
                    <a:pt x="0" y="1115"/>
                  </a:lnTo>
                  <a:lnTo>
                    <a:pt x="0" y="1223"/>
                  </a:lnTo>
                  <a:lnTo>
                    <a:pt x="102" y="1217"/>
                  </a:lnTo>
                  <a:lnTo>
                    <a:pt x="204" y="1198"/>
                  </a:lnTo>
                  <a:lnTo>
                    <a:pt x="301" y="1167"/>
                  </a:lnTo>
                  <a:lnTo>
                    <a:pt x="393" y="1125"/>
                  </a:lnTo>
                  <a:lnTo>
                    <a:pt x="482" y="1072"/>
                  </a:lnTo>
                  <a:lnTo>
                    <a:pt x="566" y="1009"/>
                  </a:lnTo>
                  <a:lnTo>
                    <a:pt x="645" y="939"/>
                  </a:lnTo>
                  <a:lnTo>
                    <a:pt x="716" y="858"/>
                  </a:lnTo>
                  <a:lnTo>
                    <a:pt x="781" y="770"/>
                  </a:lnTo>
                  <a:lnTo>
                    <a:pt x="839" y="675"/>
                  </a:lnTo>
                  <a:lnTo>
                    <a:pt x="889" y="573"/>
                  </a:lnTo>
                  <a:lnTo>
                    <a:pt x="932" y="470"/>
                  </a:lnTo>
                  <a:lnTo>
                    <a:pt x="965" y="358"/>
                  </a:lnTo>
                  <a:lnTo>
                    <a:pt x="991" y="240"/>
                  </a:lnTo>
                  <a:lnTo>
                    <a:pt x="1006" y="121"/>
                  </a:lnTo>
                  <a:lnTo>
                    <a:pt x="1011" y="0"/>
                  </a:lnTo>
                  <a:lnTo>
                    <a:pt x="919" y="0"/>
                  </a:lnTo>
                  <a:close/>
                </a:path>
              </a:pathLst>
            </a:custGeom>
            <a:noFill/>
            <a:ln w="9525">
              <a:noFill/>
            </a:ln>
          </p:spPr>
          <p:txBody>
            <a:bodyPr/>
            <a:lstStyle/>
            <a:p>
              <a:endParaRPr lang="en-US"/>
            </a:p>
          </p:txBody>
        </p:sp>
        <p:grpSp>
          <p:nvGrpSpPr>
            <p:cNvPr id="11351" name="Group 11"/>
            <p:cNvGrpSpPr/>
            <p:nvPr/>
          </p:nvGrpSpPr>
          <p:grpSpPr>
            <a:xfrm>
              <a:off x="4368" y="2880"/>
              <a:ext cx="1200" cy="1264"/>
              <a:chOff x="3120" y="1632"/>
              <a:chExt cx="2640" cy="2704"/>
            </a:xfrm>
          </p:grpSpPr>
          <p:pic>
            <p:nvPicPr>
              <p:cNvPr id="11352" name="Picture 12" descr="POINTSTA"/>
              <p:cNvPicPr preferRelativeResize="0">
                <a:picLocks noChangeAspect="1"/>
              </p:cNvPicPr>
              <p:nvPr/>
            </p:nvPicPr>
            <p:blipFill>
              <a:blip r:embed="rId2"/>
              <a:stretch>
                <a:fillRect/>
              </a:stretch>
            </p:blipFill>
            <p:spPr>
              <a:xfrm>
                <a:off x="4608" y="3296"/>
                <a:ext cx="1152" cy="1024"/>
              </a:xfrm>
              <a:prstGeom prst="rect">
                <a:avLst/>
              </a:prstGeom>
              <a:noFill/>
              <a:ln w="9525">
                <a:noFill/>
              </a:ln>
            </p:spPr>
          </p:pic>
          <p:pic>
            <p:nvPicPr>
              <p:cNvPr id="11353" name="Picture 13" descr="POINTSTA"/>
              <p:cNvPicPr preferRelativeResize="0">
                <a:picLocks noChangeAspect="1"/>
              </p:cNvPicPr>
              <p:nvPr/>
            </p:nvPicPr>
            <p:blipFill>
              <a:blip r:embed="rId2"/>
              <a:stretch>
                <a:fillRect/>
              </a:stretch>
            </p:blipFill>
            <p:spPr>
              <a:xfrm>
                <a:off x="5040" y="2352"/>
                <a:ext cx="576" cy="513"/>
              </a:xfrm>
              <a:prstGeom prst="rect">
                <a:avLst/>
              </a:prstGeom>
              <a:noFill/>
              <a:ln w="9525">
                <a:noFill/>
              </a:ln>
            </p:spPr>
          </p:pic>
          <p:pic>
            <p:nvPicPr>
              <p:cNvPr id="11354" name="Picture 14" descr="POINTSTA"/>
              <p:cNvPicPr preferRelativeResize="0">
                <a:picLocks noChangeAspect="1"/>
              </p:cNvPicPr>
              <p:nvPr/>
            </p:nvPicPr>
            <p:blipFill>
              <a:blip r:embed="rId2"/>
              <a:stretch>
                <a:fillRect/>
              </a:stretch>
            </p:blipFill>
            <p:spPr>
              <a:xfrm>
                <a:off x="4080" y="3696"/>
                <a:ext cx="720" cy="640"/>
              </a:xfrm>
              <a:prstGeom prst="rect">
                <a:avLst/>
              </a:prstGeom>
              <a:noFill/>
              <a:ln w="9525">
                <a:noFill/>
              </a:ln>
            </p:spPr>
          </p:pic>
          <p:pic>
            <p:nvPicPr>
              <p:cNvPr id="11355" name="Picture 15" descr="POINTSTA"/>
              <p:cNvPicPr preferRelativeResize="0">
                <a:picLocks noChangeAspect="1"/>
              </p:cNvPicPr>
              <p:nvPr/>
            </p:nvPicPr>
            <p:blipFill>
              <a:blip r:embed="rId2"/>
              <a:stretch>
                <a:fillRect/>
              </a:stretch>
            </p:blipFill>
            <p:spPr>
              <a:xfrm>
                <a:off x="4944" y="2784"/>
                <a:ext cx="768" cy="683"/>
              </a:xfrm>
              <a:prstGeom prst="rect">
                <a:avLst/>
              </a:prstGeom>
              <a:noFill/>
              <a:ln w="9525">
                <a:noFill/>
              </a:ln>
            </p:spPr>
          </p:pic>
          <p:pic>
            <p:nvPicPr>
              <p:cNvPr id="11356" name="Picture 16" descr="POINTSTA"/>
              <p:cNvPicPr preferRelativeResize="0">
                <a:picLocks noChangeAspect="1"/>
              </p:cNvPicPr>
              <p:nvPr/>
            </p:nvPicPr>
            <p:blipFill>
              <a:blip r:embed="rId2"/>
              <a:stretch>
                <a:fillRect/>
              </a:stretch>
            </p:blipFill>
            <p:spPr>
              <a:xfrm>
                <a:off x="3552" y="3808"/>
                <a:ext cx="576" cy="512"/>
              </a:xfrm>
              <a:prstGeom prst="rect">
                <a:avLst/>
              </a:prstGeom>
              <a:noFill/>
              <a:ln w="9525">
                <a:noFill/>
              </a:ln>
            </p:spPr>
          </p:pic>
          <p:pic>
            <p:nvPicPr>
              <p:cNvPr id="11357" name="Picture 17" descr="POINTSTA"/>
              <p:cNvPicPr preferRelativeResize="0">
                <a:picLocks noChangeAspect="1"/>
              </p:cNvPicPr>
              <p:nvPr/>
            </p:nvPicPr>
            <p:blipFill>
              <a:blip r:embed="rId2"/>
              <a:stretch>
                <a:fillRect/>
              </a:stretch>
            </p:blipFill>
            <p:spPr>
              <a:xfrm>
                <a:off x="3120" y="3888"/>
                <a:ext cx="432" cy="384"/>
              </a:xfrm>
              <a:prstGeom prst="rect">
                <a:avLst/>
              </a:prstGeom>
              <a:noFill/>
              <a:ln w="9525">
                <a:noFill/>
              </a:ln>
            </p:spPr>
          </p:pic>
          <p:pic>
            <p:nvPicPr>
              <p:cNvPr id="11358" name="Picture 18" descr="POINTSTA"/>
              <p:cNvPicPr preferRelativeResize="0">
                <a:picLocks noChangeAspect="1"/>
              </p:cNvPicPr>
              <p:nvPr/>
            </p:nvPicPr>
            <p:blipFill>
              <a:blip r:embed="rId2"/>
              <a:stretch>
                <a:fillRect/>
              </a:stretch>
            </p:blipFill>
            <p:spPr>
              <a:xfrm>
                <a:off x="5206" y="1979"/>
                <a:ext cx="432" cy="384"/>
              </a:xfrm>
              <a:prstGeom prst="rect">
                <a:avLst/>
              </a:prstGeom>
              <a:noFill/>
              <a:ln w="9525">
                <a:noFill/>
              </a:ln>
            </p:spPr>
          </p:pic>
          <p:pic>
            <p:nvPicPr>
              <p:cNvPr id="11359" name="Picture 19" descr="POINTSTA"/>
              <p:cNvPicPr preferRelativeResize="0">
                <a:picLocks noChangeAspect="1"/>
              </p:cNvPicPr>
              <p:nvPr/>
            </p:nvPicPr>
            <p:blipFill>
              <a:blip r:embed="rId2"/>
              <a:stretch>
                <a:fillRect/>
              </a:stretch>
            </p:blipFill>
            <p:spPr>
              <a:xfrm>
                <a:off x="5232" y="1632"/>
                <a:ext cx="336" cy="299"/>
              </a:xfrm>
              <a:prstGeom prst="rect">
                <a:avLst/>
              </a:prstGeom>
              <a:noFill/>
              <a:ln w="9525">
                <a:noFill/>
              </a:ln>
            </p:spPr>
          </p:pic>
          <p:pic>
            <p:nvPicPr>
              <p:cNvPr id="11360" name="Picture 20" descr="POINTSTA"/>
              <p:cNvPicPr preferRelativeResize="0">
                <a:picLocks noChangeAspect="1"/>
              </p:cNvPicPr>
              <p:nvPr/>
            </p:nvPicPr>
            <p:blipFill>
              <a:blip r:embed="rId2"/>
              <a:stretch>
                <a:fillRect/>
              </a:stretch>
            </p:blipFill>
            <p:spPr>
              <a:xfrm>
                <a:off x="4368" y="3141"/>
                <a:ext cx="912" cy="811"/>
              </a:xfrm>
              <a:prstGeom prst="rect">
                <a:avLst/>
              </a:prstGeom>
              <a:noFill/>
              <a:ln w="9525">
                <a:noFill/>
              </a:ln>
            </p:spPr>
          </p:pic>
        </p:grpSp>
      </p:grpSp>
      <p:grpSp>
        <p:nvGrpSpPr>
          <p:cNvPr id="11269" name="Group 21"/>
          <p:cNvGrpSpPr/>
          <p:nvPr/>
        </p:nvGrpSpPr>
        <p:grpSpPr>
          <a:xfrm flipH="1" flipV="1">
            <a:off x="7772400" y="-63500"/>
            <a:ext cx="1612900" cy="977900"/>
            <a:chOff x="17" y="2256"/>
            <a:chExt cx="1829" cy="2064"/>
          </a:xfrm>
        </p:grpSpPr>
        <p:grpSp>
          <p:nvGrpSpPr>
            <p:cNvPr id="11318" name="Group 22"/>
            <p:cNvGrpSpPr/>
            <p:nvPr/>
          </p:nvGrpSpPr>
          <p:grpSpPr>
            <a:xfrm>
              <a:off x="17" y="3416"/>
              <a:ext cx="1829" cy="904"/>
              <a:chOff x="17" y="3416"/>
              <a:chExt cx="1829" cy="904"/>
            </a:xfrm>
          </p:grpSpPr>
          <p:sp>
            <p:nvSpPr>
              <p:cNvPr id="11326" name="Freeform 23"/>
              <p:cNvSpPr/>
              <p:nvPr/>
            </p:nvSpPr>
            <p:spPr>
              <a:xfrm>
                <a:off x="601" y="3776"/>
                <a:ext cx="668" cy="393"/>
              </a:xfrm>
              <a:custGeom>
                <a:avLst/>
                <a:gdLst>
                  <a:gd name="txL" fmla="*/ 0 w 1336"/>
                  <a:gd name="txT" fmla="*/ 0 h 1572"/>
                  <a:gd name="txR" fmla="*/ 1336 w 1336"/>
                  <a:gd name="txB" fmla="*/ 1572 h 1572"/>
                </a:gdLst>
                <a:ahLst/>
                <a:cxnLst>
                  <a:cxn ang="0">
                    <a:pos x="0" y="0"/>
                  </a:cxn>
                  <a:cxn ang="0">
                    <a:pos x="1" y="0"/>
                  </a:cxn>
                  <a:cxn ang="0">
                    <a:pos x="1" y="0"/>
                  </a:cxn>
                  <a:cxn ang="0">
                    <a:pos x="1" y="0"/>
                  </a:cxn>
                  <a:cxn ang="0">
                    <a:pos x="1" y="0"/>
                  </a:cxn>
                  <a:cxn ang="0">
                    <a:pos x="2" y="0"/>
                  </a:cxn>
                  <a:cxn ang="0">
                    <a:pos x="2" y="0"/>
                  </a:cxn>
                  <a:cxn ang="0">
                    <a:pos x="3" y="0"/>
                  </a:cxn>
                  <a:cxn ang="0">
                    <a:pos x="3" y="0"/>
                  </a:cxn>
                  <a:cxn ang="0">
                    <a:pos x="4" y="0"/>
                  </a:cxn>
                  <a:cxn ang="0">
                    <a:pos x="5" y="0"/>
                  </a:cxn>
                  <a:cxn ang="0">
                    <a:pos x="6" y="0"/>
                  </a:cxn>
                  <a:cxn ang="0">
                    <a:pos x="7" y="0"/>
                  </a:cxn>
                  <a:cxn ang="0">
                    <a:pos x="8" y="0"/>
                  </a:cxn>
                  <a:cxn ang="0">
                    <a:pos x="9" y="0"/>
                  </a:cxn>
                  <a:cxn ang="0">
                    <a:pos x="10" y="0"/>
                  </a:cxn>
                  <a:cxn ang="0">
                    <a:pos x="11" y="0"/>
                  </a:cxn>
                  <a:cxn ang="0">
                    <a:pos x="11" y="0"/>
                  </a:cxn>
                  <a:cxn ang="0">
                    <a:pos x="10" y="0"/>
                  </a:cxn>
                  <a:cxn ang="0">
                    <a:pos x="9" y="0"/>
                  </a:cxn>
                  <a:cxn ang="0">
                    <a:pos x="8" y="0"/>
                  </a:cxn>
                  <a:cxn ang="0">
                    <a:pos x="7" y="0"/>
                  </a:cxn>
                  <a:cxn ang="0">
                    <a:pos x="6" y="0"/>
                  </a:cxn>
                  <a:cxn ang="0">
                    <a:pos x="5" y="0"/>
                  </a:cxn>
                  <a:cxn ang="0">
                    <a:pos x="5" y="0"/>
                  </a:cxn>
                  <a:cxn ang="0">
                    <a:pos x="4" y="0"/>
                  </a:cxn>
                  <a:cxn ang="0">
                    <a:pos x="3" y="0"/>
                  </a:cxn>
                  <a:cxn ang="0">
                    <a:pos x="3" y="0"/>
                  </a:cxn>
                  <a:cxn ang="0">
                    <a:pos x="2" y="0"/>
                  </a:cxn>
                  <a:cxn ang="0">
                    <a:pos x="2" y="0"/>
                  </a:cxn>
                  <a:cxn ang="0">
                    <a:pos x="2" y="0"/>
                  </a:cxn>
                  <a:cxn ang="0">
                    <a:pos x="1" y="0"/>
                  </a:cxn>
                  <a:cxn ang="0">
                    <a:pos x="1" y="0"/>
                  </a:cxn>
                  <a:cxn ang="0">
                    <a:pos x="1" y="0"/>
                  </a:cxn>
                  <a:cxn ang="0">
                    <a:pos x="0" y="0"/>
                  </a:cxn>
                </a:cxnLst>
                <a:rect l="txL" t="txT" r="txR" b="txB"/>
                <a:pathLst>
                  <a:path w="1336" h="1572">
                    <a:moveTo>
                      <a:pt x="0" y="0"/>
                    </a:moveTo>
                    <a:lnTo>
                      <a:pt x="6" y="160"/>
                    </a:lnTo>
                    <a:lnTo>
                      <a:pt x="27" y="316"/>
                    </a:lnTo>
                    <a:lnTo>
                      <a:pt x="61" y="468"/>
                    </a:lnTo>
                    <a:lnTo>
                      <a:pt x="106" y="612"/>
                    </a:lnTo>
                    <a:lnTo>
                      <a:pt x="162" y="749"/>
                    </a:lnTo>
                    <a:lnTo>
                      <a:pt x="228" y="879"/>
                    </a:lnTo>
                    <a:lnTo>
                      <a:pt x="305" y="999"/>
                    </a:lnTo>
                    <a:lnTo>
                      <a:pt x="391" y="1112"/>
                    </a:lnTo>
                    <a:lnTo>
                      <a:pt x="488" y="1213"/>
                    </a:lnTo>
                    <a:lnTo>
                      <a:pt x="589" y="1304"/>
                    </a:lnTo>
                    <a:lnTo>
                      <a:pt x="700" y="1382"/>
                    </a:lnTo>
                    <a:lnTo>
                      <a:pt x="817" y="1448"/>
                    </a:lnTo>
                    <a:lnTo>
                      <a:pt x="939" y="1501"/>
                    </a:lnTo>
                    <a:lnTo>
                      <a:pt x="1067" y="1540"/>
                    </a:lnTo>
                    <a:lnTo>
                      <a:pt x="1201" y="1564"/>
                    </a:lnTo>
                    <a:lnTo>
                      <a:pt x="1336" y="1572"/>
                    </a:lnTo>
                    <a:lnTo>
                      <a:pt x="1336" y="1464"/>
                    </a:lnTo>
                    <a:lnTo>
                      <a:pt x="1209" y="1455"/>
                    </a:lnTo>
                    <a:lnTo>
                      <a:pt x="1085" y="1435"/>
                    </a:lnTo>
                    <a:lnTo>
                      <a:pt x="966" y="1398"/>
                    </a:lnTo>
                    <a:lnTo>
                      <a:pt x="852" y="1348"/>
                    </a:lnTo>
                    <a:lnTo>
                      <a:pt x="743" y="1286"/>
                    </a:lnTo>
                    <a:lnTo>
                      <a:pt x="641" y="1215"/>
                    </a:lnTo>
                    <a:lnTo>
                      <a:pt x="544" y="1130"/>
                    </a:lnTo>
                    <a:lnTo>
                      <a:pt x="456" y="1036"/>
                    </a:lnTo>
                    <a:lnTo>
                      <a:pt x="376" y="931"/>
                    </a:lnTo>
                    <a:lnTo>
                      <a:pt x="304" y="818"/>
                    </a:lnTo>
                    <a:lnTo>
                      <a:pt x="243" y="698"/>
                    </a:lnTo>
                    <a:lnTo>
                      <a:pt x="190" y="571"/>
                    </a:lnTo>
                    <a:lnTo>
                      <a:pt x="148" y="436"/>
                    </a:lnTo>
                    <a:lnTo>
                      <a:pt x="117" y="297"/>
                    </a:lnTo>
                    <a:lnTo>
                      <a:pt x="98" y="150"/>
                    </a:lnTo>
                    <a:lnTo>
                      <a:pt x="92" y="0"/>
                    </a:lnTo>
                    <a:lnTo>
                      <a:pt x="0" y="0"/>
                    </a:lnTo>
                    <a:close/>
                  </a:path>
                </a:pathLst>
              </a:custGeom>
              <a:solidFill>
                <a:srgbClr val="33CC33">
                  <a:alpha val="100000"/>
                </a:srgbClr>
              </a:solidFill>
              <a:ln w="9525">
                <a:noFill/>
              </a:ln>
            </p:spPr>
            <p:txBody>
              <a:bodyPr/>
              <a:lstStyle/>
              <a:p>
                <a:endParaRPr lang="en-US"/>
              </a:p>
            </p:txBody>
          </p:sp>
          <p:sp>
            <p:nvSpPr>
              <p:cNvPr id="11327" name="Freeform 24"/>
              <p:cNvSpPr/>
              <p:nvPr/>
            </p:nvSpPr>
            <p:spPr>
              <a:xfrm>
                <a:off x="682" y="3776"/>
                <a:ext cx="587" cy="346"/>
              </a:xfrm>
              <a:custGeom>
                <a:avLst/>
                <a:gdLst>
                  <a:gd name="txL" fmla="*/ 0 w 1174"/>
                  <a:gd name="txT" fmla="*/ 0 h 1383"/>
                  <a:gd name="txR" fmla="*/ 1174 w 1174"/>
                  <a:gd name="txB" fmla="*/ 1383 h 1383"/>
                </a:gdLst>
                <a:ahLst/>
                <a:cxnLst>
                  <a:cxn ang="0">
                    <a:pos x="9" y="0"/>
                  </a:cxn>
                  <a:cxn ang="0">
                    <a:pos x="9" y="0"/>
                  </a:cxn>
                  <a:cxn ang="0">
                    <a:pos x="8" y="0"/>
                  </a:cxn>
                  <a:cxn ang="0">
                    <a:pos x="7" y="0"/>
                  </a:cxn>
                  <a:cxn ang="0">
                    <a:pos x="6" y="0"/>
                  </a:cxn>
                  <a:cxn ang="0">
                    <a:pos x="5" y="0"/>
                  </a:cxn>
                  <a:cxn ang="0">
                    <a:pos x="5" y="0"/>
                  </a:cxn>
                  <a:cxn ang="0">
                    <a:pos x="4" y="0"/>
                  </a:cxn>
                  <a:cxn ang="0">
                    <a:pos x="3" y="0"/>
                  </a:cxn>
                  <a:cxn ang="0">
                    <a:pos x="3" y="0"/>
                  </a:cxn>
                  <a:cxn ang="0">
                    <a:pos x="3" y="0"/>
                  </a:cxn>
                  <a:cxn ang="0">
                    <a:pos x="2" y="0"/>
                  </a:cxn>
                  <a:cxn ang="0">
                    <a:pos x="2" y="0"/>
                  </a:cxn>
                  <a:cxn ang="0">
                    <a:pos x="1" y="0"/>
                  </a:cxn>
                  <a:cxn ang="0">
                    <a:pos x="1" y="0"/>
                  </a:cxn>
                  <a:cxn ang="0">
                    <a:pos x="1" y="0"/>
                  </a:cxn>
                  <a:cxn ang="0">
                    <a:pos x="1" y="0"/>
                  </a:cxn>
                  <a:cxn ang="0">
                    <a:pos x="0" y="0"/>
                  </a:cxn>
                  <a:cxn ang="0">
                    <a:pos x="1" y="0"/>
                  </a:cxn>
                  <a:cxn ang="0">
                    <a:pos x="1" y="0"/>
                  </a:cxn>
                  <a:cxn ang="0">
                    <a:pos x="1" y="0"/>
                  </a:cxn>
                  <a:cxn ang="0">
                    <a:pos x="1" y="0"/>
                  </a:cxn>
                  <a:cxn ang="0">
                    <a:pos x="1" y="0"/>
                  </a:cxn>
                  <a:cxn ang="0">
                    <a:pos x="2" y="0"/>
                  </a:cxn>
                  <a:cxn ang="0">
                    <a:pos x="3" y="0"/>
                  </a:cxn>
                  <a:cxn ang="0">
                    <a:pos x="3" y="0"/>
                  </a:cxn>
                  <a:cxn ang="0">
                    <a:pos x="4" y="0"/>
                  </a:cxn>
                  <a:cxn ang="0">
                    <a:pos x="5" y="0"/>
                  </a:cxn>
                  <a:cxn ang="0">
                    <a:pos x="5" y="0"/>
                  </a:cxn>
                  <a:cxn ang="0">
                    <a:pos x="6" y="0"/>
                  </a:cxn>
                  <a:cxn ang="0">
                    <a:pos x="7" y="0"/>
                  </a:cxn>
                  <a:cxn ang="0">
                    <a:pos x="8" y="0"/>
                  </a:cxn>
                  <a:cxn ang="0">
                    <a:pos x="9" y="0"/>
                  </a:cxn>
                  <a:cxn ang="0">
                    <a:pos x="9" y="0"/>
                  </a:cxn>
                  <a:cxn ang="0">
                    <a:pos x="9" y="0"/>
                  </a:cxn>
                </a:cxnLst>
                <a:rect l="txL" t="txT" r="txR" b="txB"/>
                <a:pathLst>
                  <a:path w="1174" h="1383">
                    <a:moveTo>
                      <a:pt x="1174" y="1275"/>
                    </a:moveTo>
                    <a:lnTo>
                      <a:pt x="1064" y="1269"/>
                    </a:lnTo>
                    <a:lnTo>
                      <a:pt x="956" y="1250"/>
                    </a:lnTo>
                    <a:lnTo>
                      <a:pt x="853" y="1220"/>
                    </a:lnTo>
                    <a:lnTo>
                      <a:pt x="753" y="1175"/>
                    </a:lnTo>
                    <a:lnTo>
                      <a:pt x="659" y="1121"/>
                    </a:lnTo>
                    <a:lnTo>
                      <a:pt x="569" y="1060"/>
                    </a:lnTo>
                    <a:lnTo>
                      <a:pt x="484" y="985"/>
                    </a:lnTo>
                    <a:lnTo>
                      <a:pt x="408" y="903"/>
                    </a:lnTo>
                    <a:lnTo>
                      <a:pt x="339" y="814"/>
                    </a:lnTo>
                    <a:lnTo>
                      <a:pt x="276" y="714"/>
                    </a:lnTo>
                    <a:lnTo>
                      <a:pt x="223" y="611"/>
                    </a:lnTo>
                    <a:lnTo>
                      <a:pt x="177" y="499"/>
                    </a:lnTo>
                    <a:lnTo>
                      <a:pt x="139" y="382"/>
                    </a:lnTo>
                    <a:lnTo>
                      <a:pt x="113" y="259"/>
                    </a:lnTo>
                    <a:lnTo>
                      <a:pt x="97" y="131"/>
                    </a:lnTo>
                    <a:lnTo>
                      <a:pt x="92" y="0"/>
                    </a:lnTo>
                    <a:lnTo>
                      <a:pt x="0" y="0"/>
                    </a:lnTo>
                    <a:lnTo>
                      <a:pt x="5" y="141"/>
                    </a:lnTo>
                    <a:lnTo>
                      <a:pt x="24" y="278"/>
                    </a:lnTo>
                    <a:lnTo>
                      <a:pt x="52" y="411"/>
                    </a:lnTo>
                    <a:lnTo>
                      <a:pt x="92" y="540"/>
                    </a:lnTo>
                    <a:lnTo>
                      <a:pt x="141" y="661"/>
                    </a:lnTo>
                    <a:lnTo>
                      <a:pt x="200" y="775"/>
                    </a:lnTo>
                    <a:lnTo>
                      <a:pt x="269" y="881"/>
                    </a:lnTo>
                    <a:lnTo>
                      <a:pt x="344" y="979"/>
                    </a:lnTo>
                    <a:lnTo>
                      <a:pt x="427" y="1068"/>
                    </a:lnTo>
                    <a:lnTo>
                      <a:pt x="517" y="1149"/>
                    </a:lnTo>
                    <a:lnTo>
                      <a:pt x="615" y="1217"/>
                    </a:lnTo>
                    <a:lnTo>
                      <a:pt x="718" y="1275"/>
                    </a:lnTo>
                    <a:lnTo>
                      <a:pt x="826" y="1322"/>
                    </a:lnTo>
                    <a:lnTo>
                      <a:pt x="940" y="1354"/>
                    </a:lnTo>
                    <a:lnTo>
                      <a:pt x="1056" y="1377"/>
                    </a:lnTo>
                    <a:lnTo>
                      <a:pt x="1174" y="1383"/>
                    </a:lnTo>
                    <a:lnTo>
                      <a:pt x="1174" y="1275"/>
                    </a:lnTo>
                    <a:close/>
                  </a:path>
                </a:pathLst>
              </a:custGeom>
              <a:solidFill>
                <a:srgbClr val="33CC33">
                  <a:alpha val="100000"/>
                </a:srgbClr>
              </a:solidFill>
              <a:ln w="9525">
                <a:noFill/>
              </a:ln>
            </p:spPr>
            <p:txBody>
              <a:bodyPr/>
              <a:lstStyle/>
              <a:p>
                <a:endParaRPr lang="en-US"/>
              </a:p>
            </p:txBody>
          </p:sp>
          <p:sp>
            <p:nvSpPr>
              <p:cNvPr id="11328" name="Freeform 25"/>
              <p:cNvSpPr/>
              <p:nvPr/>
            </p:nvSpPr>
            <p:spPr>
              <a:xfrm>
                <a:off x="763" y="3776"/>
                <a:ext cx="506" cy="299"/>
              </a:xfrm>
              <a:custGeom>
                <a:avLst/>
                <a:gdLst>
                  <a:gd name="txL" fmla="*/ 0 w 1012"/>
                  <a:gd name="txT" fmla="*/ 0 h 1193"/>
                  <a:gd name="txR" fmla="*/ 1012 w 1012"/>
                  <a:gd name="txB" fmla="*/ 1193 h 1193"/>
                </a:gdLst>
                <a:ahLst/>
                <a:cxnLst>
                  <a:cxn ang="0">
                    <a:pos x="8" y="0"/>
                  </a:cxn>
                  <a:cxn ang="0">
                    <a:pos x="8" y="0"/>
                  </a:cxn>
                  <a:cxn ang="0">
                    <a:pos x="7" y="0"/>
                  </a:cxn>
                  <a:cxn ang="0">
                    <a:pos x="6" y="0"/>
                  </a:cxn>
                  <a:cxn ang="0">
                    <a:pos x="6" y="0"/>
                  </a:cxn>
                  <a:cxn ang="0">
                    <a:pos x="5" y="0"/>
                  </a:cxn>
                  <a:cxn ang="0">
                    <a:pos x="4" y="0"/>
                  </a:cxn>
                  <a:cxn ang="0">
                    <a:pos x="4" y="0"/>
                  </a:cxn>
                  <a:cxn ang="0">
                    <a:pos x="3" y="0"/>
                  </a:cxn>
                  <a:cxn ang="0">
                    <a:pos x="3" y="0"/>
                  </a:cxn>
                  <a:cxn ang="0">
                    <a:pos x="2" y="0"/>
                  </a:cxn>
                  <a:cxn ang="0">
                    <a:pos x="2" y="0"/>
                  </a:cxn>
                  <a:cxn ang="0">
                    <a:pos x="2" y="0"/>
                  </a:cxn>
                  <a:cxn ang="0">
                    <a:pos x="2" y="0"/>
                  </a:cxn>
                  <a:cxn ang="0">
                    <a:pos x="1" y="0"/>
                  </a:cxn>
                  <a:cxn ang="0">
                    <a:pos x="1" y="0"/>
                  </a:cxn>
                  <a:cxn ang="0">
                    <a:pos x="1" y="0"/>
                  </a:cxn>
                  <a:cxn ang="0">
                    <a:pos x="0" y="0"/>
                  </a:cxn>
                  <a:cxn ang="0">
                    <a:pos x="1" y="0"/>
                  </a:cxn>
                  <a:cxn ang="0">
                    <a:pos x="1" y="0"/>
                  </a:cxn>
                  <a:cxn ang="0">
                    <a:pos x="1" y="0"/>
                  </a:cxn>
                  <a:cxn ang="0">
                    <a:pos x="1" y="0"/>
                  </a:cxn>
                  <a:cxn ang="0">
                    <a:pos x="1" y="0"/>
                  </a:cxn>
                  <a:cxn ang="0">
                    <a:pos x="2" y="0"/>
                  </a:cxn>
                  <a:cxn ang="0">
                    <a:pos x="2" y="0"/>
                  </a:cxn>
                  <a:cxn ang="0">
                    <a:pos x="3" y="0"/>
                  </a:cxn>
                  <a:cxn ang="0">
                    <a:pos x="3" y="0"/>
                  </a:cxn>
                  <a:cxn ang="0">
                    <a:pos x="4" y="0"/>
                  </a:cxn>
                  <a:cxn ang="0">
                    <a:pos x="5" y="0"/>
                  </a:cxn>
                  <a:cxn ang="0">
                    <a:pos x="5" y="0"/>
                  </a:cxn>
                  <a:cxn ang="0">
                    <a:pos x="6" y="0"/>
                  </a:cxn>
                  <a:cxn ang="0">
                    <a:pos x="7" y="0"/>
                  </a:cxn>
                  <a:cxn ang="0">
                    <a:pos x="8" y="0"/>
                  </a:cxn>
                  <a:cxn ang="0">
                    <a:pos x="8" y="0"/>
                  </a:cxn>
                  <a:cxn ang="0">
                    <a:pos x="8" y="0"/>
                  </a:cxn>
                </a:cxnLst>
                <a:rect l="txL" t="txT" r="txR" b="txB"/>
                <a:pathLst>
                  <a:path w="1012" h="1193">
                    <a:moveTo>
                      <a:pt x="1012" y="1085"/>
                    </a:moveTo>
                    <a:lnTo>
                      <a:pt x="918" y="1078"/>
                    </a:lnTo>
                    <a:lnTo>
                      <a:pt x="827" y="1065"/>
                    </a:lnTo>
                    <a:lnTo>
                      <a:pt x="738" y="1037"/>
                    </a:lnTo>
                    <a:lnTo>
                      <a:pt x="654" y="1000"/>
                    </a:lnTo>
                    <a:lnTo>
                      <a:pt x="574" y="954"/>
                    </a:lnTo>
                    <a:lnTo>
                      <a:pt x="498" y="899"/>
                    </a:lnTo>
                    <a:lnTo>
                      <a:pt x="426" y="838"/>
                    </a:lnTo>
                    <a:lnTo>
                      <a:pt x="362" y="767"/>
                    </a:lnTo>
                    <a:lnTo>
                      <a:pt x="302" y="692"/>
                    </a:lnTo>
                    <a:lnTo>
                      <a:pt x="249" y="607"/>
                    </a:lnTo>
                    <a:lnTo>
                      <a:pt x="203" y="518"/>
                    </a:lnTo>
                    <a:lnTo>
                      <a:pt x="164" y="423"/>
                    </a:lnTo>
                    <a:lnTo>
                      <a:pt x="132" y="322"/>
                    </a:lnTo>
                    <a:lnTo>
                      <a:pt x="109" y="220"/>
                    </a:lnTo>
                    <a:lnTo>
                      <a:pt x="97" y="112"/>
                    </a:lnTo>
                    <a:lnTo>
                      <a:pt x="92" y="0"/>
                    </a:lnTo>
                    <a:lnTo>
                      <a:pt x="0" y="0"/>
                    </a:lnTo>
                    <a:lnTo>
                      <a:pt x="5" y="122"/>
                    </a:lnTo>
                    <a:lnTo>
                      <a:pt x="20" y="239"/>
                    </a:lnTo>
                    <a:lnTo>
                      <a:pt x="46" y="355"/>
                    </a:lnTo>
                    <a:lnTo>
                      <a:pt x="79" y="465"/>
                    </a:lnTo>
                    <a:lnTo>
                      <a:pt x="122" y="569"/>
                    </a:lnTo>
                    <a:lnTo>
                      <a:pt x="173" y="668"/>
                    </a:lnTo>
                    <a:lnTo>
                      <a:pt x="231" y="758"/>
                    </a:lnTo>
                    <a:lnTo>
                      <a:pt x="296" y="844"/>
                    </a:lnTo>
                    <a:lnTo>
                      <a:pt x="368" y="920"/>
                    </a:lnTo>
                    <a:lnTo>
                      <a:pt x="447" y="989"/>
                    </a:lnTo>
                    <a:lnTo>
                      <a:pt x="530" y="1049"/>
                    </a:lnTo>
                    <a:lnTo>
                      <a:pt x="619" y="1100"/>
                    </a:lnTo>
                    <a:lnTo>
                      <a:pt x="711" y="1139"/>
                    </a:lnTo>
                    <a:lnTo>
                      <a:pt x="811" y="1169"/>
                    </a:lnTo>
                    <a:lnTo>
                      <a:pt x="910" y="1187"/>
                    </a:lnTo>
                    <a:lnTo>
                      <a:pt x="1012" y="1193"/>
                    </a:lnTo>
                    <a:lnTo>
                      <a:pt x="1012" y="1085"/>
                    </a:lnTo>
                    <a:close/>
                  </a:path>
                </a:pathLst>
              </a:custGeom>
              <a:solidFill>
                <a:srgbClr val="33CC33">
                  <a:alpha val="100000"/>
                </a:srgbClr>
              </a:solidFill>
              <a:ln w="9525">
                <a:noFill/>
              </a:ln>
            </p:spPr>
            <p:txBody>
              <a:bodyPr/>
              <a:lstStyle/>
              <a:p>
                <a:endParaRPr lang="en-US"/>
              </a:p>
            </p:txBody>
          </p:sp>
          <p:sp>
            <p:nvSpPr>
              <p:cNvPr id="11329" name="Freeform 26"/>
              <p:cNvSpPr/>
              <p:nvPr/>
            </p:nvSpPr>
            <p:spPr>
              <a:xfrm>
                <a:off x="401" y="3639"/>
                <a:ext cx="636" cy="374"/>
              </a:xfrm>
              <a:custGeom>
                <a:avLst/>
                <a:gdLst>
                  <a:gd name="txL" fmla="*/ 0 w 1271"/>
                  <a:gd name="txT" fmla="*/ 0 h 1495"/>
                  <a:gd name="txR" fmla="*/ 1271 w 1271"/>
                  <a:gd name="txB" fmla="*/ 1495 h 1495"/>
                </a:gdLst>
                <a:ahLst/>
                <a:cxnLst>
                  <a:cxn ang="0">
                    <a:pos x="10" y="0"/>
                  </a:cxn>
                  <a:cxn ang="0">
                    <a:pos x="10" y="0"/>
                  </a:cxn>
                  <a:cxn ang="0">
                    <a:pos x="9" y="0"/>
                  </a:cxn>
                  <a:cxn ang="0">
                    <a:pos x="8" y="0"/>
                  </a:cxn>
                  <a:cxn ang="0">
                    <a:pos x="7" y="0"/>
                  </a:cxn>
                  <a:cxn ang="0">
                    <a:pos x="7" y="0"/>
                  </a:cxn>
                  <a:cxn ang="0">
                    <a:pos x="6" y="0"/>
                  </a:cxn>
                  <a:cxn ang="0">
                    <a:pos x="6" y="0"/>
                  </a:cxn>
                  <a:cxn ang="0">
                    <a:pos x="5" y="0"/>
                  </a:cxn>
                  <a:cxn ang="0">
                    <a:pos x="4" y="0"/>
                  </a:cxn>
                  <a:cxn ang="0">
                    <a:pos x="4" y="0"/>
                  </a:cxn>
                  <a:cxn ang="0">
                    <a:pos x="4" y="0"/>
                  </a:cxn>
                  <a:cxn ang="0">
                    <a:pos x="3" y="0"/>
                  </a:cxn>
                  <a:cxn ang="0">
                    <a:pos x="3" y="0"/>
                  </a:cxn>
                  <a:cxn ang="0">
                    <a:pos x="3" y="0"/>
                  </a:cxn>
                  <a:cxn ang="0">
                    <a:pos x="3" y="0"/>
                  </a:cxn>
                  <a:cxn ang="0">
                    <a:pos x="3" y="0"/>
                  </a:cxn>
                  <a:cxn ang="0">
                    <a:pos x="0" y="0"/>
                  </a:cxn>
                  <a:cxn ang="0">
                    <a:pos x="1" y="0"/>
                  </a:cxn>
                  <a:cxn ang="0">
                    <a:pos x="1" y="0"/>
                  </a:cxn>
                  <a:cxn ang="0">
                    <a:pos x="1" y="0"/>
                  </a:cxn>
                  <a:cxn ang="0">
                    <a:pos x="1" y="0"/>
                  </a:cxn>
                  <a:cxn ang="0">
                    <a:pos x="2" y="0"/>
                  </a:cxn>
                  <a:cxn ang="0">
                    <a:pos x="2" y="0"/>
                  </a:cxn>
                  <a:cxn ang="0">
                    <a:pos x="3" y="0"/>
                  </a:cxn>
                  <a:cxn ang="0">
                    <a:pos x="3" y="0"/>
                  </a:cxn>
                  <a:cxn ang="0">
                    <a:pos x="4" y="0"/>
                  </a:cxn>
                  <a:cxn ang="0">
                    <a:pos x="5" y="0"/>
                  </a:cxn>
                  <a:cxn ang="0">
                    <a:pos x="6" y="0"/>
                  </a:cxn>
                  <a:cxn ang="0">
                    <a:pos x="7" y="0"/>
                  </a:cxn>
                  <a:cxn ang="0">
                    <a:pos x="7" y="0"/>
                  </a:cxn>
                  <a:cxn ang="0">
                    <a:pos x="8" y="0"/>
                  </a:cxn>
                  <a:cxn ang="0">
                    <a:pos x="9" y="0"/>
                  </a:cxn>
                  <a:cxn ang="0">
                    <a:pos x="10" y="0"/>
                  </a:cxn>
                  <a:cxn ang="0">
                    <a:pos x="10" y="0"/>
                  </a:cxn>
                </a:cxnLst>
                <a:rect l="txL" t="txT" r="txR" b="txB"/>
                <a:pathLst>
                  <a:path w="1271" h="1495">
                    <a:moveTo>
                      <a:pt x="1271" y="1163"/>
                    </a:moveTo>
                    <a:lnTo>
                      <a:pt x="1168" y="1159"/>
                    </a:lnTo>
                    <a:lnTo>
                      <a:pt x="1071" y="1141"/>
                    </a:lnTo>
                    <a:lnTo>
                      <a:pt x="975" y="1112"/>
                    </a:lnTo>
                    <a:lnTo>
                      <a:pt x="888" y="1073"/>
                    </a:lnTo>
                    <a:lnTo>
                      <a:pt x="800" y="1023"/>
                    </a:lnTo>
                    <a:lnTo>
                      <a:pt x="716" y="965"/>
                    </a:lnTo>
                    <a:lnTo>
                      <a:pt x="642" y="898"/>
                    </a:lnTo>
                    <a:lnTo>
                      <a:pt x="571" y="822"/>
                    </a:lnTo>
                    <a:lnTo>
                      <a:pt x="508" y="742"/>
                    </a:lnTo>
                    <a:lnTo>
                      <a:pt x="451" y="650"/>
                    </a:lnTo>
                    <a:lnTo>
                      <a:pt x="401" y="554"/>
                    </a:lnTo>
                    <a:lnTo>
                      <a:pt x="359" y="453"/>
                    </a:lnTo>
                    <a:lnTo>
                      <a:pt x="326" y="346"/>
                    </a:lnTo>
                    <a:lnTo>
                      <a:pt x="302" y="236"/>
                    </a:lnTo>
                    <a:lnTo>
                      <a:pt x="287" y="119"/>
                    </a:lnTo>
                    <a:lnTo>
                      <a:pt x="283" y="0"/>
                    </a:lnTo>
                    <a:lnTo>
                      <a:pt x="0" y="0"/>
                    </a:lnTo>
                    <a:lnTo>
                      <a:pt x="6" y="152"/>
                    </a:lnTo>
                    <a:lnTo>
                      <a:pt x="27" y="301"/>
                    </a:lnTo>
                    <a:lnTo>
                      <a:pt x="57" y="442"/>
                    </a:lnTo>
                    <a:lnTo>
                      <a:pt x="101" y="582"/>
                    </a:lnTo>
                    <a:lnTo>
                      <a:pt x="153" y="710"/>
                    </a:lnTo>
                    <a:lnTo>
                      <a:pt x="218" y="835"/>
                    </a:lnTo>
                    <a:lnTo>
                      <a:pt x="291" y="948"/>
                    </a:lnTo>
                    <a:lnTo>
                      <a:pt x="372" y="1056"/>
                    </a:lnTo>
                    <a:lnTo>
                      <a:pt x="462" y="1154"/>
                    </a:lnTo>
                    <a:lnTo>
                      <a:pt x="562" y="1240"/>
                    </a:lnTo>
                    <a:lnTo>
                      <a:pt x="666" y="1314"/>
                    </a:lnTo>
                    <a:lnTo>
                      <a:pt x="776" y="1377"/>
                    </a:lnTo>
                    <a:lnTo>
                      <a:pt x="894" y="1429"/>
                    </a:lnTo>
                    <a:lnTo>
                      <a:pt x="1016" y="1464"/>
                    </a:lnTo>
                    <a:lnTo>
                      <a:pt x="1142" y="1488"/>
                    </a:lnTo>
                    <a:lnTo>
                      <a:pt x="1271" y="1495"/>
                    </a:lnTo>
                    <a:lnTo>
                      <a:pt x="1271" y="1163"/>
                    </a:lnTo>
                    <a:close/>
                  </a:path>
                </a:pathLst>
              </a:custGeom>
              <a:solidFill>
                <a:srgbClr val="33CC33">
                  <a:alpha val="100000"/>
                </a:srgbClr>
              </a:solidFill>
              <a:ln w="9525">
                <a:noFill/>
              </a:ln>
            </p:spPr>
            <p:txBody>
              <a:bodyPr/>
              <a:lstStyle/>
              <a:p>
                <a:endParaRPr lang="en-US"/>
              </a:p>
            </p:txBody>
          </p:sp>
          <p:sp>
            <p:nvSpPr>
              <p:cNvPr id="11330" name="Freeform 27"/>
              <p:cNvSpPr/>
              <p:nvPr/>
            </p:nvSpPr>
            <p:spPr>
              <a:xfrm>
                <a:off x="368" y="3639"/>
                <a:ext cx="669" cy="393"/>
              </a:xfrm>
              <a:custGeom>
                <a:avLst/>
                <a:gdLst>
                  <a:gd name="txL" fmla="*/ 0 w 1337"/>
                  <a:gd name="txT" fmla="*/ 0 h 1572"/>
                  <a:gd name="txR" fmla="*/ 1337 w 1337"/>
                  <a:gd name="txB" fmla="*/ 1572 h 1572"/>
                </a:gdLst>
                <a:ahLst/>
                <a:cxnLst>
                  <a:cxn ang="0">
                    <a:pos x="0" y="0"/>
                  </a:cxn>
                  <a:cxn ang="0">
                    <a:pos x="1" y="0"/>
                  </a:cxn>
                  <a:cxn ang="0">
                    <a:pos x="1" y="0"/>
                  </a:cxn>
                  <a:cxn ang="0">
                    <a:pos x="1" y="0"/>
                  </a:cxn>
                  <a:cxn ang="0">
                    <a:pos x="1" y="0"/>
                  </a:cxn>
                  <a:cxn ang="0">
                    <a:pos x="2" y="0"/>
                  </a:cxn>
                  <a:cxn ang="0">
                    <a:pos x="2" y="0"/>
                  </a:cxn>
                  <a:cxn ang="0">
                    <a:pos x="3" y="0"/>
                  </a:cxn>
                  <a:cxn ang="0">
                    <a:pos x="4" y="0"/>
                  </a:cxn>
                  <a:cxn ang="0">
                    <a:pos x="4" y="0"/>
                  </a:cxn>
                  <a:cxn ang="0">
                    <a:pos x="5" y="0"/>
                  </a:cxn>
                  <a:cxn ang="0">
                    <a:pos x="6" y="0"/>
                  </a:cxn>
                  <a:cxn ang="0">
                    <a:pos x="7" y="0"/>
                  </a:cxn>
                  <a:cxn ang="0">
                    <a:pos x="8" y="0"/>
                  </a:cxn>
                  <a:cxn ang="0">
                    <a:pos x="9" y="0"/>
                  </a:cxn>
                  <a:cxn ang="0">
                    <a:pos x="10" y="0"/>
                  </a:cxn>
                  <a:cxn ang="0">
                    <a:pos x="11" y="0"/>
                  </a:cxn>
                  <a:cxn ang="0">
                    <a:pos x="11" y="0"/>
                  </a:cxn>
                  <a:cxn ang="0">
                    <a:pos x="10" y="0"/>
                  </a:cxn>
                  <a:cxn ang="0">
                    <a:pos x="9" y="0"/>
                  </a:cxn>
                  <a:cxn ang="0">
                    <a:pos x="8" y="0"/>
                  </a:cxn>
                  <a:cxn ang="0">
                    <a:pos x="7" y="0"/>
                  </a:cxn>
                  <a:cxn ang="0">
                    <a:pos x="6" y="0"/>
                  </a:cxn>
                  <a:cxn ang="0">
                    <a:pos x="6" y="0"/>
                  </a:cxn>
                  <a:cxn ang="0">
                    <a:pos x="5" y="0"/>
                  </a:cxn>
                  <a:cxn ang="0">
                    <a:pos x="4" y="0"/>
                  </a:cxn>
                  <a:cxn ang="0">
                    <a:pos x="3" y="0"/>
                  </a:cxn>
                  <a:cxn ang="0">
                    <a:pos x="3" y="0"/>
                  </a:cxn>
                  <a:cxn ang="0">
                    <a:pos x="2" y="0"/>
                  </a:cxn>
                  <a:cxn ang="0">
                    <a:pos x="2" y="0"/>
                  </a:cxn>
                  <a:cxn ang="0">
                    <a:pos x="2" y="0"/>
                  </a:cxn>
                  <a:cxn ang="0">
                    <a:pos x="1" y="0"/>
                  </a:cxn>
                  <a:cxn ang="0">
                    <a:pos x="1" y="0"/>
                  </a:cxn>
                  <a:cxn ang="0">
                    <a:pos x="1" y="0"/>
                  </a:cxn>
                  <a:cxn ang="0">
                    <a:pos x="0" y="0"/>
                  </a:cxn>
                </a:cxnLst>
                <a:rect l="txL" t="txT" r="txR" b="txB"/>
                <a:pathLst>
                  <a:path w="1337" h="1572">
                    <a:moveTo>
                      <a:pt x="0" y="0"/>
                    </a:moveTo>
                    <a:lnTo>
                      <a:pt x="6" y="160"/>
                    </a:lnTo>
                    <a:lnTo>
                      <a:pt x="26" y="316"/>
                    </a:lnTo>
                    <a:lnTo>
                      <a:pt x="61" y="468"/>
                    </a:lnTo>
                    <a:lnTo>
                      <a:pt x="106" y="612"/>
                    </a:lnTo>
                    <a:lnTo>
                      <a:pt x="161" y="749"/>
                    </a:lnTo>
                    <a:lnTo>
                      <a:pt x="228" y="879"/>
                    </a:lnTo>
                    <a:lnTo>
                      <a:pt x="305" y="999"/>
                    </a:lnTo>
                    <a:lnTo>
                      <a:pt x="391" y="1112"/>
                    </a:lnTo>
                    <a:lnTo>
                      <a:pt x="487" y="1213"/>
                    </a:lnTo>
                    <a:lnTo>
                      <a:pt x="589" y="1304"/>
                    </a:lnTo>
                    <a:lnTo>
                      <a:pt x="700" y="1382"/>
                    </a:lnTo>
                    <a:lnTo>
                      <a:pt x="816" y="1447"/>
                    </a:lnTo>
                    <a:lnTo>
                      <a:pt x="939" y="1500"/>
                    </a:lnTo>
                    <a:lnTo>
                      <a:pt x="1068" y="1541"/>
                    </a:lnTo>
                    <a:lnTo>
                      <a:pt x="1201" y="1565"/>
                    </a:lnTo>
                    <a:lnTo>
                      <a:pt x="1337" y="1572"/>
                    </a:lnTo>
                    <a:lnTo>
                      <a:pt x="1337" y="1464"/>
                    </a:lnTo>
                    <a:lnTo>
                      <a:pt x="1209" y="1455"/>
                    </a:lnTo>
                    <a:lnTo>
                      <a:pt x="1084" y="1435"/>
                    </a:lnTo>
                    <a:lnTo>
                      <a:pt x="965" y="1398"/>
                    </a:lnTo>
                    <a:lnTo>
                      <a:pt x="852" y="1348"/>
                    </a:lnTo>
                    <a:lnTo>
                      <a:pt x="742" y="1286"/>
                    </a:lnTo>
                    <a:lnTo>
                      <a:pt x="641" y="1214"/>
                    </a:lnTo>
                    <a:lnTo>
                      <a:pt x="544" y="1130"/>
                    </a:lnTo>
                    <a:lnTo>
                      <a:pt x="456" y="1035"/>
                    </a:lnTo>
                    <a:lnTo>
                      <a:pt x="376" y="931"/>
                    </a:lnTo>
                    <a:lnTo>
                      <a:pt x="304" y="817"/>
                    </a:lnTo>
                    <a:lnTo>
                      <a:pt x="243" y="698"/>
                    </a:lnTo>
                    <a:lnTo>
                      <a:pt x="189" y="570"/>
                    </a:lnTo>
                    <a:lnTo>
                      <a:pt x="148" y="436"/>
                    </a:lnTo>
                    <a:lnTo>
                      <a:pt x="116" y="297"/>
                    </a:lnTo>
                    <a:lnTo>
                      <a:pt x="98" y="149"/>
                    </a:lnTo>
                    <a:lnTo>
                      <a:pt x="92" y="0"/>
                    </a:lnTo>
                    <a:lnTo>
                      <a:pt x="0" y="0"/>
                    </a:lnTo>
                    <a:close/>
                  </a:path>
                </a:pathLst>
              </a:custGeom>
              <a:solidFill>
                <a:srgbClr val="33CC33">
                  <a:alpha val="100000"/>
                </a:srgbClr>
              </a:solidFill>
              <a:ln w="9525">
                <a:noFill/>
              </a:ln>
            </p:spPr>
            <p:txBody>
              <a:bodyPr/>
              <a:lstStyle/>
              <a:p>
                <a:endParaRPr lang="en-US"/>
              </a:p>
            </p:txBody>
          </p:sp>
          <p:sp>
            <p:nvSpPr>
              <p:cNvPr id="11331" name="Freeform 28"/>
              <p:cNvSpPr/>
              <p:nvPr/>
            </p:nvSpPr>
            <p:spPr>
              <a:xfrm>
                <a:off x="17" y="3423"/>
                <a:ext cx="889" cy="527"/>
              </a:xfrm>
              <a:custGeom>
                <a:avLst/>
                <a:gdLst>
                  <a:gd name="txL" fmla="*/ 0 w 1272"/>
                  <a:gd name="txT" fmla="*/ 0 h 1495"/>
                  <a:gd name="txR" fmla="*/ 1272 w 1272"/>
                  <a:gd name="txB" fmla="*/ 1495 h 1495"/>
                </a:gdLst>
                <a:ahLst/>
                <a:cxnLst>
                  <a:cxn ang="0">
                    <a:pos x="80" y="0"/>
                  </a:cxn>
                  <a:cxn ang="0">
                    <a:pos x="80" y="0"/>
                  </a:cxn>
                  <a:cxn ang="0">
                    <a:pos x="79" y="0"/>
                  </a:cxn>
                  <a:cxn ang="0">
                    <a:pos x="77" y="0"/>
                  </a:cxn>
                  <a:cxn ang="0">
                    <a:pos x="74" y="0"/>
                  </a:cxn>
                  <a:cxn ang="0">
                    <a:pos x="71" y="0"/>
                  </a:cxn>
                  <a:cxn ang="0">
                    <a:pos x="67" y="0"/>
                  </a:cxn>
                  <a:cxn ang="0">
                    <a:pos x="62" y="0"/>
                  </a:cxn>
                  <a:cxn ang="0">
                    <a:pos x="57" y="1"/>
                  </a:cxn>
                  <a:cxn ang="0">
                    <a:pos x="52" y="1"/>
                  </a:cxn>
                  <a:cxn ang="0">
                    <a:pos x="45" y="1"/>
                  </a:cxn>
                  <a:cxn ang="0">
                    <a:pos x="38" y="1"/>
                  </a:cxn>
                  <a:cxn ang="0">
                    <a:pos x="31" y="1"/>
                  </a:cxn>
                  <a:cxn ang="0">
                    <a:pos x="24" y="1"/>
                  </a:cxn>
                  <a:cxn ang="0">
                    <a:pos x="17" y="1"/>
                  </a:cxn>
                  <a:cxn ang="0">
                    <a:pos x="8" y="1"/>
                  </a:cxn>
                  <a:cxn ang="0">
                    <a:pos x="0" y="1"/>
                  </a:cxn>
                  <a:cxn ang="0">
                    <a:pos x="0" y="1"/>
                  </a:cxn>
                  <a:cxn ang="0">
                    <a:pos x="10" y="1"/>
                  </a:cxn>
                  <a:cxn ang="0">
                    <a:pos x="21" y="1"/>
                  </a:cxn>
                  <a:cxn ang="0">
                    <a:pos x="31" y="1"/>
                  </a:cxn>
                  <a:cxn ang="0">
                    <a:pos x="40" y="1"/>
                  </a:cxn>
                  <a:cxn ang="0">
                    <a:pos x="50" y="1"/>
                  </a:cxn>
                  <a:cxn ang="0">
                    <a:pos x="58" y="1"/>
                  </a:cxn>
                  <a:cxn ang="0">
                    <a:pos x="66" y="1"/>
                  </a:cxn>
                  <a:cxn ang="0">
                    <a:pos x="73" y="1"/>
                  </a:cxn>
                  <a:cxn ang="0">
                    <a:pos x="80" y="1"/>
                  </a:cxn>
                  <a:cxn ang="0">
                    <a:pos x="86" y="1"/>
                  </a:cxn>
                  <a:cxn ang="0">
                    <a:pos x="92" y="0"/>
                  </a:cxn>
                  <a:cxn ang="0">
                    <a:pos x="96" y="0"/>
                  </a:cxn>
                  <a:cxn ang="0">
                    <a:pos x="99" y="0"/>
                  </a:cxn>
                  <a:cxn ang="0">
                    <a:pos x="101" y="0"/>
                  </a:cxn>
                  <a:cxn ang="0">
                    <a:pos x="103" y="0"/>
                  </a:cxn>
                  <a:cxn ang="0">
                    <a:pos x="103" y="0"/>
                  </a:cxn>
                  <a:cxn ang="0">
                    <a:pos x="80" y="0"/>
                  </a:cxn>
                </a:cxnLst>
                <a:rect l="txL" t="txT" r="txR" b="txB"/>
                <a:pathLst>
                  <a:path w="1272" h="1495">
                    <a:moveTo>
                      <a:pt x="989" y="0"/>
                    </a:moveTo>
                    <a:lnTo>
                      <a:pt x="984" y="121"/>
                    </a:lnTo>
                    <a:lnTo>
                      <a:pt x="969" y="236"/>
                    </a:lnTo>
                    <a:lnTo>
                      <a:pt x="945" y="348"/>
                    </a:lnTo>
                    <a:lnTo>
                      <a:pt x="913" y="452"/>
                    </a:lnTo>
                    <a:lnTo>
                      <a:pt x="871" y="554"/>
                    </a:lnTo>
                    <a:lnTo>
                      <a:pt x="820" y="650"/>
                    </a:lnTo>
                    <a:lnTo>
                      <a:pt x="764" y="742"/>
                    </a:lnTo>
                    <a:lnTo>
                      <a:pt x="700" y="823"/>
                    </a:lnTo>
                    <a:lnTo>
                      <a:pt x="632" y="897"/>
                    </a:lnTo>
                    <a:lnTo>
                      <a:pt x="553" y="964"/>
                    </a:lnTo>
                    <a:lnTo>
                      <a:pt x="472" y="1023"/>
                    </a:lnTo>
                    <a:lnTo>
                      <a:pt x="385" y="1072"/>
                    </a:lnTo>
                    <a:lnTo>
                      <a:pt x="295" y="1111"/>
                    </a:lnTo>
                    <a:lnTo>
                      <a:pt x="201" y="1139"/>
                    </a:lnTo>
                    <a:lnTo>
                      <a:pt x="102" y="1157"/>
                    </a:lnTo>
                    <a:lnTo>
                      <a:pt x="0" y="1162"/>
                    </a:lnTo>
                    <a:lnTo>
                      <a:pt x="0" y="1495"/>
                    </a:lnTo>
                    <a:lnTo>
                      <a:pt x="130" y="1487"/>
                    </a:lnTo>
                    <a:lnTo>
                      <a:pt x="254" y="1463"/>
                    </a:lnTo>
                    <a:lnTo>
                      <a:pt x="377" y="1428"/>
                    </a:lnTo>
                    <a:lnTo>
                      <a:pt x="493" y="1376"/>
                    </a:lnTo>
                    <a:lnTo>
                      <a:pt x="605" y="1314"/>
                    </a:lnTo>
                    <a:lnTo>
                      <a:pt x="711" y="1239"/>
                    </a:lnTo>
                    <a:lnTo>
                      <a:pt x="807" y="1153"/>
                    </a:lnTo>
                    <a:lnTo>
                      <a:pt x="899" y="1057"/>
                    </a:lnTo>
                    <a:lnTo>
                      <a:pt x="980" y="950"/>
                    </a:lnTo>
                    <a:lnTo>
                      <a:pt x="1054" y="837"/>
                    </a:lnTo>
                    <a:lnTo>
                      <a:pt x="1117" y="712"/>
                    </a:lnTo>
                    <a:lnTo>
                      <a:pt x="1171" y="581"/>
                    </a:lnTo>
                    <a:lnTo>
                      <a:pt x="1214" y="444"/>
                    </a:lnTo>
                    <a:lnTo>
                      <a:pt x="1244" y="300"/>
                    </a:lnTo>
                    <a:lnTo>
                      <a:pt x="1264" y="152"/>
                    </a:lnTo>
                    <a:lnTo>
                      <a:pt x="1272" y="0"/>
                    </a:lnTo>
                    <a:lnTo>
                      <a:pt x="989" y="0"/>
                    </a:lnTo>
                    <a:close/>
                  </a:path>
                </a:pathLst>
              </a:custGeom>
              <a:noFill/>
              <a:ln w="9525">
                <a:noFill/>
              </a:ln>
            </p:spPr>
            <p:txBody>
              <a:bodyPr/>
              <a:lstStyle/>
              <a:p>
                <a:endParaRPr lang="en-US"/>
              </a:p>
            </p:txBody>
          </p:sp>
          <p:sp>
            <p:nvSpPr>
              <p:cNvPr id="11332" name="Freeform 29"/>
              <p:cNvSpPr/>
              <p:nvPr/>
            </p:nvSpPr>
            <p:spPr>
              <a:xfrm>
                <a:off x="17" y="3423"/>
                <a:ext cx="937" cy="554"/>
              </a:xfrm>
              <a:custGeom>
                <a:avLst/>
                <a:gdLst>
                  <a:gd name="txL" fmla="*/ 0 w 1338"/>
                  <a:gd name="txT" fmla="*/ 0 h 1572"/>
                  <a:gd name="txR" fmla="*/ 1338 w 1338"/>
                  <a:gd name="txB" fmla="*/ 1572 h 1572"/>
                </a:gdLst>
                <a:ahLst/>
                <a:cxnLst>
                  <a:cxn ang="0">
                    <a:pos x="0" y="1"/>
                  </a:cxn>
                  <a:cxn ang="0">
                    <a:pos x="11" y="1"/>
                  </a:cxn>
                  <a:cxn ang="0">
                    <a:pos x="22" y="1"/>
                  </a:cxn>
                  <a:cxn ang="0">
                    <a:pos x="33" y="1"/>
                  </a:cxn>
                  <a:cxn ang="0">
                    <a:pos x="43" y="1"/>
                  </a:cxn>
                  <a:cxn ang="0">
                    <a:pos x="53" y="1"/>
                  </a:cxn>
                  <a:cxn ang="0">
                    <a:pos x="62" y="1"/>
                  </a:cxn>
                  <a:cxn ang="0">
                    <a:pos x="70" y="1"/>
                  </a:cxn>
                  <a:cxn ang="0">
                    <a:pos x="78" y="1"/>
                  </a:cxn>
                  <a:cxn ang="0">
                    <a:pos x="85" y="1"/>
                  </a:cxn>
                  <a:cxn ang="0">
                    <a:pos x="92" y="1"/>
                  </a:cxn>
                  <a:cxn ang="0">
                    <a:pos x="97" y="0"/>
                  </a:cxn>
                  <a:cxn ang="0">
                    <a:pos x="102" y="0"/>
                  </a:cxn>
                  <a:cxn ang="0">
                    <a:pos x="106" y="0"/>
                  </a:cxn>
                  <a:cxn ang="0">
                    <a:pos x="109" y="0"/>
                  </a:cxn>
                  <a:cxn ang="0">
                    <a:pos x="110" y="0"/>
                  </a:cxn>
                  <a:cxn ang="0">
                    <a:pos x="111" y="0"/>
                  </a:cxn>
                  <a:cxn ang="0">
                    <a:pos x="103" y="0"/>
                  </a:cxn>
                  <a:cxn ang="0">
                    <a:pos x="102" y="0"/>
                  </a:cxn>
                  <a:cxn ang="0">
                    <a:pos x="101" y="0"/>
                  </a:cxn>
                  <a:cxn ang="0">
                    <a:pos x="98" y="0"/>
                  </a:cxn>
                  <a:cxn ang="0">
                    <a:pos x="95" y="0"/>
                  </a:cxn>
                  <a:cxn ang="0">
                    <a:pos x="90" y="0"/>
                  </a:cxn>
                  <a:cxn ang="0">
                    <a:pos x="85" y="1"/>
                  </a:cxn>
                  <a:cxn ang="0">
                    <a:pos x="79" y="1"/>
                  </a:cxn>
                  <a:cxn ang="0">
                    <a:pos x="73" y="1"/>
                  </a:cxn>
                  <a:cxn ang="0">
                    <a:pos x="65" y="1"/>
                  </a:cxn>
                  <a:cxn ang="0">
                    <a:pos x="58" y="1"/>
                  </a:cxn>
                  <a:cxn ang="0">
                    <a:pos x="49" y="1"/>
                  </a:cxn>
                  <a:cxn ang="0">
                    <a:pos x="40" y="1"/>
                  </a:cxn>
                  <a:cxn ang="0">
                    <a:pos x="31" y="1"/>
                  </a:cxn>
                  <a:cxn ang="0">
                    <a:pos x="21" y="1"/>
                  </a:cxn>
                  <a:cxn ang="0">
                    <a:pos x="11" y="1"/>
                  </a:cxn>
                  <a:cxn ang="0">
                    <a:pos x="0" y="1"/>
                  </a:cxn>
                  <a:cxn ang="0">
                    <a:pos x="0" y="1"/>
                  </a:cxn>
                </a:cxnLst>
                <a:rect l="txL" t="txT" r="txR" b="txB"/>
                <a:pathLst>
                  <a:path w="1338" h="1572">
                    <a:moveTo>
                      <a:pt x="0" y="1572"/>
                    </a:moveTo>
                    <a:lnTo>
                      <a:pt x="137" y="1564"/>
                    </a:lnTo>
                    <a:lnTo>
                      <a:pt x="271" y="1540"/>
                    </a:lnTo>
                    <a:lnTo>
                      <a:pt x="399" y="1501"/>
                    </a:lnTo>
                    <a:lnTo>
                      <a:pt x="521" y="1448"/>
                    </a:lnTo>
                    <a:lnTo>
                      <a:pt x="638" y="1382"/>
                    </a:lnTo>
                    <a:lnTo>
                      <a:pt x="749" y="1304"/>
                    </a:lnTo>
                    <a:lnTo>
                      <a:pt x="850" y="1213"/>
                    </a:lnTo>
                    <a:lnTo>
                      <a:pt x="947" y="1112"/>
                    </a:lnTo>
                    <a:lnTo>
                      <a:pt x="1033" y="999"/>
                    </a:lnTo>
                    <a:lnTo>
                      <a:pt x="1110" y="879"/>
                    </a:lnTo>
                    <a:lnTo>
                      <a:pt x="1176" y="749"/>
                    </a:lnTo>
                    <a:lnTo>
                      <a:pt x="1232" y="612"/>
                    </a:lnTo>
                    <a:lnTo>
                      <a:pt x="1277" y="468"/>
                    </a:lnTo>
                    <a:lnTo>
                      <a:pt x="1311" y="316"/>
                    </a:lnTo>
                    <a:lnTo>
                      <a:pt x="1332" y="160"/>
                    </a:lnTo>
                    <a:lnTo>
                      <a:pt x="1338" y="0"/>
                    </a:lnTo>
                    <a:lnTo>
                      <a:pt x="1246" y="0"/>
                    </a:lnTo>
                    <a:lnTo>
                      <a:pt x="1240" y="150"/>
                    </a:lnTo>
                    <a:lnTo>
                      <a:pt x="1221" y="297"/>
                    </a:lnTo>
                    <a:lnTo>
                      <a:pt x="1190" y="436"/>
                    </a:lnTo>
                    <a:lnTo>
                      <a:pt x="1148" y="571"/>
                    </a:lnTo>
                    <a:lnTo>
                      <a:pt x="1095" y="698"/>
                    </a:lnTo>
                    <a:lnTo>
                      <a:pt x="1034" y="818"/>
                    </a:lnTo>
                    <a:lnTo>
                      <a:pt x="962" y="931"/>
                    </a:lnTo>
                    <a:lnTo>
                      <a:pt x="882" y="1036"/>
                    </a:lnTo>
                    <a:lnTo>
                      <a:pt x="794" y="1130"/>
                    </a:lnTo>
                    <a:lnTo>
                      <a:pt x="697" y="1215"/>
                    </a:lnTo>
                    <a:lnTo>
                      <a:pt x="595" y="1286"/>
                    </a:lnTo>
                    <a:lnTo>
                      <a:pt x="486" y="1348"/>
                    </a:lnTo>
                    <a:lnTo>
                      <a:pt x="372" y="1398"/>
                    </a:lnTo>
                    <a:lnTo>
                      <a:pt x="253" y="1435"/>
                    </a:lnTo>
                    <a:lnTo>
                      <a:pt x="129" y="1455"/>
                    </a:lnTo>
                    <a:lnTo>
                      <a:pt x="0" y="1464"/>
                    </a:lnTo>
                    <a:lnTo>
                      <a:pt x="0" y="1572"/>
                    </a:lnTo>
                    <a:close/>
                  </a:path>
                </a:pathLst>
              </a:custGeom>
              <a:noFill/>
              <a:ln w="9525">
                <a:noFill/>
              </a:ln>
            </p:spPr>
            <p:txBody>
              <a:bodyPr/>
              <a:lstStyle/>
              <a:p>
                <a:endParaRPr lang="en-US"/>
              </a:p>
            </p:txBody>
          </p:sp>
          <p:sp>
            <p:nvSpPr>
              <p:cNvPr id="11333" name="Freeform 30"/>
              <p:cNvSpPr/>
              <p:nvPr/>
            </p:nvSpPr>
            <p:spPr>
              <a:xfrm>
                <a:off x="17" y="3423"/>
                <a:ext cx="823" cy="488"/>
              </a:xfrm>
              <a:custGeom>
                <a:avLst/>
                <a:gdLst>
                  <a:gd name="txL" fmla="*/ 0 w 1176"/>
                  <a:gd name="txT" fmla="*/ 0 h 1383"/>
                  <a:gd name="txR" fmla="*/ 1176 w 1176"/>
                  <a:gd name="txB" fmla="*/ 1383 h 1383"/>
                </a:gdLst>
                <a:ahLst/>
                <a:cxnLst>
                  <a:cxn ang="0">
                    <a:pos x="89" y="0"/>
                  </a:cxn>
                  <a:cxn ang="0">
                    <a:pos x="89" y="0"/>
                  </a:cxn>
                  <a:cxn ang="0">
                    <a:pos x="87" y="0"/>
                  </a:cxn>
                  <a:cxn ang="0">
                    <a:pos x="85" y="0"/>
                  </a:cxn>
                  <a:cxn ang="0">
                    <a:pos x="82" y="0"/>
                  </a:cxn>
                  <a:cxn ang="0">
                    <a:pos x="78" y="0"/>
                  </a:cxn>
                  <a:cxn ang="0">
                    <a:pos x="74" y="0"/>
                  </a:cxn>
                  <a:cxn ang="0">
                    <a:pos x="69" y="1"/>
                  </a:cxn>
                  <a:cxn ang="0">
                    <a:pos x="63" y="1"/>
                  </a:cxn>
                  <a:cxn ang="0">
                    <a:pos x="57" y="1"/>
                  </a:cxn>
                  <a:cxn ang="0">
                    <a:pos x="50" y="1"/>
                  </a:cxn>
                  <a:cxn ang="0">
                    <a:pos x="43" y="1"/>
                  </a:cxn>
                  <a:cxn ang="0">
                    <a:pos x="35" y="1"/>
                  </a:cxn>
                  <a:cxn ang="0">
                    <a:pos x="27" y="1"/>
                  </a:cxn>
                  <a:cxn ang="0">
                    <a:pos x="18" y="1"/>
                  </a:cxn>
                  <a:cxn ang="0">
                    <a:pos x="9" y="1"/>
                  </a:cxn>
                  <a:cxn ang="0">
                    <a:pos x="0" y="1"/>
                  </a:cxn>
                  <a:cxn ang="0">
                    <a:pos x="0" y="1"/>
                  </a:cxn>
                  <a:cxn ang="0">
                    <a:pos x="10" y="1"/>
                  </a:cxn>
                  <a:cxn ang="0">
                    <a:pos x="19" y="1"/>
                  </a:cxn>
                  <a:cxn ang="0">
                    <a:pos x="29" y="1"/>
                  </a:cxn>
                  <a:cxn ang="0">
                    <a:pos x="38" y="1"/>
                  </a:cxn>
                  <a:cxn ang="0">
                    <a:pos x="46" y="1"/>
                  </a:cxn>
                  <a:cxn ang="0">
                    <a:pos x="55" y="1"/>
                  </a:cxn>
                  <a:cxn ang="0">
                    <a:pos x="62" y="1"/>
                  </a:cxn>
                  <a:cxn ang="0">
                    <a:pos x="68" y="1"/>
                  </a:cxn>
                  <a:cxn ang="0">
                    <a:pos x="75" y="1"/>
                  </a:cxn>
                  <a:cxn ang="0">
                    <a:pos x="80" y="0"/>
                  </a:cxn>
                  <a:cxn ang="0">
                    <a:pos x="85" y="0"/>
                  </a:cxn>
                  <a:cxn ang="0">
                    <a:pos x="89" y="0"/>
                  </a:cxn>
                  <a:cxn ang="0">
                    <a:pos x="92" y="0"/>
                  </a:cxn>
                  <a:cxn ang="0">
                    <a:pos x="94" y="0"/>
                  </a:cxn>
                  <a:cxn ang="0">
                    <a:pos x="97" y="0"/>
                  </a:cxn>
                  <a:cxn ang="0">
                    <a:pos x="97" y="0"/>
                  </a:cxn>
                  <a:cxn ang="0">
                    <a:pos x="89" y="0"/>
                  </a:cxn>
                </a:cxnLst>
                <a:rect l="txL" t="txT" r="txR" b="txB"/>
                <a:pathLst>
                  <a:path w="1176" h="1383">
                    <a:moveTo>
                      <a:pt x="1084" y="0"/>
                    </a:moveTo>
                    <a:lnTo>
                      <a:pt x="1079" y="131"/>
                    </a:lnTo>
                    <a:lnTo>
                      <a:pt x="1063" y="259"/>
                    </a:lnTo>
                    <a:lnTo>
                      <a:pt x="1037" y="379"/>
                    </a:lnTo>
                    <a:lnTo>
                      <a:pt x="999" y="496"/>
                    </a:lnTo>
                    <a:lnTo>
                      <a:pt x="953" y="607"/>
                    </a:lnTo>
                    <a:lnTo>
                      <a:pt x="900" y="713"/>
                    </a:lnTo>
                    <a:lnTo>
                      <a:pt x="837" y="811"/>
                    </a:lnTo>
                    <a:lnTo>
                      <a:pt x="768" y="901"/>
                    </a:lnTo>
                    <a:lnTo>
                      <a:pt x="692" y="984"/>
                    </a:lnTo>
                    <a:lnTo>
                      <a:pt x="607" y="1058"/>
                    </a:lnTo>
                    <a:lnTo>
                      <a:pt x="517" y="1120"/>
                    </a:lnTo>
                    <a:lnTo>
                      <a:pt x="423" y="1175"/>
                    </a:lnTo>
                    <a:lnTo>
                      <a:pt x="323" y="1220"/>
                    </a:lnTo>
                    <a:lnTo>
                      <a:pt x="220" y="1250"/>
                    </a:lnTo>
                    <a:lnTo>
                      <a:pt x="112" y="1269"/>
                    </a:lnTo>
                    <a:lnTo>
                      <a:pt x="0" y="1275"/>
                    </a:lnTo>
                    <a:lnTo>
                      <a:pt x="0" y="1383"/>
                    </a:lnTo>
                    <a:lnTo>
                      <a:pt x="120" y="1377"/>
                    </a:lnTo>
                    <a:lnTo>
                      <a:pt x="236" y="1354"/>
                    </a:lnTo>
                    <a:lnTo>
                      <a:pt x="350" y="1322"/>
                    </a:lnTo>
                    <a:lnTo>
                      <a:pt x="457" y="1275"/>
                    </a:lnTo>
                    <a:lnTo>
                      <a:pt x="561" y="1216"/>
                    </a:lnTo>
                    <a:lnTo>
                      <a:pt x="659" y="1148"/>
                    </a:lnTo>
                    <a:lnTo>
                      <a:pt x="749" y="1067"/>
                    </a:lnTo>
                    <a:lnTo>
                      <a:pt x="832" y="978"/>
                    </a:lnTo>
                    <a:lnTo>
                      <a:pt x="907" y="879"/>
                    </a:lnTo>
                    <a:lnTo>
                      <a:pt x="976" y="773"/>
                    </a:lnTo>
                    <a:lnTo>
                      <a:pt x="1035" y="659"/>
                    </a:lnTo>
                    <a:lnTo>
                      <a:pt x="1084" y="538"/>
                    </a:lnTo>
                    <a:lnTo>
                      <a:pt x="1124" y="411"/>
                    </a:lnTo>
                    <a:lnTo>
                      <a:pt x="1152" y="278"/>
                    </a:lnTo>
                    <a:lnTo>
                      <a:pt x="1171" y="141"/>
                    </a:lnTo>
                    <a:lnTo>
                      <a:pt x="1176" y="0"/>
                    </a:lnTo>
                    <a:lnTo>
                      <a:pt x="1084" y="0"/>
                    </a:lnTo>
                    <a:close/>
                  </a:path>
                </a:pathLst>
              </a:custGeom>
              <a:noFill/>
              <a:ln w="9525">
                <a:noFill/>
              </a:ln>
            </p:spPr>
            <p:txBody>
              <a:bodyPr/>
              <a:lstStyle/>
              <a:p>
                <a:endParaRPr lang="en-US"/>
              </a:p>
            </p:txBody>
          </p:sp>
          <p:sp>
            <p:nvSpPr>
              <p:cNvPr id="11334" name="Freeform 31"/>
              <p:cNvSpPr/>
              <p:nvPr/>
            </p:nvSpPr>
            <p:spPr>
              <a:xfrm>
                <a:off x="19" y="3416"/>
                <a:ext cx="708" cy="431"/>
              </a:xfrm>
              <a:custGeom>
                <a:avLst/>
                <a:gdLst>
                  <a:gd name="txL" fmla="*/ 0 w 1011"/>
                  <a:gd name="txT" fmla="*/ 0 h 1223"/>
                  <a:gd name="txR" fmla="*/ 1011 w 1011"/>
                  <a:gd name="txB" fmla="*/ 1223 h 1223"/>
                </a:gdLst>
                <a:ahLst/>
                <a:cxnLst>
                  <a:cxn ang="0">
                    <a:pos x="76" y="0"/>
                  </a:cxn>
                  <a:cxn ang="0">
                    <a:pos x="76" y="0"/>
                  </a:cxn>
                  <a:cxn ang="0">
                    <a:pos x="74" y="0"/>
                  </a:cxn>
                  <a:cxn ang="0">
                    <a:pos x="73" y="0"/>
                  </a:cxn>
                  <a:cxn ang="0">
                    <a:pos x="70" y="0"/>
                  </a:cxn>
                  <a:cxn ang="0">
                    <a:pos x="67" y="0"/>
                  </a:cxn>
                  <a:cxn ang="0">
                    <a:pos x="63" y="0"/>
                  </a:cxn>
                  <a:cxn ang="0">
                    <a:pos x="59" y="0"/>
                  </a:cxn>
                  <a:cxn ang="0">
                    <a:pos x="53" y="0"/>
                  </a:cxn>
                  <a:cxn ang="0">
                    <a:pos x="48" y="1"/>
                  </a:cxn>
                  <a:cxn ang="0">
                    <a:pos x="42" y="1"/>
                  </a:cxn>
                  <a:cxn ang="0">
                    <a:pos x="36" y="1"/>
                  </a:cxn>
                  <a:cxn ang="0">
                    <a:pos x="29" y="1"/>
                  </a:cxn>
                  <a:cxn ang="0">
                    <a:pos x="22" y="1"/>
                  </a:cxn>
                  <a:cxn ang="0">
                    <a:pos x="15" y="1"/>
                  </a:cxn>
                  <a:cxn ang="0">
                    <a:pos x="8" y="1"/>
                  </a:cxn>
                  <a:cxn ang="0">
                    <a:pos x="0" y="1"/>
                  </a:cxn>
                  <a:cxn ang="0">
                    <a:pos x="0" y="1"/>
                  </a:cxn>
                  <a:cxn ang="0">
                    <a:pos x="9" y="1"/>
                  </a:cxn>
                  <a:cxn ang="0">
                    <a:pos x="17" y="1"/>
                  </a:cxn>
                  <a:cxn ang="0">
                    <a:pos x="25" y="1"/>
                  </a:cxn>
                  <a:cxn ang="0">
                    <a:pos x="33" y="1"/>
                  </a:cxn>
                  <a:cxn ang="0">
                    <a:pos x="40" y="1"/>
                  </a:cxn>
                  <a:cxn ang="0">
                    <a:pos x="47" y="1"/>
                  </a:cxn>
                  <a:cxn ang="0">
                    <a:pos x="53" y="1"/>
                  </a:cxn>
                  <a:cxn ang="0">
                    <a:pos x="59" y="1"/>
                  </a:cxn>
                  <a:cxn ang="0">
                    <a:pos x="64" y="0"/>
                  </a:cxn>
                  <a:cxn ang="0">
                    <a:pos x="69" y="0"/>
                  </a:cxn>
                  <a:cxn ang="0">
                    <a:pos x="74" y="0"/>
                  </a:cxn>
                  <a:cxn ang="0">
                    <a:pos x="77" y="0"/>
                  </a:cxn>
                  <a:cxn ang="0">
                    <a:pos x="79" y="0"/>
                  </a:cxn>
                  <a:cxn ang="0">
                    <a:pos x="82" y="0"/>
                  </a:cxn>
                  <a:cxn ang="0">
                    <a:pos x="83" y="0"/>
                  </a:cxn>
                  <a:cxn ang="0">
                    <a:pos x="83" y="0"/>
                  </a:cxn>
                  <a:cxn ang="0">
                    <a:pos x="76" y="0"/>
                  </a:cxn>
                </a:cxnLst>
                <a:rect l="txL" t="txT" r="txR" b="txB"/>
                <a:pathLst>
                  <a:path w="1011" h="1223">
                    <a:moveTo>
                      <a:pt x="919" y="0"/>
                    </a:moveTo>
                    <a:lnTo>
                      <a:pt x="914" y="112"/>
                    </a:lnTo>
                    <a:lnTo>
                      <a:pt x="902" y="222"/>
                    </a:lnTo>
                    <a:lnTo>
                      <a:pt x="879" y="326"/>
                    </a:lnTo>
                    <a:lnTo>
                      <a:pt x="847" y="428"/>
                    </a:lnTo>
                    <a:lnTo>
                      <a:pt x="808" y="525"/>
                    </a:lnTo>
                    <a:lnTo>
                      <a:pt x="763" y="619"/>
                    </a:lnTo>
                    <a:lnTo>
                      <a:pt x="710" y="703"/>
                    </a:lnTo>
                    <a:lnTo>
                      <a:pt x="650" y="785"/>
                    </a:lnTo>
                    <a:lnTo>
                      <a:pt x="585" y="857"/>
                    </a:lnTo>
                    <a:lnTo>
                      <a:pt x="514" y="920"/>
                    </a:lnTo>
                    <a:lnTo>
                      <a:pt x="438" y="979"/>
                    </a:lnTo>
                    <a:lnTo>
                      <a:pt x="358" y="1026"/>
                    </a:lnTo>
                    <a:lnTo>
                      <a:pt x="274" y="1063"/>
                    </a:lnTo>
                    <a:lnTo>
                      <a:pt x="185" y="1092"/>
                    </a:lnTo>
                    <a:lnTo>
                      <a:pt x="94" y="1109"/>
                    </a:lnTo>
                    <a:lnTo>
                      <a:pt x="0" y="1115"/>
                    </a:lnTo>
                    <a:lnTo>
                      <a:pt x="0" y="1223"/>
                    </a:lnTo>
                    <a:lnTo>
                      <a:pt x="102" y="1217"/>
                    </a:lnTo>
                    <a:lnTo>
                      <a:pt x="204" y="1198"/>
                    </a:lnTo>
                    <a:lnTo>
                      <a:pt x="301" y="1167"/>
                    </a:lnTo>
                    <a:lnTo>
                      <a:pt x="393" y="1125"/>
                    </a:lnTo>
                    <a:lnTo>
                      <a:pt x="482" y="1072"/>
                    </a:lnTo>
                    <a:lnTo>
                      <a:pt x="566" y="1009"/>
                    </a:lnTo>
                    <a:lnTo>
                      <a:pt x="645" y="939"/>
                    </a:lnTo>
                    <a:lnTo>
                      <a:pt x="716" y="858"/>
                    </a:lnTo>
                    <a:lnTo>
                      <a:pt x="781" y="770"/>
                    </a:lnTo>
                    <a:lnTo>
                      <a:pt x="839" y="675"/>
                    </a:lnTo>
                    <a:lnTo>
                      <a:pt x="889" y="573"/>
                    </a:lnTo>
                    <a:lnTo>
                      <a:pt x="932" y="470"/>
                    </a:lnTo>
                    <a:lnTo>
                      <a:pt x="965" y="358"/>
                    </a:lnTo>
                    <a:lnTo>
                      <a:pt x="991" y="240"/>
                    </a:lnTo>
                    <a:lnTo>
                      <a:pt x="1006" y="121"/>
                    </a:lnTo>
                    <a:lnTo>
                      <a:pt x="1011" y="0"/>
                    </a:lnTo>
                    <a:lnTo>
                      <a:pt x="919" y="0"/>
                    </a:lnTo>
                    <a:close/>
                  </a:path>
                </a:pathLst>
              </a:custGeom>
              <a:noFill/>
              <a:ln w="9525">
                <a:noFill/>
              </a:ln>
            </p:spPr>
            <p:txBody>
              <a:bodyPr/>
              <a:lstStyle/>
              <a:p>
                <a:endParaRPr lang="en-US"/>
              </a:p>
            </p:txBody>
          </p:sp>
          <p:pic>
            <p:nvPicPr>
              <p:cNvPr id="11335" name="Picture 32" descr="POINTSTA"/>
              <p:cNvPicPr preferRelativeResize="0">
                <a:picLocks noChangeAspect="1"/>
              </p:cNvPicPr>
              <p:nvPr/>
            </p:nvPicPr>
            <p:blipFill>
              <a:blip r:embed="rId2"/>
              <a:stretch>
                <a:fillRect/>
              </a:stretch>
            </p:blipFill>
            <p:spPr>
              <a:xfrm>
                <a:off x="1020" y="3912"/>
                <a:ext cx="366" cy="337"/>
              </a:xfrm>
              <a:prstGeom prst="rect">
                <a:avLst/>
              </a:prstGeom>
              <a:noFill/>
              <a:ln w="9525">
                <a:noFill/>
              </a:ln>
            </p:spPr>
          </p:pic>
          <p:pic>
            <p:nvPicPr>
              <p:cNvPr id="11336" name="Picture 33" descr="POINTSTA"/>
              <p:cNvPicPr preferRelativeResize="0">
                <a:picLocks noChangeAspect="1"/>
              </p:cNvPicPr>
              <p:nvPr/>
            </p:nvPicPr>
            <p:blipFill>
              <a:blip r:embed="rId2"/>
              <a:stretch>
                <a:fillRect/>
              </a:stretch>
            </p:blipFill>
            <p:spPr>
              <a:xfrm>
                <a:off x="1368" y="3960"/>
                <a:ext cx="275" cy="253"/>
              </a:xfrm>
              <a:prstGeom prst="rect">
                <a:avLst/>
              </a:prstGeom>
              <a:noFill/>
              <a:ln w="9525">
                <a:noFill/>
              </a:ln>
            </p:spPr>
          </p:pic>
          <p:pic>
            <p:nvPicPr>
              <p:cNvPr id="11337" name="Picture 34" descr="POINTSTA"/>
              <p:cNvPicPr preferRelativeResize="0">
                <a:picLocks noChangeAspect="1"/>
              </p:cNvPicPr>
              <p:nvPr/>
            </p:nvPicPr>
            <p:blipFill>
              <a:blip r:embed="rId2"/>
              <a:stretch>
                <a:fillRect/>
              </a:stretch>
            </p:blipFill>
            <p:spPr>
              <a:xfrm>
                <a:off x="792" y="3654"/>
                <a:ext cx="366" cy="339"/>
              </a:xfrm>
              <a:prstGeom prst="rect">
                <a:avLst/>
              </a:prstGeom>
              <a:noFill/>
              <a:ln w="9525">
                <a:noFill/>
              </a:ln>
            </p:spPr>
          </p:pic>
          <p:pic>
            <p:nvPicPr>
              <p:cNvPr id="11338" name="Picture 35" descr="POINTSTA"/>
              <p:cNvPicPr preferRelativeResize="0">
                <a:picLocks noChangeAspect="1"/>
              </p:cNvPicPr>
              <p:nvPr/>
            </p:nvPicPr>
            <p:blipFill>
              <a:blip r:embed="rId2"/>
              <a:stretch>
                <a:fillRect/>
              </a:stretch>
            </p:blipFill>
            <p:spPr>
              <a:xfrm>
                <a:off x="1632" y="3984"/>
                <a:ext cx="214" cy="197"/>
              </a:xfrm>
              <a:prstGeom prst="rect">
                <a:avLst/>
              </a:prstGeom>
              <a:noFill/>
              <a:ln w="9525">
                <a:noFill/>
              </a:ln>
            </p:spPr>
          </p:pic>
          <p:sp>
            <p:nvSpPr>
              <p:cNvPr id="11339" name="Freeform 36"/>
              <p:cNvSpPr/>
              <p:nvPr/>
            </p:nvSpPr>
            <p:spPr>
              <a:xfrm>
                <a:off x="164" y="3565"/>
                <a:ext cx="937" cy="554"/>
              </a:xfrm>
              <a:custGeom>
                <a:avLst/>
                <a:gdLst>
                  <a:gd name="txL" fmla="*/ 0 w 1337"/>
                  <a:gd name="txT" fmla="*/ 0 h 1572"/>
                  <a:gd name="txR" fmla="*/ 1337 w 1337"/>
                  <a:gd name="txB" fmla="*/ 1572 h 1572"/>
                </a:gdLst>
                <a:ahLst/>
                <a:cxnLst>
                  <a:cxn ang="0">
                    <a:pos x="0" y="1"/>
                  </a:cxn>
                  <a:cxn ang="0">
                    <a:pos x="11" y="1"/>
                  </a:cxn>
                  <a:cxn ang="0">
                    <a:pos x="22" y="1"/>
                  </a:cxn>
                  <a:cxn ang="0">
                    <a:pos x="33" y="1"/>
                  </a:cxn>
                  <a:cxn ang="0">
                    <a:pos x="43" y="1"/>
                  </a:cxn>
                  <a:cxn ang="0">
                    <a:pos x="53" y="1"/>
                  </a:cxn>
                  <a:cxn ang="0">
                    <a:pos x="62" y="1"/>
                  </a:cxn>
                  <a:cxn ang="0">
                    <a:pos x="71" y="1"/>
                  </a:cxn>
                  <a:cxn ang="0">
                    <a:pos x="78" y="1"/>
                  </a:cxn>
                  <a:cxn ang="0">
                    <a:pos x="86" y="1"/>
                  </a:cxn>
                  <a:cxn ang="0">
                    <a:pos x="93" y="1"/>
                  </a:cxn>
                  <a:cxn ang="0">
                    <a:pos x="97" y="0"/>
                  </a:cxn>
                  <a:cxn ang="0">
                    <a:pos x="102" y="0"/>
                  </a:cxn>
                  <a:cxn ang="0">
                    <a:pos x="106" y="0"/>
                  </a:cxn>
                  <a:cxn ang="0">
                    <a:pos x="109" y="0"/>
                  </a:cxn>
                  <a:cxn ang="0">
                    <a:pos x="111" y="0"/>
                  </a:cxn>
                  <a:cxn ang="0">
                    <a:pos x="111" y="0"/>
                  </a:cxn>
                  <a:cxn ang="0">
                    <a:pos x="104" y="0"/>
                  </a:cxn>
                  <a:cxn ang="0">
                    <a:pos x="103" y="0"/>
                  </a:cxn>
                  <a:cxn ang="0">
                    <a:pos x="101" y="0"/>
                  </a:cxn>
                  <a:cxn ang="0">
                    <a:pos x="99" y="0"/>
                  </a:cxn>
                  <a:cxn ang="0">
                    <a:pos x="95" y="0"/>
                  </a:cxn>
                  <a:cxn ang="0">
                    <a:pos x="91" y="0"/>
                  </a:cxn>
                  <a:cxn ang="0">
                    <a:pos x="86" y="1"/>
                  </a:cxn>
                  <a:cxn ang="0">
                    <a:pos x="80" y="1"/>
                  </a:cxn>
                  <a:cxn ang="0">
                    <a:pos x="73" y="1"/>
                  </a:cxn>
                  <a:cxn ang="0">
                    <a:pos x="66" y="1"/>
                  </a:cxn>
                  <a:cxn ang="0">
                    <a:pos x="58" y="1"/>
                  </a:cxn>
                  <a:cxn ang="0">
                    <a:pos x="50" y="1"/>
                  </a:cxn>
                  <a:cxn ang="0">
                    <a:pos x="40" y="1"/>
                  </a:cxn>
                  <a:cxn ang="0">
                    <a:pos x="31" y="1"/>
                  </a:cxn>
                  <a:cxn ang="0">
                    <a:pos x="21" y="1"/>
                  </a:cxn>
                  <a:cxn ang="0">
                    <a:pos x="11" y="1"/>
                  </a:cxn>
                  <a:cxn ang="0">
                    <a:pos x="0" y="1"/>
                  </a:cxn>
                  <a:cxn ang="0">
                    <a:pos x="0" y="1"/>
                  </a:cxn>
                </a:cxnLst>
                <a:rect l="txL" t="txT" r="txR" b="txB"/>
                <a:pathLst>
                  <a:path w="1337" h="1572">
                    <a:moveTo>
                      <a:pt x="0" y="1572"/>
                    </a:moveTo>
                    <a:lnTo>
                      <a:pt x="136" y="1565"/>
                    </a:lnTo>
                    <a:lnTo>
                      <a:pt x="269" y="1541"/>
                    </a:lnTo>
                    <a:lnTo>
                      <a:pt x="398" y="1500"/>
                    </a:lnTo>
                    <a:lnTo>
                      <a:pt x="521" y="1447"/>
                    </a:lnTo>
                    <a:lnTo>
                      <a:pt x="637" y="1382"/>
                    </a:lnTo>
                    <a:lnTo>
                      <a:pt x="748" y="1304"/>
                    </a:lnTo>
                    <a:lnTo>
                      <a:pt x="850" y="1213"/>
                    </a:lnTo>
                    <a:lnTo>
                      <a:pt x="946" y="1112"/>
                    </a:lnTo>
                    <a:lnTo>
                      <a:pt x="1032" y="999"/>
                    </a:lnTo>
                    <a:lnTo>
                      <a:pt x="1109" y="879"/>
                    </a:lnTo>
                    <a:lnTo>
                      <a:pt x="1176" y="749"/>
                    </a:lnTo>
                    <a:lnTo>
                      <a:pt x="1231" y="612"/>
                    </a:lnTo>
                    <a:lnTo>
                      <a:pt x="1276" y="468"/>
                    </a:lnTo>
                    <a:lnTo>
                      <a:pt x="1311" y="316"/>
                    </a:lnTo>
                    <a:lnTo>
                      <a:pt x="1331" y="160"/>
                    </a:lnTo>
                    <a:lnTo>
                      <a:pt x="1337" y="0"/>
                    </a:lnTo>
                    <a:lnTo>
                      <a:pt x="1245" y="0"/>
                    </a:lnTo>
                    <a:lnTo>
                      <a:pt x="1238" y="149"/>
                    </a:lnTo>
                    <a:lnTo>
                      <a:pt x="1221" y="297"/>
                    </a:lnTo>
                    <a:lnTo>
                      <a:pt x="1189" y="436"/>
                    </a:lnTo>
                    <a:lnTo>
                      <a:pt x="1148" y="570"/>
                    </a:lnTo>
                    <a:lnTo>
                      <a:pt x="1094" y="698"/>
                    </a:lnTo>
                    <a:lnTo>
                      <a:pt x="1033" y="817"/>
                    </a:lnTo>
                    <a:lnTo>
                      <a:pt x="961" y="931"/>
                    </a:lnTo>
                    <a:lnTo>
                      <a:pt x="881" y="1035"/>
                    </a:lnTo>
                    <a:lnTo>
                      <a:pt x="793" y="1130"/>
                    </a:lnTo>
                    <a:lnTo>
                      <a:pt x="696" y="1214"/>
                    </a:lnTo>
                    <a:lnTo>
                      <a:pt x="594" y="1286"/>
                    </a:lnTo>
                    <a:lnTo>
                      <a:pt x="485" y="1348"/>
                    </a:lnTo>
                    <a:lnTo>
                      <a:pt x="372" y="1398"/>
                    </a:lnTo>
                    <a:lnTo>
                      <a:pt x="253" y="1435"/>
                    </a:lnTo>
                    <a:lnTo>
                      <a:pt x="128" y="1455"/>
                    </a:lnTo>
                    <a:lnTo>
                      <a:pt x="0" y="1464"/>
                    </a:lnTo>
                    <a:lnTo>
                      <a:pt x="0" y="1572"/>
                    </a:lnTo>
                    <a:close/>
                  </a:path>
                </a:pathLst>
              </a:custGeom>
              <a:noFill/>
              <a:ln w="9525">
                <a:noFill/>
              </a:ln>
            </p:spPr>
            <p:txBody>
              <a:bodyPr/>
              <a:lstStyle/>
              <a:p>
                <a:endParaRPr lang="en-US"/>
              </a:p>
            </p:txBody>
          </p:sp>
          <p:sp>
            <p:nvSpPr>
              <p:cNvPr id="11340" name="Freeform 37"/>
              <p:cNvSpPr/>
              <p:nvPr/>
            </p:nvSpPr>
            <p:spPr>
              <a:xfrm>
                <a:off x="164" y="3565"/>
                <a:ext cx="824" cy="488"/>
              </a:xfrm>
              <a:custGeom>
                <a:avLst/>
                <a:gdLst>
                  <a:gd name="txL" fmla="*/ 0 w 1176"/>
                  <a:gd name="txT" fmla="*/ 0 h 1382"/>
                  <a:gd name="txR" fmla="*/ 1176 w 1176"/>
                  <a:gd name="txB" fmla="*/ 1382 h 1382"/>
                </a:gdLst>
                <a:ahLst/>
                <a:cxnLst>
                  <a:cxn ang="0">
                    <a:pos x="90" y="0"/>
                  </a:cxn>
                  <a:cxn ang="0">
                    <a:pos x="90" y="0"/>
                  </a:cxn>
                  <a:cxn ang="0">
                    <a:pos x="88" y="0"/>
                  </a:cxn>
                  <a:cxn ang="0">
                    <a:pos x="86" y="0"/>
                  </a:cxn>
                  <a:cxn ang="0">
                    <a:pos x="83" y="0"/>
                  </a:cxn>
                  <a:cxn ang="0">
                    <a:pos x="79" y="0"/>
                  </a:cxn>
                  <a:cxn ang="0">
                    <a:pos x="75" y="0"/>
                  </a:cxn>
                  <a:cxn ang="0">
                    <a:pos x="69" y="1"/>
                  </a:cxn>
                  <a:cxn ang="0">
                    <a:pos x="63" y="1"/>
                  </a:cxn>
                  <a:cxn ang="0">
                    <a:pos x="57" y="1"/>
                  </a:cxn>
                  <a:cxn ang="0">
                    <a:pos x="50" y="1"/>
                  </a:cxn>
                  <a:cxn ang="0">
                    <a:pos x="43" y="1"/>
                  </a:cxn>
                  <a:cxn ang="0">
                    <a:pos x="35" y="1"/>
                  </a:cxn>
                  <a:cxn ang="0">
                    <a:pos x="27" y="1"/>
                  </a:cxn>
                  <a:cxn ang="0">
                    <a:pos x="18" y="1"/>
                  </a:cxn>
                  <a:cxn ang="0">
                    <a:pos x="9" y="1"/>
                  </a:cxn>
                  <a:cxn ang="0">
                    <a:pos x="0" y="1"/>
                  </a:cxn>
                  <a:cxn ang="0">
                    <a:pos x="0" y="1"/>
                  </a:cxn>
                  <a:cxn ang="0">
                    <a:pos x="10" y="1"/>
                  </a:cxn>
                  <a:cxn ang="0">
                    <a:pos x="20" y="1"/>
                  </a:cxn>
                  <a:cxn ang="0">
                    <a:pos x="29" y="1"/>
                  </a:cxn>
                  <a:cxn ang="0">
                    <a:pos x="38" y="1"/>
                  </a:cxn>
                  <a:cxn ang="0">
                    <a:pos x="47" y="1"/>
                  </a:cxn>
                  <a:cxn ang="0">
                    <a:pos x="55" y="1"/>
                  </a:cxn>
                  <a:cxn ang="0">
                    <a:pos x="62" y="1"/>
                  </a:cxn>
                  <a:cxn ang="0">
                    <a:pos x="69" y="1"/>
                  </a:cxn>
                  <a:cxn ang="0">
                    <a:pos x="75" y="1"/>
                  </a:cxn>
                  <a:cxn ang="0">
                    <a:pos x="81" y="0"/>
                  </a:cxn>
                  <a:cxn ang="0">
                    <a:pos x="85" y="0"/>
                  </a:cxn>
                  <a:cxn ang="0">
                    <a:pos x="90" y="0"/>
                  </a:cxn>
                  <a:cxn ang="0">
                    <a:pos x="92" y="0"/>
                  </a:cxn>
                  <a:cxn ang="0">
                    <a:pos x="95" y="0"/>
                  </a:cxn>
                  <a:cxn ang="0">
                    <a:pos x="97" y="0"/>
                  </a:cxn>
                  <a:cxn ang="0">
                    <a:pos x="97" y="0"/>
                  </a:cxn>
                  <a:cxn ang="0">
                    <a:pos x="90" y="0"/>
                  </a:cxn>
                </a:cxnLst>
                <a:rect l="txL" t="txT" r="txR" b="txB"/>
                <a:pathLst>
                  <a:path w="1176" h="1382">
                    <a:moveTo>
                      <a:pt x="1083" y="0"/>
                    </a:moveTo>
                    <a:lnTo>
                      <a:pt x="1078" y="131"/>
                    </a:lnTo>
                    <a:lnTo>
                      <a:pt x="1062" y="257"/>
                    </a:lnTo>
                    <a:lnTo>
                      <a:pt x="1036" y="379"/>
                    </a:lnTo>
                    <a:lnTo>
                      <a:pt x="999" y="495"/>
                    </a:lnTo>
                    <a:lnTo>
                      <a:pt x="953" y="607"/>
                    </a:lnTo>
                    <a:lnTo>
                      <a:pt x="898" y="713"/>
                    </a:lnTo>
                    <a:lnTo>
                      <a:pt x="836" y="811"/>
                    </a:lnTo>
                    <a:lnTo>
                      <a:pt x="767" y="901"/>
                    </a:lnTo>
                    <a:lnTo>
                      <a:pt x="691" y="982"/>
                    </a:lnTo>
                    <a:lnTo>
                      <a:pt x="606" y="1056"/>
                    </a:lnTo>
                    <a:lnTo>
                      <a:pt x="516" y="1120"/>
                    </a:lnTo>
                    <a:lnTo>
                      <a:pt x="421" y="1174"/>
                    </a:lnTo>
                    <a:lnTo>
                      <a:pt x="322" y="1217"/>
                    </a:lnTo>
                    <a:lnTo>
                      <a:pt x="219" y="1248"/>
                    </a:lnTo>
                    <a:lnTo>
                      <a:pt x="111" y="1267"/>
                    </a:lnTo>
                    <a:lnTo>
                      <a:pt x="0" y="1274"/>
                    </a:lnTo>
                    <a:lnTo>
                      <a:pt x="0" y="1382"/>
                    </a:lnTo>
                    <a:lnTo>
                      <a:pt x="120" y="1376"/>
                    </a:lnTo>
                    <a:lnTo>
                      <a:pt x="236" y="1353"/>
                    </a:lnTo>
                    <a:lnTo>
                      <a:pt x="349" y="1320"/>
                    </a:lnTo>
                    <a:lnTo>
                      <a:pt x="456" y="1274"/>
                    </a:lnTo>
                    <a:lnTo>
                      <a:pt x="560" y="1216"/>
                    </a:lnTo>
                    <a:lnTo>
                      <a:pt x="658" y="1145"/>
                    </a:lnTo>
                    <a:lnTo>
                      <a:pt x="748" y="1066"/>
                    </a:lnTo>
                    <a:lnTo>
                      <a:pt x="831" y="977"/>
                    </a:lnTo>
                    <a:lnTo>
                      <a:pt x="907" y="879"/>
                    </a:lnTo>
                    <a:lnTo>
                      <a:pt x="975" y="773"/>
                    </a:lnTo>
                    <a:lnTo>
                      <a:pt x="1034" y="659"/>
                    </a:lnTo>
                    <a:lnTo>
                      <a:pt x="1083" y="536"/>
                    </a:lnTo>
                    <a:lnTo>
                      <a:pt x="1123" y="410"/>
                    </a:lnTo>
                    <a:lnTo>
                      <a:pt x="1151" y="277"/>
                    </a:lnTo>
                    <a:lnTo>
                      <a:pt x="1170" y="141"/>
                    </a:lnTo>
                    <a:lnTo>
                      <a:pt x="1176" y="0"/>
                    </a:lnTo>
                    <a:lnTo>
                      <a:pt x="1083" y="0"/>
                    </a:lnTo>
                    <a:close/>
                  </a:path>
                </a:pathLst>
              </a:custGeom>
              <a:noFill/>
              <a:ln w="9525">
                <a:noFill/>
              </a:ln>
            </p:spPr>
            <p:txBody>
              <a:bodyPr/>
              <a:lstStyle/>
              <a:p>
                <a:endParaRPr lang="en-US"/>
              </a:p>
            </p:txBody>
          </p:sp>
          <p:sp>
            <p:nvSpPr>
              <p:cNvPr id="11341" name="Freeform 38"/>
              <p:cNvSpPr/>
              <p:nvPr/>
            </p:nvSpPr>
            <p:spPr>
              <a:xfrm>
                <a:off x="164" y="3565"/>
                <a:ext cx="710" cy="420"/>
              </a:xfrm>
              <a:custGeom>
                <a:avLst/>
                <a:gdLst>
                  <a:gd name="txL" fmla="*/ 0 w 1014"/>
                  <a:gd name="txT" fmla="*/ 0 h 1193"/>
                  <a:gd name="txR" fmla="*/ 1014 w 1014"/>
                  <a:gd name="txB" fmla="*/ 1193 h 1193"/>
                </a:gdLst>
                <a:ahLst/>
                <a:cxnLst>
                  <a:cxn ang="0">
                    <a:pos x="76" y="0"/>
                  </a:cxn>
                  <a:cxn ang="0">
                    <a:pos x="76" y="0"/>
                  </a:cxn>
                  <a:cxn ang="0">
                    <a:pos x="74" y="0"/>
                  </a:cxn>
                  <a:cxn ang="0">
                    <a:pos x="73" y="0"/>
                  </a:cxn>
                  <a:cxn ang="0">
                    <a:pos x="70" y="0"/>
                  </a:cxn>
                  <a:cxn ang="0">
                    <a:pos x="67" y="0"/>
                  </a:cxn>
                  <a:cxn ang="0">
                    <a:pos x="63" y="0"/>
                  </a:cxn>
                  <a:cxn ang="0">
                    <a:pos x="59" y="0"/>
                  </a:cxn>
                  <a:cxn ang="0">
                    <a:pos x="53" y="0"/>
                  </a:cxn>
                  <a:cxn ang="0">
                    <a:pos x="48" y="1"/>
                  </a:cxn>
                  <a:cxn ang="0">
                    <a:pos x="43" y="1"/>
                  </a:cxn>
                  <a:cxn ang="0">
                    <a:pos x="36" y="1"/>
                  </a:cxn>
                  <a:cxn ang="0">
                    <a:pos x="29" y="1"/>
                  </a:cxn>
                  <a:cxn ang="0">
                    <a:pos x="23" y="1"/>
                  </a:cxn>
                  <a:cxn ang="0">
                    <a:pos x="15" y="1"/>
                  </a:cxn>
                  <a:cxn ang="0">
                    <a:pos x="8" y="1"/>
                  </a:cxn>
                  <a:cxn ang="0">
                    <a:pos x="0" y="1"/>
                  </a:cxn>
                  <a:cxn ang="0">
                    <a:pos x="0" y="1"/>
                  </a:cxn>
                  <a:cxn ang="0">
                    <a:pos x="9" y="1"/>
                  </a:cxn>
                  <a:cxn ang="0">
                    <a:pos x="17" y="1"/>
                  </a:cxn>
                  <a:cxn ang="0">
                    <a:pos x="25" y="1"/>
                  </a:cxn>
                  <a:cxn ang="0">
                    <a:pos x="33" y="1"/>
                  </a:cxn>
                  <a:cxn ang="0">
                    <a:pos x="40" y="1"/>
                  </a:cxn>
                  <a:cxn ang="0">
                    <a:pos x="47" y="1"/>
                  </a:cxn>
                  <a:cxn ang="0">
                    <a:pos x="53" y="1"/>
                  </a:cxn>
                  <a:cxn ang="0">
                    <a:pos x="59" y="1"/>
                  </a:cxn>
                  <a:cxn ang="0">
                    <a:pos x="64" y="0"/>
                  </a:cxn>
                  <a:cxn ang="0">
                    <a:pos x="69" y="0"/>
                  </a:cxn>
                  <a:cxn ang="0">
                    <a:pos x="74" y="0"/>
                  </a:cxn>
                  <a:cxn ang="0">
                    <a:pos x="77" y="0"/>
                  </a:cxn>
                  <a:cxn ang="0">
                    <a:pos x="80" y="0"/>
                  </a:cxn>
                  <a:cxn ang="0">
                    <a:pos x="82" y="0"/>
                  </a:cxn>
                  <a:cxn ang="0">
                    <a:pos x="83" y="0"/>
                  </a:cxn>
                  <a:cxn ang="0">
                    <a:pos x="84" y="0"/>
                  </a:cxn>
                  <a:cxn ang="0">
                    <a:pos x="76" y="0"/>
                  </a:cxn>
                </a:cxnLst>
                <a:rect l="txL" t="txT" r="txR" b="txB"/>
                <a:pathLst>
                  <a:path w="1014" h="1193">
                    <a:moveTo>
                      <a:pt x="922" y="0"/>
                    </a:moveTo>
                    <a:lnTo>
                      <a:pt x="916" y="112"/>
                    </a:lnTo>
                    <a:lnTo>
                      <a:pt x="904" y="220"/>
                    </a:lnTo>
                    <a:lnTo>
                      <a:pt x="881" y="322"/>
                    </a:lnTo>
                    <a:lnTo>
                      <a:pt x="850" y="423"/>
                    </a:lnTo>
                    <a:lnTo>
                      <a:pt x="810" y="517"/>
                    </a:lnTo>
                    <a:lnTo>
                      <a:pt x="764" y="607"/>
                    </a:lnTo>
                    <a:lnTo>
                      <a:pt x="711" y="691"/>
                    </a:lnTo>
                    <a:lnTo>
                      <a:pt x="651" y="767"/>
                    </a:lnTo>
                    <a:lnTo>
                      <a:pt x="587" y="838"/>
                    </a:lnTo>
                    <a:lnTo>
                      <a:pt x="515" y="899"/>
                    </a:lnTo>
                    <a:lnTo>
                      <a:pt x="439" y="953"/>
                    </a:lnTo>
                    <a:lnTo>
                      <a:pt x="359" y="1000"/>
                    </a:lnTo>
                    <a:lnTo>
                      <a:pt x="275" y="1037"/>
                    </a:lnTo>
                    <a:lnTo>
                      <a:pt x="186" y="1064"/>
                    </a:lnTo>
                    <a:lnTo>
                      <a:pt x="95" y="1078"/>
                    </a:lnTo>
                    <a:lnTo>
                      <a:pt x="0" y="1085"/>
                    </a:lnTo>
                    <a:lnTo>
                      <a:pt x="0" y="1193"/>
                    </a:lnTo>
                    <a:lnTo>
                      <a:pt x="104" y="1187"/>
                    </a:lnTo>
                    <a:lnTo>
                      <a:pt x="202" y="1169"/>
                    </a:lnTo>
                    <a:lnTo>
                      <a:pt x="302" y="1139"/>
                    </a:lnTo>
                    <a:lnTo>
                      <a:pt x="394" y="1100"/>
                    </a:lnTo>
                    <a:lnTo>
                      <a:pt x="483" y="1049"/>
                    </a:lnTo>
                    <a:lnTo>
                      <a:pt x="567" y="989"/>
                    </a:lnTo>
                    <a:lnTo>
                      <a:pt x="644" y="921"/>
                    </a:lnTo>
                    <a:lnTo>
                      <a:pt x="717" y="844"/>
                    </a:lnTo>
                    <a:lnTo>
                      <a:pt x="781" y="759"/>
                    </a:lnTo>
                    <a:lnTo>
                      <a:pt x="840" y="667"/>
                    </a:lnTo>
                    <a:lnTo>
                      <a:pt x="892" y="569"/>
                    </a:lnTo>
                    <a:lnTo>
                      <a:pt x="933" y="465"/>
                    </a:lnTo>
                    <a:lnTo>
                      <a:pt x="968" y="355"/>
                    </a:lnTo>
                    <a:lnTo>
                      <a:pt x="993" y="239"/>
                    </a:lnTo>
                    <a:lnTo>
                      <a:pt x="1008" y="122"/>
                    </a:lnTo>
                    <a:lnTo>
                      <a:pt x="1014" y="0"/>
                    </a:lnTo>
                    <a:lnTo>
                      <a:pt x="922" y="0"/>
                    </a:lnTo>
                    <a:close/>
                  </a:path>
                </a:pathLst>
              </a:custGeom>
              <a:noFill/>
              <a:ln w="9525">
                <a:noFill/>
              </a:ln>
            </p:spPr>
            <p:txBody>
              <a:bodyPr/>
              <a:lstStyle/>
              <a:p>
                <a:endParaRPr lang="en-US"/>
              </a:p>
            </p:txBody>
          </p:sp>
          <p:pic>
            <p:nvPicPr>
              <p:cNvPr id="11342" name="Picture 39" descr="POINTSTA"/>
              <p:cNvPicPr preferRelativeResize="0">
                <a:picLocks noChangeAspect="1"/>
              </p:cNvPicPr>
              <p:nvPr/>
            </p:nvPicPr>
            <p:blipFill>
              <a:blip r:embed="rId2"/>
              <a:stretch>
                <a:fillRect/>
              </a:stretch>
            </p:blipFill>
            <p:spPr>
              <a:xfrm>
                <a:off x="216" y="3504"/>
                <a:ext cx="768" cy="707"/>
              </a:xfrm>
              <a:prstGeom prst="rect">
                <a:avLst/>
              </a:prstGeom>
              <a:noFill/>
              <a:ln w="9525">
                <a:noFill/>
              </a:ln>
            </p:spPr>
          </p:pic>
          <p:pic>
            <p:nvPicPr>
              <p:cNvPr id="11343" name="Picture 40" descr="POINTSTA"/>
              <p:cNvPicPr preferRelativeResize="0">
                <a:picLocks noChangeAspect="1"/>
              </p:cNvPicPr>
              <p:nvPr/>
            </p:nvPicPr>
            <p:blipFill>
              <a:blip r:embed="rId2"/>
              <a:stretch>
                <a:fillRect/>
              </a:stretch>
            </p:blipFill>
            <p:spPr>
              <a:xfrm>
                <a:off x="624" y="3870"/>
                <a:ext cx="488" cy="450"/>
              </a:xfrm>
              <a:prstGeom prst="rect">
                <a:avLst/>
              </a:prstGeom>
              <a:noFill/>
              <a:ln w="9525">
                <a:noFill/>
              </a:ln>
            </p:spPr>
          </p:pic>
        </p:grpSp>
        <p:grpSp>
          <p:nvGrpSpPr>
            <p:cNvPr id="11319" name="Group 41"/>
            <p:cNvGrpSpPr/>
            <p:nvPr/>
          </p:nvGrpSpPr>
          <p:grpSpPr>
            <a:xfrm>
              <a:off x="288" y="2256"/>
              <a:ext cx="624" cy="1419"/>
              <a:chOff x="288" y="2256"/>
              <a:chExt cx="624" cy="1419"/>
            </a:xfrm>
          </p:grpSpPr>
          <p:pic>
            <p:nvPicPr>
              <p:cNvPr id="11320" name="Picture 42" descr="POINTSTA"/>
              <p:cNvPicPr preferRelativeResize="0">
                <a:picLocks noChangeAspect="1"/>
              </p:cNvPicPr>
              <p:nvPr/>
            </p:nvPicPr>
            <p:blipFill>
              <a:blip r:embed="rId2"/>
              <a:stretch>
                <a:fillRect/>
              </a:stretch>
            </p:blipFill>
            <p:spPr>
              <a:xfrm>
                <a:off x="384" y="2387"/>
                <a:ext cx="192" cy="296"/>
              </a:xfrm>
              <a:prstGeom prst="rect">
                <a:avLst/>
              </a:prstGeom>
              <a:noFill/>
              <a:ln w="9525">
                <a:noFill/>
              </a:ln>
            </p:spPr>
          </p:pic>
          <p:pic>
            <p:nvPicPr>
              <p:cNvPr id="11321" name="Picture 43" descr="POINTSTA"/>
              <p:cNvPicPr preferRelativeResize="0">
                <a:picLocks noChangeAspect="1"/>
              </p:cNvPicPr>
              <p:nvPr/>
            </p:nvPicPr>
            <p:blipFill>
              <a:blip r:embed="rId2"/>
              <a:stretch>
                <a:fillRect/>
              </a:stretch>
            </p:blipFill>
            <p:spPr>
              <a:xfrm>
                <a:off x="588" y="3342"/>
                <a:ext cx="324" cy="333"/>
              </a:xfrm>
              <a:prstGeom prst="rect">
                <a:avLst/>
              </a:prstGeom>
              <a:noFill/>
              <a:ln w="9525">
                <a:noFill/>
              </a:ln>
            </p:spPr>
          </p:pic>
          <p:pic>
            <p:nvPicPr>
              <p:cNvPr id="11322" name="Picture 44" descr="POINTSTA"/>
              <p:cNvPicPr preferRelativeResize="0">
                <a:picLocks noChangeAspect="1"/>
              </p:cNvPicPr>
              <p:nvPr/>
            </p:nvPicPr>
            <p:blipFill>
              <a:blip r:embed="rId2"/>
              <a:stretch>
                <a:fillRect/>
              </a:stretch>
            </p:blipFill>
            <p:spPr>
              <a:xfrm>
                <a:off x="288" y="3196"/>
                <a:ext cx="432" cy="445"/>
              </a:xfrm>
              <a:prstGeom prst="rect">
                <a:avLst/>
              </a:prstGeom>
              <a:noFill/>
              <a:ln w="9525">
                <a:noFill/>
              </a:ln>
            </p:spPr>
          </p:pic>
          <p:pic>
            <p:nvPicPr>
              <p:cNvPr id="11323" name="Picture 45" descr="POINTSTA"/>
              <p:cNvPicPr preferRelativeResize="0">
                <a:picLocks noChangeAspect="1"/>
              </p:cNvPicPr>
              <p:nvPr/>
            </p:nvPicPr>
            <p:blipFill>
              <a:blip r:embed="rId2"/>
              <a:stretch>
                <a:fillRect/>
              </a:stretch>
            </p:blipFill>
            <p:spPr>
              <a:xfrm>
                <a:off x="288" y="2936"/>
                <a:ext cx="432" cy="445"/>
              </a:xfrm>
              <a:prstGeom prst="rect">
                <a:avLst/>
              </a:prstGeom>
              <a:noFill/>
              <a:ln w="9525">
                <a:noFill/>
              </a:ln>
            </p:spPr>
          </p:pic>
          <p:pic>
            <p:nvPicPr>
              <p:cNvPr id="11324" name="Picture 46" descr="POINTSTA"/>
              <p:cNvPicPr preferRelativeResize="0">
                <a:picLocks noChangeAspect="1"/>
              </p:cNvPicPr>
              <p:nvPr/>
            </p:nvPicPr>
            <p:blipFill>
              <a:blip r:embed="rId2"/>
              <a:stretch>
                <a:fillRect/>
              </a:stretch>
            </p:blipFill>
            <p:spPr>
              <a:xfrm>
                <a:off x="336" y="2668"/>
                <a:ext cx="240" cy="334"/>
              </a:xfrm>
              <a:prstGeom prst="rect">
                <a:avLst/>
              </a:prstGeom>
              <a:noFill/>
              <a:ln w="9525">
                <a:noFill/>
              </a:ln>
            </p:spPr>
          </p:pic>
          <p:pic>
            <p:nvPicPr>
              <p:cNvPr id="11325" name="Picture 47" descr="POINTSTA"/>
              <p:cNvPicPr preferRelativeResize="0">
                <a:picLocks noChangeAspect="1"/>
              </p:cNvPicPr>
              <p:nvPr/>
            </p:nvPicPr>
            <p:blipFill>
              <a:blip r:embed="rId2"/>
              <a:stretch>
                <a:fillRect/>
              </a:stretch>
            </p:blipFill>
            <p:spPr>
              <a:xfrm>
                <a:off x="384" y="2256"/>
                <a:ext cx="192" cy="198"/>
              </a:xfrm>
              <a:prstGeom prst="rect">
                <a:avLst/>
              </a:prstGeom>
              <a:noFill/>
              <a:ln w="9525">
                <a:noFill/>
              </a:ln>
            </p:spPr>
          </p:pic>
        </p:grpSp>
      </p:grpSp>
      <p:grpSp>
        <p:nvGrpSpPr>
          <p:cNvPr id="11270" name="Group 48"/>
          <p:cNvGrpSpPr/>
          <p:nvPr/>
        </p:nvGrpSpPr>
        <p:grpSpPr>
          <a:xfrm>
            <a:off x="7772400" y="5638800"/>
            <a:ext cx="1422400" cy="1257300"/>
            <a:chOff x="4368" y="2880"/>
            <a:chExt cx="1200" cy="1289"/>
          </a:xfrm>
        </p:grpSpPr>
        <p:sp>
          <p:nvSpPr>
            <p:cNvPr id="11301" name="Freeform 49"/>
            <p:cNvSpPr/>
            <p:nvPr/>
          </p:nvSpPr>
          <p:spPr>
            <a:xfrm>
              <a:off x="4819" y="3639"/>
              <a:ext cx="669" cy="393"/>
            </a:xfrm>
            <a:custGeom>
              <a:avLst/>
              <a:gdLst>
                <a:gd name="txL" fmla="*/ 0 w 1337"/>
                <a:gd name="txT" fmla="*/ 0 h 1572"/>
                <a:gd name="txR" fmla="*/ 1337 w 1337"/>
                <a:gd name="txB" fmla="*/ 1572 h 1572"/>
              </a:gdLst>
              <a:ahLst/>
              <a:cxnLst>
                <a:cxn ang="0">
                  <a:pos x="0" y="0"/>
                </a:cxn>
                <a:cxn ang="0">
                  <a:pos x="2" y="0"/>
                </a:cxn>
                <a:cxn ang="0">
                  <a:pos x="3" y="0"/>
                </a:cxn>
                <a:cxn ang="0">
                  <a:pos x="4" y="0"/>
                </a:cxn>
                <a:cxn ang="0">
                  <a:pos x="5" y="0"/>
                </a:cxn>
                <a:cxn ang="0">
                  <a:pos x="5" y="0"/>
                </a:cxn>
                <a:cxn ang="0">
                  <a:pos x="6" y="0"/>
                </a:cxn>
                <a:cxn ang="0">
                  <a:pos x="7" y="0"/>
                </a:cxn>
                <a:cxn ang="0">
                  <a:pos x="8" y="0"/>
                </a:cxn>
                <a:cxn ang="0">
                  <a:pos x="9" y="0"/>
                </a:cxn>
                <a:cxn ang="0">
                  <a:pos x="9" y="0"/>
                </a:cxn>
                <a:cxn ang="0">
                  <a:pos x="10" y="0"/>
                </a:cxn>
                <a:cxn ang="0">
                  <a:pos x="10" y="0"/>
                </a:cxn>
                <a:cxn ang="0">
                  <a:pos x="10" y="0"/>
                </a:cxn>
                <a:cxn ang="0">
                  <a:pos x="11" y="0"/>
                </a:cxn>
                <a:cxn ang="0">
                  <a:pos x="11" y="0"/>
                </a:cxn>
                <a:cxn ang="0">
                  <a:pos x="11" y="0"/>
                </a:cxn>
                <a:cxn ang="0">
                  <a:pos x="10" y="0"/>
                </a:cxn>
                <a:cxn ang="0">
                  <a:pos x="10" y="0"/>
                </a:cxn>
                <a:cxn ang="0">
                  <a:pos x="10" y="0"/>
                </a:cxn>
                <a:cxn ang="0">
                  <a:pos x="10" y="0"/>
                </a:cxn>
                <a:cxn ang="0">
                  <a:pos x="9" y="0"/>
                </a:cxn>
                <a:cxn ang="0">
                  <a:pos x="9" y="0"/>
                </a:cxn>
                <a:cxn ang="0">
                  <a:pos x="9" y="0"/>
                </a:cxn>
                <a:cxn ang="0">
                  <a:pos x="8" y="0"/>
                </a:cxn>
                <a:cxn ang="0">
                  <a:pos x="7" y="0"/>
                </a:cxn>
                <a:cxn ang="0">
                  <a:pos x="7" y="0"/>
                </a:cxn>
                <a:cxn ang="0">
                  <a:pos x="6" y="0"/>
                </a:cxn>
                <a:cxn ang="0">
                  <a:pos x="5" y="0"/>
                </a:cxn>
                <a:cxn ang="0">
                  <a:pos x="4" y="0"/>
                </a:cxn>
                <a:cxn ang="0">
                  <a:pos x="3" y="0"/>
                </a:cxn>
                <a:cxn ang="0">
                  <a:pos x="2" y="0"/>
                </a:cxn>
                <a:cxn ang="0">
                  <a:pos x="1" y="0"/>
                </a:cxn>
                <a:cxn ang="0">
                  <a:pos x="0" y="0"/>
                </a:cxn>
                <a:cxn ang="0">
                  <a:pos x="0" y="0"/>
                </a:cxn>
              </a:cxnLst>
              <a:rect l="txL" t="txT" r="txR" b="txB"/>
              <a:pathLst>
                <a:path w="1337" h="1572">
                  <a:moveTo>
                    <a:pt x="0" y="1572"/>
                  </a:moveTo>
                  <a:lnTo>
                    <a:pt x="136" y="1565"/>
                  </a:lnTo>
                  <a:lnTo>
                    <a:pt x="269" y="1541"/>
                  </a:lnTo>
                  <a:lnTo>
                    <a:pt x="398" y="1500"/>
                  </a:lnTo>
                  <a:lnTo>
                    <a:pt x="521" y="1447"/>
                  </a:lnTo>
                  <a:lnTo>
                    <a:pt x="637" y="1382"/>
                  </a:lnTo>
                  <a:lnTo>
                    <a:pt x="748" y="1304"/>
                  </a:lnTo>
                  <a:lnTo>
                    <a:pt x="850" y="1213"/>
                  </a:lnTo>
                  <a:lnTo>
                    <a:pt x="946" y="1112"/>
                  </a:lnTo>
                  <a:lnTo>
                    <a:pt x="1032" y="999"/>
                  </a:lnTo>
                  <a:lnTo>
                    <a:pt x="1109" y="879"/>
                  </a:lnTo>
                  <a:lnTo>
                    <a:pt x="1176" y="749"/>
                  </a:lnTo>
                  <a:lnTo>
                    <a:pt x="1231" y="612"/>
                  </a:lnTo>
                  <a:lnTo>
                    <a:pt x="1276" y="468"/>
                  </a:lnTo>
                  <a:lnTo>
                    <a:pt x="1311" y="316"/>
                  </a:lnTo>
                  <a:lnTo>
                    <a:pt x="1331" y="160"/>
                  </a:lnTo>
                  <a:lnTo>
                    <a:pt x="1337" y="0"/>
                  </a:lnTo>
                  <a:lnTo>
                    <a:pt x="1245" y="0"/>
                  </a:lnTo>
                  <a:lnTo>
                    <a:pt x="1238" y="149"/>
                  </a:lnTo>
                  <a:lnTo>
                    <a:pt x="1221" y="297"/>
                  </a:lnTo>
                  <a:lnTo>
                    <a:pt x="1189" y="436"/>
                  </a:lnTo>
                  <a:lnTo>
                    <a:pt x="1148" y="570"/>
                  </a:lnTo>
                  <a:lnTo>
                    <a:pt x="1094" y="698"/>
                  </a:lnTo>
                  <a:lnTo>
                    <a:pt x="1033" y="817"/>
                  </a:lnTo>
                  <a:lnTo>
                    <a:pt x="961" y="931"/>
                  </a:lnTo>
                  <a:lnTo>
                    <a:pt x="881" y="1035"/>
                  </a:lnTo>
                  <a:lnTo>
                    <a:pt x="793" y="1130"/>
                  </a:lnTo>
                  <a:lnTo>
                    <a:pt x="696" y="1214"/>
                  </a:lnTo>
                  <a:lnTo>
                    <a:pt x="594" y="1286"/>
                  </a:lnTo>
                  <a:lnTo>
                    <a:pt x="485" y="1348"/>
                  </a:lnTo>
                  <a:lnTo>
                    <a:pt x="372" y="1398"/>
                  </a:lnTo>
                  <a:lnTo>
                    <a:pt x="253" y="1435"/>
                  </a:lnTo>
                  <a:lnTo>
                    <a:pt x="128" y="1455"/>
                  </a:lnTo>
                  <a:lnTo>
                    <a:pt x="0" y="1464"/>
                  </a:lnTo>
                  <a:lnTo>
                    <a:pt x="0" y="1572"/>
                  </a:lnTo>
                  <a:close/>
                </a:path>
              </a:pathLst>
            </a:custGeom>
            <a:noFill/>
            <a:ln w="9525">
              <a:noFill/>
            </a:ln>
          </p:spPr>
          <p:txBody>
            <a:bodyPr/>
            <a:lstStyle/>
            <a:p>
              <a:endParaRPr lang="en-US"/>
            </a:p>
          </p:txBody>
        </p:sp>
        <p:sp>
          <p:nvSpPr>
            <p:cNvPr id="11302" name="Freeform 50"/>
            <p:cNvSpPr/>
            <p:nvPr/>
          </p:nvSpPr>
          <p:spPr>
            <a:xfrm>
              <a:off x="4819" y="3639"/>
              <a:ext cx="588" cy="346"/>
            </a:xfrm>
            <a:custGeom>
              <a:avLst/>
              <a:gdLst>
                <a:gd name="txL" fmla="*/ 0 w 1176"/>
                <a:gd name="txT" fmla="*/ 0 h 1382"/>
                <a:gd name="txR" fmla="*/ 1176 w 1176"/>
                <a:gd name="txB" fmla="*/ 1382 h 1382"/>
              </a:gdLst>
              <a:ahLst/>
              <a:cxnLst>
                <a:cxn ang="0">
                  <a:pos x="9" y="0"/>
                </a:cxn>
                <a:cxn ang="0">
                  <a:pos x="9" y="0"/>
                </a:cxn>
                <a:cxn ang="0">
                  <a:pos x="9" y="0"/>
                </a:cxn>
                <a:cxn ang="0">
                  <a:pos x="9" y="0"/>
                </a:cxn>
                <a:cxn ang="0">
                  <a:pos x="8" y="0"/>
                </a:cxn>
                <a:cxn ang="0">
                  <a:pos x="8" y="0"/>
                </a:cxn>
                <a:cxn ang="0">
                  <a:pos x="7" y="0"/>
                </a:cxn>
                <a:cxn ang="0">
                  <a:pos x="7" y="0"/>
                </a:cxn>
                <a:cxn ang="0">
                  <a:pos x="6" y="0"/>
                </a:cxn>
                <a:cxn ang="0">
                  <a:pos x="6" y="0"/>
                </a:cxn>
                <a:cxn ang="0">
                  <a:pos x="5" y="0"/>
                </a:cxn>
                <a:cxn ang="0">
                  <a:pos x="5" y="0"/>
                </a:cxn>
                <a:cxn ang="0">
                  <a:pos x="4" y="0"/>
                </a:cxn>
                <a:cxn ang="0">
                  <a:pos x="3" y="0"/>
                </a:cxn>
                <a:cxn ang="0">
                  <a:pos x="2" y="0"/>
                </a:cxn>
                <a:cxn ang="0">
                  <a:pos x="1" y="0"/>
                </a:cxn>
                <a:cxn ang="0">
                  <a:pos x="0" y="0"/>
                </a:cxn>
                <a:cxn ang="0">
                  <a:pos x="0" y="0"/>
                </a:cxn>
                <a:cxn ang="0">
                  <a:pos x="1" y="0"/>
                </a:cxn>
                <a:cxn ang="0">
                  <a:pos x="2" y="0"/>
                </a:cxn>
                <a:cxn ang="0">
                  <a:pos x="3" y="0"/>
                </a:cxn>
                <a:cxn ang="0">
                  <a:pos x="4" y="0"/>
                </a:cxn>
                <a:cxn ang="0">
                  <a:pos x="5" y="0"/>
                </a:cxn>
                <a:cxn ang="0">
                  <a:pos x="5" y="0"/>
                </a:cxn>
                <a:cxn ang="0">
                  <a:pos x="6" y="0"/>
                </a:cxn>
                <a:cxn ang="0">
                  <a:pos x="7" y="0"/>
                </a:cxn>
                <a:cxn ang="0">
                  <a:pos x="7" y="0"/>
                </a:cxn>
                <a:cxn ang="0">
                  <a:pos x="8" y="0"/>
                </a:cxn>
                <a:cxn ang="0">
                  <a:pos x="9" y="0"/>
                </a:cxn>
                <a:cxn ang="0">
                  <a:pos x="9" y="0"/>
                </a:cxn>
                <a:cxn ang="0">
                  <a:pos x="9" y="0"/>
                </a:cxn>
                <a:cxn ang="0">
                  <a:pos x="9" y="0"/>
                </a:cxn>
                <a:cxn ang="0">
                  <a:pos x="9" y="0"/>
                </a:cxn>
                <a:cxn ang="0">
                  <a:pos x="9" y="0"/>
                </a:cxn>
                <a:cxn ang="0">
                  <a:pos x="9" y="0"/>
                </a:cxn>
              </a:cxnLst>
              <a:rect l="txL" t="txT" r="txR" b="txB"/>
              <a:pathLst>
                <a:path w="1176" h="1382">
                  <a:moveTo>
                    <a:pt x="1083" y="0"/>
                  </a:moveTo>
                  <a:lnTo>
                    <a:pt x="1078" y="131"/>
                  </a:lnTo>
                  <a:lnTo>
                    <a:pt x="1062" y="257"/>
                  </a:lnTo>
                  <a:lnTo>
                    <a:pt x="1036" y="379"/>
                  </a:lnTo>
                  <a:lnTo>
                    <a:pt x="999" y="495"/>
                  </a:lnTo>
                  <a:lnTo>
                    <a:pt x="953" y="607"/>
                  </a:lnTo>
                  <a:lnTo>
                    <a:pt x="898" y="713"/>
                  </a:lnTo>
                  <a:lnTo>
                    <a:pt x="836" y="811"/>
                  </a:lnTo>
                  <a:lnTo>
                    <a:pt x="767" y="901"/>
                  </a:lnTo>
                  <a:lnTo>
                    <a:pt x="691" y="982"/>
                  </a:lnTo>
                  <a:lnTo>
                    <a:pt x="606" y="1056"/>
                  </a:lnTo>
                  <a:lnTo>
                    <a:pt x="516" y="1120"/>
                  </a:lnTo>
                  <a:lnTo>
                    <a:pt x="421" y="1174"/>
                  </a:lnTo>
                  <a:lnTo>
                    <a:pt x="322" y="1217"/>
                  </a:lnTo>
                  <a:lnTo>
                    <a:pt x="219" y="1248"/>
                  </a:lnTo>
                  <a:lnTo>
                    <a:pt x="111" y="1267"/>
                  </a:lnTo>
                  <a:lnTo>
                    <a:pt x="0" y="1274"/>
                  </a:lnTo>
                  <a:lnTo>
                    <a:pt x="0" y="1382"/>
                  </a:lnTo>
                  <a:lnTo>
                    <a:pt x="120" y="1376"/>
                  </a:lnTo>
                  <a:lnTo>
                    <a:pt x="236" y="1353"/>
                  </a:lnTo>
                  <a:lnTo>
                    <a:pt x="349" y="1320"/>
                  </a:lnTo>
                  <a:lnTo>
                    <a:pt x="456" y="1274"/>
                  </a:lnTo>
                  <a:lnTo>
                    <a:pt x="560" y="1216"/>
                  </a:lnTo>
                  <a:lnTo>
                    <a:pt x="658" y="1145"/>
                  </a:lnTo>
                  <a:lnTo>
                    <a:pt x="748" y="1066"/>
                  </a:lnTo>
                  <a:lnTo>
                    <a:pt x="831" y="977"/>
                  </a:lnTo>
                  <a:lnTo>
                    <a:pt x="907" y="879"/>
                  </a:lnTo>
                  <a:lnTo>
                    <a:pt x="975" y="773"/>
                  </a:lnTo>
                  <a:lnTo>
                    <a:pt x="1034" y="659"/>
                  </a:lnTo>
                  <a:lnTo>
                    <a:pt x="1083" y="536"/>
                  </a:lnTo>
                  <a:lnTo>
                    <a:pt x="1123" y="410"/>
                  </a:lnTo>
                  <a:lnTo>
                    <a:pt x="1151" y="277"/>
                  </a:lnTo>
                  <a:lnTo>
                    <a:pt x="1170" y="141"/>
                  </a:lnTo>
                  <a:lnTo>
                    <a:pt x="1176" y="0"/>
                  </a:lnTo>
                  <a:lnTo>
                    <a:pt x="1083" y="0"/>
                  </a:lnTo>
                  <a:close/>
                </a:path>
              </a:pathLst>
            </a:custGeom>
            <a:noFill/>
            <a:ln w="9525">
              <a:noFill/>
            </a:ln>
          </p:spPr>
          <p:txBody>
            <a:bodyPr/>
            <a:lstStyle/>
            <a:p>
              <a:endParaRPr lang="en-US"/>
            </a:p>
          </p:txBody>
        </p:sp>
        <p:sp>
          <p:nvSpPr>
            <p:cNvPr id="11303" name="Freeform 51"/>
            <p:cNvSpPr/>
            <p:nvPr/>
          </p:nvSpPr>
          <p:spPr>
            <a:xfrm>
              <a:off x="4819" y="3639"/>
              <a:ext cx="507" cy="298"/>
            </a:xfrm>
            <a:custGeom>
              <a:avLst/>
              <a:gdLst>
                <a:gd name="txL" fmla="*/ 0 w 1014"/>
                <a:gd name="txT" fmla="*/ 0 h 1193"/>
                <a:gd name="txR" fmla="*/ 1014 w 1014"/>
                <a:gd name="txB" fmla="*/ 1193 h 1193"/>
              </a:gdLst>
              <a:ahLst/>
              <a:cxnLst>
                <a:cxn ang="0">
                  <a:pos x="8" y="0"/>
                </a:cxn>
                <a:cxn ang="0">
                  <a:pos x="8" y="0"/>
                </a:cxn>
                <a:cxn ang="0">
                  <a:pos x="8" y="0"/>
                </a:cxn>
                <a:cxn ang="0">
                  <a:pos x="7" y="0"/>
                </a:cxn>
                <a:cxn ang="0">
                  <a:pos x="7" y="0"/>
                </a:cxn>
                <a:cxn ang="0">
                  <a:pos x="7" y="0"/>
                </a:cxn>
                <a:cxn ang="0">
                  <a:pos x="6" y="0"/>
                </a:cxn>
                <a:cxn ang="0">
                  <a:pos x="6" y="0"/>
                </a:cxn>
                <a:cxn ang="0">
                  <a:pos x="6" y="0"/>
                </a:cxn>
                <a:cxn ang="0">
                  <a:pos x="5" y="0"/>
                </a:cxn>
                <a:cxn ang="0">
                  <a:pos x="5" y="0"/>
                </a:cxn>
                <a:cxn ang="0">
                  <a:pos x="4" y="0"/>
                </a:cxn>
                <a:cxn ang="0">
                  <a:pos x="3" y="0"/>
                </a:cxn>
                <a:cxn ang="0">
                  <a:pos x="3" y="0"/>
                </a:cxn>
                <a:cxn ang="0">
                  <a:pos x="2" y="0"/>
                </a:cxn>
                <a:cxn ang="0">
                  <a:pos x="1" y="0"/>
                </a:cxn>
                <a:cxn ang="0">
                  <a:pos x="0" y="0"/>
                </a:cxn>
                <a:cxn ang="0">
                  <a:pos x="0" y="0"/>
                </a:cxn>
                <a:cxn ang="0">
                  <a:pos x="1" y="0"/>
                </a:cxn>
                <a:cxn ang="0">
                  <a:pos x="2" y="0"/>
                </a:cxn>
                <a:cxn ang="0">
                  <a:pos x="3" y="0"/>
                </a:cxn>
                <a:cxn ang="0">
                  <a:pos x="4" y="0"/>
                </a:cxn>
                <a:cxn ang="0">
                  <a:pos x="4" y="0"/>
                </a:cxn>
                <a:cxn ang="0">
                  <a:pos x="5" y="0"/>
                </a:cxn>
                <a:cxn ang="0">
                  <a:pos x="6" y="0"/>
                </a:cxn>
                <a:cxn ang="0">
                  <a:pos x="6" y="0"/>
                </a:cxn>
                <a:cxn ang="0">
                  <a:pos x="7" y="0"/>
                </a:cxn>
                <a:cxn ang="0">
                  <a:pos x="7" y="0"/>
                </a:cxn>
                <a:cxn ang="0">
                  <a:pos x="7" y="0"/>
                </a:cxn>
                <a:cxn ang="0">
                  <a:pos x="8" y="0"/>
                </a:cxn>
                <a:cxn ang="0">
                  <a:pos x="8" y="0"/>
                </a:cxn>
                <a:cxn ang="0">
                  <a:pos x="8" y="0"/>
                </a:cxn>
                <a:cxn ang="0">
                  <a:pos x="8" y="0"/>
                </a:cxn>
                <a:cxn ang="0">
                  <a:pos x="8" y="0"/>
                </a:cxn>
                <a:cxn ang="0">
                  <a:pos x="8" y="0"/>
                </a:cxn>
              </a:cxnLst>
              <a:rect l="txL" t="txT" r="txR" b="txB"/>
              <a:pathLst>
                <a:path w="1014" h="1193">
                  <a:moveTo>
                    <a:pt x="922" y="0"/>
                  </a:moveTo>
                  <a:lnTo>
                    <a:pt x="916" y="112"/>
                  </a:lnTo>
                  <a:lnTo>
                    <a:pt x="904" y="220"/>
                  </a:lnTo>
                  <a:lnTo>
                    <a:pt x="881" y="322"/>
                  </a:lnTo>
                  <a:lnTo>
                    <a:pt x="850" y="423"/>
                  </a:lnTo>
                  <a:lnTo>
                    <a:pt x="810" y="517"/>
                  </a:lnTo>
                  <a:lnTo>
                    <a:pt x="764" y="607"/>
                  </a:lnTo>
                  <a:lnTo>
                    <a:pt x="711" y="691"/>
                  </a:lnTo>
                  <a:lnTo>
                    <a:pt x="651" y="767"/>
                  </a:lnTo>
                  <a:lnTo>
                    <a:pt x="587" y="838"/>
                  </a:lnTo>
                  <a:lnTo>
                    <a:pt x="515" y="899"/>
                  </a:lnTo>
                  <a:lnTo>
                    <a:pt x="439" y="953"/>
                  </a:lnTo>
                  <a:lnTo>
                    <a:pt x="359" y="1000"/>
                  </a:lnTo>
                  <a:lnTo>
                    <a:pt x="275" y="1037"/>
                  </a:lnTo>
                  <a:lnTo>
                    <a:pt x="186" y="1064"/>
                  </a:lnTo>
                  <a:lnTo>
                    <a:pt x="95" y="1078"/>
                  </a:lnTo>
                  <a:lnTo>
                    <a:pt x="0" y="1085"/>
                  </a:lnTo>
                  <a:lnTo>
                    <a:pt x="0" y="1193"/>
                  </a:lnTo>
                  <a:lnTo>
                    <a:pt x="104" y="1187"/>
                  </a:lnTo>
                  <a:lnTo>
                    <a:pt x="202" y="1169"/>
                  </a:lnTo>
                  <a:lnTo>
                    <a:pt x="302" y="1139"/>
                  </a:lnTo>
                  <a:lnTo>
                    <a:pt x="394" y="1100"/>
                  </a:lnTo>
                  <a:lnTo>
                    <a:pt x="483" y="1049"/>
                  </a:lnTo>
                  <a:lnTo>
                    <a:pt x="567" y="989"/>
                  </a:lnTo>
                  <a:lnTo>
                    <a:pt x="644" y="921"/>
                  </a:lnTo>
                  <a:lnTo>
                    <a:pt x="717" y="844"/>
                  </a:lnTo>
                  <a:lnTo>
                    <a:pt x="781" y="759"/>
                  </a:lnTo>
                  <a:lnTo>
                    <a:pt x="840" y="667"/>
                  </a:lnTo>
                  <a:lnTo>
                    <a:pt x="892" y="569"/>
                  </a:lnTo>
                  <a:lnTo>
                    <a:pt x="933" y="465"/>
                  </a:lnTo>
                  <a:lnTo>
                    <a:pt x="968" y="355"/>
                  </a:lnTo>
                  <a:lnTo>
                    <a:pt x="993" y="239"/>
                  </a:lnTo>
                  <a:lnTo>
                    <a:pt x="1008" y="122"/>
                  </a:lnTo>
                  <a:lnTo>
                    <a:pt x="1014" y="0"/>
                  </a:lnTo>
                  <a:lnTo>
                    <a:pt x="922" y="0"/>
                  </a:lnTo>
                  <a:close/>
                </a:path>
              </a:pathLst>
            </a:custGeom>
            <a:noFill/>
            <a:ln w="9525">
              <a:noFill/>
            </a:ln>
          </p:spPr>
          <p:txBody>
            <a:bodyPr/>
            <a:lstStyle/>
            <a:p>
              <a:endParaRPr lang="en-US"/>
            </a:p>
          </p:txBody>
        </p:sp>
        <p:sp>
          <p:nvSpPr>
            <p:cNvPr id="11304" name="Freeform 52"/>
            <p:cNvSpPr/>
            <p:nvPr/>
          </p:nvSpPr>
          <p:spPr>
            <a:xfrm>
              <a:off x="4586" y="3776"/>
              <a:ext cx="635" cy="374"/>
            </a:xfrm>
            <a:custGeom>
              <a:avLst/>
              <a:gdLst>
                <a:gd name="txL" fmla="*/ 0 w 1272"/>
                <a:gd name="txT" fmla="*/ 0 h 1495"/>
                <a:gd name="txR" fmla="*/ 1272 w 1272"/>
                <a:gd name="txB" fmla="*/ 1495 h 1495"/>
              </a:gdLst>
              <a:ahLst/>
              <a:cxnLst>
                <a:cxn ang="0">
                  <a:pos x="7" y="0"/>
                </a:cxn>
                <a:cxn ang="0">
                  <a:pos x="7" y="0"/>
                </a:cxn>
                <a:cxn ang="0">
                  <a:pos x="7" y="0"/>
                </a:cxn>
                <a:cxn ang="0">
                  <a:pos x="7" y="0"/>
                </a:cxn>
                <a:cxn ang="0">
                  <a:pos x="7" y="0"/>
                </a:cxn>
                <a:cxn ang="0">
                  <a:pos x="6" y="0"/>
                </a:cxn>
                <a:cxn ang="0">
                  <a:pos x="6" y="0"/>
                </a:cxn>
                <a:cxn ang="0">
                  <a:pos x="5" y="0"/>
                </a:cxn>
                <a:cxn ang="0">
                  <a:pos x="5" y="0"/>
                </a:cxn>
                <a:cxn ang="0">
                  <a:pos x="4" y="0"/>
                </a:cxn>
                <a:cxn ang="0">
                  <a:pos x="4" y="0"/>
                </a:cxn>
                <a:cxn ang="0">
                  <a:pos x="3" y="0"/>
                </a:cxn>
                <a:cxn ang="0">
                  <a:pos x="3" y="0"/>
                </a:cxn>
                <a:cxn ang="0">
                  <a:pos x="2" y="0"/>
                </a:cxn>
                <a:cxn ang="0">
                  <a:pos x="1" y="0"/>
                </a:cxn>
                <a:cxn ang="0">
                  <a:pos x="0" y="0"/>
                </a:cxn>
                <a:cxn ang="0">
                  <a:pos x="0" y="0"/>
                </a:cxn>
                <a:cxn ang="0">
                  <a:pos x="0" y="0"/>
                </a:cxn>
                <a:cxn ang="0">
                  <a:pos x="1" y="0"/>
                </a:cxn>
                <a:cxn ang="0">
                  <a:pos x="1" y="0"/>
                </a:cxn>
                <a:cxn ang="0">
                  <a:pos x="2" y="0"/>
                </a:cxn>
                <a:cxn ang="0">
                  <a:pos x="3" y="0"/>
                </a:cxn>
                <a:cxn ang="0">
                  <a:pos x="4" y="0"/>
                </a:cxn>
                <a:cxn ang="0">
                  <a:pos x="5" y="0"/>
                </a:cxn>
                <a:cxn ang="0">
                  <a:pos x="6" y="0"/>
                </a:cxn>
                <a:cxn ang="0">
                  <a:pos x="7" y="0"/>
                </a:cxn>
                <a:cxn ang="0">
                  <a:pos x="7" y="0"/>
                </a:cxn>
                <a:cxn ang="0">
                  <a:pos x="8" y="0"/>
                </a:cxn>
                <a:cxn ang="0">
                  <a:pos x="8" y="0"/>
                </a:cxn>
                <a:cxn ang="0">
                  <a:pos x="9" y="0"/>
                </a:cxn>
                <a:cxn ang="0">
                  <a:pos x="9" y="0"/>
                </a:cxn>
                <a:cxn ang="0">
                  <a:pos x="9" y="0"/>
                </a:cxn>
                <a:cxn ang="0">
                  <a:pos x="9" y="0"/>
                </a:cxn>
                <a:cxn ang="0">
                  <a:pos x="9" y="0"/>
                </a:cxn>
                <a:cxn ang="0">
                  <a:pos x="7" y="0"/>
                </a:cxn>
              </a:cxnLst>
              <a:rect l="txL" t="txT" r="txR" b="txB"/>
              <a:pathLst>
                <a:path w="1272" h="1495">
                  <a:moveTo>
                    <a:pt x="989" y="0"/>
                  </a:moveTo>
                  <a:lnTo>
                    <a:pt x="984" y="121"/>
                  </a:lnTo>
                  <a:lnTo>
                    <a:pt x="969" y="236"/>
                  </a:lnTo>
                  <a:lnTo>
                    <a:pt x="945" y="348"/>
                  </a:lnTo>
                  <a:lnTo>
                    <a:pt x="913" y="452"/>
                  </a:lnTo>
                  <a:lnTo>
                    <a:pt x="871" y="554"/>
                  </a:lnTo>
                  <a:lnTo>
                    <a:pt x="820" y="650"/>
                  </a:lnTo>
                  <a:lnTo>
                    <a:pt x="764" y="742"/>
                  </a:lnTo>
                  <a:lnTo>
                    <a:pt x="700" y="823"/>
                  </a:lnTo>
                  <a:lnTo>
                    <a:pt x="632" y="897"/>
                  </a:lnTo>
                  <a:lnTo>
                    <a:pt x="553" y="964"/>
                  </a:lnTo>
                  <a:lnTo>
                    <a:pt x="472" y="1023"/>
                  </a:lnTo>
                  <a:lnTo>
                    <a:pt x="385" y="1072"/>
                  </a:lnTo>
                  <a:lnTo>
                    <a:pt x="295" y="1111"/>
                  </a:lnTo>
                  <a:lnTo>
                    <a:pt x="201" y="1139"/>
                  </a:lnTo>
                  <a:lnTo>
                    <a:pt x="102" y="1157"/>
                  </a:lnTo>
                  <a:lnTo>
                    <a:pt x="0" y="1162"/>
                  </a:lnTo>
                  <a:lnTo>
                    <a:pt x="0" y="1495"/>
                  </a:lnTo>
                  <a:lnTo>
                    <a:pt x="130" y="1487"/>
                  </a:lnTo>
                  <a:lnTo>
                    <a:pt x="254" y="1463"/>
                  </a:lnTo>
                  <a:lnTo>
                    <a:pt x="377" y="1428"/>
                  </a:lnTo>
                  <a:lnTo>
                    <a:pt x="493" y="1376"/>
                  </a:lnTo>
                  <a:lnTo>
                    <a:pt x="605" y="1314"/>
                  </a:lnTo>
                  <a:lnTo>
                    <a:pt x="711" y="1239"/>
                  </a:lnTo>
                  <a:lnTo>
                    <a:pt x="807" y="1153"/>
                  </a:lnTo>
                  <a:lnTo>
                    <a:pt x="899" y="1057"/>
                  </a:lnTo>
                  <a:lnTo>
                    <a:pt x="980" y="950"/>
                  </a:lnTo>
                  <a:lnTo>
                    <a:pt x="1054" y="837"/>
                  </a:lnTo>
                  <a:lnTo>
                    <a:pt x="1117" y="712"/>
                  </a:lnTo>
                  <a:lnTo>
                    <a:pt x="1171" y="581"/>
                  </a:lnTo>
                  <a:lnTo>
                    <a:pt x="1214" y="444"/>
                  </a:lnTo>
                  <a:lnTo>
                    <a:pt x="1244" y="300"/>
                  </a:lnTo>
                  <a:lnTo>
                    <a:pt x="1264" y="152"/>
                  </a:lnTo>
                  <a:lnTo>
                    <a:pt x="1272" y="0"/>
                  </a:lnTo>
                  <a:lnTo>
                    <a:pt x="989" y="0"/>
                  </a:lnTo>
                  <a:close/>
                </a:path>
              </a:pathLst>
            </a:custGeom>
            <a:noFill/>
            <a:ln w="9525">
              <a:noFill/>
            </a:ln>
          </p:spPr>
          <p:txBody>
            <a:bodyPr/>
            <a:lstStyle/>
            <a:p>
              <a:endParaRPr lang="en-US"/>
            </a:p>
          </p:txBody>
        </p:sp>
        <p:sp>
          <p:nvSpPr>
            <p:cNvPr id="11305" name="Freeform 53"/>
            <p:cNvSpPr/>
            <p:nvPr/>
          </p:nvSpPr>
          <p:spPr>
            <a:xfrm>
              <a:off x="4586" y="3776"/>
              <a:ext cx="669" cy="393"/>
            </a:xfrm>
            <a:custGeom>
              <a:avLst/>
              <a:gdLst>
                <a:gd name="txL" fmla="*/ 0 w 1338"/>
                <a:gd name="txT" fmla="*/ 0 h 1572"/>
                <a:gd name="txR" fmla="*/ 1338 w 1338"/>
                <a:gd name="txB" fmla="*/ 1572 h 1572"/>
              </a:gdLst>
              <a:ahLst/>
              <a:cxnLst>
                <a:cxn ang="0">
                  <a:pos x="0" y="0"/>
                </a:cxn>
                <a:cxn ang="0">
                  <a:pos x="2" y="0"/>
                </a:cxn>
                <a:cxn ang="0">
                  <a:pos x="3" y="0"/>
                </a:cxn>
                <a:cxn ang="0">
                  <a:pos x="3" y="0"/>
                </a:cxn>
                <a:cxn ang="0">
                  <a:pos x="5" y="0"/>
                </a:cxn>
                <a:cxn ang="0">
                  <a:pos x="5" y="0"/>
                </a:cxn>
                <a:cxn ang="0">
                  <a:pos x="6" y="0"/>
                </a:cxn>
                <a:cxn ang="0">
                  <a:pos x="7" y="0"/>
                </a:cxn>
                <a:cxn ang="0">
                  <a:pos x="8" y="0"/>
                </a:cxn>
                <a:cxn ang="0">
                  <a:pos x="9" y="0"/>
                </a:cxn>
                <a:cxn ang="0">
                  <a:pos x="9" y="0"/>
                </a:cxn>
                <a:cxn ang="0">
                  <a:pos x="10" y="0"/>
                </a:cxn>
                <a:cxn ang="0">
                  <a:pos x="10" y="0"/>
                </a:cxn>
                <a:cxn ang="0">
                  <a:pos x="10" y="0"/>
                </a:cxn>
                <a:cxn ang="0">
                  <a:pos x="11" y="0"/>
                </a:cxn>
                <a:cxn ang="0">
                  <a:pos x="11" y="0"/>
                </a:cxn>
                <a:cxn ang="0">
                  <a:pos x="11" y="0"/>
                </a:cxn>
                <a:cxn ang="0">
                  <a:pos x="10" y="0"/>
                </a:cxn>
                <a:cxn ang="0">
                  <a:pos x="10" y="0"/>
                </a:cxn>
                <a:cxn ang="0">
                  <a:pos x="10" y="0"/>
                </a:cxn>
                <a:cxn ang="0">
                  <a:pos x="10" y="0"/>
                </a:cxn>
                <a:cxn ang="0">
                  <a:pos x="9" y="0"/>
                </a:cxn>
                <a:cxn ang="0">
                  <a:pos x="9" y="0"/>
                </a:cxn>
                <a:cxn ang="0">
                  <a:pos x="9" y="0"/>
                </a:cxn>
                <a:cxn ang="0">
                  <a:pos x="8" y="0"/>
                </a:cxn>
                <a:cxn ang="0">
                  <a:pos x="7" y="0"/>
                </a:cxn>
                <a:cxn ang="0">
                  <a:pos x="6" y="0"/>
                </a:cxn>
                <a:cxn ang="0">
                  <a:pos x="6" y="0"/>
                </a:cxn>
                <a:cxn ang="0">
                  <a:pos x="5" y="0"/>
                </a:cxn>
                <a:cxn ang="0">
                  <a:pos x="4" y="0"/>
                </a:cxn>
                <a:cxn ang="0">
                  <a:pos x="3" y="0"/>
                </a:cxn>
                <a:cxn ang="0">
                  <a:pos x="2" y="0"/>
                </a:cxn>
                <a:cxn ang="0">
                  <a:pos x="2" y="0"/>
                </a:cxn>
                <a:cxn ang="0">
                  <a:pos x="0" y="0"/>
                </a:cxn>
                <a:cxn ang="0">
                  <a:pos x="0" y="0"/>
                </a:cxn>
              </a:cxnLst>
              <a:rect l="txL" t="txT" r="txR" b="txB"/>
              <a:pathLst>
                <a:path w="1338" h="1572">
                  <a:moveTo>
                    <a:pt x="0" y="1572"/>
                  </a:moveTo>
                  <a:lnTo>
                    <a:pt x="137" y="1564"/>
                  </a:lnTo>
                  <a:lnTo>
                    <a:pt x="271" y="1540"/>
                  </a:lnTo>
                  <a:lnTo>
                    <a:pt x="399" y="1501"/>
                  </a:lnTo>
                  <a:lnTo>
                    <a:pt x="521" y="1448"/>
                  </a:lnTo>
                  <a:lnTo>
                    <a:pt x="638" y="1382"/>
                  </a:lnTo>
                  <a:lnTo>
                    <a:pt x="749" y="1304"/>
                  </a:lnTo>
                  <a:lnTo>
                    <a:pt x="850" y="1213"/>
                  </a:lnTo>
                  <a:lnTo>
                    <a:pt x="947" y="1112"/>
                  </a:lnTo>
                  <a:lnTo>
                    <a:pt x="1033" y="999"/>
                  </a:lnTo>
                  <a:lnTo>
                    <a:pt x="1110" y="879"/>
                  </a:lnTo>
                  <a:lnTo>
                    <a:pt x="1176" y="749"/>
                  </a:lnTo>
                  <a:lnTo>
                    <a:pt x="1232" y="612"/>
                  </a:lnTo>
                  <a:lnTo>
                    <a:pt x="1277" y="468"/>
                  </a:lnTo>
                  <a:lnTo>
                    <a:pt x="1311" y="316"/>
                  </a:lnTo>
                  <a:lnTo>
                    <a:pt x="1332" y="160"/>
                  </a:lnTo>
                  <a:lnTo>
                    <a:pt x="1338" y="0"/>
                  </a:lnTo>
                  <a:lnTo>
                    <a:pt x="1246" y="0"/>
                  </a:lnTo>
                  <a:lnTo>
                    <a:pt x="1240" y="150"/>
                  </a:lnTo>
                  <a:lnTo>
                    <a:pt x="1221" y="297"/>
                  </a:lnTo>
                  <a:lnTo>
                    <a:pt x="1190" y="436"/>
                  </a:lnTo>
                  <a:lnTo>
                    <a:pt x="1148" y="571"/>
                  </a:lnTo>
                  <a:lnTo>
                    <a:pt x="1095" y="698"/>
                  </a:lnTo>
                  <a:lnTo>
                    <a:pt x="1034" y="818"/>
                  </a:lnTo>
                  <a:lnTo>
                    <a:pt x="962" y="931"/>
                  </a:lnTo>
                  <a:lnTo>
                    <a:pt x="882" y="1036"/>
                  </a:lnTo>
                  <a:lnTo>
                    <a:pt x="794" y="1130"/>
                  </a:lnTo>
                  <a:lnTo>
                    <a:pt x="697" y="1215"/>
                  </a:lnTo>
                  <a:lnTo>
                    <a:pt x="595" y="1286"/>
                  </a:lnTo>
                  <a:lnTo>
                    <a:pt x="486" y="1348"/>
                  </a:lnTo>
                  <a:lnTo>
                    <a:pt x="372" y="1398"/>
                  </a:lnTo>
                  <a:lnTo>
                    <a:pt x="253" y="1435"/>
                  </a:lnTo>
                  <a:lnTo>
                    <a:pt x="129" y="1455"/>
                  </a:lnTo>
                  <a:lnTo>
                    <a:pt x="0" y="1464"/>
                  </a:lnTo>
                  <a:lnTo>
                    <a:pt x="0" y="1572"/>
                  </a:lnTo>
                  <a:close/>
                </a:path>
              </a:pathLst>
            </a:custGeom>
            <a:noFill/>
            <a:ln w="9525">
              <a:noFill/>
            </a:ln>
          </p:spPr>
          <p:txBody>
            <a:bodyPr/>
            <a:lstStyle/>
            <a:p>
              <a:endParaRPr lang="en-US"/>
            </a:p>
          </p:txBody>
        </p:sp>
        <p:sp>
          <p:nvSpPr>
            <p:cNvPr id="11306" name="Freeform 54"/>
            <p:cNvSpPr/>
            <p:nvPr/>
          </p:nvSpPr>
          <p:spPr>
            <a:xfrm>
              <a:off x="4586" y="3776"/>
              <a:ext cx="588" cy="346"/>
            </a:xfrm>
            <a:custGeom>
              <a:avLst/>
              <a:gdLst>
                <a:gd name="txL" fmla="*/ 0 w 1176"/>
                <a:gd name="txT" fmla="*/ 0 h 1383"/>
                <a:gd name="txR" fmla="*/ 1176 w 1176"/>
                <a:gd name="txB" fmla="*/ 1383 h 1383"/>
              </a:gdLst>
              <a:ahLst/>
              <a:cxnLst>
                <a:cxn ang="0">
                  <a:pos x="9" y="0"/>
                </a:cxn>
                <a:cxn ang="0">
                  <a:pos x="9" y="0"/>
                </a:cxn>
                <a:cxn ang="0">
                  <a:pos x="9" y="0"/>
                </a:cxn>
                <a:cxn ang="0">
                  <a:pos x="9" y="0"/>
                </a:cxn>
                <a:cxn ang="0">
                  <a:pos x="8" y="0"/>
                </a:cxn>
                <a:cxn ang="0">
                  <a:pos x="8" y="0"/>
                </a:cxn>
                <a:cxn ang="0">
                  <a:pos x="7" y="0"/>
                </a:cxn>
                <a:cxn ang="0">
                  <a:pos x="7" y="0"/>
                </a:cxn>
                <a:cxn ang="0">
                  <a:pos x="6" y="0"/>
                </a:cxn>
                <a:cxn ang="0">
                  <a:pos x="6" y="0"/>
                </a:cxn>
                <a:cxn ang="0">
                  <a:pos x="5" y="0"/>
                </a:cxn>
                <a:cxn ang="0">
                  <a:pos x="5" y="0"/>
                </a:cxn>
                <a:cxn ang="0">
                  <a:pos x="4" y="0"/>
                </a:cxn>
                <a:cxn ang="0">
                  <a:pos x="3" y="0"/>
                </a:cxn>
                <a:cxn ang="0">
                  <a:pos x="2" y="0"/>
                </a:cxn>
                <a:cxn ang="0">
                  <a:pos x="1" y="0"/>
                </a:cxn>
                <a:cxn ang="0">
                  <a:pos x="0" y="0"/>
                </a:cxn>
                <a:cxn ang="0">
                  <a:pos x="0" y="0"/>
                </a:cxn>
                <a:cxn ang="0">
                  <a:pos x="1" y="0"/>
                </a:cxn>
                <a:cxn ang="0">
                  <a:pos x="2" y="0"/>
                </a:cxn>
                <a:cxn ang="0">
                  <a:pos x="3" y="0"/>
                </a:cxn>
                <a:cxn ang="0">
                  <a:pos x="4" y="0"/>
                </a:cxn>
                <a:cxn ang="0">
                  <a:pos x="5" y="0"/>
                </a:cxn>
                <a:cxn ang="0">
                  <a:pos x="5" y="0"/>
                </a:cxn>
                <a:cxn ang="0">
                  <a:pos x="6" y="0"/>
                </a:cxn>
                <a:cxn ang="0">
                  <a:pos x="7" y="0"/>
                </a:cxn>
                <a:cxn ang="0">
                  <a:pos x="7" y="0"/>
                </a:cxn>
                <a:cxn ang="0">
                  <a:pos x="8" y="0"/>
                </a:cxn>
                <a:cxn ang="0">
                  <a:pos x="9" y="0"/>
                </a:cxn>
                <a:cxn ang="0">
                  <a:pos x="9" y="0"/>
                </a:cxn>
                <a:cxn ang="0">
                  <a:pos x="9" y="0"/>
                </a:cxn>
                <a:cxn ang="0">
                  <a:pos x="9" y="0"/>
                </a:cxn>
                <a:cxn ang="0">
                  <a:pos x="9" y="0"/>
                </a:cxn>
                <a:cxn ang="0">
                  <a:pos x="9" y="0"/>
                </a:cxn>
                <a:cxn ang="0">
                  <a:pos x="9" y="0"/>
                </a:cxn>
              </a:cxnLst>
              <a:rect l="txL" t="txT" r="txR" b="txB"/>
              <a:pathLst>
                <a:path w="1176" h="1383">
                  <a:moveTo>
                    <a:pt x="1084" y="0"/>
                  </a:moveTo>
                  <a:lnTo>
                    <a:pt x="1079" y="131"/>
                  </a:lnTo>
                  <a:lnTo>
                    <a:pt x="1063" y="259"/>
                  </a:lnTo>
                  <a:lnTo>
                    <a:pt x="1037" y="379"/>
                  </a:lnTo>
                  <a:lnTo>
                    <a:pt x="999" y="496"/>
                  </a:lnTo>
                  <a:lnTo>
                    <a:pt x="953" y="607"/>
                  </a:lnTo>
                  <a:lnTo>
                    <a:pt x="900" y="713"/>
                  </a:lnTo>
                  <a:lnTo>
                    <a:pt x="837" y="811"/>
                  </a:lnTo>
                  <a:lnTo>
                    <a:pt x="768" y="901"/>
                  </a:lnTo>
                  <a:lnTo>
                    <a:pt x="692" y="984"/>
                  </a:lnTo>
                  <a:lnTo>
                    <a:pt x="607" y="1058"/>
                  </a:lnTo>
                  <a:lnTo>
                    <a:pt x="517" y="1120"/>
                  </a:lnTo>
                  <a:lnTo>
                    <a:pt x="423" y="1175"/>
                  </a:lnTo>
                  <a:lnTo>
                    <a:pt x="323" y="1220"/>
                  </a:lnTo>
                  <a:lnTo>
                    <a:pt x="220" y="1250"/>
                  </a:lnTo>
                  <a:lnTo>
                    <a:pt x="112" y="1269"/>
                  </a:lnTo>
                  <a:lnTo>
                    <a:pt x="0" y="1275"/>
                  </a:lnTo>
                  <a:lnTo>
                    <a:pt x="0" y="1383"/>
                  </a:lnTo>
                  <a:lnTo>
                    <a:pt x="120" y="1377"/>
                  </a:lnTo>
                  <a:lnTo>
                    <a:pt x="236" y="1354"/>
                  </a:lnTo>
                  <a:lnTo>
                    <a:pt x="350" y="1322"/>
                  </a:lnTo>
                  <a:lnTo>
                    <a:pt x="457" y="1275"/>
                  </a:lnTo>
                  <a:lnTo>
                    <a:pt x="561" y="1216"/>
                  </a:lnTo>
                  <a:lnTo>
                    <a:pt x="659" y="1148"/>
                  </a:lnTo>
                  <a:lnTo>
                    <a:pt x="749" y="1067"/>
                  </a:lnTo>
                  <a:lnTo>
                    <a:pt x="832" y="978"/>
                  </a:lnTo>
                  <a:lnTo>
                    <a:pt x="907" y="879"/>
                  </a:lnTo>
                  <a:lnTo>
                    <a:pt x="976" y="773"/>
                  </a:lnTo>
                  <a:lnTo>
                    <a:pt x="1035" y="659"/>
                  </a:lnTo>
                  <a:lnTo>
                    <a:pt x="1084" y="538"/>
                  </a:lnTo>
                  <a:lnTo>
                    <a:pt x="1124" y="411"/>
                  </a:lnTo>
                  <a:lnTo>
                    <a:pt x="1152" y="278"/>
                  </a:lnTo>
                  <a:lnTo>
                    <a:pt x="1171" y="141"/>
                  </a:lnTo>
                  <a:lnTo>
                    <a:pt x="1176" y="0"/>
                  </a:lnTo>
                  <a:lnTo>
                    <a:pt x="1084" y="0"/>
                  </a:lnTo>
                  <a:close/>
                </a:path>
              </a:pathLst>
            </a:custGeom>
            <a:noFill/>
            <a:ln w="9525">
              <a:noFill/>
            </a:ln>
          </p:spPr>
          <p:txBody>
            <a:bodyPr/>
            <a:lstStyle/>
            <a:p>
              <a:endParaRPr lang="en-US"/>
            </a:p>
          </p:txBody>
        </p:sp>
        <p:sp>
          <p:nvSpPr>
            <p:cNvPr id="11307" name="Freeform 55"/>
            <p:cNvSpPr/>
            <p:nvPr/>
          </p:nvSpPr>
          <p:spPr>
            <a:xfrm>
              <a:off x="4587" y="3771"/>
              <a:ext cx="506" cy="306"/>
            </a:xfrm>
            <a:custGeom>
              <a:avLst/>
              <a:gdLst>
                <a:gd name="txL" fmla="*/ 0 w 1011"/>
                <a:gd name="txT" fmla="*/ 0 h 1223"/>
                <a:gd name="txR" fmla="*/ 1011 w 1011"/>
                <a:gd name="txB" fmla="*/ 1223 h 1223"/>
              </a:gdLst>
              <a:ahLst/>
              <a:cxnLst>
                <a:cxn ang="0">
                  <a:pos x="8" y="0"/>
                </a:cxn>
                <a:cxn ang="0">
                  <a:pos x="8" y="0"/>
                </a:cxn>
                <a:cxn ang="0">
                  <a:pos x="8" y="0"/>
                </a:cxn>
                <a:cxn ang="0">
                  <a:pos x="7" y="0"/>
                </a:cxn>
                <a:cxn ang="0">
                  <a:pos x="7" y="0"/>
                </a:cxn>
                <a:cxn ang="0">
                  <a:pos x="7" y="0"/>
                </a:cxn>
                <a:cxn ang="0">
                  <a:pos x="6" y="0"/>
                </a:cxn>
                <a:cxn ang="0">
                  <a:pos x="6" y="0"/>
                </a:cxn>
                <a:cxn ang="0">
                  <a:pos x="6" y="0"/>
                </a:cxn>
                <a:cxn ang="0">
                  <a:pos x="5" y="0"/>
                </a:cxn>
                <a:cxn ang="0">
                  <a:pos x="5" y="0"/>
                </a:cxn>
                <a:cxn ang="0">
                  <a:pos x="4" y="0"/>
                </a:cxn>
                <a:cxn ang="0">
                  <a:pos x="3" y="0"/>
                </a:cxn>
                <a:cxn ang="0">
                  <a:pos x="3" y="0"/>
                </a:cxn>
                <a:cxn ang="0">
                  <a:pos x="2" y="0"/>
                </a:cxn>
                <a:cxn ang="0">
                  <a:pos x="1" y="0"/>
                </a:cxn>
                <a:cxn ang="0">
                  <a:pos x="0" y="0"/>
                </a:cxn>
                <a:cxn ang="0">
                  <a:pos x="0" y="0"/>
                </a:cxn>
                <a:cxn ang="0">
                  <a:pos x="1" y="0"/>
                </a:cxn>
                <a:cxn ang="0">
                  <a:pos x="2" y="0"/>
                </a:cxn>
                <a:cxn ang="0">
                  <a:pos x="3" y="0"/>
                </a:cxn>
                <a:cxn ang="0">
                  <a:pos x="4" y="0"/>
                </a:cxn>
                <a:cxn ang="0">
                  <a:pos x="4" y="0"/>
                </a:cxn>
                <a:cxn ang="0">
                  <a:pos x="5" y="0"/>
                </a:cxn>
                <a:cxn ang="0">
                  <a:pos x="6" y="0"/>
                </a:cxn>
                <a:cxn ang="0">
                  <a:pos x="6" y="0"/>
                </a:cxn>
                <a:cxn ang="0">
                  <a:pos x="7" y="0"/>
                </a:cxn>
                <a:cxn ang="0">
                  <a:pos x="7" y="0"/>
                </a:cxn>
                <a:cxn ang="0">
                  <a:pos x="7" y="0"/>
                </a:cxn>
                <a:cxn ang="0">
                  <a:pos x="8" y="0"/>
                </a:cxn>
                <a:cxn ang="0">
                  <a:pos x="8" y="0"/>
                </a:cxn>
                <a:cxn ang="0">
                  <a:pos x="8" y="0"/>
                </a:cxn>
                <a:cxn ang="0">
                  <a:pos x="8" y="0"/>
                </a:cxn>
                <a:cxn ang="0">
                  <a:pos x="8" y="0"/>
                </a:cxn>
                <a:cxn ang="0">
                  <a:pos x="8" y="0"/>
                </a:cxn>
              </a:cxnLst>
              <a:rect l="txL" t="txT" r="txR" b="txB"/>
              <a:pathLst>
                <a:path w="1011" h="1223">
                  <a:moveTo>
                    <a:pt x="919" y="0"/>
                  </a:moveTo>
                  <a:lnTo>
                    <a:pt x="914" y="112"/>
                  </a:lnTo>
                  <a:lnTo>
                    <a:pt x="902" y="222"/>
                  </a:lnTo>
                  <a:lnTo>
                    <a:pt x="879" y="326"/>
                  </a:lnTo>
                  <a:lnTo>
                    <a:pt x="847" y="428"/>
                  </a:lnTo>
                  <a:lnTo>
                    <a:pt x="808" y="525"/>
                  </a:lnTo>
                  <a:lnTo>
                    <a:pt x="763" y="619"/>
                  </a:lnTo>
                  <a:lnTo>
                    <a:pt x="710" y="703"/>
                  </a:lnTo>
                  <a:lnTo>
                    <a:pt x="650" y="785"/>
                  </a:lnTo>
                  <a:lnTo>
                    <a:pt x="585" y="857"/>
                  </a:lnTo>
                  <a:lnTo>
                    <a:pt x="514" y="920"/>
                  </a:lnTo>
                  <a:lnTo>
                    <a:pt x="438" y="979"/>
                  </a:lnTo>
                  <a:lnTo>
                    <a:pt x="358" y="1026"/>
                  </a:lnTo>
                  <a:lnTo>
                    <a:pt x="274" y="1063"/>
                  </a:lnTo>
                  <a:lnTo>
                    <a:pt x="185" y="1092"/>
                  </a:lnTo>
                  <a:lnTo>
                    <a:pt x="94" y="1109"/>
                  </a:lnTo>
                  <a:lnTo>
                    <a:pt x="0" y="1115"/>
                  </a:lnTo>
                  <a:lnTo>
                    <a:pt x="0" y="1223"/>
                  </a:lnTo>
                  <a:lnTo>
                    <a:pt x="102" y="1217"/>
                  </a:lnTo>
                  <a:lnTo>
                    <a:pt x="204" y="1198"/>
                  </a:lnTo>
                  <a:lnTo>
                    <a:pt x="301" y="1167"/>
                  </a:lnTo>
                  <a:lnTo>
                    <a:pt x="393" y="1125"/>
                  </a:lnTo>
                  <a:lnTo>
                    <a:pt x="482" y="1072"/>
                  </a:lnTo>
                  <a:lnTo>
                    <a:pt x="566" y="1009"/>
                  </a:lnTo>
                  <a:lnTo>
                    <a:pt x="645" y="939"/>
                  </a:lnTo>
                  <a:lnTo>
                    <a:pt x="716" y="858"/>
                  </a:lnTo>
                  <a:lnTo>
                    <a:pt x="781" y="770"/>
                  </a:lnTo>
                  <a:lnTo>
                    <a:pt x="839" y="675"/>
                  </a:lnTo>
                  <a:lnTo>
                    <a:pt x="889" y="573"/>
                  </a:lnTo>
                  <a:lnTo>
                    <a:pt x="932" y="470"/>
                  </a:lnTo>
                  <a:lnTo>
                    <a:pt x="965" y="358"/>
                  </a:lnTo>
                  <a:lnTo>
                    <a:pt x="991" y="240"/>
                  </a:lnTo>
                  <a:lnTo>
                    <a:pt x="1006" y="121"/>
                  </a:lnTo>
                  <a:lnTo>
                    <a:pt x="1011" y="0"/>
                  </a:lnTo>
                  <a:lnTo>
                    <a:pt x="919" y="0"/>
                  </a:lnTo>
                  <a:close/>
                </a:path>
              </a:pathLst>
            </a:custGeom>
            <a:noFill/>
            <a:ln w="9525">
              <a:noFill/>
            </a:ln>
          </p:spPr>
          <p:txBody>
            <a:bodyPr/>
            <a:lstStyle/>
            <a:p>
              <a:endParaRPr lang="en-US"/>
            </a:p>
          </p:txBody>
        </p:sp>
        <p:grpSp>
          <p:nvGrpSpPr>
            <p:cNvPr id="11308" name="Group 56"/>
            <p:cNvGrpSpPr/>
            <p:nvPr/>
          </p:nvGrpSpPr>
          <p:grpSpPr>
            <a:xfrm>
              <a:off x="4368" y="2880"/>
              <a:ext cx="1200" cy="1264"/>
              <a:chOff x="3120" y="1632"/>
              <a:chExt cx="2640" cy="2704"/>
            </a:xfrm>
          </p:grpSpPr>
          <p:pic>
            <p:nvPicPr>
              <p:cNvPr id="11309" name="Picture 57" descr="POINTSTA"/>
              <p:cNvPicPr preferRelativeResize="0">
                <a:picLocks noChangeAspect="1"/>
              </p:cNvPicPr>
              <p:nvPr/>
            </p:nvPicPr>
            <p:blipFill>
              <a:blip r:embed="rId2"/>
              <a:stretch>
                <a:fillRect/>
              </a:stretch>
            </p:blipFill>
            <p:spPr>
              <a:xfrm>
                <a:off x="4608" y="3296"/>
                <a:ext cx="1152" cy="1024"/>
              </a:xfrm>
              <a:prstGeom prst="rect">
                <a:avLst/>
              </a:prstGeom>
              <a:noFill/>
              <a:ln w="9525">
                <a:noFill/>
              </a:ln>
            </p:spPr>
          </p:pic>
          <p:pic>
            <p:nvPicPr>
              <p:cNvPr id="11310" name="Picture 58" descr="POINTSTA"/>
              <p:cNvPicPr preferRelativeResize="0">
                <a:picLocks noChangeAspect="1"/>
              </p:cNvPicPr>
              <p:nvPr/>
            </p:nvPicPr>
            <p:blipFill>
              <a:blip r:embed="rId2"/>
              <a:stretch>
                <a:fillRect/>
              </a:stretch>
            </p:blipFill>
            <p:spPr>
              <a:xfrm>
                <a:off x="5040" y="2352"/>
                <a:ext cx="576" cy="513"/>
              </a:xfrm>
              <a:prstGeom prst="rect">
                <a:avLst/>
              </a:prstGeom>
              <a:noFill/>
              <a:ln w="9525">
                <a:noFill/>
              </a:ln>
            </p:spPr>
          </p:pic>
          <p:pic>
            <p:nvPicPr>
              <p:cNvPr id="11311" name="Picture 59" descr="POINTSTA"/>
              <p:cNvPicPr preferRelativeResize="0">
                <a:picLocks noChangeAspect="1"/>
              </p:cNvPicPr>
              <p:nvPr/>
            </p:nvPicPr>
            <p:blipFill>
              <a:blip r:embed="rId2"/>
              <a:stretch>
                <a:fillRect/>
              </a:stretch>
            </p:blipFill>
            <p:spPr>
              <a:xfrm>
                <a:off x="4080" y="3696"/>
                <a:ext cx="720" cy="640"/>
              </a:xfrm>
              <a:prstGeom prst="rect">
                <a:avLst/>
              </a:prstGeom>
              <a:noFill/>
              <a:ln w="9525">
                <a:noFill/>
              </a:ln>
            </p:spPr>
          </p:pic>
          <p:pic>
            <p:nvPicPr>
              <p:cNvPr id="11312" name="Picture 60" descr="POINTSTA"/>
              <p:cNvPicPr preferRelativeResize="0">
                <a:picLocks noChangeAspect="1"/>
              </p:cNvPicPr>
              <p:nvPr/>
            </p:nvPicPr>
            <p:blipFill>
              <a:blip r:embed="rId2"/>
              <a:stretch>
                <a:fillRect/>
              </a:stretch>
            </p:blipFill>
            <p:spPr>
              <a:xfrm>
                <a:off x="4944" y="2784"/>
                <a:ext cx="768" cy="683"/>
              </a:xfrm>
              <a:prstGeom prst="rect">
                <a:avLst/>
              </a:prstGeom>
              <a:noFill/>
              <a:ln w="9525">
                <a:noFill/>
              </a:ln>
            </p:spPr>
          </p:pic>
          <p:pic>
            <p:nvPicPr>
              <p:cNvPr id="11313" name="Picture 61" descr="POINTSTA"/>
              <p:cNvPicPr preferRelativeResize="0">
                <a:picLocks noChangeAspect="1"/>
              </p:cNvPicPr>
              <p:nvPr/>
            </p:nvPicPr>
            <p:blipFill>
              <a:blip r:embed="rId2"/>
              <a:stretch>
                <a:fillRect/>
              </a:stretch>
            </p:blipFill>
            <p:spPr>
              <a:xfrm>
                <a:off x="3552" y="3808"/>
                <a:ext cx="576" cy="512"/>
              </a:xfrm>
              <a:prstGeom prst="rect">
                <a:avLst/>
              </a:prstGeom>
              <a:noFill/>
              <a:ln w="9525">
                <a:noFill/>
              </a:ln>
            </p:spPr>
          </p:pic>
          <p:pic>
            <p:nvPicPr>
              <p:cNvPr id="11314" name="Picture 62" descr="POINTSTA"/>
              <p:cNvPicPr preferRelativeResize="0">
                <a:picLocks noChangeAspect="1"/>
              </p:cNvPicPr>
              <p:nvPr/>
            </p:nvPicPr>
            <p:blipFill>
              <a:blip r:embed="rId2"/>
              <a:stretch>
                <a:fillRect/>
              </a:stretch>
            </p:blipFill>
            <p:spPr>
              <a:xfrm>
                <a:off x="3120" y="3888"/>
                <a:ext cx="432" cy="384"/>
              </a:xfrm>
              <a:prstGeom prst="rect">
                <a:avLst/>
              </a:prstGeom>
              <a:noFill/>
              <a:ln w="9525">
                <a:noFill/>
              </a:ln>
            </p:spPr>
          </p:pic>
          <p:pic>
            <p:nvPicPr>
              <p:cNvPr id="11315" name="Picture 63" descr="POINTSTA"/>
              <p:cNvPicPr preferRelativeResize="0">
                <a:picLocks noChangeAspect="1"/>
              </p:cNvPicPr>
              <p:nvPr/>
            </p:nvPicPr>
            <p:blipFill>
              <a:blip r:embed="rId2"/>
              <a:stretch>
                <a:fillRect/>
              </a:stretch>
            </p:blipFill>
            <p:spPr>
              <a:xfrm>
                <a:off x="5206" y="1979"/>
                <a:ext cx="432" cy="384"/>
              </a:xfrm>
              <a:prstGeom prst="rect">
                <a:avLst/>
              </a:prstGeom>
              <a:noFill/>
              <a:ln w="9525">
                <a:noFill/>
              </a:ln>
            </p:spPr>
          </p:pic>
          <p:pic>
            <p:nvPicPr>
              <p:cNvPr id="11316" name="Picture 64" descr="POINTSTA"/>
              <p:cNvPicPr preferRelativeResize="0">
                <a:picLocks noChangeAspect="1"/>
              </p:cNvPicPr>
              <p:nvPr/>
            </p:nvPicPr>
            <p:blipFill>
              <a:blip r:embed="rId2"/>
              <a:stretch>
                <a:fillRect/>
              </a:stretch>
            </p:blipFill>
            <p:spPr>
              <a:xfrm>
                <a:off x="5232" y="1632"/>
                <a:ext cx="336" cy="299"/>
              </a:xfrm>
              <a:prstGeom prst="rect">
                <a:avLst/>
              </a:prstGeom>
              <a:noFill/>
              <a:ln w="9525">
                <a:noFill/>
              </a:ln>
            </p:spPr>
          </p:pic>
          <p:pic>
            <p:nvPicPr>
              <p:cNvPr id="11317" name="Picture 65" descr="POINTSTA"/>
              <p:cNvPicPr preferRelativeResize="0">
                <a:picLocks noChangeAspect="1"/>
              </p:cNvPicPr>
              <p:nvPr/>
            </p:nvPicPr>
            <p:blipFill>
              <a:blip r:embed="rId2"/>
              <a:stretch>
                <a:fillRect/>
              </a:stretch>
            </p:blipFill>
            <p:spPr>
              <a:xfrm>
                <a:off x="4368" y="3141"/>
                <a:ext cx="912" cy="811"/>
              </a:xfrm>
              <a:prstGeom prst="rect">
                <a:avLst/>
              </a:prstGeom>
              <a:noFill/>
              <a:ln w="9525">
                <a:noFill/>
              </a:ln>
            </p:spPr>
          </p:pic>
        </p:grpSp>
      </p:grpSp>
      <p:grpSp>
        <p:nvGrpSpPr>
          <p:cNvPr id="11271" name="Group 66"/>
          <p:cNvGrpSpPr/>
          <p:nvPr/>
        </p:nvGrpSpPr>
        <p:grpSpPr>
          <a:xfrm rot="-122725">
            <a:off x="-300037" y="5419725"/>
            <a:ext cx="1598612" cy="1485900"/>
            <a:chOff x="17" y="2256"/>
            <a:chExt cx="1829" cy="2064"/>
          </a:xfrm>
        </p:grpSpPr>
        <p:grpSp>
          <p:nvGrpSpPr>
            <p:cNvPr id="11275" name="Group 67"/>
            <p:cNvGrpSpPr/>
            <p:nvPr/>
          </p:nvGrpSpPr>
          <p:grpSpPr>
            <a:xfrm>
              <a:off x="17" y="3416"/>
              <a:ext cx="1829" cy="904"/>
              <a:chOff x="17" y="3416"/>
              <a:chExt cx="1829" cy="904"/>
            </a:xfrm>
          </p:grpSpPr>
          <p:sp>
            <p:nvSpPr>
              <p:cNvPr id="11283" name="Freeform 68"/>
              <p:cNvSpPr/>
              <p:nvPr/>
            </p:nvSpPr>
            <p:spPr>
              <a:xfrm>
                <a:off x="601" y="3776"/>
                <a:ext cx="668" cy="393"/>
              </a:xfrm>
              <a:custGeom>
                <a:avLst/>
                <a:gdLst>
                  <a:gd name="txL" fmla="*/ 0 w 1336"/>
                  <a:gd name="txT" fmla="*/ 0 h 1572"/>
                  <a:gd name="txR" fmla="*/ 1336 w 1336"/>
                  <a:gd name="txB" fmla="*/ 1572 h 1572"/>
                </a:gdLst>
                <a:ahLst/>
                <a:cxnLst>
                  <a:cxn ang="0">
                    <a:pos x="0" y="0"/>
                  </a:cxn>
                  <a:cxn ang="0">
                    <a:pos x="1" y="0"/>
                  </a:cxn>
                  <a:cxn ang="0">
                    <a:pos x="1" y="0"/>
                  </a:cxn>
                  <a:cxn ang="0">
                    <a:pos x="1" y="0"/>
                  </a:cxn>
                  <a:cxn ang="0">
                    <a:pos x="1" y="0"/>
                  </a:cxn>
                  <a:cxn ang="0">
                    <a:pos x="2" y="0"/>
                  </a:cxn>
                  <a:cxn ang="0">
                    <a:pos x="2" y="0"/>
                  </a:cxn>
                  <a:cxn ang="0">
                    <a:pos x="3" y="0"/>
                  </a:cxn>
                  <a:cxn ang="0">
                    <a:pos x="3" y="0"/>
                  </a:cxn>
                  <a:cxn ang="0">
                    <a:pos x="4" y="0"/>
                  </a:cxn>
                  <a:cxn ang="0">
                    <a:pos x="5" y="0"/>
                  </a:cxn>
                  <a:cxn ang="0">
                    <a:pos x="6" y="0"/>
                  </a:cxn>
                  <a:cxn ang="0">
                    <a:pos x="7" y="0"/>
                  </a:cxn>
                  <a:cxn ang="0">
                    <a:pos x="8" y="0"/>
                  </a:cxn>
                  <a:cxn ang="0">
                    <a:pos x="9" y="0"/>
                  </a:cxn>
                  <a:cxn ang="0">
                    <a:pos x="10" y="0"/>
                  </a:cxn>
                  <a:cxn ang="0">
                    <a:pos x="11" y="0"/>
                  </a:cxn>
                  <a:cxn ang="0">
                    <a:pos x="11" y="0"/>
                  </a:cxn>
                  <a:cxn ang="0">
                    <a:pos x="10" y="0"/>
                  </a:cxn>
                  <a:cxn ang="0">
                    <a:pos x="9" y="0"/>
                  </a:cxn>
                  <a:cxn ang="0">
                    <a:pos x="8" y="0"/>
                  </a:cxn>
                  <a:cxn ang="0">
                    <a:pos x="7" y="0"/>
                  </a:cxn>
                  <a:cxn ang="0">
                    <a:pos x="6" y="0"/>
                  </a:cxn>
                  <a:cxn ang="0">
                    <a:pos x="5" y="0"/>
                  </a:cxn>
                  <a:cxn ang="0">
                    <a:pos x="5" y="0"/>
                  </a:cxn>
                  <a:cxn ang="0">
                    <a:pos x="4" y="0"/>
                  </a:cxn>
                  <a:cxn ang="0">
                    <a:pos x="3" y="0"/>
                  </a:cxn>
                  <a:cxn ang="0">
                    <a:pos x="3" y="0"/>
                  </a:cxn>
                  <a:cxn ang="0">
                    <a:pos x="2" y="0"/>
                  </a:cxn>
                  <a:cxn ang="0">
                    <a:pos x="2" y="0"/>
                  </a:cxn>
                  <a:cxn ang="0">
                    <a:pos x="2" y="0"/>
                  </a:cxn>
                  <a:cxn ang="0">
                    <a:pos x="1" y="0"/>
                  </a:cxn>
                  <a:cxn ang="0">
                    <a:pos x="1" y="0"/>
                  </a:cxn>
                  <a:cxn ang="0">
                    <a:pos x="1" y="0"/>
                  </a:cxn>
                  <a:cxn ang="0">
                    <a:pos x="0" y="0"/>
                  </a:cxn>
                </a:cxnLst>
                <a:rect l="txL" t="txT" r="txR" b="txB"/>
                <a:pathLst>
                  <a:path w="1336" h="1572">
                    <a:moveTo>
                      <a:pt x="0" y="0"/>
                    </a:moveTo>
                    <a:lnTo>
                      <a:pt x="6" y="160"/>
                    </a:lnTo>
                    <a:lnTo>
                      <a:pt x="27" y="316"/>
                    </a:lnTo>
                    <a:lnTo>
                      <a:pt x="61" y="468"/>
                    </a:lnTo>
                    <a:lnTo>
                      <a:pt x="106" y="612"/>
                    </a:lnTo>
                    <a:lnTo>
                      <a:pt x="162" y="749"/>
                    </a:lnTo>
                    <a:lnTo>
                      <a:pt x="228" y="879"/>
                    </a:lnTo>
                    <a:lnTo>
                      <a:pt x="305" y="999"/>
                    </a:lnTo>
                    <a:lnTo>
                      <a:pt x="391" y="1112"/>
                    </a:lnTo>
                    <a:lnTo>
                      <a:pt x="488" y="1213"/>
                    </a:lnTo>
                    <a:lnTo>
                      <a:pt x="589" y="1304"/>
                    </a:lnTo>
                    <a:lnTo>
                      <a:pt x="700" y="1382"/>
                    </a:lnTo>
                    <a:lnTo>
                      <a:pt x="817" y="1448"/>
                    </a:lnTo>
                    <a:lnTo>
                      <a:pt x="939" y="1501"/>
                    </a:lnTo>
                    <a:lnTo>
                      <a:pt x="1067" y="1540"/>
                    </a:lnTo>
                    <a:lnTo>
                      <a:pt x="1201" y="1564"/>
                    </a:lnTo>
                    <a:lnTo>
                      <a:pt x="1336" y="1572"/>
                    </a:lnTo>
                    <a:lnTo>
                      <a:pt x="1336" y="1464"/>
                    </a:lnTo>
                    <a:lnTo>
                      <a:pt x="1209" y="1455"/>
                    </a:lnTo>
                    <a:lnTo>
                      <a:pt x="1085" y="1435"/>
                    </a:lnTo>
                    <a:lnTo>
                      <a:pt x="966" y="1398"/>
                    </a:lnTo>
                    <a:lnTo>
                      <a:pt x="852" y="1348"/>
                    </a:lnTo>
                    <a:lnTo>
                      <a:pt x="743" y="1286"/>
                    </a:lnTo>
                    <a:lnTo>
                      <a:pt x="641" y="1215"/>
                    </a:lnTo>
                    <a:lnTo>
                      <a:pt x="544" y="1130"/>
                    </a:lnTo>
                    <a:lnTo>
                      <a:pt x="456" y="1036"/>
                    </a:lnTo>
                    <a:lnTo>
                      <a:pt x="376" y="931"/>
                    </a:lnTo>
                    <a:lnTo>
                      <a:pt x="304" y="818"/>
                    </a:lnTo>
                    <a:lnTo>
                      <a:pt x="243" y="698"/>
                    </a:lnTo>
                    <a:lnTo>
                      <a:pt x="190" y="571"/>
                    </a:lnTo>
                    <a:lnTo>
                      <a:pt x="148" y="436"/>
                    </a:lnTo>
                    <a:lnTo>
                      <a:pt x="117" y="297"/>
                    </a:lnTo>
                    <a:lnTo>
                      <a:pt x="98" y="150"/>
                    </a:lnTo>
                    <a:lnTo>
                      <a:pt x="92" y="0"/>
                    </a:lnTo>
                    <a:lnTo>
                      <a:pt x="0" y="0"/>
                    </a:lnTo>
                    <a:close/>
                  </a:path>
                </a:pathLst>
              </a:custGeom>
              <a:solidFill>
                <a:srgbClr val="33CC33">
                  <a:alpha val="100000"/>
                </a:srgbClr>
              </a:solidFill>
              <a:ln w="9525">
                <a:noFill/>
              </a:ln>
            </p:spPr>
            <p:txBody>
              <a:bodyPr/>
              <a:lstStyle/>
              <a:p>
                <a:endParaRPr lang="en-US"/>
              </a:p>
            </p:txBody>
          </p:sp>
          <p:sp>
            <p:nvSpPr>
              <p:cNvPr id="11284" name="Freeform 69"/>
              <p:cNvSpPr/>
              <p:nvPr/>
            </p:nvSpPr>
            <p:spPr>
              <a:xfrm>
                <a:off x="682" y="3776"/>
                <a:ext cx="587" cy="346"/>
              </a:xfrm>
              <a:custGeom>
                <a:avLst/>
                <a:gdLst>
                  <a:gd name="txL" fmla="*/ 0 w 1174"/>
                  <a:gd name="txT" fmla="*/ 0 h 1383"/>
                  <a:gd name="txR" fmla="*/ 1174 w 1174"/>
                  <a:gd name="txB" fmla="*/ 1383 h 1383"/>
                </a:gdLst>
                <a:ahLst/>
                <a:cxnLst>
                  <a:cxn ang="0">
                    <a:pos x="9" y="0"/>
                  </a:cxn>
                  <a:cxn ang="0">
                    <a:pos x="9" y="0"/>
                  </a:cxn>
                  <a:cxn ang="0">
                    <a:pos x="8" y="0"/>
                  </a:cxn>
                  <a:cxn ang="0">
                    <a:pos x="7" y="0"/>
                  </a:cxn>
                  <a:cxn ang="0">
                    <a:pos x="6" y="0"/>
                  </a:cxn>
                  <a:cxn ang="0">
                    <a:pos x="5" y="0"/>
                  </a:cxn>
                  <a:cxn ang="0">
                    <a:pos x="5" y="0"/>
                  </a:cxn>
                  <a:cxn ang="0">
                    <a:pos x="4" y="0"/>
                  </a:cxn>
                  <a:cxn ang="0">
                    <a:pos x="3" y="0"/>
                  </a:cxn>
                  <a:cxn ang="0">
                    <a:pos x="3" y="0"/>
                  </a:cxn>
                  <a:cxn ang="0">
                    <a:pos x="3" y="0"/>
                  </a:cxn>
                  <a:cxn ang="0">
                    <a:pos x="2" y="0"/>
                  </a:cxn>
                  <a:cxn ang="0">
                    <a:pos x="2" y="0"/>
                  </a:cxn>
                  <a:cxn ang="0">
                    <a:pos x="1" y="0"/>
                  </a:cxn>
                  <a:cxn ang="0">
                    <a:pos x="1" y="0"/>
                  </a:cxn>
                  <a:cxn ang="0">
                    <a:pos x="1" y="0"/>
                  </a:cxn>
                  <a:cxn ang="0">
                    <a:pos x="1" y="0"/>
                  </a:cxn>
                  <a:cxn ang="0">
                    <a:pos x="0" y="0"/>
                  </a:cxn>
                  <a:cxn ang="0">
                    <a:pos x="1" y="0"/>
                  </a:cxn>
                  <a:cxn ang="0">
                    <a:pos x="1" y="0"/>
                  </a:cxn>
                  <a:cxn ang="0">
                    <a:pos x="1" y="0"/>
                  </a:cxn>
                  <a:cxn ang="0">
                    <a:pos x="1" y="0"/>
                  </a:cxn>
                  <a:cxn ang="0">
                    <a:pos x="1" y="0"/>
                  </a:cxn>
                  <a:cxn ang="0">
                    <a:pos x="2" y="0"/>
                  </a:cxn>
                  <a:cxn ang="0">
                    <a:pos x="3" y="0"/>
                  </a:cxn>
                  <a:cxn ang="0">
                    <a:pos x="3" y="0"/>
                  </a:cxn>
                  <a:cxn ang="0">
                    <a:pos x="4" y="0"/>
                  </a:cxn>
                  <a:cxn ang="0">
                    <a:pos x="5" y="0"/>
                  </a:cxn>
                  <a:cxn ang="0">
                    <a:pos x="5" y="0"/>
                  </a:cxn>
                  <a:cxn ang="0">
                    <a:pos x="6" y="0"/>
                  </a:cxn>
                  <a:cxn ang="0">
                    <a:pos x="7" y="0"/>
                  </a:cxn>
                  <a:cxn ang="0">
                    <a:pos x="8" y="0"/>
                  </a:cxn>
                  <a:cxn ang="0">
                    <a:pos x="9" y="0"/>
                  </a:cxn>
                  <a:cxn ang="0">
                    <a:pos x="9" y="0"/>
                  </a:cxn>
                  <a:cxn ang="0">
                    <a:pos x="9" y="0"/>
                  </a:cxn>
                </a:cxnLst>
                <a:rect l="txL" t="txT" r="txR" b="txB"/>
                <a:pathLst>
                  <a:path w="1174" h="1383">
                    <a:moveTo>
                      <a:pt x="1174" y="1275"/>
                    </a:moveTo>
                    <a:lnTo>
                      <a:pt x="1064" y="1269"/>
                    </a:lnTo>
                    <a:lnTo>
                      <a:pt x="956" y="1250"/>
                    </a:lnTo>
                    <a:lnTo>
                      <a:pt x="853" y="1220"/>
                    </a:lnTo>
                    <a:lnTo>
                      <a:pt x="753" y="1175"/>
                    </a:lnTo>
                    <a:lnTo>
                      <a:pt x="659" y="1121"/>
                    </a:lnTo>
                    <a:lnTo>
                      <a:pt x="569" y="1060"/>
                    </a:lnTo>
                    <a:lnTo>
                      <a:pt x="484" y="985"/>
                    </a:lnTo>
                    <a:lnTo>
                      <a:pt x="408" y="903"/>
                    </a:lnTo>
                    <a:lnTo>
                      <a:pt x="339" y="814"/>
                    </a:lnTo>
                    <a:lnTo>
                      <a:pt x="276" y="714"/>
                    </a:lnTo>
                    <a:lnTo>
                      <a:pt x="223" y="611"/>
                    </a:lnTo>
                    <a:lnTo>
                      <a:pt x="177" y="499"/>
                    </a:lnTo>
                    <a:lnTo>
                      <a:pt x="139" y="382"/>
                    </a:lnTo>
                    <a:lnTo>
                      <a:pt x="113" y="259"/>
                    </a:lnTo>
                    <a:lnTo>
                      <a:pt x="97" y="131"/>
                    </a:lnTo>
                    <a:lnTo>
                      <a:pt x="92" y="0"/>
                    </a:lnTo>
                    <a:lnTo>
                      <a:pt x="0" y="0"/>
                    </a:lnTo>
                    <a:lnTo>
                      <a:pt x="5" y="141"/>
                    </a:lnTo>
                    <a:lnTo>
                      <a:pt x="24" y="278"/>
                    </a:lnTo>
                    <a:lnTo>
                      <a:pt x="52" y="411"/>
                    </a:lnTo>
                    <a:lnTo>
                      <a:pt x="92" y="540"/>
                    </a:lnTo>
                    <a:lnTo>
                      <a:pt x="141" y="661"/>
                    </a:lnTo>
                    <a:lnTo>
                      <a:pt x="200" y="775"/>
                    </a:lnTo>
                    <a:lnTo>
                      <a:pt x="269" y="881"/>
                    </a:lnTo>
                    <a:lnTo>
                      <a:pt x="344" y="979"/>
                    </a:lnTo>
                    <a:lnTo>
                      <a:pt x="427" y="1068"/>
                    </a:lnTo>
                    <a:lnTo>
                      <a:pt x="517" y="1149"/>
                    </a:lnTo>
                    <a:lnTo>
                      <a:pt x="615" y="1217"/>
                    </a:lnTo>
                    <a:lnTo>
                      <a:pt x="718" y="1275"/>
                    </a:lnTo>
                    <a:lnTo>
                      <a:pt x="826" y="1322"/>
                    </a:lnTo>
                    <a:lnTo>
                      <a:pt x="940" y="1354"/>
                    </a:lnTo>
                    <a:lnTo>
                      <a:pt x="1056" y="1377"/>
                    </a:lnTo>
                    <a:lnTo>
                      <a:pt x="1174" y="1383"/>
                    </a:lnTo>
                    <a:lnTo>
                      <a:pt x="1174" y="1275"/>
                    </a:lnTo>
                    <a:close/>
                  </a:path>
                </a:pathLst>
              </a:custGeom>
              <a:solidFill>
                <a:srgbClr val="33CC33">
                  <a:alpha val="100000"/>
                </a:srgbClr>
              </a:solidFill>
              <a:ln w="9525">
                <a:noFill/>
              </a:ln>
            </p:spPr>
            <p:txBody>
              <a:bodyPr/>
              <a:lstStyle/>
              <a:p>
                <a:endParaRPr lang="en-US"/>
              </a:p>
            </p:txBody>
          </p:sp>
          <p:sp>
            <p:nvSpPr>
              <p:cNvPr id="11285" name="Freeform 70"/>
              <p:cNvSpPr/>
              <p:nvPr/>
            </p:nvSpPr>
            <p:spPr>
              <a:xfrm>
                <a:off x="763" y="3776"/>
                <a:ext cx="506" cy="299"/>
              </a:xfrm>
              <a:custGeom>
                <a:avLst/>
                <a:gdLst>
                  <a:gd name="txL" fmla="*/ 0 w 1012"/>
                  <a:gd name="txT" fmla="*/ 0 h 1193"/>
                  <a:gd name="txR" fmla="*/ 1012 w 1012"/>
                  <a:gd name="txB" fmla="*/ 1193 h 1193"/>
                </a:gdLst>
                <a:ahLst/>
                <a:cxnLst>
                  <a:cxn ang="0">
                    <a:pos x="8" y="0"/>
                  </a:cxn>
                  <a:cxn ang="0">
                    <a:pos x="8" y="0"/>
                  </a:cxn>
                  <a:cxn ang="0">
                    <a:pos x="7" y="0"/>
                  </a:cxn>
                  <a:cxn ang="0">
                    <a:pos x="6" y="0"/>
                  </a:cxn>
                  <a:cxn ang="0">
                    <a:pos x="6" y="0"/>
                  </a:cxn>
                  <a:cxn ang="0">
                    <a:pos x="5" y="0"/>
                  </a:cxn>
                  <a:cxn ang="0">
                    <a:pos x="4" y="0"/>
                  </a:cxn>
                  <a:cxn ang="0">
                    <a:pos x="4" y="0"/>
                  </a:cxn>
                  <a:cxn ang="0">
                    <a:pos x="3" y="0"/>
                  </a:cxn>
                  <a:cxn ang="0">
                    <a:pos x="3" y="0"/>
                  </a:cxn>
                  <a:cxn ang="0">
                    <a:pos x="2" y="0"/>
                  </a:cxn>
                  <a:cxn ang="0">
                    <a:pos x="2" y="0"/>
                  </a:cxn>
                  <a:cxn ang="0">
                    <a:pos x="2" y="0"/>
                  </a:cxn>
                  <a:cxn ang="0">
                    <a:pos x="2" y="0"/>
                  </a:cxn>
                  <a:cxn ang="0">
                    <a:pos x="1" y="0"/>
                  </a:cxn>
                  <a:cxn ang="0">
                    <a:pos x="1" y="0"/>
                  </a:cxn>
                  <a:cxn ang="0">
                    <a:pos x="1" y="0"/>
                  </a:cxn>
                  <a:cxn ang="0">
                    <a:pos x="0" y="0"/>
                  </a:cxn>
                  <a:cxn ang="0">
                    <a:pos x="1" y="0"/>
                  </a:cxn>
                  <a:cxn ang="0">
                    <a:pos x="1" y="0"/>
                  </a:cxn>
                  <a:cxn ang="0">
                    <a:pos x="1" y="0"/>
                  </a:cxn>
                  <a:cxn ang="0">
                    <a:pos x="1" y="0"/>
                  </a:cxn>
                  <a:cxn ang="0">
                    <a:pos x="1" y="0"/>
                  </a:cxn>
                  <a:cxn ang="0">
                    <a:pos x="2" y="0"/>
                  </a:cxn>
                  <a:cxn ang="0">
                    <a:pos x="2" y="0"/>
                  </a:cxn>
                  <a:cxn ang="0">
                    <a:pos x="3" y="0"/>
                  </a:cxn>
                  <a:cxn ang="0">
                    <a:pos x="3" y="0"/>
                  </a:cxn>
                  <a:cxn ang="0">
                    <a:pos x="4" y="0"/>
                  </a:cxn>
                  <a:cxn ang="0">
                    <a:pos x="5" y="0"/>
                  </a:cxn>
                  <a:cxn ang="0">
                    <a:pos x="5" y="0"/>
                  </a:cxn>
                  <a:cxn ang="0">
                    <a:pos x="6" y="0"/>
                  </a:cxn>
                  <a:cxn ang="0">
                    <a:pos x="7" y="0"/>
                  </a:cxn>
                  <a:cxn ang="0">
                    <a:pos x="8" y="0"/>
                  </a:cxn>
                  <a:cxn ang="0">
                    <a:pos x="8" y="0"/>
                  </a:cxn>
                  <a:cxn ang="0">
                    <a:pos x="8" y="0"/>
                  </a:cxn>
                </a:cxnLst>
                <a:rect l="txL" t="txT" r="txR" b="txB"/>
                <a:pathLst>
                  <a:path w="1012" h="1193">
                    <a:moveTo>
                      <a:pt x="1012" y="1085"/>
                    </a:moveTo>
                    <a:lnTo>
                      <a:pt x="918" y="1078"/>
                    </a:lnTo>
                    <a:lnTo>
                      <a:pt x="827" y="1065"/>
                    </a:lnTo>
                    <a:lnTo>
                      <a:pt x="738" y="1037"/>
                    </a:lnTo>
                    <a:lnTo>
                      <a:pt x="654" y="1000"/>
                    </a:lnTo>
                    <a:lnTo>
                      <a:pt x="574" y="954"/>
                    </a:lnTo>
                    <a:lnTo>
                      <a:pt x="498" y="899"/>
                    </a:lnTo>
                    <a:lnTo>
                      <a:pt x="426" y="838"/>
                    </a:lnTo>
                    <a:lnTo>
                      <a:pt x="362" y="767"/>
                    </a:lnTo>
                    <a:lnTo>
                      <a:pt x="302" y="692"/>
                    </a:lnTo>
                    <a:lnTo>
                      <a:pt x="249" y="607"/>
                    </a:lnTo>
                    <a:lnTo>
                      <a:pt x="203" y="518"/>
                    </a:lnTo>
                    <a:lnTo>
                      <a:pt x="164" y="423"/>
                    </a:lnTo>
                    <a:lnTo>
                      <a:pt x="132" y="322"/>
                    </a:lnTo>
                    <a:lnTo>
                      <a:pt x="109" y="220"/>
                    </a:lnTo>
                    <a:lnTo>
                      <a:pt x="97" y="112"/>
                    </a:lnTo>
                    <a:lnTo>
                      <a:pt x="92" y="0"/>
                    </a:lnTo>
                    <a:lnTo>
                      <a:pt x="0" y="0"/>
                    </a:lnTo>
                    <a:lnTo>
                      <a:pt x="5" y="122"/>
                    </a:lnTo>
                    <a:lnTo>
                      <a:pt x="20" y="239"/>
                    </a:lnTo>
                    <a:lnTo>
                      <a:pt x="46" y="355"/>
                    </a:lnTo>
                    <a:lnTo>
                      <a:pt x="79" y="465"/>
                    </a:lnTo>
                    <a:lnTo>
                      <a:pt x="122" y="569"/>
                    </a:lnTo>
                    <a:lnTo>
                      <a:pt x="173" y="668"/>
                    </a:lnTo>
                    <a:lnTo>
                      <a:pt x="231" y="758"/>
                    </a:lnTo>
                    <a:lnTo>
                      <a:pt x="296" y="844"/>
                    </a:lnTo>
                    <a:lnTo>
                      <a:pt x="368" y="920"/>
                    </a:lnTo>
                    <a:lnTo>
                      <a:pt x="447" y="989"/>
                    </a:lnTo>
                    <a:lnTo>
                      <a:pt x="530" y="1049"/>
                    </a:lnTo>
                    <a:lnTo>
                      <a:pt x="619" y="1100"/>
                    </a:lnTo>
                    <a:lnTo>
                      <a:pt x="711" y="1139"/>
                    </a:lnTo>
                    <a:lnTo>
                      <a:pt x="811" y="1169"/>
                    </a:lnTo>
                    <a:lnTo>
                      <a:pt x="910" y="1187"/>
                    </a:lnTo>
                    <a:lnTo>
                      <a:pt x="1012" y="1193"/>
                    </a:lnTo>
                    <a:lnTo>
                      <a:pt x="1012" y="1085"/>
                    </a:lnTo>
                    <a:close/>
                  </a:path>
                </a:pathLst>
              </a:custGeom>
              <a:solidFill>
                <a:srgbClr val="33CC33">
                  <a:alpha val="100000"/>
                </a:srgbClr>
              </a:solidFill>
              <a:ln w="9525">
                <a:noFill/>
              </a:ln>
            </p:spPr>
            <p:txBody>
              <a:bodyPr/>
              <a:lstStyle/>
              <a:p>
                <a:endParaRPr lang="en-US"/>
              </a:p>
            </p:txBody>
          </p:sp>
          <p:sp>
            <p:nvSpPr>
              <p:cNvPr id="11286" name="Freeform 71"/>
              <p:cNvSpPr/>
              <p:nvPr/>
            </p:nvSpPr>
            <p:spPr>
              <a:xfrm>
                <a:off x="401" y="3639"/>
                <a:ext cx="636" cy="374"/>
              </a:xfrm>
              <a:custGeom>
                <a:avLst/>
                <a:gdLst>
                  <a:gd name="txL" fmla="*/ 0 w 1271"/>
                  <a:gd name="txT" fmla="*/ 0 h 1495"/>
                  <a:gd name="txR" fmla="*/ 1271 w 1271"/>
                  <a:gd name="txB" fmla="*/ 1495 h 1495"/>
                </a:gdLst>
                <a:ahLst/>
                <a:cxnLst>
                  <a:cxn ang="0">
                    <a:pos x="10" y="0"/>
                  </a:cxn>
                  <a:cxn ang="0">
                    <a:pos x="10" y="0"/>
                  </a:cxn>
                  <a:cxn ang="0">
                    <a:pos x="9" y="0"/>
                  </a:cxn>
                  <a:cxn ang="0">
                    <a:pos x="8" y="0"/>
                  </a:cxn>
                  <a:cxn ang="0">
                    <a:pos x="7" y="0"/>
                  </a:cxn>
                  <a:cxn ang="0">
                    <a:pos x="7" y="0"/>
                  </a:cxn>
                  <a:cxn ang="0">
                    <a:pos x="6" y="0"/>
                  </a:cxn>
                  <a:cxn ang="0">
                    <a:pos x="6" y="0"/>
                  </a:cxn>
                  <a:cxn ang="0">
                    <a:pos x="5" y="0"/>
                  </a:cxn>
                  <a:cxn ang="0">
                    <a:pos x="4" y="0"/>
                  </a:cxn>
                  <a:cxn ang="0">
                    <a:pos x="4" y="0"/>
                  </a:cxn>
                  <a:cxn ang="0">
                    <a:pos x="4" y="0"/>
                  </a:cxn>
                  <a:cxn ang="0">
                    <a:pos x="3" y="0"/>
                  </a:cxn>
                  <a:cxn ang="0">
                    <a:pos x="3" y="0"/>
                  </a:cxn>
                  <a:cxn ang="0">
                    <a:pos x="3" y="0"/>
                  </a:cxn>
                  <a:cxn ang="0">
                    <a:pos x="3" y="0"/>
                  </a:cxn>
                  <a:cxn ang="0">
                    <a:pos x="3" y="0"/>
                  </a:cxn>
                  <a:cxn ang="0">
                    <a:pos x="0" y="0"/>
                  </a:cxn>
                  <a:cxn ang="0">
                    <a:pos x="1" y="0"/>
                  </a:cxn>
                  <a:cxn ang="0">
                    <a:pos x="1" y="0"/>
                  </a:cxn>
                  <a:cxn ang="0">
                    <a:pos x="1" y="0"/>
                  </a:cxn>
                  <a:cxn ang="0">
                    <a:pos x="1" y="0"/>
                  </a:cxn>
                  <a:cxn ang="0">
                    <a:pos x="2" y="0"/>
                  </a:cxn>
                  <a:cxn ang="0">
                    <a:pos x="2" y="0"/>
                  </a:cxn>
                  <a:cxn ang="0">
                    <a:pos x="3" y="0"/>
                  </a:cxn>
                  <a:cxn ang="0">
                    <a:pos x="3" y="0"/>
                  </a:cxn>
                  <a:cxn ang="0">
                    <a:pos x="4" y="0"/>
                  </a:cxn>
                  <a:cxn ang="0">
                    <a:pos x="5" y="0"/>
                  </a:cxn>
                  <a:cxn ang="0">
                    <a:pos x="6" y="0"/>
                  </a:cxn>
                  <a:cxn ang="0">
                    <a:pos x="7" y="0"/>
                  </a:cxn>
                  <a:cxn ang="0">
                    <a:pos x="7" y="0"/>
                  </a:cxn>
                  <a:cxn ang="0">
                    <a:pos x="8" y="0"/>
                  </a:cxn>
                  <a:cxn ang="0">
                    <a:pos x="9" y="0"/>
                  </a:cxn>
                  <a:cxn ang="0">
                    <a:pos x="10" y="0"/>
                  </a:cxn>
                  <a:cxn ang="0">
                    <a:pos x="10" y="0"/>
                  </a:cxn>
                </a:cxnLst>
                <a:rect l="txL" t="txT" r="txR" b="txB"/>
                <a:pathLst>
                  <a:path w="1271" h="1495">
                    <a:moveTo>
                      <a:pt x="1271" y="1163"/>
                    </a:moveTo>
                    <a:lnTo>
                      <a:pt x="1168" y="1159"/>
                    </a:lnTo>
                    <a:lnTo>
                      <a:pt x="1071" y="1141"/>
                    </a:lnTo>
                    <a:lnTo>
                      <a:pt x="975" y="1112"/>
                    </a:lnTo>
                    <a:lnTo>
                      <a:pt x="888" y="1073"/>
                    </a:lnTo>
                    <a:lnTo>
                      <a:pt x="800" y="1023"/>
                    </a:lnTo>
                    <a:lnTo>
                      <a:pt x="716" y="965"/>
                    </a:lnTo>
                    <a:lnTo>
                      <a:pt x="642" y="898"/>
                    </a:lnTo>
                    <a:lnTo>
                      <a:pt x="571" y="822"/>
                    </a:lnTo>
                    <a:lnTo>
                      <a:pt x="508" y="742"/>
                    </a:lnTo>
                    <a:lnTo>
                      <a:pt x="451" y="650"/>
                    </a:lnTo>
                    <a:lnTo>
                      <a:pt x="401" y="554"/>
                    </a:lnTo>
                    <a:lnTo>
                      <a:pt x="359" y="453"/>
                    </a:lnTo>
                    <a:lnTo>
                      <a:pt x="326" y="346"/>
                    </a:lnTo>
                    <a:lnTo>
                      <a:pt x="302" y="236"/>
                    </a:lnTo>
                    <a:lnTo>
                      <a:pt x="287" y="119"/>
                    </a:lnTo>
                    <a:lnTo>
                      <a:pt x="283" y="0"/>
                    </a:lnTo>
                    <a:lnTo>
                      <a:pt x="0" y="0"/>
                    </a:lnTo>
                    <a:lnTo>
                      <a:pt x="6" y="152"/>
                    </a:lnTo>
                    <a:lnTo>
                      <a:pt x="27" y="301"/>
                    </a:lnTo>
                    <a:lnTo>
                      <a:pt x="57" y="442"/>
                    </a:lnTo>
                    <a:lnTo>
                      <a:pt x="101" y="582"/>
                    </a:lnTo>
                    <a:lnTo>
                      <a:pt x="153" y="710"/>
                    </a:lnTo>
                    <a:lnTo>
                      <a:pt x="218" y="835"/>
                    </a:lnTo>
                    <a:lnTo>
                      <a:pt x="291" y="948"/>
                    </a:lnTo>
                    <a:lnTo>
                      <a:pt x="372" y="1056"/>
                    </a:lnTo>
                    <a:lnTo>
                      <a:pt x="462" y="1154"/>
                    </a:lnTo>
                    <a:lnTo>
                      <a:pt x="562" y="1240"/>
                    </a:lnTo>
                    <a:lnTo>
                      <a:pt x="666" y="1314"/>
                    </a:lnTo>
                    <a:lnTo>
                      <a:pt x="776" y="1377"/>
                    </a:lnTo>
                    <a:lnTo>
                      <a:pt x="894" y="1429"/>
                    </a:lnTo>
                    <a:lnTo>
                      <a:pt x="1016" y="1464"/>
                    </a:lnTo>
                    <a:lnTo>
                      <a:pt x="1142" y="1488"/>
                    </a:lnTo>
                    <a:lnTo>
                      <a:pt x="1271" y="1495"/>
                    </a:lnTo>
                    <a:lnTo>
                      <a:pt x="1271" y="1163"/>
                    </a:lnTo>
                    <a:close/>
                  </a:path>
                </a:pathLst>
              </a:custGeom>
              <a:solidFill>
                <a:srgbClr val="33CC33">
                  <a:alpha val="100000"/>
                </a:srgbClr>
              </a:solidFill>
              <a:ln w="9525">
                <a:noFill/>
              </a:ln>
            </p:spPr>
            <p:txBody>
              <a:bodyPr/>
              <a:lstStyle/>
              <a:p>
                <a:endParaRPr lang="en-US"/>
              </a:p>
            </p:txBody>
          </p:sp>
          <p:sp>
            <p:nvSpPr>
              <p:cNvPr id="11287" name="Freeform 72"/>
              <p:cNvSpPr/>
              <p:nvPr/>
            </p:nvSpPr>
            <p:spPr>
              <a:xfrm>
                <a:off x="368" y="3639"/>
                <a:ext cx="669" cy="393"/>
              </a:xfrm>
              <a:custGeom>
                <a:avLst/>
                <a:gdLst>
                  <a:gd name="txL" fmla="*/ 0 w 1337"/>
                  <a:gd name="txT" fmla="*/ 0 h 1572"/>
                  <a:gd name="txR" fmla="*/ 1337 w 1337"/>
                  <a:gd name="txB" fmla="*/ 1572 h 1572"/>
                </a:gdLst>
                <a:ahLst/>
                <a:cxnLst>
                  <a:cxn ang="0">
                    <a:pos x="0" y="0"/>
                  </a:cxn>
                  <a:cxn ang="0">
                    <a:pos x="1" y="0"/>
                  </a:cxn>
                  <a:cxn ang="0">
                    <a:pos x="1" y="0"/>
                  </a:cxn>
                  <a:cxn ang="0">
                    <a:pos x="1" y="0"/>
                  </a:cxn>
                  <a:cxn ang="0">
                    <a:pos x="1" y="0"/>
                  </a:cxn>
                  <a:cxn ang="0">
                    <a:pos x="2" y="0"/>
                  </a:cxn>
                  <a:cxn ang="0">
                    <a:pos x="2" y="0"/>
                  </a:cxn>
                  <a:cxn ang="0">
                    <a:pos x="3" y="0"/>
                  </a:cxn>
                  <a:cxn ang="0">
                    <a:pos x="4" y="0"/>
                  </a:cxn>
                  <a:cxn ang="0">
                    <a:pos x="4" y="0"/>
                  </a:cxn>
                  <a:cxn ang="0">
                    <a:pos x="5" y="0"/>
                  </a:cxn>
                  <a:cxn ang="0">
                    <a:pos x="6" y="0"/>
                  </a:cxn>
                  <a:cxn ang="0">
                    <a:pos x="7" y="0"/>
                  </a:cxn>
                  <a:cxn ang="0">
                    <a:pos x="8" y="0"/>
                  </a:cxn>
                  <a:cxn ang="0">
                    <a:pos x="9" y="0"/>
                  </a:cxn>
                  <a:cxn ang="0">
                    <a:pos x="10" y="0"/>
                  </a:cxn>
                  <a:cxn ang="0">
                    <a:pos x="11" y="0"/>
                  </a:cxn>
                  <a:cxn ang="0">
                    <a:pos x="11" y="0"/>
                  </a:cxn>
                  <a:cxn ang="0">
                    <a:pos x="10" y="0"/>
                  </a:cxn>
                  <a:cxn ang="0">
                    <a:pos x="9" y="0"/>
                  </a:cxn>
                  <a:cxn ang="0">
                    <a:pos x="8" y="0"/>
                  </a:cxn>
                  <a:cxn ang="0">
                    <a:pos x="7" y="0"/>
                  </a:cxn>
                  <a:cxn ang="0">
                    <a:pos x="6" y="0"/>
                  </a:cxn>
                  <a:cxn ang="0">
                    <a:pos x="6" y="0"/>
                  </a:cxn>
                  <a:cxn ang="0">
                    <a:pos x="5" y="0"/>
                  </a:cxn>
                  <a:cxn ang="0">
                    <a:pos x="4" y="0"/>
                  </a:cxn>
                  <a:cxn ang="0">
                    <a:pos x="3" y="0"/>
                  </a:cxn>
                  <a:cxn ang="0">
                    <a:pos x="3" y="0"/>
                  </a:cxn>
                  <a:cxn ang="0">
                    <a:pos x="2" y="0"/>
                  </a:cxn>
                  <a:cxn ang="0">
                    <a:pos x="2" y="0"/>
                  </a:cxn>
                  <a:cxn ang="0">
                    <a:pos x="2" y="0"/>
                  </a:cxn>
                  <a:cxn ang="0">
                    <a:pos x="1" y="0"/>
                  </a:cxn>
                  <a:cxn ang="0">
                    <a:pos x="1" y="0"/>
                  </a:cxn>
                  <a:cxn ang="0">
                    <a:pos x="1" y="0"/>
                  </a:cxn>
                  <a:cxn ang="0">
                    <a:pos x="0" y="0"/>
                  </a:cxn>
                </a:cxnLst>
                <a:rect l="txL" t="txT" r="txR" b="txB"/>
                <a:pathLst>
                  <a:path w="1337" h="1572">
                    <a:moveTo>
                      <a:pt x="0" y="0"/>
                    </a:moveTo>
                    <a:lnTo>
                      <a:pt x="6" y="160"/>
                    </a:lnTo>
                    <a:lnTo>
                      <a:pt x="26" y="316"/>
                    </a:lnTo>
                    <a:lnTo>
                      <a:pt x="61" y="468"/>
                    </a:lnTo>
                    <a:lnTo>
                      <a:pt x="106" y="612"/>
                    </a:lnTo>
                    <a:lnTo>
                      <a:pt x="161" y="749"/>
                    </a:lnTo>
                    <a:lnTo>
                      <a:pt x="228" y="879"/>
                    </a:lnTo>
                    <a:lnTo>
                      <a:pt x="305" y="999"/>
                    </a:lnTo>
                    <a:lnTo>
                      <a:pt x="391" y="1112"/>
                    </a:lnTo>
                    <a:lnTo>
                      <a:pt x="487" y="1213"/>
                    </a:lnTo>
                    <a:lnTo>
                      <a:pt x="589" y="1304"/>
                    </a:lnTo>
                    <a:lnTo>
                      <a:pt x="700" y="1382"/>
                    </a:lnTo>
                    <a:lnTo>
                      <a:pt x="816" y="1447"/>
                    </a:lnTo>
                    <a:lnTo>
                      <a:pt x="939" y="1500"/>
                    </a:lnTo>
                    <a:lnTo>
                      <a:pt x="1068" y="1541"/>
                    </a:lnTo>
                    <a:lnTo>
                      <a:pt x="1201" y="1565"/>
                    </a:lnTo>
                    <a:lnTo>
                      <a:pt x="1337" y="1572"/>
                    </a:lnTo>
                    <a:lnTo>
                      <a:pt x="1337" y="1464"/>
                    </a:lnTo>
                    <a:lnTo>
                      <a:pt x="1209" y="1455"/>
                    </a:lnTo>
                    <a:lnTo>
                      <a:pt x="1084" y="1435"/>
                    </a:lnTo>
                    <a:lnTo>
                      <a:pt x="965" y="1398"/>
                    </a:lnTo>
                    <a:lnTo>
                      <a:pt x="852" y="1348"/>
                    </a:lnTo>
                    <a:lnTo>
                      <a:pt x="742" y="1286"/>
                    </a:lnTo>
                    <a:lnTo>
                      <a:pt x="641" y="1214"/>
                    </a:lnTo>
                    <a:lnTo>
                      <a:pt x="544" y="1130"/>
                    </a:lnTo>
                    <a:lnTo>
                      <a:pt x="456" y="1035"/>
                    </a:lnTo>
                    <a:lnTo>
                      <a:pt x="376" y="931"/>
                    </a:lnTo>
                    <a:lnTo>
                      <a:pt x="304" y="817"/>
                    </a:lnTo>
                    <a:lnTo>
                      <a:pt x="243" y="698"/>
                    </a:lnTo>
                    <a:lnTo>
                      <a:pt x="189" y="570"/>
                    </a:lnTo>
                    <a:lnTo>
                      <a:pt x="148" y="436"/>
                    </a:lnTo>
                    <a:lnTo>
                      <a:pt x="116" y="297"/>
                    </a:lnTo>
                    <a:lnTo>
                      <a:pt x="98" y="149"/>
                    </a:lnTo>
                    <a:lnTo>
                      <a:pt x="92" y="0"/>
                    </a:lnTo>
                    <a:lnTo>
                      <a:pt x="0" y="0"/>
                    </a:lnTo>
                    <a:close/>
                  </a:path>
                </a:pathLst>
              </a:custGeom>
              <a:solidFill>
                <a:srgbClr val="33CC33">
                  <a:alpha val="100000"/>
                </a:srgbClr>
              </a:solidFill>
              <a:ln w="9525">
                <a:noFill/>
              </a:ln>
            </p:spPr>
            <p:txBody>
              <a:bodyPr/>
              <a:lstStyle/>
              <a:p>
                <a:endParaRPr lang="en-US"/>
              </a:p>
            </p:txBody>
          </p:sp>
          <p:sp>
            <p:nvSpPr>
              <p:cNvPr id="11288" name="Freeform 73"/>
              <p:cNvSpPr/>
              <p:nvPr/>
            </p:nvSpPr>
            <p:spPr>
              <a:xfrm>
                <a:off x="17" y="3423"/>
                <a:ext cx="889" cy="527"/>
              </a:xfrm>
              <a:custGeom>
                <a:avLst/>
                <a:gdLst>
                  <a:gd name="txL" fmla="*/ 0 w 1272"/>
                  <a:gd name="txT" fmla="*/ 0 h 1495"/>
                  <a:gd name="txR" fmla="*/ 1272 w 1272"/>
                  <a:gd name="txB" fmla="*/ 1495 h 1495"/>
                </a:gdLst>
                <a:ahLst/>
                <a:cxnLst>
                  <a:cxn ang="0">
                    <a:pos x="80" y="0"/>
                  </a:cxn>
                  <a:cxn ang="0">
                    <a:pos x="80" y="0"/>
                  </a:cxn>
                  <a:cxn ang="0">
                    <a:pos x="79" y="0"/>
                  </a:cxn>
                  <a:cxn ang="0">
                    <a:pos x="77" y="0"/>
                  </a:cxn>
                  <a:cxn ang="0">
                    <a:pos x="74" y="0"/>
                  </a:cxn>
                  <a:cxn ang="0">
                    <a:pos x="71" y="0"/>
                  </a:cxn>
                  <a:cxn ang="0">
                    <a:pos x="67" y="0"/>
                  </a:cxn>
                  <a:cxn ang="0">
                    <a:pos x="62" y="0"/>
                  </a:cxn>
                  <a:cxn ang="0">
                    <a:pos x="57" y="1"/>
                  </a:cxn>
                  <a:cxn ang="0">
                    <a:pos x="52" y="1"/>
                  </a:cxn>
                  <a:cxn ang="0">
                    <a:pos x="45" y="1"/>
                  </a:cxn>
                  <a:cxn ang="0">
                    <a:pos x="38" y="1"/>
                  </a:cxn>
                  <a:cxn ang="0">
                    <a:pos x="31" y="1"/>
                  </a:cxn>
                  <a:cxn ang="0">
                    <a:pos x="24" y="1"/>
                  </a:cxn>
                  <a:cxn ang="0">
                    <a:pos x="17" y="1"/>
                  </a:cxn>
                  <a:cxn ang="0">
                    <a:pos x="8" y="1"/>
                  </a:cxn>
                  <a:cxn ang="0">
                    <a:pos x="0" y="1"/>
                  </a:cxn>
                  <a:cxn ang="0">
                    <a:pos x="0" y="1"/>
                  </a:cxn>
                  <a:cxn ang="0">
                    <a:pos x="10" y="1"/>
                  </a:cxn>
                  <a:cxn ang="0">
                    <a:pos x="21" y="1"/>
                  </a:cxn>
                  <a:cxn ang="0">
                    <a:pos x="31" y="1"/>
                  </a:cxn>
                  <a:cxn ang="0">
                    <a:pos x="40" y="1"/>
                  </a:cxn>
                  <a:cxn ang="0">
                    <a:pos x="50" y="1"/>
                  </a:cxn>
                  <a:cxn ang="0">
                    <a:pos x="58" y="1"/>
                  </a:cxn>
                  <a:cxn ang="0">
                    <a:pos x="66" y="1"/>
                  </a:cxn>
                  <a:cxn ang="0">
                    <a:pos x="73" y="1"/>
                  </a:cxn>
                  <a:cxn ang="0">
                    <a:pos x="80" y="1"/>
                  </a:cxn>
                  <a:cxn ang="0">
                    <a:pos x="86" y="1"/>
                  </a:cxn>
                  <a:cxn ang="0">
                    <a:pos x="92" y="0"/>
                  </a:cxn>
                  <a:cxn ang="0">
                    <a:pos x="96" y="0"/>
                  </a:cxn>
                  <a:cxn ang="0">
                    <a:pos x="99" y="0"/>
                  </a:cxn>
                  <a:cxn ang="0">
                    <a:pos x="101" y="0"/>
                  </a:cxn>
                  <a:cxn ang="0">
                    <a:pos x="103" y="0"/>
                  </a:cxn>
                  <a:cxn ang="0">
                    <a:pos x="103" y="0"/>
                  </a:cxn>
                  <a:cxn ang="0">
                    <a:pos x="80" y="0"/>
                  </a:cxn>
                </a:cxnLst>
                <a:rect l="txL" t="txT" r="txR" b="txB"/>
                <a:pathLst>
                  <a:path w="1272" h="1495">
                    <a:moveTo>
                      <a:pt x="989" y="0"/>
                    </a:moveTo>
                    <a:lnTo>
                      <a:pt x="984" y="121"/>
                    </a:lnTo>
                    <a:lnTo>
                      <a:pt x="969" y="236"/>
                    </a:lnTo>
                    <a:lnTo>
                      <a:pt x="945" y="348"/>
                    </a:lnTo>
                    <a:lnTo>
                      <a:pt x="913" y="452"/>
                    </a:lnTo>
                    <a:lnTo>
                      <a:pt x="871" y="554"/>
                    </a:lnTo>
                    <a:lnTo>
                      <a:pt x="820" y="650"/>
                    </a:lnTo>
                    <a:lnTo>
                      <a:pt x="764" y="742"/>
                    </a:lnTo>
                    <a:lnTo>
                      <a:pt x="700" y="823"/>
                    </a:lnTo>
                    <a:lnTo>
                      <a:pt x="632" y="897"/>
                    </a:lnTo>
                    <a:lnTo>
                      <a:pt x="553" y="964"/>
                    </a:lnTo>
                    <a:lnTo>
                      <a:pt x="472" y="1023"/>
                    </a:lnTo>
                    <a:lnTo>
                      <a:pt x="385" y="1072"/>
                    </a:lnTo>
                    <a:lnTo>
                      <a:pt x="295" y="1111"/>
                    </a:lnTo>
                    <a:lnTo>
                      <a:pt x="201" y="1139"/>
                    </a:lnTo>
                    <a:lnTo>
                      <a:pt x="102" y="1157"/>
                    </a:lnTo>
                    <a:lnTo>
                      <a:pt x="0" y="1162"/>
                    </a:lnTo>
                    <a:lnTo>
                      <a:pt x="0" y="1495"/>
                    </a:lnTo>
                    <a:lnTo>
                      <a:pt x="130" y="1487"/>
                    </a:lnTo>
                    <a:lnTo>
                      <a:pt x="254" y="1463"/>
                    </a:lnTo>
                    <a:lnTo>
                      <a:pt x="377" y="1428"/>
                    </a:lnTo>
                    <a:lnTo>
                      <a:pt x="493" y="1376"/>
                    </a:lnTo>
                    <a:lnTo>
                      <a:pt x="605" y="1314"/>
                    </a:lnTo>
                    <a:lnTo>
                      <a:pt x="711" y="1239"/>
                    </a:lnTo>
                    <a:lnTo>
                      <a:pt x="807" y="1153"/>
                    </a:lnTo>
                    <a:lnTo>
                      <a:pt x="899" y="1057"/>
                    </a:lnTo>
                    <a:lnTo>
                      <a:pt x="980" y="950"/>
                    </a:lnTo>
                    <a:lnTo>
                      <a:pt x="1054" y="837"/>
                    </a:lnTo>
                    <a:lnTo>
                      <a:pt x="1117" y="712"/>
                    </a:lnTo>
                    <a:lnTo>
                      <a:pt x="1171" y="581"/>
                    </a:lnTo>
                    <a:lnTo>
                      <a:pt x="1214" y="444"/>
                    </a:lnTo>
                    <a:lnTo>
                      <a:pt x="1244" y="300"/>
                    </a:lnTo>
                    <a:lnTo>
                      <a:pt x="1264" y="152"/>
                    </a:lnTo>
                    <a:lnTo>
                      <a:pt x="1272" y="0"/>
                    </a:lnTo>
                    <a:lnTo>
                      <a:pt x="989" y="0"/>
                    </a:lnTo>
                    <a:close/>
                  </a:path>
                </a:pathLst>
              </a:custGeom>
              <a:noFill/>
              <a:ln w="9525">
                <a:noFill/>
              </a:ln>
            </p:spPr>
            <p:txBody>
              <a:bodyPr/>
              <a:lstStyle/>
              <a:p>
                <a:endParaRPr lang="en-US"/>
              </a:p>
            </p:txBody>
          </p:sp>
          <p:sp>
            <p:nvSpPr>
              <p:cNvPr id="11289" name="Freeform 74"/>
              <p:cNvSpPr/>
              <p:nvPr/>
            </p:nvSpPr>
            <p:spPr>
              <a:xfrm>
                <a:off x="17" y="3423"/>
                <a:ext cx="937" cy="554"/>
              </a:xfrm>
              <a:custGeom>
                <a:avLst/>
                <a:gdLst>
                  <a:gd name="txL" fmla="*/ 0 w 1338"/>
                  <a:gd name="txT" fmla="*/ 0 h 1572"/>
                  <a:gd name="txR" fmla="*/ 1338 w 1338"/>
                  <a:gd name="txB" fmla="*/ 1572 h 1572"/>
                </a:gdLst>
                <a:ahLst/>
                <a:cxnLst>
                  <a:cxn ang="0">
                    <a:pos x="0" y="1"/>
                  </a:cxn>
                  <a:cxn ang="0">
                    <a:pos x="11" y="1"/>
                  </a:cxn>
                  <a:cxn ang="0">
                    <a:pos x="22" y="1"/>
                  </a:cxn>
                  <a:cxn ang="0">
                    <a:pos x="33" y="1"/>
                  </a:cxn>
                  <a:cxn ang="0">
                    <a:pos x="43" y="1"/>
                  </a:cxn>
                  <a:cxn ang="0">
                    <a:pos x="53" y="1"/>
                  </a:cxn>
                  <a:cxn ang="0">
                    <a:pos x="62" y="1"/>
                  </a:cxn>
                  <a:cxn ang="0">
                    <a:pos x="70" y="1"/>
                  </a:cxn>
                  <a:cxn ang="0">
                    <a:pos x="78" y="1"/>
                  </a:cxn>
                  <a:cxn ang="0">
                    <a:pos x="85" y="1"/>
                  </a:cxn>
                  <a:cxn ang="0">
                    <a:pos x="92" y="1"/>
                  </a:cxn>
                  <a:cxn ang="0">
                    <a:pos x="97" y="0"/>
                  </a:cxn>
                  <a:cxn ang="0">
                    <a:pos x="102" y="0"/>
                  </a:cxn>
                  <a:cxn ang="0">
                    <a:pos x="106" y="0"/>
                  </a:cxn>
                  <a:cxn ang="0">
                    <a:pos x="109" y="0"/>
                  </a:cxn>
                  <a:cxn ang="0">
                    <a:pos x="110" y="0"/>
                  </a:cxn>
                  <a:cxn ang="0">
                    <a:pos x="111" y="0"/>
                  </a:cxn>
                  <a:cxn ang="0">
                    <a:pos x="103" y="0"/>
                  </a:cxn>
                  <a:cxn ang="0">
                    <a:pos x="102" y="0"/>
                  </a:cxn>
                  <a:cxn ang="0">
                    <a:pos x="101" y="0"/>
                  </a:cxn>
                  <a:cxn ang="0">
                    <a:pos x="98" y="0"/>
                  </a:cxn>
                  <a:cxn ang="0">
                    <a:pos x="95" y="0"/>
                  </a:cxn>
                  <a:cxn ang="0">
                    <a:pos x="90" y="0"/>
                  </a:cxn>
                  <a:cxn ang="0">
                    <a:pos x="85" y="1"/>
                  </a:cxn>
                  <a:cxn ang="0">
                    <a:pos x="79" y="1"/>
                  </a:cxn>
                  <a:cxn ang="0">
                    <a:pos x="73" y="1"/>
                  </a:cxn>
                  <a:cxn ang="0">
                    <a:pos x="65" y="1"/>
                  </a:cxn>
                  <a:cxn ang="0">
                    <a:pos x="58" y="1"/>
                  </a:cxn>
                  <a:cxn ang="0">
                    <a:pos x="49" y="1"/>
                  </a:cxn>
                  <a:cxn ang="0">
                    <a:pos x="40" y="1"/>
                  </a:cxn>
                  <a:cxn ang="0">
                    <a:pos x="31" y="1"/>
                  </a:cxn>
                  <a:cxn ang="0">
                    <a:pos x="21" y="1"/>
                  </a:cxn>
                  <a:cxn ang="0">
                    <a:pos x="11" y="1"/>
                  </a:cxn>
                  <a:cxn ang="0">
                    <a:pos x="0" y="1"/>
                  </a:cxn>
                  <a:cxn ang="0">
                    <a:pos x="0" y="1"/>
                  </a:cxn>
                </a:cxnLst>
                <a:rect l="txL" t="txT" r="txR" b="txB"/>
                <a:pathLst>
                  <a:path w="1338" h="1572">
                    <a:moveTo>
                      <a:pt x="0" y="1572"/>
                    </a:moveTo>
                    <a:lnTo>
                      <a:pt x="137" y="1564"/>
                    </a:lnTo>
                    <a:lnTo>
                      <a:pt x="271" y="1540"/>
                    </a:lnTo>
                    <a:lnTo>
                      <a:pt x="399" y="1501"/>
                    </a:lnTo>
                    <a:lnTo>
                      <a:pt x="521" y="1448"/>
                    </a:lnTo>
                    <a:lnTo>
                      <a:pt x="638" y="1382"/>
                    </a:lnTo>
                    <a:lnTo>
                      <a:pt x="749" y="1304"/>
                    </a:lnTo>
                    <a:lnTo>
                      <a:pt x="850" y="1213"/>
                    </a:lnTo>
                    <a:lnTo>
                      <a:pt x="947" y="1112"/>
                    </a:lnTo>
                    <a:lnTo>
                      <a:pt x="1033" y="999"/>
                    </a:lnTo>
                    <a:lnTo>
                      <a:pt x="1110" y="879"/>
                    </a:lnTo>
                    <a:lnTo>
                      <a:pt x="1176" y="749"/>
                    </a:lnTo>
                    <a:lnTo>
                      <a:pt x="1232" y="612"/>
                    </a:lnTo>
                    <a:lnTo>
                      <a:pt x="1277" y="468"/>
                    </a:lnTo>
                    <a:lnTo>
                      <a:pt x="1311" y="316"/>
                    </a:lnTo>
                    <a:lnTo>
                      <a:pt x="1332" y="160"/>
                    </a:lnTo>
                    <a:lnTo>
                      <a:pt x="1338" y="0"/>
                    </a:lnTo>
                    <a:lnTo>
                      <a:pt x="1246" y="0"/>
                    </a:lnTo>
                    <a:lnTo>
                      <a:pt x="1240" y="150"/>
                    </a:lnTo>
                    <a:lnTo>
                      <a:pt x="1221" y="297"/>
                    </a:lnTo>
                    <a:lnTo>
                      <a:pt x="1190" y="436"/>
                    </a:lnTo>
                    <a:lnTo>
                      <a:pt x="1148" y="571"/>
                    </a:lnTo>
                    <a:lnTo>
                      <a:pt x="1095" y="698"/>
                    </a:lnTo>
                    <a:lnTo>
                      <a:pt x="1034" y="818"/>
                    </a:lnTo>
                    <a:lnTo>
                      <a:pt x="962" y="931"/>
                    </a:lnTo>
                    <a:lnTo>
                      <a:pt x="882" y="1036"/>
                    </a:lnTo>
                    <a:lnTo>
                      <a:pt x="794" y="1130"/>
                    </a:lnTo>
                    <a:lnTo>
                      <a:pt x="697" y="1215"/>
                    </a:lnTo>
                    <a:lnTo>
                      <a:pt x="595" y="1286"/>
                    </a:lnTo>
                    <a:lnTo>
                      <a:pt x="486" y="1348"/>
                    </a:lnTo>
                    <a:lnTo>
                      <a:pt x="372" y="1398"/>
                    </a:lnTo>
                    <a:lnTo>
                      <a:pt x="253" y="1435"/>
                    </a:lnTo>
                    <a:lnTo>
                      <a:pt x="129" y="1455"/>
                    </a:lnTo>
                    <a:lnTo>
                      <a:pt x="0" y="1464"/>
                    </a:lnTo>
                    <a:lnTo>
                      <a:pt x="0" y="1572"/>
                    </a:lnTo>
                    <a:close/>
                  </a:path>
                </a:pathLst>
              </a:custGeom>
              <a:noFill/>
              <a:ln w="9525">
                <a:noFill/>
              </a:ln>
            </p:spPr>
            <p:txBody>
              <a:bodyPr/>
              <a:lstStyle/>
              <a:p>
                <a:endParaRPr lang="en-US"/>
              </a:p>
            </p:txBody>
          </p:sp>
          <p:sp>
            <p:nvSpPr>
              <p:cNvPr id="11290" name="Freeform 75"/>
              <p:cNvSpPr/>
              <p:nvPr/>
            </p:nvSpPr>
            <p:spPr>
              <a:xfrm>
                <a:off x="17" y="3423"/>
                <a:ext cx="823" cy="488"/>
              </a:xfrm>
              <a:custGeom>
                <a:avLst/>
                <a:gdLst>
                  <a:gd name="txL" fmla="*/ 0 w 1176"/>
                  <a:gd name="txT" fmla="*/ 0 h 1383"/>
                  <a:gd name="txR" fmla="*/ 1176 w 1176"/>
                  <a:gd name="txB" fmla="*/ 1383 h 1383"/>
                </a:gdLst>
                <a:ahLst/>
                <a:cxnLst>
                  <a:cxn ang="0">
                    <a:pos x="89" y="0"/>
                  </a:cxn>
                  <a:cxn ang="0">
                    <a:pos x="89" y="0"/>
                  </a:cxn>
                  <a:cxn ang="0">
                    <a:pos x="87" y="0"/>
                  </a:cxn>
                  <a:cxn ang="0">
                    <a:pos x="85" y="0"/>
                  </a:cxn>
                  <a:cxn ang="0">
                    <a:pos x="82" y="0"/>
                  </a:cxn>
                  <a:cxn ang="0">
                    <a:pos x="78" y="0"/>
                  </a:cxn>
                  <a:cxn ang="0">
                    <a:pos x="74" y="0"/>
                  </a:cxn>
                  <a:cxn ang="0">
                    <a:pos x="69" y="1"/>
                  </a:cxn>
                  <a:cxn ang="0">
                    <a:pos x="63" y="1"/>
                  </a:cxn>
                  <a:cxn ang="0">
                    <a:pos x="57" y="1"/>
                  </a:cxn>
                  <a:cxn ang="0">
                    <a:pos x="50" y="1"/>
                  </a:cxn>
                  <a:cxn ang="0">
                    <a:pos x="43" y="1"/>
                  </a:cxn>
                  <a:cxn ang="0">
                    <a:pos x="35" y="1"/>
                  </a:cxn>
                  <a:cxn ang="0">
                    <a:pos x="27" y="1"/>
                  </a:cxn>
                  <a:cxn ang="0">
                    <a:pos x="18" y="1"/>
                  </a:cxn>
                  <a:cxn ang="0">
                    <a:pos x="9" y="1"/>
                  </a:cxn>
                  <a:cxn ang="0">
                    <a:pos x="0" y="1"/>
                  </a:cxn>
                  <a:cxn ang="0">
                    <a:pos x="0" y="1"/>
                  </a:cxn>
                  <a:cxn ang="0">
                    <a:pos x="10" y="1"/>
                  </a:cxn>
                  <a:cxn ang="0">
                    <a:pos x="19" y="1"/>
                  </a:cxn>
                  <a:cxn ang="0">
                    <a:pos x="29" y="1"/>
                  </a:cxn>
                  <a:cxn ang="0">
                    <a:pos x="38" y="1"/>
                  </a:cxn>
                  <a:cxn ang="0">
                    <a:pos x="46" y="1"/>
                  </a:cxn>
                  <a:cxn ang="0">
                    <a:pos x="55" y="1"/>
                  </a:cxn>
                  <a:cxn ang="0">
                    <a:pos x="62" y="1"/>
                  </a:cxn>
                  <a:cxn ang="0">
                    <a:pos x="68" y="1"/>
                  </a:cxn>
                  <a:cxn ang="0">
                    <a:pos x="75" y="1"/>
                  </a:cxn>
                  <a:cxn ang="0">
                    <a:pos x="80" y="0"/>
                  </a:cxn>
                  <a:cxn ang="0">
                    <a:pos x="85" y="0"/>
                  </a:cxn>
                  <a:cxn ang="0">
                    <a:pos x="89" y="0"/>
                  </a:cxn>
                  <a:cxn ang="0">
                    <a:pos x="92" y="0"/>
                  </a:cxn>
                  <a:cxn ang="0">
                    <a:pos x="94" y="0"/>
                  </a:cxn>
                  <a:cxn ang="0">
                    <a:pos x="97" y="0"/>
                  </a:cxn>
                  <a:cxn ang="0">
                    <a:pos x="97" y="0"/>
                  </a:cxn>
                  <a:cxn ang="0">
                    <a:pos x="89" y="0"/>
                  </a:cxn>
                </a:cxnLst>
                <a:rect l="txL" t="txT" r="txR" b="txB"/>
                <a:pathLst>
                  <a:path w="1176" h="1383">
                    <a:moveTo>
                      <a:pt x="1084" y="0"/>
                    </a:moveTo>
                    <a:lnTo>
                      <a:pt x="1079" y="131"/>
                    </a:lnTo>
                    <a:lnTo>
                      <a:pt x="1063" y="259"/>
                    </a:lnTo>
                    <a:lnTo>
                      <a:pt x="1037" y="379"/>
                    </a:lnTo>
                    <a:lnTo>
                      <a:pt x="999" y="496"/>
                    </a:lnTo>
                    <a:lnTo>
                      <a:pt x="953" y="607"/>
                    </a:lnTo>
                    <a:lnTo>
                      <a:pt x="900" y="713"/>
                    </a:lnTo>
                    <a:lnTo>
                      <a:pt x="837" y="811"/>
                    </a:lnTo>
                    <a:lnTo>
                      <a:pt x="768" y="901"/>
                    </a:lnTo>
                    <a:lnTo>
                      <a:pt x="692" y="984"/>
                    </a:lnTo>
                    <a:lnTo>
                      <a:pt x="607" y="1058"/>
                    </a:lnTo>
                    <a:lnTo>
                      <a:pt x="517" y="1120"/>
                    </a:lnTo>
                    <a:lnTo>
                      <a:pt x="423" y="1175"/>
                    </a:lnTo>
                    <a:lnTo>
                      <a:pt x="323" y="1220"/>
                    </a:lnTo>
                    <a:lnTo>
                      <a:pt x="220" y="1250"/>
                    </a:lnTo>
                    <a:lnTo>
                      <a:pt x="112" y="1269"/>
                    </a:lnTo>
                    <a:lnTo>
                      <a:pt x="0" y="1275"/>
                    </a:lnTo>
                    <a:lnTo>
                      <a:pt x="0" y="1383"/>
                    </a:lnTo>
                    <a:lnTo>
                      <a:pt x="120" y="1377"/>
                    </a:lnTo>
                    <a:lnTo>
                      <a:pt x="236" y="1354"/>
                    </a:lnTo>
                    <a:lnTo>
                      <a:pt x="350" y="1322"/>
                    </a:lnTo>
                    <a:lnTo>
                      <a:pt x="457" y="1275"/>
                    </a:lnTo>
                    <a:lnTo>
                      <a:pt x="561" y="1216"/>
                    </a:lnTo>
                    <a:lnTo>
                      <a:pt x="659" y="1148"/>
                    </a:lnTo>
                    <a:lnTo>
                      <a:pt x="749" y="1067"/>
                    </a:lnTo>
                    <a:lnTo>
                      <a:pt x="832" y="978"/>
                    </a:lnTo>
                    <a:lnTo>
                      <a:pt x="907" y="879"/>
                    </a:lnTo>
                    <a:lnTo>
                      <a:pt x="976" y="773"/>
                    </a:lnTo>
                    <a:lnTo>
                      <a:pt x="1035" y="659"/>
                    </a:lnTo>
                    <a:lnTo>
                      <a:pt x="1084" y="538"/>
                    </a:lnTo>
                    <a:lnTo>
                      <a:pt x="1124" y="411"/>
                    </a:lnTo>
                    <a:lnTo>
                      <a:pt x="1152" y="278"/>
                    </a:lnTo>
                    <a:lnTo>
                      <a:pt x="1171" y="141"/>
                    </a:lnTo>
                    <a:lnTo>
                      <a:pt x="1176" y="0"/>
                    </a:lnTo>
                    <a:lnTo>
                      <a:pt x="1084" y="0"/>
                    </a:lnTo>
                    <a:close/>
                  </a:path>
                </a:pathLst>
              </a:custGeom>
              <a:noFill/>
              <a:ln w="9525">
                <a:noFill/>
              </a:ln>
            </p:spPr>
            <p:txBody>
              <a:bodyPr/>
              <a:lstStyle/>
              <a:p>
                <a:endParaRPr lang="en-US"/>
              </a:p>
            </p:txBody>
          </p:sp>
          <p:sp>
            <p:nvSpPr>
              <p:cNvPr id="11291" name="Freeform 76"/>
              <p:cNvSpPr/>
              <p:nvPr/>
            </p:nvSpPr>
            <p:spPr>
              <a:xfrm>
                <a:off x="19" y="3416"/>
                <a:ext cx="708" cy="431"/>
              </a:xfrm>
              <a:custGeom>
                <a:avLst/>
                <a:gdLst>
                  <a:gd name="txL" fmla="*/ 0 w 1011"/>
                  <a:gd name="txT" fmla="*/ 0 h 1223"/>
                  <a:gd name="txR" fmla="*/ 1011 w 1011"/>
                  <a:gd name="txB" fmla="*/ 1223 h 1223"/>
                </a:gdLst>
                <a:ahLst/>
                <a:cxnLst>
                  <a:cxn ang="0">
                    <a:pos x="76" y="0"/>
                  </a:cxn>
                  <a:cxn ang="0">
                    <a:pos x="76" y="0"/>
                  </a:cxn>
                  <a:cxn ang="0">
                    <a:pos x="74" y="0"/>
                  </a:cxn>
                  <a:cxn ang="0">
                    <a:pos x="73" y="0"/>
                  </a:cxn>
                  <a:cxn ang="0">
                    <a:pos x="70" y="0"/>
                  </a:cxn>
                  <a:cxn ang="0">
                    <a:pos x="67" y="0"/>
                  </a:cxn>
                  <a:cxn ang="0">
                    <a:pos x="63" y="0"/>
                  </a:cxn>
                  <a:cxn ang="0">
                    <a:pos x="59" y="0"/>
                  </a:cxn>
                  <a:cxn ang="0">
                    <a:pos x="53" y="0"/>
                  </a:cxn>
                  <a:cxn ang="0">
                    <a:pos x="48" y="1"/>
                  </a:cxn>
                  <a:cxn ang="0">
                    <a:pos x="42" y="1"/>
                  </a:cxn>
                  <a:cxn ang="0">
                    <a:pos x="36" y="1"/>
                  </a:cxn>
                  <a:cxn ang="0">
                    <a:pos x="29" y="1"/>
                  </a:cxn>
                  <a:cxn ang="0">
                    <a:pos x="22" y="1"/>
                  </a:cxn>
                  <a:cxn ang="0">
                    <a:pos x="15" y="1"/>
                  </a:cxn>
                  <a:cxn ang="0">
                    <a:pos x="8" y="1"/>
                  </a:cxn>
                  <a:cxn ang="0">
                    <a:pos x="0" y="1"/>
                  </a:cxn>
                  <a:cxn ang="0">
                    <a:pos x="0" y="1"/>
                  </a:cxn>
                  <a:cxn ang="0">
                    <a:pos x="9" y="1"/>
                  </a:cxn>
                  <a:cxn ang="0">
                    <a:pos x="17" y="1"/>
                  </a:cxn>
                  <a:cxn ang="0">
                    <a:pos x="25" y="1"/>
                  </a:cxn>
                  <a:cxn ang="0">
                    <a:pos x="33" y="1"/>
                  </a:cxn>
                  <a:cxn ang="0">
                    <a:pos x="40" y="1"/>
                  </a:cxn>
                  <a:cxn ang="0">
                    <a:pos x="47" y="1"/>
                  </a:cxn>
                  <a:cxn ang="0">
                    <a:pos x="53" y="1"/>
                  </a:cxn>
                  <a:cxn ang="0">
                    <a:pos x="59" y="1"/>
                  </a:cxn>
                  <a:cxn ang="0">
                    <a:pos x="64" y="0"/>
                  </a:cxn>
                  <a:cxn ang="0">
                    <a:pos x="69" y="0"/>
                  </a:cxn>
                  <a:cxn ang="0">
                    <a:pos x="74" y="0"/>
                  </a:cxn>
                  <a:cxn ang="0">
                    <a:pos x="77" y="0"/>
                  </a:cxn>
                  <a:cxn ang="0">
                    <a:pos x="79" y="0"/>
                  </a:cxn>
                  <a:cxn ang="0">
                    <a:pos x="82" y="0"/>
                  </a:cxn>
                  <a:cxn ang="0">
                    <a:pos x="83" y="0"/>
                  </a:cxn>
                  <a:cxn ang="0">
                    <a:pos x="83" y="0"/>
                  </a:cxn>
                  <a:cxn ang="0">
                    <a:pos x="76" y="0"/>
                  </a:cxn>
                </a:cxnLst>
                <a:rect l="txL" t="txT" r="txR" b="txB"/>
                <a:pathLst>
                  <a:path w="1011" h="1223">
                    <a:moveTo>
                      <a:pt x="919" y="0"/>
                    </a:moveTo>
                    <a:lnTo>
                      <a:pt x="914" y="112"/>
                    </a:lnTo>
                    <a:lnTo>
                      <a:pt x="902" y="222"/>
                    </a:lnTo>
                    <a:lnTo>
                      <a:pt x="879" y="326"/>
                    </a:lnTo>
                    <a:lnTo>
                      <a:pt x="847" y="428"/>
                    </a:lnTo>
                    <a:lnTo>
                      <a:pt x="808" y="525"/>
                    </a:lnTo>
                    <a:lnTo>
                      <a:pt x="763" y="619"/>
                    </a:lnTo>
                    <a:lnTo>
                      <a:pt x="710" y="703"/>
                    </a:lnTo>
                    <a:lnTo>
                      <a:pt x="650" y="785"/>
                    </a:lnTo>
                    <a:lnTo>
                      <a:pt x="585" y="857"/>
                    </a:lnTo>
                    <a:lnTo>
                      <a:pt x="514" y="920"/>
                    </a:lnTo>
                    <a:lnTo>
                      <a:pt x="438" y="979"/>
                    </a:lnTo>
                    <a:lnTo>
                      <a:pt x="358" y="1026"/>
                    </a:lnTo>
                    <a:lnTo>
                      <a:pt x="274" y="1063"/>
                    </a:lnTo>
                    <a:lnTo>
                      <a:pt x="185" y="1092"/>
                    </a:lnTo>
                    <a:lnTo>
                      <a:pt x="94" y="1109"/>
                    </a:lnTo>
                    <a:lnTo>
                      <a:pt x="0" y="1115"/>
                    </a:lnTo>
                    <a:lnTo>
                      <a:pt x="0" y="1223"/>
                    </a:lnTo>
                    <a:lnTo>
                      <a:pt x="102" y="1217"/>
                    </a:lnTo>
                    <a:lnTo>
                      <a:pt x="204" y="1198"/>
                    </a:lnTo>
                    <a:lnTo>
                      <a:pt x="301" y="1167"/>
                    </a:lnTo>
                    <a:lnTo>
                      <a:pt x="393" y="1125"/>
                    </a:lnTo>
                    <a:lnTo>
                      <a:pt x="482" y="1072"/>
                    </a:lnTo>
                    <a:lnTo>
                      <a:pt x="566" y="1009"/>
                    </a:lnTo>
                    <a:lnTo>
                      <a:pt x="645" y="939"/>
                    </a:lnTo>
                    <a:lnTo>
                      <a:pt x="716" y="858"/>
                    </a:lnTo>
                    <a:lnTo>
                      <a:pt x="781" y="770"/>
                    </a:lnTo>
                    <a:lnTo>
                      <a:pt x="839" y="675"/>
                    </a:lnTo>
                    <a:lnTo>
                      <a:pt x="889" y="573"/>
                    </a:lnTo>
                    <a:lnTo>
                      <a:pt x="932" y="470"/>
                    </a:lnTo>
                    <a:lnTo>
                      <a:pt x="965" y="358"/>
                    </a:lnTo>
                    <a:lnTo>
                      <a:pt x="991" y="240"/>
                    </a:lnTo>
                    <a:lnTo>
                      <a:pt x="1006" y="121"/>
                    </a:lnTo>
                    <a:lnTo>
                      <a:pt x="1011" y="0"/>
                    </a:lnTo>
                    <a:lnTo>
                      <a:pt x="919" y="0"/>
                    </a:lnTo>
                    <a:close/>
                  </a:path>
                </a:pathLst>
              </a:custGeom>
              <a:noFill/>
              <a:ln w="9525">
                <a:noFill/>
              </a:ln>
            </p:spPr>
            <p:txBody>
              <a:bodyPr/>
              <a:lstStyle/>
              <a:p>
                <a:endParaRPr lang="en-US"/>
              </a:p>
            </p:txBody>
          </p:sp>
          <p:pic>
            <p:nvPicPr>
              <p:cNvPr id="11292" name="Picture 77" descr="POINTSTA"/>
              <p:cNvPicPr preferRelativeResize="0">
                <a:picLocks noChangeAspect="1"/>
              </p:cNvPicPr>
              <p:nvPr/>
            </p:nvPicPr>
            <p:blipFill>
              <a:blip r:embed="rId2"/>
              <a:stretch>
                <a:fillRect/>
              </a:stretch>
            </p:blipFill>
            <p:spPr>
              <a:xfrm>
                <a:off x="1020" y="3912"/>
                <a:ext cx="366" cy="337"/>
              </a:xfrm>
              <a:prstGeom prst="rect">
                <a:avLst/>
              </a:prstGeom>
              <a:noFill/>
              <a:ln w="9525">
                <a:noFill/>
              </a:ln>
            </p:spPr>
          </p:pic>
          <p:pic>
            <p:nvPicPr>
              <p:cNvPr id="11293" name="Picture 78" descr="POINTSTA"/>
              <p:cNvPicPr preferRelativeResize="0">
                <a:picLocks noChangeAspect="1"/>
              </p:cNvPicPr>
              <p:nvPr/>
            </p:nvPicPr>
            <p:blipFill>
              <a:blip r:embed="rId2"/>
              <a:stretch>
                <a:fillRect/>
              </a:stretch>
            </p:blipFill>
            <p:spPr>
              <a:xfrm>
                <a:off x="1368" y="3960"/>
                <a:ext cx="275" cy="253"/>
              </a:xfrm>
              <a:prstGeom prst="rect">
                <a:avLst/>
              </a:prstGeom>
              <a:noFill/>
              <a:ln w="9525">
                <a:noFill/>
              </a:ln>
            </p:spPr>
          </p:pic>
          <p:pic>
            <p:nvPicPr>
              <p:cNvPr id="11294" name="Picture 79" descr="POINTSTA"/>
              <p:cNvPicPr preferRelativeResize="0">
                <a:picLocks noChangeAspect="1"/>
              </p:cNvPicPr>
              <p:nvPr/>
            </p:nvPicPr>
            <p:blipFill>
              <a:blip r:embed="rId2"/>
              <a:stretch>
                <a:fillRect/>
              </a:stretch>
            </p:blipFill>
            <p:spPr>
              <a:xfrm>
                <a:off x="792" y="3654"/>
                <a:ext cx="366" cy="339"/>
              </a:xfrm>
              <a:prstGeom prst="rect">
                <a:avLst/>
              </a:prstGeom>
              <a:noFill/>
              <a:ln w="9525">
                <a:noFill/>
              </a:ln>
            </p:spPr>
          </p:pic>
          <p:pic>
            <p:nvPicPr>
              <p:cNvPr id="11295" name="Picture 80" descr="POINTSTA"/>
              <p:cNvPicPr preferRelativeResize="0">
                <a:picLocks noChangeAspect="1"/>
              </p:cNvPicPr>
              <p:nvPr/>
            </p:nvPicPr>
            <p:blipFill>
              <a:blip r:embed="rId2"/>
              <a:stretch>
                <a:fillRect/>
              </a:stretch>
            </p:blipFill>
            <p:spPr>
              <a:xfrm>
                <a:off x="1632" y="3984"/>
                <a:ext cx="214" cy="197"/>
              </a:xfrm>
              <a:prstGeom prst="rect">
                <a:avLst/>
              </a:prstGeom>
              <a:noFill/>
              <a:ln w="9525">
                <a:noFill/>
              </a:ln>
            </p:spPr>
          </p:pic>
          <p:sp>
            <p:nvSpPr>
              <p:cNvPr id="11296" name="Freeform 81"/>
              <p:cNvSpPr/>
              <p:nvPr/>
            </p:nvSpPr>
            <p:spPr>
              <a:xfrm>
                <a:off x="164" y="3565"/>
                <a:ext cx="937" cy="554"/>
              </a:xfrm>
              <a:custGeom>
                <a:avLst/>
                <a:gdLst>
                  <a:gd name="txL" fmla="*/ 0 w 1337"/>
                  <a:gd name="txT" fmla="*/ 0 h 1572"/>
                  <a:gd name="txR" fmla="*/ 1337 w 1337"/>
                  <a:gd name="txB" fmla="*/ 1572 h 1572"/>
                </a:gdLst>
                <a:ahLst/>
                <a:cxnLst>
                  <a:cxn ang="0">
                    <a:pos x="0" y="1"/>
                  </a:cxn>
                  <a:cxn ang="0">
                    <a:pos x="11" y="1"/>
                  </a:cxn>
                  <a:cxn ang="0">
                    <a:pos x="22" y="1"/>
                  </a:cxn>
                  <a:cxn ang="0">
                    <a:pos x="33" y="1"/>
                  </a:cxn>
                  <a:cxn ang="0">
                    <a:pos x="43" y="1"/>
                  </a:cxn>
                  <a:cxn ang="0">
                    <a:pos x="53" y="1"/>
                  </a:cxn>
                  <a:cxn ang="0">
                    <a:pos x="62" y="1"/>
                  </a:cxn>
                  <a:cxn ang="0">
                    <a:pos x="71" y="1"/>
                  </a:cxn>
                  <a:cxn ang="0">
                    <a:pos x="78" y="1"/>
                  </a:cxn>
                  <a:cxn ang="0">
                    <a:pos x="86" y="1"/>
                  </a:cxn>
                  <a:cxn ang="0">
                    <a:pos x="93" y="1"/>
                  </a:cxn>
                  <a:cxn ang="0">
                    <a:pos x="97" y="0"/>
                  </a:cxn>
                  <a:cxn ang="0">
                    <a:pos x="102" y="0"/>
                  </a:cxn>
                  <a:cxn ang="0">
                    <a:pos x="106" y="0"/>
                  </a:cxn>
                  <a:cxn ang="0">
                    <a:pos x="109" y="0"/>
                  </a:cxn>
                  <a:cxn ang="0">
                    <a:pos x="111" y="0"/>
                  </a:cxn>
                  <a:cxn ang="0">
                    <a:pos x="111" y="0"/>
                  </a:cxn>
                  <a:cxn ang="0">
                    <a:pos x="104" y="0"/>
                  </a:cxn>
                  <a:cxn ang="0">
                    <a:pos x="103" y="0"/>
                  </a:cxn>
                  <a:cxn ang="0">
                    <a:pos x="101" y="0"/>
                  </a:cxn>
                  <a:cxn ang="0">
                    <a:pos x="99" y="0"/>
                  </a:cxn>
                  <a:cxn ang="0">
                    <a:pos x="95" y="0"/>
                  </a:cxn>
                  <a:cxn ang="0">
                    <a:pos x="91" y="0"/>
                  </a:cxn>
                  <a:cxn ang="0">
                    <a:pos x="86" y="1"/>
                  </a:cxn>
                  <a:cxn ang="0">
                    <a:pos x="80" y="1"/>
                  </a:cxn>
                  <a:cxn ang="0">
                    <a:pos x="73" y="1"/>
                  </a:cxn>
                  <a:cxn ang="0">
                    <a:pos x="66" y="1"/>
                  </a:cxn>
                  <a:cxn ang="0">
                    <a:pos x="58" y="1"/>
                  </a:cxn>
                  <a:cxn ang="0">
                    <a:pos x="50" y="1"/>
                  </a:cxn>
                  <a:cxn ang="0">
                    <a:pos x="40" y="1"/>
                  </a:cxn>
                  <a:cxn ang="0">
                    <a:pos x="31" y="1"/>
                  </a:cxn>
                  <a:cxn ang="0">
                    <a:pos x="21" y="1"/>
                  </a:cxn>
                  <a:cxn ang="0">
                    <a:pos x="11" y="1"/>
                  </a:cxn>
                  <a:cxn ang="0">
                    <a:pos x="0" y="1"/>
                  </a:cxn>
                  <a:cxn ang="0">
                    <a:pos x="0" y="1"/>
                  </a:cxn>
                </a:cxnLst>
                <a:rect l="txL" t="txT" r="txR" b="txB"/>
                <a:pathLst>
                  <a:path w="1337" h="1572">
                    <a:moveTo>
                      <a:pt x="0" y="1572"/>
                    </a:moveTo>
                    <a:lnTo>
                      <a:pt x="136" y="1565"/>
                    </a:lnTo>
                    <a:lnTo>
                      <a:pt x="269" y="1541"/>
                    </a:lnTo>
                    <a:lnTo>
                      <a:pt x="398" y="1500"/>
                    </a:lnTo>
                    <a:lnTo>
                      <a:pt x="521" y="1447"/>
                    </a:lnTo>
                    <a:lnTo>
                      <a:pt x="637" y="1382"/>
                    </a:lnTo>
                    <a:lnTo>
                      <a:pt x="748" y="1304"/>
                    </a:lnTo>
                    <a:lnTo>
                      <a:pt x="850" y="1213"/>
                    </a:lnTo>
                    <a:lnTo>
                      <a:pt x="946" y="1112"/>
                    </a:lnTo>
                    <a:lnTo>
                      <a:pt x="1032" y="999"/>
                    </a:lnTo>
                    <a:lnTo>
                      <a:pt x="1109" y="879"/>
                    </a:lnTo>
                    <a:lnTo>
                      <a:pt x="1176" y="749"/>
                    </a:lnTo>
                    <a:lnTo>
                      <a:pt x="1231" y="612"/>
                    </a:lnTo>
                    <a:lnTo>
                      <a:pt x="1276" y="468"/>
                    </a:lnTo>
                    <a:lnTo>
                      <a:pt x="1311" y="316"/>
                    </a:lnTo>
                    <a:lnTo>
                      <a:pt x="1331" y="160"/>
                    </a:lnTo>
                    <a:lnTo>
                      <a:pt x="1337" y="0"/>
                    </a:lnTo>
                    <a:lnTo>
                      <a:pt x="1245" y="0"/>
                    </a:lnTo>
                    <a:lnTo>
                      <a:pt x="1238" y="149"/>
                    </a:lnTo>
                    <a:lnTo>
                      <a:pt x="1221" y="297"/>
                    </a:lnTo>
                    <a:lnTo>
                      <a:pt x="1189" y="436"/>
                    </a:lnTo>
                    <a:lnTo>
                      <a:pt x="1148" y="570"/>
                    </a:lnTo>
                    <a:lnTo>
                      <a:pt x="1094" y="698"/>
                    </a:lnTo>
                    <a:lnTo>
                      <a:pt x="1033" y="817"/>
                    </a:lnTo>
                    <a:lnTo>
                      <a:pt x="961" y="931"/>
                    </a:lnTo>
                    <a:lnTo>
                      <a:pt x="881" y="1035"/>
                    </a:lnTo>
                    <a:lnTo>
                      <a:pt x="793" y="1130"/>
                    </a:lnTo>
                    <a:lnTo>
                      <a:pt x="696" y="1214"/>
                    </a:lnTo>
                    <a:lnTo>
                      <a:pt x="594" y="1286"/>
                    </a:lnTo>
                    <a:lnTo>
                      <a:pt x="485" y="1348"/>
                    </a:lnTo>
                    <a:lnTo>
                      <a:pt x="372" y="1398"/>
                    </a:lnTo>
                    <a:lnTo>
                      <a:pt x="253" y="1435"/>
                    </a:lnTo>
                    <a:lnTo>
                      <a:pt x="128" y="1455"/>
                    </a:lnTo>
                    <a:lnTo>
                      <a:pt x="0" y="1464"/>
                    </a:lnTo>
                    <a:lnTo>
                      <a:pt x="0" y="1572"/>
                    </a:lnTo>
                    <a:close/>
                  </a:path>
                </a:pathLst>
              </a:custGeom>
              <a:noFill/>
              <a:ln w="9525">
                <a:noFill/>
              </a:ln>
            </p:spPr>
            <p:txBody>
              <a:bodyPr/>
              <a:lstStyle/>
              <a:p>
                <a:endParaRPr lang="en-US"/>
              </a:p>
            </p:txBody>
          </p:sp>
          <p:sp>
            <p:nvSpPr>
              <p:cNvPr id="11297" name="Freeform 82"/>
              <p:cNvSpPr/>
              <p:nvPr/>
            </p:nvSpPr>
            <p:spPr>
              <a:xfrm>
                <a:off x="164" y="3565"/>
                <a:ext cx="824" cy="488"/>
              </a:xfrm>
              <a:custGeom>
                <a:avLst/>
                <a:gdLst>
                  <a:gd name="txL" fmla="*/ 0 w 1176"/>
                  <a:gd name="txT" fmla="*/ 0 h 1382"/>
                  <a:gd name="txR" fmla="*/ 1176 w 1176"/>
                  <a:gd name="txB" fmla="*/ 1382 h 1382"/>
                </a:gdLst>
                <a:ahLst/>
                <a:cxnLst>
                  <a:cxn ang="0">
                    <a:pos x="90" y="0"/>
                  </a:cxn>
                  <a:cxn ang="0">
                    <a:pos x="90" y="0"/>
                  </a:cxn>
                  <a:cxn ang="0">
                    <a:pos x="88" y="0"/>
                  </a:cxn>
                  <a:cxn ang="0">
                    <a:pos x="86" y="0"/>
                  </a:cxn>
                  <a:cxn ang="0">
                    <a:pos x="83" y="0"/>
                  </a:cxn>
                  <a:cxn ang="0">
                    <a:pos x="79" y="0"/>
                  </a:cxn>
                  <a:cxn ang="0">
                    <a:pos x="75" y="0"/>
                  </a:cxn>
                  <a:cxn ang="0">
                    <a:pos x="69" y="1"/>
                  </a:cxn>
                  <a:cxn ang="0">
                    <a:pos x="63" y="1"/>
                  </a:cxn>
                  <a:cxn ang="0">
                    <a:pos x="57" y="1"/>
                  </a:cxn>
                  <a:cxn ang="0">
                    <a:pos x="50" y="1"/>
                  </a:cxn>
                  <a:cxn ang="0">
                    <a:pos x="43" y="1"/>
                  </a:cxn>
                  <a:cxn ang="0">
                    <a:pos x="35" y="1"/>
                  </a:cxn>
                  <a:cxn ang="0">
                    <a:pos x="27" y="1"/>
                  </a:cxn>
                  <a:cxn ang="0">
                    <a:pos x="18" y="1"/>
                  </a:cxn>
                  <a:cxn ang="0">
                    <a:pos x="9" y="1"/>
                  </a:cxn>
                  <a:cxn ang="0">
                    <a:pos x="0" y="1"/>
                  </a:cxn>
                  <a:cxn ang="0">
                    <a:pos x="0" y="1"/>
                  </a:cxn>
                  <a:cxn ang="0">
                    <a:pos x="10" y="1"/>
                  </a:cxn>
                  <a:cxn ang="0">
                    <a:pos x="20" y="1"/>
                  </a:cxn>
                  <a:cxn ang="0">
                    <a:pos x="29" y="1"/>
                  </a:cxn>
                  <a:cxn ang="0">
                    <a:pos x="38" y="1"/>
                  </a:cxn>
                  <a:cxn ang="0">
                    <a:pos x="47" y="1"/>
                  </a:cxn>
                  <a:cxn ang="0">
                    <a:pos x="55" y="1"/>
                  </a:cxn>
                  <a:cxn ang="0">
                    <a:pos x="62" y="1"/>
                  </a:cxn>
                  <a:cxn ang="0">
                    <a:pos x="69" y="1"/>
                  </a:cxn>
                  <a:cxn ang="0">
                    <a:pos x="75" y="1"/>
                  </a:cxn>
                  <a:cxn ang="0">
                    <a:pos x="81" y="0"/>
                  </a:cxn>
                  <a:cxn ang="0">
                    <a:pos x="85" y="0"/>
                  </a:cxn>
                  <a:cxn ang="0">
                    <a:pos x="90" y="0"/>
                  </a:cxn>
                  <a:cxn ang="0">
                    <a:pos x="92" y="0"/>
                  </a:cxn>
                  <a:cxn ang="0">
                    <a:pos x="95" y="0"/>
                  </a:cxn>
                  <a:cxn ang="0">
                    <a:pos x="97" y="0"/>
                  </a:cxn>
                  <a:cxn ang="0">
                    <a:pos x="97" y="0"/>
                  </a:cxn>
                  <a:cxn ang="0">
                    <a:pos x="90" y="0"/>
                  </a:cxn>
                </a:cxnLst>
                <a:rect l="txL" t="txT" r="txR" b="txB"/>
                <a:pathLst>
                  <a:path w="1176" h="1382">
                    <a:moveTo>
                      <a:pt x="1083" y="0"/>
                    </a:moveTo>
                    <a:lnTo>
                      <a:pt x="1078" y="131"/>
                    </a:lnTo>
                    <a:lnTo>
                      <a:pt x="1062" y="257"/>
                    </a:lnTo>
                    <a:lnTo>
                      <a:pt x="1036" y="379"/>
                    </a:lnTo>
                    <a:lnTo>
                      <a:pt x="999" y="495"/>
                    </a:lnTo>
                    <a:lnTo>
                      <a:pt x="953" y="607"/>
                    </a:lnTo>
                    <a:lnTo>
                      <a:pt x="898" y="713"/>
                    </a:lnTo>
                    <a:lnTo>
                      <a:pt x="836" y="811"/>
                    </a:lnTo>
                    <a:lnTo>
                      <a:pt x="767" y="901"/>
                    </a:lnTo>
                    <a:lnTo>
                      <a:pt x="691" y="982"/>
                    </a:lnTo>
                    <a:lnTo>
                      <a:pt x="606" y="1056"/>
                    </a:lnTo>
                    <a:lnTo>
                      <a:pt x="516" y="1120"/>
                    </a:lnTo>
                    <a:lnTo>
                      <a:pt x="421" y="1174"/>
                    </a:lnTo>
                    <a:lnTo>
                      <a:pt x="322" y="1217"/>
                    </a:lnTo>
                    <a:lnTo>
                      <a:pt x="219" y="1248"/>
                    </a:lnTo>
                    <a:lnTo>
                      <a:pt x="111" y="1267"/>
                    </a:lnTo>
                    <a:lnTo>
                      <a:pt x="0" y="1274"/>
                    </a:lnTo>
                    <a:lnTo>
                      <a:pt x="0" y="1382"/>
                    </a:lnTo>
                    <a:lnTo>
                      <a:pt x="120" y="1376"/>
                    </a:lnTo>
                    <a:lnTo>
                      <a:pt x="236" y="1353"/>
                    </a:lnTo>
                    <a:lnTo>
                      <a:pt x="349" y="1320"/>
                    </a:lnTo>
                    <a:lnTo>
                      <a:pt x="456" y="1274"/>
                    </a:lnTo>
                    <a:lnTo>
                      <a:pt x="560" y="1216"/>
                    </a:lnTo>
                    <a:lnTo>
                      <a:pt x="658" y="1145"/>
                    </a:lnTo>
                    <a:lnTo>
                      <a:pt x="748" y="1066"/>
                    </a:lnTo>
                    <a:lnTo>
                      <a:pt x="831" y="977"/>
                    </a:lnTo>
                    <a:lnTo>
                      <a:pt x="907" y="879"/>
                    </a:lnTo>
                    <a:lnTo>
                      <a:pt x="975" y="773"/>
                    </a:lnTo>
                    <a:lnTo>
                      <a:pt x="1034" y="659"/>
                    </a:lnTo>
                    <a:lnTo>
                      <a:pt x="1083" y="536"/>
                    </a:lnTo>
                    <a:lnTo>
                      <a:pt x="1123" y="410"/>
                    </a:lnTo>
                    <a:lnTo>
                      <a:pt x="1151" y="277"/>
                    </a:lnTo>
                    <a:lnTo>
                      <a:pt x="1170" y="141"/>
                    </a:lnTo>
                    <a:lnTo>
                      <a:pt x="1176" y="0"/>
                    </a:lnTo>
                    <a:lnTo>
                      <a:pt x="1083" y="0"/>
                    </a:lnTo>
                    <a:close/>
                  </a:path>
                </a:pathLst>
              </a:custGeom>
              <a:noFill/>
              <a:ln w="9525">
                <a:noFill/>
              </a:ln>
            </p:spPr>
            <p:txBody>
              <a:bodyPr/>
              <a:lstStyle/>
              <a:p>
                <a:endParaRPr lang="en-US"/>
              </a:p>
            </p:txBody>
          </p:sp>
          <p:sp>
            <p:nvSpPr>
              <p:cNvPr id="11298" name="Freeform 83"/>
              <p:cNvSpPr/>
              <p:nvPr/>
            </p:nvSpPr>
            <p:spPr>
              <a:xfrm>
                <a:off x="164" y="3565"/>
                <a:ext cx="710" cy="420"/>
              </a:xfrm>
              <a:custGeom>
                <a:avLst/>
                <a:gdLst>
                  <a:gd name="txL" fmla="*/ 0 w 1014"/>
                  <a:gd name="txT" fmla="*/ 0 h 1193"/>
                  <a:gd name="txR" fmla="*/ 1014 w 1014"/>
                  <a:gd name="txB" fmla="*/ 1193 h 1193"/>
                </a:gdLst>
                <a:ahLst/>
                <a:cxnLst>
                  <a:cxn ang="0">
                    <a:pos x="76" y="0"/>
                  </a:cxn>
                  <a:cxn ang="0">
                    <a:pos x="76" y="0"/>
                  </a:cxn>
                  <a:cxn ang="0">
                    <a:pos x="74" y="0"/>
                  </a:cxn>
                  <a:cxn ang="0">
                    <a:pos x="73" y="0"/>
                  </a:cxn>
                  <a:cxn ang="0">
                    <a:pos x="70" y="0"/>
                  </a:cxn>
                  <a:cxn ang="0">
                    <a:pos x="67" y="0"/>
                  </a:cxn>
                  <a:cxn ang="0">
                    <a:pos x="63" y="0"/>
                  </a:cxn>
                  <a:cxn ang="0">
                    <a:pos x="59" y="0"/>
                  </a:cxn>
                  <a:cxn ang="0">
                    <a:pos x="53" y="0"/>
                  </a:cxn>
                  <a:cxn ang="0">
                    <a:pos x="48" y="1"/>
                  </a:cxn>
                  <a:cxn ang="0">
                    <a:pos x="43" y="1"/>
                  </a:cxn>
                  <a:cxn ang="0">
                    <a:pos x="36" y="1"/>
                  </a:cxn>
                  <a:cxn ang="0">
                    <a:pos x="29" y="1"/>
                  </a:cxn>
                  <a:cxn ang="0">
                    <a:pos x="23" y="1"/>
                  </a:cxn>
                  <a:cxn ang="0">
                    <a:pos x="15" y="1"/>
                  </a:cxn>
                  <a:cxn ang="0">
                    <a:pos x="8" y="1"/>
                  </a:cxn>
                  <a:cxn ang="0">
                    <a:pos x="0" y="1"/>
                  </a:cxn>
                  <a:cxn ang="0">
                    <a:pos x="0" y="1"/>
                  </a:cxn>
                  <a:cxn ang="0">
                    <a:pos x="9" y="1"/>
                  </a:cxn>
                  <a:cxn ang="0">
                    <a:pos x="17" y="1"/>
                  </a:cxn>
                  <a:cxn ang="0">
                    <a:pos x="25" y="1"/>
                  </a:cxn>
                  <a:cxn ang="0">
                    <a:pos x="33" y="1"/>
                  </a:cxn>
                  <a:cxn ang="0">
                    <a:pos x="40" y="1"/>
                  </a:cxn>
                  <a:cxn ang="0">
                    <a:pos x="47" y="1"/>
                  </a:cxn>
                  <a:cxn ang="0">
                    <a:pos x="53" y="1"/>
                  </a:cxn>
                  <a:cxn ang="0">
                    <a:pos x="59" y="1"/>
                  </a:cxn>
                  <a:cxn ang="0">
                    <a:pos x="64" y="0"/>
                  </a:cxn>
                  <a:cxn ang="0">
                    <a:pos x="69" y="0"/>
                  </a:cxn>
                  <a:cxn ang="0">
                    <a:pos x="74" y="0"/>
                  </a:cxn>
                  <a:cxn ang="0">
                    <a:pos x="77" y="0"/>
                  </a:cxn>
                  <a:cxn ang="0">
                    <a:pos x="80" y="0"/>
                  </a:cxn>
                  <a:cxn ang="0">
                    <a:pos x="82" y="0"/>
                  </a:cxn>
                  <a:cxn ang="0">
                    <a:pos x="83" y="0"/>
                  </a:cxn>
                  <a:cxn ang="0">
                    <a:pos x="84" y="0"/>
                  </a:cxn>
                  <a:cxn ang="0">
                    <a:pos x="76" y="0"/>
                  </a:cxn>
                </a:cxnLst>
                <a:rect l="txL" t="txT" r="txR" b="txB"/>
                <a:pathLst>
                  <a:path w="1014" h="1193">
                    <a:moveTo>
                      <a:pt x="922" y="0"/>
                    </a:moveTo>
                    <a:lnTo>
                      <a:pt x="916" y="112"/>
                    </a:lnTo>
                    <a:lnTo>
                      <a:pt x="904" y="220"/>
                    </a:lnTo>
                    <a:lnTo>
                      <a:pt x="881" y="322"/>
                    </a:lnTo>
                    <a:lnTo>
                      <a:pt x="850" y="423"/>
                    </a:lnTo>
                    <a:lnTo>
                      <a:pt x="810" y="517"/>
                    </a:lnTo>
                    <a:lnTo>
                      <a:pt x="764" y="607"/>
                    </a:lnTo>
                    <a:lnTo>
                      <a:pt x="711" y="691"/>
                    </a:lnTo>
                    <a:lnTo>
                      <a:pt x="651" y="767"/>
                    </a:lnTo>
                    <a:lnTo>
                      <a:pt x="587" y="838"/>
                    </a:lnTo>
                    <a:lnTo>
                      <a:pt x="515" y="899"/>
                    </a:lnTo>
                    <a:lnTo>
                      <a:pt x="439" y="953"/>
                    </a:lnTo>
                    <a:lnTo>
                      <a:pt x="359" y="1000"/>
                    </a:lnTo>
                    <a:lnTo>
                      <a:pt x="275" y="1037"/>
                    </a:lnTo>
                    <a:lnTo>
                      <a:pt x="186" y="1064"/>
                    </a:lnTo>
                    <a:lnTo>
                      <a:pt x="95" y="1078"/>
                    </a:lnTo>
                    <a:lnTo>
                      <a:pt x="0" y="1085"/>
                    </a:lnTo>
                    <a:lnTo>
                      <a:pt x="0" y="1193"/>
                    </a:lnTo>
                    <a:lnTo>
                      <a:pt x="104" y="1187"/>
                    </a:lnTo>
                    <a:lnTo>
                      <a:pt x="202" y="1169"/>
                    </a:lnTo>
                    <a:lnTo>
                      <a:pt x="302" y="1139"/>
                    </a:lnTo>
                    <a:lnTo>
                      <a:pt x="394" y="1100"/>
                    </a:lnTo>
                    <a:lnTo>
                      <a:pt x="483" y="1049"/>
                    </a:lnTo>
                    <a:lnTo>
                      <a:pt x="567" y="989"/>
                    </a:lnTo>
                    <a:lnTo>
                      <a:pt x="644" y="921"/>
                    </a:lnTo>
                    <a:lnTo>
                      <a:pt x="717" y="844"/>
                    </a:lnTo>
                    <a:lnTo>
                      <a:pt x="781" y="759"/>
                    </a:lnTo>
                    <a:lnTo>
                      <a:pt x="840" y="667"/>
                    </a:lnTo>
                    <a:lnTo>
                      <a:pt x="892" y="569"/>
                    </a:lnTo>
                    <a:lnTo>
                      <a:pt x="933" y="465"/>
                    </a:lnTo>
                    <a:lnTo>
                      <a:pt x="968" y="355"/>
                    </a:lnTo>
                    <a:lnTo>
                      <a:pt x="993" y="239"/>
                    </a:lnTo>
                    <a:lnTo>
                      <a:pt x="1008" y="122"/>
                    </a:lnTo>
                    <a:lnTo>
                      <a:pt x="1014" y="0"/>
                    </a:lnTo>
                    <a:lnTo>
                      <a:pt x="922" y="0"/>
                    </a:lnTo>
                    <a:close/>
                  </a:path>
                </a:pathLst>
              </a:custGeom>
              <a:noFill/>
              <a:ln w="9525">
                <a:noFill/>
              </a:ln>
            </p:spPr>
            <p:txBody>
              <a:bodyPr/>
              <a:lstStyle/>
              <a:p>
                <a:endParaRPr lang="en-US"/>
              </a:p>
            </p:txBody>
          </p:sp>
          <p:pic>
            <p:nvPicPr>
              <p:cNvPr id="11299" name="Picture 84" descr="POINTSTA"/>
              <p:cNvPicPr preferRelativeResize="0">
                <a:picLocks noChangeAspect="1"/>
              </p:cNvPicPr>
              <p:nvPr/>
            </p:nvPicPr>
            <p:blipFill>
              <a:blip r:embed="rId2"/>
              <a:stretch>
                <a:fillRect/>
              </a:stretch>
            </p:blipFill>
            <p:spPr>
              <a:xfrm>
                <a:off x="216" y="3504"/>
                <a:ext cx="768" cy="707"/>
              </a:xfrm>
              <a:prstGeom prst="rect">
                <a:avLst/>
              </a:prstGeom>
              <a:noFill/>
              <a:ln w="9525">
                <a:noFill/>
              </a:ln>
            </p:spPr>
          </p:pic>
          <p:pic>
            <p:nvPicPr>
              <p:cNvPr id="11300" name="Picture 85" descr="POINTSTA"/>
              <p:cNvPicPr preferRelativeResize="0">
                <a:picLocks noChangeAspect="1"/>
              </p:cNvPicPr>
              <p:nvPr/>
            </p:nvPicPr>
            <p:blipFill>
              <a:blip r:embed="rId2"/>
              <a:stretch>
                <a:fillRect/>
              </a:stretch>
            </p:blipFill>
            <p:spPr>
              <a:xfrm>
                <a:off x="624" y="3870"/>
                <a:ext cx="488" cy="450"/>
              </a:xfrm>
              <a:prstGeom prst="rect">
                <a:avLst/>
              </a:prstGeom>
              <a:noFill/>
              <a:ln w="9525">
                <a:noFill/>
              </a:ln>
            </p:spPr>
          </p:pic>
        </p:grpSp>
        <p:grpSp>
          <p:nvGrpSpPr>
            <p:cNvPr id="11276" name="Group 86"/>
            <p:cNvGrpSpPr/>
            <p:nvPr/>
          </p:nvGrpSpPr>
          <p:grpSpPr>
            <a:xfrm>
              <a:off x="288" y="2256"/>
              <a:ext cx="624" cy="1419"/>
              <a:chOff x="288" y="2256"/>
              <a:chExt cx="624" cy="1419"/>
            </a:xfrm>
          </p:grpSpPr>
          <p:pic>
            <p:nvPicPr>
              <p:cNvPr id="11277" name="Picture 87" descr="POINTSTA"/>
              <p:cNvPicPr preferRelativeResize="0">
                <a:picLocks noChangeAspect="1"/>
              </p:cNvPicPr>
              <p:nvPr/>
            </p:nvPicPr>
            <p:blipFill>
              <a:blip r:embed="rId2"/>
              <a:stretch>
                <a:fillRect/>
              </a:stretch>
            </p:blipFill>
            <p:spPr>
              <a:xfrm>
                <a:off x="384" y="2387"/>
                <a:ext cx="192" cy="296"/>
              </a:xfrm>
              <a:prstGeom prst="rect">
                <a:avLst/>
              </a:prstGeom>
              <a:noFill/>
              <a:ln w="9525">
                <a:noFill/>
              </a:ln>
            </p:spPr>
          </p:pic>
          <p:pic>
            <p:nvPicPr>
              <p:cNvPr id="11278" name="Picture 88" descr="POINTSTA"/>
              <p:cNvPicPr preferRelativeResize="0">
                <a:picLocks noChangeAspect="1"/>
              </p:cNvPicPr>
              <p:nvPr/>
            </p:nvPicPr>
            <p:blipFill>
              <a:blip r:embed="rId2"/>
              <a:stretch>
                <a:fillRect/>
              </a:stretch>
            </p:blipFill>
            <p:spPr>
              <a:xfrm>
                <a:off x="588" y="3342"/>
                <a:ext cx="324" cy="333"/>
              </a:xfrm>
              <a:prstGeom prst="rect">
                <a:avLst/>
              </a:prstGeom>
              <a:noFill/>
              <a:ln w="9525">
                <a:noFill/>
              </a:ln>
            </p:spPr>
          </p:pic>
          <p:pic>
            <p:nvPicPr>
              <p:cNvPr id="11279" name="Picture 89" descr="POINTSTA"/>
              <p:cNvPicPr preferRelativeResize="0">
                <a:picLocks noChangeAspect="1"/>
              </p:cNvPicPr>
              <p:nvPr/>
            </p:nvPicPr>
            <p:blipFill>
              <a:blip r:embed="rId2"/>
              <a:stretch>
                <a:fillRect/>
              </a:stretch>
            </p:blipFill>
            <p:spPr>
              <a:xfrm>
                <a:off x="288" y="3196"/>
                <a:ext cx="432" cy="445"/>
              </a:xfrm>
              <a:prstGeom prst="rect">
                <a:avLst/>
              </a:prstGeom>
              <a:noFill/>
              <a:ln w="9525">
                <a:noFill/>
              </a:ln>
            </p:spPr>
          </p:pic>
          <p:pic>
            <p:nvPicPr>
              <p:cNvPr id="11280" name="Picture 90" descr="POINTSTA"/>
              <p:cNvPicPr preferRelativeResize="0">
                <a:picLocks noChangeAspect="1"/>
              </p:cNvPicPr>
              <p:nvPr/>
            </p:nvPicPr>
            <p:blipFill>
              <a:blip r:embed="rId2"/>
              <a:stretch>
                <a:fillRect/>
              </a:stretch>
            </p:blipFill>
            <p:spPr>
              <a:xfrm>
                <a:off x="288" y="2936"/>
                <a:ext cx="432" cy="445"/>
              </a:xfrm>
              <a:prstGeom prst="rect">
                <a:avLst/>
              </a:prstGeom>
              <a:noFill/>
              <a:ln w="9525">
                <a:noFill/>
              </a:ln>
            </p:spPr>
          </p:pic>
          <p:pic>
            <p:nvPicPr>
              <p:cNvPr id="11281" name="Picture 91" descr="POINTSTA"/>
              <p:cNvPicPr preferRelativeResize="0">
                <a:picLocks noChangeAspect="1"/>
              </p:cNvPicPr>
              <p:nvPr/>
            </p:nvPicPr>
            <p:blipFill>
              <a:blip r:embed="rId2"/>
              <a:stretch>
                <a:fillRect/>
              </a:stretch>
            </p:blipFill>
            <p:spPr>
              <a:xfrm>
                <a:off x="336" y="2668"/>
                <a:ext cx="240" cy="334"/>
              </a:xfrm>
              <a:prstGeom prst="rect">
                <a:avLst/>
              </a:prstGeom>
              <a:noFill/>
              <a:ln w="9525">
                <a:noFill/>
              </a:ln>
            </p:spPr>
          </p:pic>
          <p:pic>
            <p:nvPicPr>
              <p:cNvPr id="11282" name="Picture 92" descr="POINTSTA"/>
              <p:cNvPicPr preferRelativeResize="0">
                <a:picLocks noChangeAspect="1"/>
              </p:cNvPicPr>
              <p:nvPr/>
            </p:nvPicPr>
            <p:blipFill>
              <a:blip r:embed="rId2"/>
              <a:stretch>
                <a:fillRect/>
              </a:stretch>
            </p:blipFill>
            <p:spPr>
              <a:xfrm>
                <a:off x="384" y="2256"/>
                <a:ext cx="192" cy="198"/>
              </a:xfrm>
              <a:prstGeom prst="rect">
                <a:avLst/>
              </a:prstGeom>
              <a:noFill/>
              <a:ln w="9525">
                <a:noFill/>
              </a:ln>
            </p:spPr>
          </p:pic>
        </p:grpSp>
      </p:grpSp>
      <p:sp>
        <p:nvSpPr>
          <p:cNvPr id="11272" name="Text Box 94"/>
          <p:cNvSpPr txBox="1"/>
          <p:nvPr/>
        </p:nvSpPr>
        <p:spPr>
          <a:xfrm>
            <a:off x="-366712" y="838200"/>
            <a:ext cx="8232775" cy="51911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eaLnBrk="1" hangingPunct="1">
              <a:lnSpc>
                <a:spcPct val="100000"/>
              </a:lnSpc>
              <a:spcBef>
                <a:spcPct val="0"/>
              </a:spcBef>
              <a:buFontTx/>
              <a:buNone/>
            </a:pPr>
            <a:r>
              <a:rPr lang="en-US" altLang="en-US" dirty="0">
                <a:latin typeface=".VnTime" panose="020B7200000000000000" pitchFamily="34" charset="0"/>
              </a:rPr>
              <a:t> </a:t>
            </a:r>
            <a:r>
              <a:rPr lang="en-US" altLang="en-US" sz="2400" dirty="0">
                <a:solidFill>
                  <a:schemeClr val="bg1"/>
                </a:solidFill>
                <a:latin typeface=".VnTime" panose="020B7200000000000000" pitchFamily="34" charset="0"/>
              </a:rPr>
              <a:t>TiÕ3</a:t>
            </a:r>
            <a:r>
              <a:rPr lang="en-US" altLang="en-US" sz="2400" dirty="0">
                <a:latin typeface=".VnTime" panose="020B7200000000000000" pitchFamily="34" charset="0"/>
              </a:rPr>
              <a:t> </a:t>
            </a:r>
            <a:r>
              <a:rPr lang="en-US" altLang="en-US" sz="2400" dirty="0">
                <a:solidFill>
                  <a:schemeClr val="bg1"/>
                </a:solidFill>
                <a:latin typeface=".VnTime" panose="020B7200000000000000" pitchFamily="34" charset="0"/>
              </a:rPr>
              <a:t>:</a:t>
            </a:r>
            <a:r>
              <a:rPr lang="en-US" altLang="en-US" dirty="0">
                <a:latin typeface=".VnTime" panose="020B7200000000000000" pitchFamily="34" charset="0"/>
              </a:rPr>
              <a:t> </a:t>
            </a:r>
            <a:r>
              <a:rPr lang="en-US" altLang="en-US" sz="2400" b="1" dirty="0">
                <a:solidFill>
                  <a:srgbClr val="FF0000"/>
                </a:solidFill>
                <a:latin typeface="Times New Roman" panose="02020603050405020304" pitchFamily="18" charset="0"/>
              </a:rPr>
              <a:t>MỞ RỘNG VỐN TỪ: BẢO VỆ MÔI TRƯỜNG</a:t>
            </a:r>
          </a:p>
        </p:txBody>
      </p:sp>
      <p:sp>
        <p:nvSpPr>
          <p:cNvPr id="11273" name="Text Box 4"/>
          <p:cNvSpPr txBox="1"/>
          <p:nvPr/>
        </p:nvSpPr>
        <p:spPr>
          <a:xfrm>
            <a:off x="152400" y="2297113"/>
            <a:ext cx="9144000" cy="267811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defTabSz="457200" eaLnBrk="1" hangingPunct="1">
              <a:lnSpc>
                <a:spcPct val="100000"/>
              </a:lnSpc>
              <a:spcBef>
                <a:spcPct val="50000"/>
              </a:spcBef>
              <a:buFontTx/>
              <a:buChar char="•"/>
            </a:pPr>
            <a:r>
              <a:rPr lang="en-US" altLang="en-US" dirty="0">
                <a:solidFill>
                  <a:srgbClr val="000099"/>
                </a:solidFill>
                <a:latin typeface="Times New Roman" panose="02020603050405020304" pitchFamily="18" charset="0"/>
                <a:cs typeface="Arial" panose="020B0604020202020204" pitchFamily="34" charset="0"/>
              </a:rPr>
              <a:t> </a:t>
            </a:r>
            <a:r>
              <a:rPr lang="en-US" altLang="en-US" dirty="0">
                <a:solidFill>
                  <a:srgbClr val="FF0000"/>
                </a:solidFill>
                <a:latin typeface="Times New Roman" panose="02020603050405020304" pitchFamily="18" charset="0"/>
                <a:cs typeface="Arial" panose="020B0604020202020204" pitchFamily="34" charset="0"/>
              </a:rPr>
              <a:t>Khu dân cư</a:t>
            </a:r>
            <a:r>
              <a:rPr lang="en-US" altLang="en-US" dirty="0">
                <a:solidFill>
                  <a:srgbClr val="000099"/>
                </a:solidFill>
                <a:latin typeface="Times New Roman" panose="02020603050405020304" pitchFamily="18" charset="0"/>
                <a:cs typeface="Arial" panose="020B0604020202020204" pitchFamily="34" charset="0"/>
              </a:rPr>
              <a:t>: </a:t>
            </a:r>
            <a:r>
              <a:rPr lang="vi-VN" altLang="en-US" dirty="0">
                <a:solidFill>
                  <a:srgbClr val="000099"/>
                </a:solidFill>
                <a:latin typeface="Times New Roman" panose="02020603050405020304" pitchFamily="18" charset="0"/>
                <a:cs typeface="Arial" panose="020B0604020202020204" pitchFamily="34" charset="0"/>
              </a:rPr>
              <a:t>Là khu nhân dân ăn ở sinh hoạt.</a:t>
            </a:r>
            <a:r>
              <a:rPr lang="en-US" altLang="en-US" dirty="0">
                <a:solidFill>
                  <a:srgbClr val="000099"/>
                </a:solidFill>
                <a:latin typeface="Times New Roman" panose="02020603050405020304" pitchFamily="18" charset="0"/>
                <a:cs typeface="Arial" panose="020B0604020202020204" pitchFamily="34" charset="0"/>
              </a:rPr>
              <a:t> </a:t>
            </a:r>
          </a:p>
          <a:p>
            <a:pPr marL="0" lvl="0" indent="0" defTabSz="457200" eaLnBrk="1" hangingPunct="1">
              <a:lnSpc>
                <a:spcPct val="100000"/>
              </a:lnSpc>
              <a:spcBef>
                <a:spcPct val="50000"/>
              </a:spcBef>
              <a:buFontTx/>
              <a:buChar char="•"/>
            </a:pPr>
            <a:r>
              <a:rPr lang="vi-VN" altLang="en-US" dirty="0">
                <a:solidFill>
                  <a:srgbClr val="FF0000"/>
                </a:solidFill>
                <a:latin typeface="Times New Roman" panose="02020603050405020304" pitchFamily="18" charset="0"/>
                <a:cs typeface="Arial" panose="020B0604020202020204" pitchFamily="34" charset="0"/>
              </a:rPr>
              <a:t>Khu sản xuất</a:t>
            </a:r>
            <a:r>
              <a:rPr lang="en-US" altLang="en-US" dirty="0">
                <a:solidFill>
                  <a:srgbClr val="000099"/>
                </a:solidFill>
                <a:latin typeface="Times New Roman" panose="02020603050405020304" pitchFamily="18" charset="0"/>
                <a:cs typeface="Arial" panose="020B0604020202020204" pitchFamily="34" charset="0"/>
              </a:rPr>
              <a:t>:</a:t>
            </a:r>
            <a:r>
              <a:rPr lang="vi-VN" altLang="en-US" dirty="0">
                <a:solidFill>
                  <a:srgbClr val="000099"/>
                </a:solidFill>
                <a:latin typeface="Times New Roman" panose="02020603050405020304" pitchFamily="18" charset="0"/>
                <a:cs typeface="Arial" panose="020B0604020202020204" pitchFamily="34" charset="0"/>
              </a:rPr>
              <a:t> Là</a:t>
            </a:r>
            <a:r>
              <a:rPr lang="en-US" altLang="en-US" dirty="0">
                <a:solidFill>
                  <a:srgbClr val="000099"/>
                </a:solidFill>
                <a:latin typeface="Times New Roman" panose="02020603050405020304" pitchFamily="18" charset="0"/>
                <a:cs typeface="Arial" panose="020B0604020202020204" pitchFamily="34" charset="0"/>
              </a:rPr>
              <a:t> </a:t>
            </a:r>
            <a:r>
              <a:rPr lang="vi-VN" altLang="en-US" dirty="0">
                <a:solidFill>
                  <a:srgbClr val="000099"/>
                </a:solidFill>
                <a:latin typeface="Times New Roman" panose="02020603050405020304" pitchFamily="18" charset="0"/>
                <a:cs typeface="Arial" panose="020B0604020202020204" pitchFamily="34" charset="0"/>
              </a:rPr>
              <a:t>khu vực làm việc của nhà máy, xí nghiệp</a:t>
            </a:r>
            <a:endParaRPr lang="en-US" altLang="en-US" dirty="0">
              <a:solidFill>
                <a:srgbClr val="000099"/>
              </a:solidFill>
              <a:latin typeface="Times New Roman" panose="02020603050405020304" pitchFamily="18" charset="0"/>
              <a:cs typeface="Arial" panose="020B0604020202020204" pitchFamily="34" charset="0"/>
            </a:endParaRPr>
          </a:p>
          <a:p>
            <a:pPr marL="0" lvl="0" indent="0" defTabSz="457200" eaLnBrk="1" hangingPunct="1">
              <a:lnSpc>
                <a:spcPct val="100000"/>
              </a:lnSpc>
              <a:spcBef>
                <a:spcPct val="50000"/>
              </a:spcBef>
              <a:buFontTx/>
              <a:buChar char="•"/>
            </a:pPr>
            <a:r>
              <a:rPr lang="en-US" altLang="en-US" dirty="0">
                <a:solidFill>
                  <a:srgbClr val="000099"/>
                </a:solidFill>
                <a:latin typeface="Times New Roman" panose="02020603050405020304" pitchFamily="18" charset="0"/>
                <a:cs typeface="Arial" panose="020B0604020202020204" pitchFamily="34" charset="0"/>
              </a:rPr>
              <a:t> </a:t>
            </a:r>
            <a:r>
              <a:rPr lang="vi-VN" altLang="en-US" dirty="0">
                <a:solidFill>
                  <a:srgbClr val="FF0000"/>
                </a:solidFill>
                <a:latin typeface="Times New Roman" panose="02020603050405020304" pitchFamily="18" charset="0"/>
                <a:cs typeface="Arial" panose="020B0604020202020204" pitchFamily="34" charset="0"/>
              </a:rPr>
              <a:t>Khu bảo tồn thiên nhiên</a:t>
            </a:r>
            <a:r>
              <a:rPr lang="vi-VN" altLang="en-US" dirty="0">
                <a:solidFill>
                  <a:srgbClr val="000099"/>
                </a:solidFill>
                <a:latin typeface="Times New Roman" panose="02020603050405020304" pitchFamily="18" charset="0"/>
                <a:cs typeface="Arial" panose="020B0604020202020204" pitchFamily="34" charset="0"/>
              </a:rPr>
              <a:t>: Là khu vực trong đó có các loài vật,con vật và cảnh quan thiên nhiên được bảo vệ, giữ gìn lâu dài.</a:t>
            </a:r>
            <a:endParaRPr lang="en-US" altLang="en-US" dirty="0">
              <a:solidFill>
                <a:srgbClr val="000099"/>
              </a:solidFill>
              <a:latin typeface="Times New Roman" panose="02020603050405020304" pitchFamily="18" charset="0"/>
              <a:ea typeface="Arial" panose="020B0604020202020204" pitchFamily="34" charset="0"/>
            </a:endParaRPr>
          </a:p>
        </p:txBody>
      </p:sp>
      <p:sp>
        <p:nvSpPr>
          <p:cNvPr id="11274" name="Text Box 94"/>
          <p:cNvSpPr txBox="1"/>
          <p:nvPr/>
        </p:nvSpPr>
        <p:spPr>
          <a:xfrm>
            <a:off x="1395413" y="258763"/>
            <a:ext cx="5100637" cy="519112"/>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defTabSz="457200" eaLnBrk="1" hangingPunct="1">
              <a:lnSpc>
                <a:spcPct val="100000"/>
              </a:lnSpc>
              <a:spcBef>
                <a:spcPct val="0"/>
              </a:spcBef>
              <a:buFontTx/>
              <a:buNone/>
            </a:pPr>
            <a:r>
              <a:rPr lang="en-US" altLang="en-US" dirty="0">
                <a:latin typeface=".VnTime" panose="020B7200000000000000" pitchFamily="34" charset="0"/>
              </a:rPr>
              <a:t> </a:t>
            </a:r>
            <a:r>
              <a:rPr lang="en-US" altLang="en-US" sz="2400" dirty="0">
                <a:solidFill>
                  <a:schemeClr val="bg1"/>
                </a:solidFill>
                <a:latin typeface=".VnTime" panose="020B7200000000000000" pitchFamily="34" charset="0"/>
              </a:rPr>
              <a:t>TiÕ3</a:t>
            </a:r>
            <a:r>
              <a:rPr lang="en-US" altLang="en-US" sz="2400" dirty="0">
                <a:latin typeface=".VnTime" panose="020B7200000000000000" pitchFamily="34" charset="0"/>
              </a:rPr>
              <a:t> </a:t>
            </a:r>
            <a:r>
              <a:rPr lang="en-US" altLang="en-US" sz="2400" dirty="0">
                <a:solidFill>
                  <a:schemeClr val="bg1"/>
                </a:solidFill>
                <a:latin typeface=".VnTime" panose="020B7200000000000000" pitchFamily="34" charset="0"/>
              </a:rPr>
              <a:t>:</a:t>
            </a:r>
            <a:r>
              <a:rPr lang="en-US" altLang="en-US" dirty="0">
                <a:latin typeface=".VnTime" panose="020B7200000000000000" pitchFamily="34" charset="0"/>
              </a:rPr>
              <a:t> </a:t>
            </a:r>
            <a:r>
              <a:rPr lang="en-US" altLang="en-US" b="1" dirty="0">
                <a:latin typeface="Times New Roman" panose="02020603050405020304" pitchFamily="18" charset="0"/>
              </a:rPr>
              <a:t>Luyện từ và câu</a:t>
            </a:r>
          </a:p>
        </p:txBody>
      </p:sp>
    </p:spTree>
  </p:cSld>
  <p:clrMapOvr>
    <a:masterClrMapping/>
  </p:clrMapOvr>
</p:sld>
</file>

<file path=ppt/theme/theme1.xml><?xml version="1.0" encoding="utf-8"?>
<a:theme xmlns:a="http://schemas.openxmlformats.org/drawingml/2006/main" name="Default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TotalTime>
  <Words>700</Words>
  <Application>Microsoft Office PowerPoint</Application>
  <PresentationFormat>On-screen Show (4:3)</PresentationFormat>
  <Paragraphs>147</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 Nối các từ ở cột A ứng với nghĩa ở cột B.</vt:lpstr>
      <vt:lpstr>2. Bỏ</vt:lpstr>
      <vt:lpstr>3. Thay từ bảo vệ trong câu sau bằng một từ đồng nghĩa với nó: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Vu Nam Song</dc:creator>
  <cp:lastModifiedBy>Admin</cp:lastModifiedBy>
  <cp:revision>55</cp:revision>
  <dcterms:created xsi:type="dcterms:W3CDTF">2008-11-12T12:42:12Z</dcterms:created>
  <dcterms:modified xsi:type="dcterms:W3CDTF">2022-11-20T13:55:01Z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441542B320BF4AA1B45F87275C68FD07</vt:lpwstr>
  </property>
  <property fmtid="{D5CDD505-2E9C-101B-9397-08002B2CF9AE}" pid="3" name="KSOProductBuildVer">
    <vt:lpwstr>1033-11.2.0.11380</vt:lpwstr>
  </property>
</Properties>
</file>