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 id="2147483698" r:id="rId5"/>
    <p:sldMasterId id="2147483715" r:id="rId6"/>
    <p:sldMasterId id="2147483737" r:id="rId7"/>
    <p:sldMasterId id="2147483754" r:id="rId8"/>
  </p:sldMasterIdLst>
  <p:notesMasterIdLst>
    <p:notesMasterId r:id="rId33"/>
  </p:notesMasterIdLst>
  <p:handoutMasterIdLst>
    <p:handoutMasterId r:id="rId34"/>
  </p:handoutMasterIdLst>
  <p:sldIdLst>
    <p:sldId id="426" r:id="rId9"/>
    <p:sldId id="317" r:id="rId10"/>
    <p:sldId id="427" r:id="rId11"/>
    <p:sldId id="428" r:id="rId12"/>
    <p:sldId id="389" r:id="rId13"/>
    <p:sldId id="429" r:id="rId14"/>
    <p:sldId id="430" r:id="rId15"/>
    <p:sldId id="433" r:id="rId16"/>
    <p:sldId id="434" r:id="rId17"/>
    <p:sldId id="437" r:id="rId18"/>
    <p:sldId id="391" r:id="rId19"/>
    <p:sldId id="401" r:id="rId20"/>
    <p:sldId id="393" r:id="rId21"/>
    <p:sldId id="394" r:id="rId22"/>
    <p:sldId id="395" r:id="rId23"/>
    <p:sldId id="440" r:id="rId24"/>
    <p:sldId id="441" r:id="rId25"/>
    <p:sldId id="442" r:id="rId26"/>
    <p:sldId id="443" r:id="rId27"/>
    <p:sldId id="444" r:id="rId28"/>
    <p:sldId id="418" r:id="rId29"/>
    <p:sldId id="447" r:id="rId30"/>
    <p:sldId id="445" r:id="rId31"/>
    <p:sldId id="446" r:id="rId32"/>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CC"/>
    <a:srgbClr val="FF00FF"/>
    <a:srgbClr val="009900"/>
    <a:srgbClr val="660066"/>
    <a:srgbClr val="00CCFF"/>
    <a:srgbClr val="00FFFF"/>
    <a:srgbClr val="CC0066"/>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3400" autoAdjust="0"/>
  </p:normalViewPr>
  <p:slideViewPr>
    <p:cSldViewPr>
      <p:cViewPr>
        <p:scale>
          <a:sx n="81" d="100"/>
          <a:sy n="81" d="100"/>
        </p:scale>
        <p:origin x="-1062"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079D0DB1-9308-4E42-844F-1161AFA3DE9F}" type="datetimeFigureOut">
              <a:rPr lang="en-US" smtClean="0"/>
              <a:t>11/21/2022</a:t>
            </a:fld>
            <a:endParaRPr lang="en-US"/>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F776C9D7-4C2C-4CFA-8AD9-B71C2BE33BE3}" type="slidenum">
              <a:rPr lang="en-US" smtClean="0"/>
              <a:t>‹#›</a:t>
            </a:fld>
            <a:endParaRPr lang="en-US"/>
          </a:p>
        </p:txBody>
      </p:sp>
    </p:spTree>
    <p:extLst>
      <p:ext uri="{BB962C8B-B14F-4D97-AF65-F5344CB8AC3E}">
        <p14:creationId xmlns:p14="http://schemas.microsoft.com/office/powerpoint/2010/main" val="39361975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A599A15-A3DE-4E7A-BEF7-480F0B5E5C49}" type="datetimeFigureOut">
              <a:rPr lang="en-US" smtClean="0"/>
              <a:pPr/>
              <a:t>11/21/2022</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98B0BABD-E056-4236-B2A0-4B4EBD5667F0}" type="slidenum">
              <a:rPr lang="en-US" smtClean="0"/>
              <a:pPr/>
              <a:t>‹#›</a:t>
            </a:fld>
            <a:endParaRPr lang="en-US"/>
          </a:p>
        </p:txBody>
      </p:sp>
    </p:spTree>
    <p:extLst>
      <p:ext uri="{BB962C8B-B14F-4D97-AF65-F5344CB8AC3E}">
        <p14:creationId xmlns:p14="http://schemas.microsoft.com/office/powerpoint/2010/main" val="3340683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7"/>
        <p:cNvGrpSpPr/>
        <p:nvPr/>
      </p:nvGrpSpPr>
      <p:grpSpPr>
        <a:xfrm>
          <a:off x="0" y="0"/>
          <a:ext cx="0" cy="0"/>
          <a:chOff x="0" y="0"/>
          <a:chExt cx="0" cy="0"/>
        </a:xfrm>
      </p:grpSpPr>
      <p:sp>
        <p:nvSpPr>
          <p:cNvPr id="358" name="Google Shape;358;p14"/>
          <p:cNvSpPr txBox="1">
            <a:spLocks noGrp="1"/>
          </p:cNvSpPr>
          <p:nvPr>
            <p:ph type="title"/>
          </p:nvPr>
        </p:nvSpPr>
        <p:spPr>
          <a:xfrm>
            <a:off x="838450"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59" name="Google Shape;359;p14"/>
          <p:cNvSpPr txBox="1">
            <a:spLocks noGrp="1"/>
          </p:cNvSpPr>
          <p:nvPr>
            <p:ph type="subTitle" idx="1"/>
          </p:nvPr>
        </p:nvSpPr>
        <p:spPr>
          <a:xfrm>
            <a:off x="838450"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0" name="Google Shape;360;p14"/>
          <p:cNvSpPr txBox="1">
            <a:spLocks noGrp="1"/>
          </p:cNvSpPr>
          <p:nvPr>
            <p:ph type="title" idx="2"/>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61" name="Google Shape;361;p14"/>
          <p:cNvSpPr txBox="1">
            <a:spLocks noGrp="1"/>
          </p:cNvSpPr>
          <p:nvPr>
            <p:ph type="title" idx="3"/>
          </p:nvPr>
        </p:nvSpPr>
        <p:spPr>
          <a:xfrm>
            <a:off x="336042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2" name="Google Shape;362;p14"/>
          <p:cNvSpPr txBox="1">
            <a:spLocks noGrp="1"/>
          </p:cNvSpPr>
          <p:nvPr>
            <p:ph type="subTitle" idx="4"/>
          </p:nvPr>
        </p:nvSpPr>
        <p:spPr>
          <a:xfrm>
            <a:off x="3360424"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3" name="Google Shape;363;p14"/>
          <p:cNvSpPr txBox="1">
            <a:spLocks noGrp="1"/>
          </p:cNvSpPr>
          <p:nvPr>
            <p:ph type="title" idx="5"/>
          </p:nvPr>
        </p:nvSpPr>
        <p:spPr>
          <a:xfrm>
            <a:off x="588239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4" name="Google Shape;364;p14"/>
          <p:cNvSpPr txBox="1">
            <a:spLocks noGrp="1"/>
          </p:cNvSpPr>
          <p:nvPr>
            <p:ph type="subTitle" idx="6"/>
          </p:nvPr>
        </p:nvSpPr>
        <p:spPr>
          <a:xfrm>
            <a:off x="5882397"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5" name="Google Shape;365;p14"/>
          <p:cNvSpPr/>
          <p:nvPr/>
        </p:nvSpPr>
        <p:spPr>
          <a:xfrm>
            <a:off x="8305553" y="-222699"/>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66" name="Google Shape;366;p14"/>
          <p:cNvGrpSpPr/>
          <p:nvPr/>
        </p:nvGrpSpPr>
        <p:grpSpPr>
          <a:xfrm rot="5400000">
            <a:off x="7758230" y="1267714"/>
            <a:ext cx="1548260" cy="734388"/>
            <a:chOff x="5161625" y="732525"/>
            <a:chExt cx="456050" cy="288425"/>
          </a:xfrm>
        </p:grpSpPr>
        <p:sp>
          <p:nvSpPr>
            <p:cNvPr id="367" name="Google Shape;367;p1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8" name="Google Shape;368;p1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9" name="Google Shape;369;p1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0" name="Google Shape;370;p1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1" name="Google Shape;371;p1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2" name="Google Shape;372;p1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3" name="Google Shape;373;p1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4" name="Google Shape;374;p1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5" name="Google Shape;375;p1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76" name="Google Shape;376;p14"/>
          <p:cNvSpPr/>
          <p:nvPr/>
        </p:nvSpPr>
        <p:spPr>
          <a:xfrm>
            <a:off x="-191596" y="5861396"/>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7" name="Google Shape;377;p14"/>
          <p:cNvSpPr/>
          <p:nvPr/>
        </p:nvSpPr>
        <p:spPr>
          <a:xfrm rot="9900051">
            <a:off x="-279595" y="5101289"/>
            <a:ext cx="1528603" cy="184540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37595728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3"/>
        <p:cNvGrpSpPr/>
        <p:nvPr/>
      </p:nvGrpSpPr>
      <p:grpSpPr>
        <a:xfrm>
          <a:off x="0" y="0"/>
          <a:ext cx="0" cy="0"/>
          <a:chOff x="0" y="0"/>
          <a:chExt cx="0" cy="0"/>
        </a:xfrm>
      </p:grpSpPr>
      <p:sp>
        <p:nvSpPr>
          <p:cNvPr id="314" name="Google Shape;314;p13"/>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5" name="Google Shape;315;p13"/>
          <p:cNvSpPr txBox="1">
            <a:spLocks noGrp="1"/>
          </p:cNvSpPr>
          <p:nvPr>
            <p:ph type="title" idx="2" hasCustomPrompt="1"/>
          </p:nvPr>
        </p:nvSpPr>
        <p:spPr>
          <a:xfrm>
            <a:off x="1117325"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6" name="Google Shape;316;p13"/>
          <p:cNvSpPr txBox="1">
            <a:spLocks noGrp="1"/>
          </p:cNvSpPr>
          <p:nvPr>
            <p:ph type="title" idx="3"/>
          </p:nvPr>
        </p:nvSpPr>
        <p:spPr>
          <a:xfrm>
            <a:off x="713275" y="3712333"/>
            <a:ext cx="2504400" cy="6616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800"/>
            </a:lvl1pPr>
            <a:lvl2pPr lvl="1">
              <a:spcBef>
                <a:spcPts val="0"/>
              </a:spcBef>
              <a:spcAft>
                <a:spcPts val="0"/>
              </a:spcAft>
              <a:buSzPts val="3200"/>
              <a:buNone/>
              <a:defRPr>
                <a:latin typeface="Poppins"/>
                <a:ea typeface="Poppins"/>
                <a:cs typeface="Poppins"/>
                <a:sym typeface="Poppins"/>
              </a:defRPr>
            </a:lvl2pPr>
            <a:lvl3pPr lvl="2">
              <a:spcBef>
                <a:spcPts val="0"/>
              </a:spcBef>
              <a:spcAft>
                <a:spcPts val="0"/>
              </a:spcAft>
              <a:buSzPts val="3200"/>
              <a:buNone/>
              <a:defRPr>
                <a:latin typeface="Poppins"/>
                <a:ea typeface="Poppins"/>
                <a:cs typeface="Poppins"/>
                <a:sym typeface="Poppins"/>
              </a:defRPr>
            </a:lvl3pPr>
            <a:lvl4pPr lvl="3">
              <a:spcBef>
                <a:spcPts val="0"/>
              </a:spcBef>
              <a:spcAft>
                <a:spcPts val="0"/>
              </a:spcAft>
              <a:buSzPts val="3200"/>
              <a:buNone/>
              <a:defRPr>
                <a:latin typeface="Poppins"/>
                <a:ea typeface="Poppins"/>
                <a:cs typeface="Poppins"/>
                <a:sym typeface="Poppins"/>
              </a:defRPr>
            </a:lvl4pPr>
            <a:lvl5pPr lvl="4">
              <a:spcBef>
                <a:spcPts val="0"/>
              </a:spcBef>
              <a:spcAft>
                <a:spcPts val="0"/>
              </a:spcAft>
              <a:buSzPts val="3200"/>
              <a:buNone/>
              <a:defRPr>
                <a:latin typeface="Poppins"/>
                <a:ea typeface="Poppins"/>
                <a:cs typeface="Poppins"/>
                <a:sym typeface="Poppins"/>
              </a:defRPr>
            </a:lvl5pPr>
            <a:lvl6pPr lvl="5">
              <a:spcBef>
                <a:spcPts val="0"/>
              </a:spcBef>
              <a:spcAft>
                <a:spcPts val="0"/>
              </a:spcAft>
              <a:buSzPts val="3200"/>
              <a:buNone/>
              <a:defRPr>
                <a:latin typeface="Poppins"/>
                <a:ea typeface="Poppins"/>
                <a:cs typeface="Poppins"/>
                <a:sym typeface="Poppins"/>
              </a:defRPr>
            </a:lvl6pPr>
            <a:lvl7pPr lvl="6">
              <a:spcBef>
                <a:spcPts val="0"/>
              </a:spcBef>
              <a:spcAft>
                <a:spcPts val="0"/>
              </a:spcAft>
              <a:buSzPts val="3200"/>
              <a:buNone/>
              <a:defRPr>
                <a:latin typeface="Poppins"/>
                <a:ea typeface="Poppins"/>
                <a:cs typeface="Poppins"/>
                <a:sym typeface="Poppins"/>
              </a:defRPr>
            </a:lvl7pPr>
            <a:lvl8pPr lvl="7">
              <a:spcBef>
                <a:spcPts val="0"/>
              </a:spcBef>
              <a:spcAft>
                <a:spcPts val="0"/>
              </a:spcAft>
              <a:buSzPts val="3200"/>
              <a:buNone/>
              <a:defRPr>
                <a:latin typeface="Poppins"/>
                <a:ea typeface="Poppins"/>
                <a:cs typeface="Poppins"/>
                <a:sym typeface="Poppins"/>
              </a:defRPr>
            </a:lvl8pPr>
            <a:lvl9pPr lvl="8">
              <a:spcBef>
                <a:spcPts val="0"/>
              </a:spcBef>
              <a:spcAft>
                <a:spcPts val="0"/>
              </a:spcAft>
              <a:buSzPts val="3200"/>
              <a:buNone/>
              <a:defRPr>
                <a:latin typeface="Poppins"/>
                <a:ea typeface="Poppins"/>
                <a:cs typeface="Poppins"/>
                <a:sym typeface="Poppins"/>
              </a:defRPr>
            </a:lvl9pPr>
          </a:lstStyle>
          <a:p>
            <a:endParaRPr/>
          </a:p>
        </p:txBody>
      </p:sp>
      <p:sp>
        <p:nvSpPr>
          <p:cNvPr id="317" name="Google Shape;317;p13"/>
          <p:cNvSpPr txBox="1">
            <a:spLocks noGrp="1"/>
          </p:cNvSpPr>
          <p:nvPr>
            <p:ph type="subTitle" idx="1"/>
          </p:nvPr>
        </p:nvSpPr>
        <p:spPr>
          <a:xfrm>
            <a:off x="713275" y="4318868"/>
            <a:ext cx="2504400" cy="864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18" name="Google Shape;318;p13"/>
          <p:cNvSpPr txBox="1">
            <a:spLocks noGrp="1"/>
          </p:cNvSpPr>
          <p:nvPr>
            <p:ph type="title" idx="4" hasCustomPrompt="1"/>
          </p:nvPr>
        </p:nvSpPr>
        <p:spPr>
          <a:xfrm>
            <a:off x="3723862"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9" name="Google Shape;319;p13"/>
          <p:cNvSpPr txBox="1">
            <a:spLocks noGrp="1"/>
          </p:cNvSpPr>
          <p:nvPr>
            <p:ph type="title" idx="5"/>
          </p:nvPr>
        </p:nvSpPr>
        <p:spPr>
          <a:xfrm>
            <a:off x="3319812"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0" name="Google Shape;320;p13"/>
          <p:cNvSpPr txBox="1">
            <a:spLocks noGrp="1"/>
          </p:cNvSpPr>
          <p:nvPr>
            <p:ph type="subTitle" idx="6"/>
          </p:nvPr>
        </p:nvSpPr>
        <p:spPr>
          <a:xfrm>
            <a:off x="3319812"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1" name="Google Shape;321;p13"/>
          <p:cNvSpPr txBox="1">
            <a:spLocks noGrp="1"/>
          </p:cNvSpPr>
          <p:nvPr>
            <p:ph type="title" idx="7" hasCustomPrompt="1"/>
          </p:nvPr>
        </p:nvSpPr>
        <p:spPr>
          <a:xfrm>
            <a:off x="6330400"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22" name="Google Shape;322;p13"/>
          <p:cNvSpPr txBox="1">
            <a:spLocks noGrp="1"/>
          </p:cNvSpPr>
          <p:nvPr>
            <p:ph type="title" idx="8"/>
          </p:nvPr>
        </p:nvSpPr>
        <p:spPr>
          <a:xfrm>
            <a:off x="5926349"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3" name="Google Shape;323;p13"/>
          <p:cNvSpPr txBox="1">
            <a:spLocks noGrp="1"/>
          </p:cNvSpPr>
          <p:nvPr>
            <p:ph type="subTitle" idx="9"/>
          </p:nvPr>
        </p:nvSpPr>
        <p:spPr>
          <a:xfrm>
            <a:off x="5926350"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4" name="Google Shape;324;p13"/>
          <p:cNvSpPr/>
          <p:nvPr/>
        </p:nvSpPr>
        <p:spPr>
          <a:xfrm>
            <a:off x="86479" y="-278816"/>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25" name="Google Shape;325;p13"/>
          <p:cNvGrpSpPr/>
          <p:nvPr/>
        </p:nvGrpSpPr>
        <p:grpSpPr>
          <a:xfrm>
            <a:off x="-217579" y="5581717"/>
            <a:ext cx="1598239" cy="995787"/>
            <a:chOff x="2431350" y="1519275"/>
            <a:chExt cx="925925" cy="432675"/>
          </a:xfrm>
        </p:grpSpPr>
        <p:sp>
          <p:nvSpPr>
            <p:cNvPr id="326" name="Google Shape;326;p1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7" name="Google Shape;327;p1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8" name="Google Shape;328;p1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9" name="Google Shape;329;p1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0" name="Google Shape;330;p1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1" name="Google Shape;331;p1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32" name="Google Shape;332;p13"/>
          <p:cNvSpPr/>
          <p:nvPr/>
        </p:nvSpPr>
        <p:spPr>
          <a:xfrm rot="6641666">
            <a:off x="-360232" y="467192"/>
            <a:ext cx="1601551"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3" name="Google Shape;333;p13"/>
          <p:cNvSpPr/>
          <p:nvPr/>
        </p:nvSpPr>
        <p:spPr>
          <a:xfrm rot="-5400000">
            <a:off x="7550128" y="5850501"/>
            <a:ext cx="1761208"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4" name="Google Shape;334;p13"/>
          <p:cNvGrpSpPr/>
          <p:nvPr/>
        </p:nvGrpSpPr>
        <p:grpSpPr>
          <a:xfrm rot="-5400000" flipH="1">
            <a:off x="7834072" y="5606367"/>
            <a:ext cx="2310132" cy="946480"/>
            <a:chOff x="6928067" y="2555588"/>
            <a:chExt cx="1830919" cy="1000190"/>
          </a:xfrm>
        </p:grpSpPr>
        <p:sp>
          <p:nvSpPr>
            <p:cNvPr id="335" name="Google Shape;335;p1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6" name="Google Shape;336;p13"/>
            <p:cNvGrpSpPr/>
            <p:nvPr/>
          </p:nvGrpSpPr>
          <p:grpSpPr>
            <a:xfrm>
              <a:off x="7124316" y="2726160"/>
              <a:ext cx="1447758" cy="751473"/>
              <a:chOff x="7124316" y="2726160"/>
              <a:chExt cx="1447758" cy="751473"/>
            </a:xfrm>
          </p:grpSpPr>
          <p:sp>
            <p:nvSpPr>
              <p:cNvPr id="337" name="Google Shape;337;p1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8" name="Google Shape;338;p1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9" name="Google Shape;339;p1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0" name="Google Shape;340;p1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1" name="Google Shape;341;p1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2" name="Google Shape;342;p1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3" name="Google Shape;343;p1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4" name="Google Shape;344;p1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5" name="Google Shape;345;p1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sp>
        <p:nvSpPr>
          <p:cNvPr id="346" name="Google Shape;346;p13"/>
          <p:cNvSpPr/>
          <p:nvPr/>
        </p:nvSpPr>
        <p:spPr>
          <a:xfrm rot="-8999932" flipH="1">
            <a:off x="7779205" y="6031557"/>
            <a:ext cx="1760234" cy="115083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47" name="Google Shape;347;p13"/>
          <p:cNvGrpSpPr/>
          <p:nvPr/>
        </p:nvGrpSpPr>
        <p:grpSpPr>
          <a:xfrm rot="5400000">
            <a:off x="7718231" y="677865"/>
            <a:ext cx="1548260" cy="734388"/>
            <a:chOff x="5161625" y="732525"/>
            <a:chExt cx="456050" cy="288425"/>
          </a:xfrm>
        </p:grpSpPr>
        <p:sp>
          <p:nvSpPr>
            <p:cNvPr id="348" name="Google Shape;348;p1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9" name="Google Shape;349;p1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0" name="Google Shape;350;p1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1" name="Google Shape;351;p1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2" name="Google Shape;352;p1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3" name="Google Shape;353;p1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4" name="Google Shape;354;p1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5" name="Google Shape;355;p1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6" name="Google Shape;356;p1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Tree>
    <p:extLst>
      <p:ext uri="{BB962C8B-B14F-4D97-AF65-F5344CB8AC3E}">
        <p14:creationId xmlns:p14="http://schemas.microsoft.com/office/powerpoint/2010/main" val="27924823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61"/>
        <p:cNvGrpSpPr/>
        <p:nvPr/>
      </p:nvGrpSpPr>
      <p:grpSpPr>
        <a:xfrm>
          <a:off x="0" y="0"/>
          <a:ext cx="0" cy="0"/>
          <a:chOff x="0" y="0"/>
          <a:chExt cx="0" cy="0"/>
        </a:xfrm>
      </p:grpSpPr>
      <p:grpSp>
        <p:nvGrpSpPr>
          <p:cNvPr id="462" name="Google Shape;462;p18"/>
          <p:cNvGrpSpPr/>
          <p:nvPr/>
        </p:nvGrpSpPr>
        <p:grpSpPr>
          <a:xfrm rot="6300008">
            <a:off x="-198229" y="693987"/>
            <a:ext cx="1548235" cy="734376"/>
            <a:chOff x="5161625" y="732525"/>
            <a:chExt cx="456050" cy="288425"/>
          </a:xfrm>
        </p:grpSpPr>
        <p:sp>
          <p:nvSpPr>
            <p:cNvPr id="463" name="Google Shape;46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4" name="Google Shape;46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5" name="Google Shape;46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6" name="Google Shape;46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7" name="Google Shape;46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8" name="Google Shape;46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9" name="Google Shape;46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0" name="Google Shape;47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1" name="Google Shape;47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nvGrpSpPr>
          <p:cNvPr id="472" name="Google Shape;472;p18"/>
          <p:cNvGrpSpPr/>
          <p:nvPr/>
        </p:nvGrpSpPr>
        <p:grpSpPr>
          <a:xfrm rot="10800000">
            <a:off x="7894137" y="5709833"/>
            <a:ext cx="1161195" cy="979184"/>
            <a:chOff x="5161625" y="732525"/>
            <a:chExt cx="456050" cy="288425"/>
          </a:xfrm>
        </p:grpSpPr>
        <p:sp>
          <p:nvSpPr>
            <p:cNvPr id="473" name="Google Shape;47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4" name="Google Shape;47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5" name="Google Shape;47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6" name="Google Shape;47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7" name="Google Shape;47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8" name="Google Shape;47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9" name="Google Shape;47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0" name="Google Shape;48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1" name="Google Shape;48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482" name="Google Shape;482;p18"/>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16134000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2"/>
        <p:cNvGrpSpPr/>
        <p:nvPr/>
      </p:nvGrpSpPr>
      <p:grpSpPr>
        <a:xfrm>
          <a:off x="0" y="0"/>
          <a:ext cx="0" cy="0"/>
          <a:chOff x="0" y="0"/>
          <a:chExt cx="0" cy="0"/>
        </a:xfrm>
      </p:grpSpPr>
      <p:sp>
        <p:nvSpPr>
          <p:cNvPr id="103" name="Google Shape;103;p4"/>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4" name="Google Shape;104;p4"/>
          <p:cNvSpPr txBox="1">
            <a:spLocks noGrp="1"/>
          </p:cNvSpPr>
          <p:nvPr>
            <p:ph type="body" idx="1"/>
          </p:nvPr>
        </p:nvSpPr>
        <p:spPr>
          <a:xfrm>
            <a:off x="713250" y="1578300"/>
            <a:ext cx="7717500" cy="45552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5" name="Google Shape;105;p4"/>
          <p:cNvSpPr/>
          <p:nvPr/>
        </p:nvSpPr>
        <p:spPr>
          <a:xfrm>
            <a:off x="-540214" y="4681194"/>
            <a:ext cx="1475859" cy="1457513"/>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106" name="Google Shape;106;p4"/>
          <p:cNvGrpSpPr/>
          <p:nvPr/>
        </p:nvGrpSpPr>
        <p:grpSpPr>
          <a:xfrm>
            <a:off x="7788678" y="6138683"/>
            <a:ext cx="1161195" cy="979184"/>
            <a:chOff x="5161625" y="732525"/>
            <a:chExt cx="456050" cy="288425"/>
          </a:xfrm>
        </p:grpSpPr>
        <p:sp>
          <p:nvSpPr>
            <p:cNvPr id="107" name="Google Shape;107;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8" name="Google Shape;108;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9" name="Google Shape;109;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0" name="Google Shape;110;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1" name="Google Shape;111;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2" name="Google Shape;112;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3" name="Google Shape;113;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4" name="Google Shape;114;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5" name="Google Shape;115;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116" name="Google Shape;116;p4"/>
          <p:cNvSpPr/>
          <p:nvPr/>
        </p:nvSpPr>
        <p:spPr>
          <a:xfrm rot="-9482827">
            <a:off x="-566591" y="3810135"/>
            <a:ext cx="1528617" cy="1845423"/>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7" name="Google Shape;117;p4"/>
          <p:cNvSpPr/>
          <p:nvPr/>
        </p:nvSpPr>
        <p:spPr>
          <a:xfrm rot="10800000">
            <a:off x="8216753" y="-282700"/>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8" name="Google Shape;118;p4"/>
          <p:cNvSpPr/>
          <p:nvPr/>
        </p:nvSpPr>
        <p:spPr>
          <a:xfrm rot="9624733" flipH="1">
            <a:off x="7744824" y="-276166"/>
            <a:ext cx="1371822" cy="896900"/>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534101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88"/>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a:t>Bấm &amp; sửa kiểu phụ đề</a:t>
            </a:r>
            <a:endParaRPr lang="en-US"/>
          </a:p>
        </p:txBody>
      </p:sp>
      <p:sp>
        <p:nvSpPr>
          <p:cNvPr id="4" name="Rectangle 4">
            <a:extLst>
              <a:ext uri="{FF2B5EF4-FFF2-40B4-BE49-F238E27FC236}">
                <a16:creationId xmlns:a16="http://schemas.microsoft.com/office/drawing/2014/main" xmlns="" id="{5B77E86B-C06F-41C3-B832-715A782C62E9}"/>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D4F55B62-2F89-4427-995E-981ECC4BA497}"/>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5BA03887-1079-49FC-AD06-6203D054CE86}"/>
              </a:ext>
            </a:extLst>
          </p:cNvPr>
          <p:cNvSpPr>
            <a:spLocks noGrp="1" noChangeArrowheads="1"/>
          </p:cNvSpPr>
          <p:nvPr>
            <p:ph type="sldNum" sz="quarter" idx="12"/>
          </p:nvPr>
        </p:nvSpPr>
        <p:spPr>
          <a:ln/>
        </p:spPr>
        <p:txBody>
          <a:bodyPr/>
          <a:lstStyle>
            <a:lvl1pPr>
              <a:defRPr/>
            </a:lvl1pPr>
          </a:lstStyle>
          <a:p>
            <a:pPr>
              <a:defRPr/>
            </a:pPr>
            <a:fld id="{C6A65EC4-3F6F-42DE-B11A-2B51DA468EB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06170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xmlns="" id="{1DDD7A15-91B6-4D98-9480-AC0C58B50FE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3E852368-7137-4B87-A99E-EB885222B50D}"/>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E4582CB2-4925-4D5D-86F2-E15F5404EAE8}"/>
              </a:ext>
            </a:extLst>
          </p:cNvPr>
          <p:cNvSpPr>
            <a:spLocks noGrp="1" noChangeArrowheads="1"/>
          </p:cNvSpPr>
          <p:nvPr>
            <p:ph type="sldNum" sz="quarter" idx="12"/>
          </p:nvPr>
        </p:nvSpPr>
        <p:spPr>
          <a:ln/>
        </p:spPr>
        <p:txBody>
          <a:bodyPr/>
          <a:lstStyle>
            <a:lvl1pPr>
              <a:defRPr/>
            </a:lvl1pPr>
          </a:lstStyle>
          <a:p>
            <a:pPr>
              <a:defRPr/>
            </a:pPr>
            <a:fld id="{387D079A-EC70-47ED-A002-C94B5C11754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37534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33"/>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Rectangle 4">
            <a:extLst>
              <a:ext uri="{FF2B5EF4-FFF2-40B4-BE49-F238E27FC236}">
                <a16:creationId xmlns:a16="http://schemas.microsoft.com/office/drawing/2014/main" xmlns="" id="{414984CF-173D-44C3-BE14-47C5A5F51DF8}"/>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F632AF4E-C8E9-438C-BC6E-EC63273250B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C6F2010F-3012-4473-A257-3525597077EE}"/>
              </a:ext>
            </a:extLst>
          </p:cNvPr>
          <p:cNvSpPr>
            <a:spLocks noGrp="1" noChangeArrowheads="1"/>
          </p:cNvSpPr>
          <p:nvPr>
            <p:ph type="sldNum" sz="quarter" idx="12"/>
          </p:nvPr>
        </p:nvSpPr>
        <p:spPr>
          <a:ln/>
        </p:spPr>
        <p:txBody>
          <a:bodyPr/>
          <a:lstStyle>
            <a:lvl1pPr>
              <a:defRPr/>
            </a:lvl1pPr>
          </a:lstStyle>
          <a:p>
            <a:pPr>
              <a:defRPr/>
            </a:pPr>
            <a:fld id="{D522E0C4-D85F-4A0F-812F-04F51144580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10653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Rectangle 4">
            <a:extLst>
              <a:ext uri="{FF2B5EF4-FFF2-40B4-BE49-F238E27FC236}">
                <a16:creationId xmlns:a16="http://schemas.microsoft.com/office/drawing/2014/main" xmlns="" id="{98DF6BF1-9D62-4F49-BA91-855EAD66470D}"/>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166FFE14-E475-47E4-9462-6B6110AB3A38}"/>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18C39FF3-82CE-4235-8FDA-75CEF78492D3}"/>
              </a:ext>
            </a:extLst>
          </p:cNvPr>
          <p:cNvSpPr>
            <a:spLocks noGrp="1" noChangeArrowheads="1"/>
          </p:cNvSpPr>
          <p:nvPr>
            <p:ph type="sldNum" sz="quarter" idx="12"/>
          </p:nvPr>
        </p:nvSpPr>
        <p:spPr>
          <a:ln/>
        </p:spPr>
        <p:txBody>
          <a:bodyPr/>
          <a:lstStyle>
            <a:lvl1pPr>
              <a:defRPr/>
            </a:lvl1pPr>
          </a:lstStyle>
          <a:p>
            <a:pPr>
              <a:defRPr/>
            </a:pPr>
            <a:fld id="{842671E5-6823-4E92-8C96-60BEB373C5A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0788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66"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6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4">
            <a:extLst>
              <a:ext uri="{FF2B5EF4-FFF2-40B4-BE49-F238E27FC236}">
                <a16:creationId xmlns:a16="http://schemas.microsoft.com/office/drawing/2014/main" xmlns="" id="{3D4D89AE-EB77-46C2-929B-E7C46A6EA8F8}"/>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16:creationId xmlns:a16="http://schemas.microsoft.com/office/drawing/2014/main" xmlns="" id="{E4CE4D89-0192-48A6-B805-EFB9F8302842}"/>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16:creationId xmlns:a16="http://schemas.microsoft.com/office/drawing/2014/main" xmlns="" id="{18400509-711F-4C81-B246-95B8D456A4C4}"/>
              </a:ext>
            </a:extLst>
          </p:cNvPr>
          <p:cNvSpPr>
            <a:spLocks noGrp="1" noChangeArrowheads="1"/>
          </p:cNvSpPr>
          <p:nvPr>
            <p:ph type="sldNum" sz="quarter" idx="12"/>
          </p:nvPr>
        </p:nvSpPr>
        <p:spPr>
          <a:ln/>
        </p:spPr>
        <p:txBody>
          <a:bodyPr/>
          <a:lstStyle>
            <a:lvl1pPr>
              <a:defRPr/>
            </a:lvl1pPr>
          </a:lstStyle>
          <a:p>
            <a:pPr>
              <a:defRPr/>
            </a:pPr>
            <a:fld id="{F2D9E036-DD32-489D-8317-6F533169F0A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27562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Rectangle 4">
            <a:extLst>
              <a:ext uri="{FF2B5EF4-FFF2-40B4-BE49-F238E27FC236}">
                <a16:creationId xmlns:a16="http://schemas.microsoft.com/office/drawing/2014/main" xmlns="" id="{EAE0056C-FA6D-4E79-B053-3E9AB1BEF277}"/>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xmlns="" id="{B31ED77D-6045-468A-85D6-904B3CF3F6D7}"/>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xmlns="" id="{F2E0B325-2051-4287-BCDB-5C569BC691EB}"/>
              </a:ext>
            </a:extLst>
          </p:cNvPr>
          <p:cNvSpPr>
            <a:spLocks noGrp="1" noChangeArrowheads="1"/>
          </p:cNvSpPr>
          <p:nvPr>
            <p:ph type="sldNum" sz="quarter" idx="12"/>
          </p:nvPr>
        </p:nvSpPr>
        <p:spPr>
          <a:ln/>
        </p:spPr>
        <p:txBody>
          <a:bodyPr/>
          <a:lstStyle>
            <a:lvl1pPr>
              <a:defRPr/>
            </a:lvl1pPr>
          </a:lstStyle>
          <a:p>
            <a:pPr>
              <a:defRPr/>
            </a:pPr>
            <a:fld id="{3AFEAD70-03A3-425C-8886-83FE2D1921A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8123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37D36CE-D8CA-4C95-B360-1C6A40B1F140}"/>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16:creationId xmlns:a16="http://schemas.microsoft.com/office/drawing/2014/main" xmlns="" id="{0A5CCE58-FDC1-4AB1-B014-F298FC4069B5}"/>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16:creationId xmlns:a16="http://schemas.microsoft.com/office/drawing/2014/main" xmlns="" id="{32BB48B9-A96F-4205-9085-03F043E5F6B5}"/>
              </a:ext>
            </a:extLst>
          </p:cNvPr>
          <p:cNvSpPr>
            <a:spLocks noGrp="1" noChangeArrowheads="1"/>
          </p:cNvSpPr>
          <p:nvPr>
            <p:ph type="sldNum" sz="quarter" idx="12"/>
          </p:nvPr>
        </p:nvSpPr>
        <p:spPr>
          <a:ln/>
        </p:spPr>
        <p:txBody>
          <a:bodyPr/>
          <a:lstStyle>
            <a:lvl1pPr>
              <a:defRPr/>
            </a:lvl1pPr>
          </a:lstStyle>
          <a:p>
            <a:pPr>
              <a:defRPr/>
            </a:pPr>
            <a:fld id="{37B9F3DC-A28E-4DDA-9EE6-4B38D295793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644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19" y="273049"/>
            <a:ext cx="3008313" cy="1162051"/>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11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xmlns="" id="{6BDFE8DD-D1D7-487A-B1ED-DFEB449CB84F}"/>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22F06AF4-F5C4-4B23-9D3D-C2AEC573DC2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041D6D82-5F2D-4F79-80DE-C5B13E05A1DC}"/>
              </a:ext>
            </a:extLst>
          </p:cNvPr>
          <p:cNvSpPr>
            <a:spLocks noGrp="1" noChangeArrowheads="1"/>
          </p:cNvSpPr>
          <p:nvPr>
            <p:ph type="sldNum" sz="quarter" idx="12"/>
          </p:nvPr>
        </p:nvSpPr>
        <p:spPr>
          <a:ln/>
        </p:spPr>
        <p:txBody>
          <a:bodyPr/>
          <a:lstStyle>
            <a:lvl1pPr>
              <a:defRPr/>
            </a:lvl1pPr>
          </a:lstStyle>
          <a:p>
            <a:pPr>
              <a:defRPr/>
            </a:pPr>
            <a:fld id="{E4E5BA8F-F91C-48D5-8E41-2C1A6B15756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5851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1"/>
            <a:ext cx="5486400" cy="566739"/>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67"/>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xmlns="" id="{8AEDE66B-BB86-4D4E-8EEA-C197BB8E30BB}"/>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CBB5BAC8-E388-41C9-B57D-F68DA08CF047}"/>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A504F692-37EE-448E-AE4D-1E4139CAB8B8}"/>
              </a:ext>
            </a:extLst>
          </p:cNvPr>
          <p:cNvSpPr>
            <a:spLocks noGrp="1" noChangeArrowheads="1"/>
          </p:cNvSpPr>
          <p:nvPr>
            <p:ph type="sldNum" sz="quarter" idx="12"/>
          </p:nvPr>
        </p:nvSpPr>
        <p:spPr>
          <a:ln/>
        </p:spPr>
        <p:txBody>
          <a:bodyPr/>
          <a:lstStyle>
            <a:lvl1pPr>
              <a:defRPr/>
            </a:lvl1pPr>
          </a:lstStyle>
          <a:p>
            <a:pPr>
              <a:defRPr/>
            </a:pPr>
            <a:fld id="{FB4CECC4-26AC-4D87-80F8-D24A2B4A1B7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87377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xmlns="" id="{CB53B4EA-B217-4555-A398-61FFCBBB2159}"/>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E885A222-1430-4882-B00B-437418C38364}"/>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CF327837-2679-4A42-AB2B-7C14256BA44F}"/>
              </a:ext>
            </a:extLst>
          </p:cNvPr>
          <p:cNvSpPr>
            <a:spLocks noGrp="1" noChangeArrowheads="1"/>
          </p:cNvSpPr>
          <p:nvPr>
            <p:ph type="sldNum" sz="quarter" idx="12"/>
          </p:nvPr>
        </p:nvSpPr>
        <p:spPr>
          <a:ln/>
        </p:spPr>
        <p:txBody>
          <a:bodyPr/>
          <a:lstStyle>
            <a:lvl1pPr>
              <a:defRPr/>
            </a:lvl1pPr>
          </a:lstStyle>
          <a:p>
            <a:pPr>
              <a:defRPr/>
            </a:pPr>
            <a:fld id="{DD431D62-F399-4462-B8EC-28E698C73B6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34227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72"/>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72"/>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xmlns="" id="{B2D67F33-239D-4548-90F7-6C9663398FCD}"/>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6897237D-DEAD-446F-A03A-08D57C4805A0}"/>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89F8AEAD-FF8D-402B-B311-1EBB8A3DB03C}"/>
              </a:ext>
            </a:extLst>
          </p:cNvPr>
          <p:cNvSpPr>
            <a:spLocks noGrp="1" noChangeArrowheads="1"/>
          </p:cNvSpPr>
          <p:nvPr>
            <p:ph type="sldNum" sz="quarter" idx="12"/>
          </p:nvPr>
        </p:nvSpPr>
        <p:spPr>
          <a:ln/>
        </p:spPr>
        <p:txBody>
          <a:bodyPr/>
          <a:lstStyle>
            <a:lvl1pPr>
              <a:defRPr/>
            </a:lvl1pPr>
          </a:lstStyle>
          <a:p>
            <a:pPr>
              <a:defRPr/>
            </a:pPr>
            <a:fld id="{C77D28A0-01A4-45E4-8BF4-E8F02B592A2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35574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4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78"/>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81399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706825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118"/>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167528827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648499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36"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73"/>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73"/>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3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075411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743455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924494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3"/>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19"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8385848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47"/>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1252142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901081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80"/>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994330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82FA5-C0DB-464E-9201-6CEBB26EE952}"/>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2BC8884-1958-40E7-88D3-033BE577EAFE}"/>
              </a:ext>
            </a:extLst>
          </p:cNvPr>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1176327-077F-4B5A-9718-6E02AF4E9A04}"/>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5B954458-D199-4778-AFA8-DDE3BA78CE3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11C8E218-D21F-4C7E-9C84-137941F5F665}"/>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038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3FE1AD-B5DB-4FE5-8EA4-DF6267B2FC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7B3DA26-6756-491C-985B-E1968C3E8E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8FEEE9-4300-4076-BF0D-1BDBFA58C0C6}"/>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7A96842-9298-49EB-934F-C920F0A10C3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4AE5903-C503-4A73-8EED-43D385211FDB}"/>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309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2B7BF1-7C3E-43CB-B64A-8C9295FD5C13}"/>
              </a:ext>
            </a:extLst>
          </p:cNvPr>
          <p:cNvSpPr>
            <a:spLocks noGrp="1"/>
          </p:cNvSpPr>
          <p:nvPr>
            <p:ph type="title"/>
          </p:nvPr>
        </p:nvSpPr>
        <p:spPr>
          <a:xfrm>
            <a:off x="623888" y="170980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B8A70AF-2AFE-45B1-8576-958E90A7026D}"/>
              </a:ext>
            </a:extLst>
          </p:cNvPr>
          <p:cNvSpPr>
            <a:spLocks noGrp="1"/>
          </p:cNvSpPr>
          <p:nvPr>
            <p:ph type="body" idx="1"/>
          </p:nvPr>
        </p:nvSpPr>
        <p:spPr>
          <a:xfrm>
            <a:off x="623888" y="4589497"/>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89AB219-D1EC-4432-98E6-0F41416E9608}"/>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FC12D5D-7625-4020-8CA5-3942CB48265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D8B4F23-9111-41E2-B894-0DF385559C82}"/>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87370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749233-382F-419A-81F1-9B1D4B3EC4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78D07EC-359E-46A2-A61E-3B6B437DDBDC}"/>
              </a:ext>
            </a:extLst>
          </p:cNvPr>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0E69663-DD1D-4D7D-9743-7D535C1632E5}"/>
              </a:ext>
            </a:extLst>
          </p:cNvPr>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384080F-F068-4ABD-851F-05FB7D68E276}"/>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A548D7C4-5B65-4E6E-AFE4-897B9AB89AA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8655C943-C127-43D4-8ACE-B4F0AD49D274}"/>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25812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0D485A-D7D2-4C24-9A83-FC2B52585909}"/>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C96DBD1-7064-4D6F-988C-E92858FBB89A}"/>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255A9DB-DDCE-411F-882F-94F0A4C1155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C9E90D3-90BC-4D54-BC25-C10A31FB48C2}"/>
              </a:ext>
            </a:extLst>
          </p:cNvPr>
          <p:cNvSpPr>
            <a:spLocks noGrp="1"/>
          </p:cNvSpPr>
          <p:nvPr>
            <p:ph type="body" sz="quarter" idx="3"/>
          </p:nvPr>
        </p:nvSpPr>
        <p:spPr>
          <a:xfrm>
            <a:off x="4629157"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A8A9FE0-555B-4DA6-B874-31146D4CADB8}"/>
              </a:ext>
            </a:extLst>
          </p:cNvPr>
          <p:cNvSpPr>
            <a:spLocks noGrp="1"/>
          </p:cNvSpPr>
          <p:nvPr>
            <p:ph sz="quarter" idx="4"/>
          </p:nvPr>
        </p:nvSpPr>
        <p:spPr>
          <a:xfrm>
            <a:off x="4629157"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49D0AD1-5E73-49AA-BB23-C36D769406E4}"/>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D245361F-9BC9-4DCC-B544-2B73F5E6F46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E7CB0C44-D46A-4684-BB63-BBE17A23E770}"/>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63407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0059A2-6ABA-4E93-9CCD-C06C2C2C11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819FB5F-48BE-4156-A501-F7AB7991F441}"/>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C3D57C4D-5FD3-4A64-9204-5A88CA603663}"/>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3A143C91-572D-42D8-94F7-614812C85887}"/>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939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A0E42D2-C6BD-4F9D-BCAF-B0407226EDEF}"/>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12E34421-FC4E-405C-B973-CBA7806777C8}"/>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D9322B8E-2A6D-4A58-8ECA-78C49FD636EC}"/>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13185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03716B-3CEA-4064-B4D8-C92B13A519A5}"/>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8664692-DEDA-4DFE-ACA0-93C8FE3BC6AF}"/>
              </a:ext>
            </a:extLst>
          </p:cNvPr>
          <p:cNvSpPr>
            <a:spLocks noGrp="1"/>
          </p:cNvSpPr>
          <p:nvPr>
            <p:ph idx="1"/>
          </p:nvPr>
        </p:nvSpPr>
        <p:spPr>
          <a:xfrm>
            <a:off x="3887391" y="98748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BEFF3B8-1E9A-441A-A539-21377DA06592}"/>
              </a:ext>
            </a:extLst>
          </p:cNvPr>
          <p:cNvSpPr>
            <a:spLocks noGrp="1"/>
          </p:cNvSpPr>
          <p:nvPr>
            <p:ph type="body" sz="half" idx="2"/>
          </p:nvPr>
        </p:nvSpPr>
        <p:spPr>
          <a:xfrm>
            <a:off x="629841" y="2057403"/>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E036028-4F20-4F16-92E2-6F0BFDFCBA06}"/>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8905697-6843-4C61-BC04-BC75F6F09F3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0B56B14-9B77-4ADE-9F9C-2FC01B393594}"/>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76542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E79C74-F9DF-4303-9EB9-222F64C92598}"/>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A48A13E-7864-4918-89D7-9E1A99A7E241}"/>
              </a:ext>
            </a:extLst>
          </p:cNvPr>
          <p:cNvSpPr>
            <a:spLocks noGrp="1"/>
          </p:cNvSpPr>
          <p:nvPr>
            <p:ph type="pic" idx="1"/>
          </p:nvPr>
        </p:nvSpPr>
        <p:spPr>
          <a:xfrm>
            <a:off x="3887391" y="98748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F949A48-F55B-4E53-80F1-0D74AD0107DD}"/>
              </a:ext>
            </a:extLst>
          </p:cNvPr>
          <p:cNvSpPr>
            <a:spLocks noGrp="1"/>
          </p:cNvSpPr>
          <p:nvPr>
            <p:ph type="body" sz="half" idx="2"/>
          </p:nvPr>
        </p:nvSpPr>
        <p:spPr>
          <a:xfrm>
            <a:off x="629841" y="2057403"/>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BB79BD0-5647-45D9-967B-300A9C8ACDC5}"/>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4363FC12-5831-412A-AA9F-28030F6BC1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47036080-95ED-4D99-ADED-C7AA527E61A4}"/>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1526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57309B-C9B2-4D0F-A579-2677AE8C86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51EC8D0-FBDC-47FD-BB4C-5EE86204DF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C34B38F-0DB0-44E1-9688-6978B06B7F88}"/>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061049B3-8471-4601-9168-CB0C441F836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188C550-12EA-47FF-8776-A415C0760AD8}"/>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01874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0B75D84-D637-4593-8337-D9C0C81CEC30}"/>
              </a:ext>
            </a:extLst>
          </p:cNvPr>
          <p:cNvSpPr>
            <a:spLocks noGrp="1"/>
          </p:cNvSpPr>
          <p:nvPr>
            <p:ph type="title" orient="vert"/>
          </p:nvPr>
        </p:nvSpPr>
        <p:spPr>
          <a:xfrm>
            <a:off x="6543676" y="365155"/>
            <a:ext cx="1971675"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23DD26B-3299-4B2A-9E81-389A1678BB05}"/>
              </a:ext>
            </a:extLst>
          </p:cNvPr>
          <p:cNvSpPr>
            <a:spLocks noGrp="1"/>
          </p:cNvSpPr>
          <p:nvPr>
            <p:ph type="body" orient="vert" idx="1"/>
          </p:nvPr>
        </p:nvSpPr>
        <p:spPr>
          <a:xfrm>
            <a:off x="628694" y="365155"/>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2D716-3DAB-4E1D-B512-370BE13C30D2}"/>
              </a:ext>
            </a:extLst>
          </p:cNvPr>
          <p:cNvSpPr>
            <a:spLocks noGrp="1"/>
          </p:cNvSpPr>
          <p:nvPr>
            <p:ph type="dt" sz="half" idx="10"/>
          </p:nvPr>
        </p:nvSpPr>
        <p:spPr/>
        <p:txBody>
          <a:body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0248FC4-D05D-4DE7-8452-EE2A55F8419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FC29AA9-2BBB-4624-9B48-40247451C09E}"/>
              </a:ext>
            </a:extLst>
          </p:cNvPr>
          <p:cNvSpPr>
            <a:spLocks noGrp="1"/>
          </p:cNvSpPr>
          <p:nvPr>
            <p:ph type="sldNum" sz="quarter" idx="12"/>
          </p:nvPr>
        </p:nvSpPr>
        <p:spPr/>
        <p:txBody>
          <a:body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7331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3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7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0329386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1430576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118"/>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4125569466"/>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7715966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36"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69"/>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69"/>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3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772745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2422746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736441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4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3"/>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19"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5130681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47"/>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13015589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9179159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80"/>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8385287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7"/>
        <p:cNvGrpSpPr/>
        <p:nvPr/>
      </p:nvGrpSpPr>
      <p:grpSpPr>
        <a:xfrm>
          <a:off x="0" y="0"/>
          <a:ext cx="0" cy="0"/>
          <a:chOff x="0" y="0"/>
          <a:chExt cx="0" cy="0"/>
        </a:xfrm>
      </p:grpSpPr>
      <p:sp>
        <p:nvSpPr>
          <p:cNvPr id="358" name="Google Shape;358;p14"/>
          <p:cNvSpPr txBox="1">
            <a:spLocks noGrp="1"/>
          </p:cNvSpPr>
          <p:nvPr>
            <p:ph type="title"/>
          </p:nvPr>
        </p:nvSpPr>
        <p:spPr>
          <a:xfrm>
            <a:off x="838450"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59" name="Google Shape;359;p14"/>
          <p:cNvSpPr txBox="1">
            <a:spLocks noGrp="1"/>
          </p:cNvSpPr>
          <p:nvPr>
            <p:ph type="subTitle" idx="1"/>
          </p:nvPr>
        </p:nvSpPr>
        <p:spPr>
          <a:xfrm>
            <a:off x="838450"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0" name="Google Shape;360;p14"/>
          <p:cNvSpPr txBox="1">
            <a:spLocks noGrp="1"/>
          </p:cNvSpPr>
          <p:nvPr>
            <p:ph type="title" idx="2"/>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61" name="Google Shape;361;p14"/>
          <p:cNvSpPr txBox="1">
            <a:spLocks noGrp="1"/>
          </p:cNvSpPr>
          <p:nvPr>
            <p:ph type="title" idx="3"/>
          </p:nvPr>
        </p:nvSpPr>
        <p:spPr>
          <a:xfrm>
            <a:off x="336042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2" name="Google Shape;362;p14"/>
          <p:cNvSpPr txBox="1">
            <a:spLocks noGrp="1"/>
          </p:cNvSpPr>
          <p:nvPr>
            <p:ph type="subTitle" idx="4"/>
          </p:nvPr>
        </p:nvSpPr>
        <p:spPr>
          <a:xfrm>
            <a:off x="3360424"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3" name="Google Shape;363;p14"/>
          <p:cNvSpPr txBox="1">
            <a:spLocks noGrp="1"/>
          </p:cNvSpPr>
          <p:nvPr>
            <p:ph type="title" idx="5"/>
          </p:nvPr>
        </p:nvSpPr>
        <p:spPr>
          <a:xfrm>
            <a:off x="588239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4" name="Google Shape;364;p14"/>
          <p:cNvSpPr txBox="1">
            <a:spLocks noGrp="1"/>
          </p:cNvSpPr>
          <p:nvPr>
            <p:ph type="subTitle" idx="6"/>
          </p:nvPr>
        </p:nvSpPr>
        <p:spPr>
          <a:xfrm>
            <a:off x="5882397"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5" name="Google Shape;365;p14"/>
          <p:cNvSpPr/>
          <p:nvPr/>
        </p:nvSpPr>
        <p:spPr>
          <a:xfrm>
            <a:off x="8305560" y="-222699"/>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66" name="Google Shape;366;p14"/>
          <p:cNvGrpSpPr/>
          <p:nvPr/>
        </p:nvGrpSpPr>
        <p:grpSpPr>
          <a:xfrm rot="5400000">
            <a:off x="7758230" y="1267714"/>
            <a:ext cx="1548260" cy="734388"/>
            <a:chOff x="5161625" y="732525"/>
            <a:chExt cx="456050" cy="288425"/>
          </a:xfrm>
        </p:grpSpPr>
        <p:sp>
          <p:nvSpPr>
            <p:cNvPr id="367" name="Google Shape;367;p1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8" name="Google Shape;368;p1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9" name="Google Shape;369;p1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0" name="Google Shape;370;p1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1" name="Google Shape;371;p1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2" name="Google Shape;372;p1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3" name="Google Shape;373;p1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4" name="Google Shape;374;p1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5" name="Google Shape;375;p1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76" name="Google Shape;376;p14"/>
          <p:cNvSpPr/>
          <p:nvPr/>
        </p:nvSpPr>
        <p:spPr>
          <a:xfrm>
            <a:off x="-191596" y="5861412"/>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7" name="Google Shape;377;p14"/>
          <p:cNvSpPr/>
          <p:nvPr/>
        </p:nvSpPr>
        <p:spPr>
          <a:xfrm rot="9900051">
            <a:off x="-279595" y="5101303"/>
            <a:ext cx="1528603" cy="184540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11462281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3"/>
        <p:cNvGrpSpPr/>
        <p:nvPr/>
      </p:nvGrpSpPr>
      <p:grpSpPr>
        <a:xfrm>
          <a:off x="0" y="0"/>
          <a:ext cx="0" cy="0"/>
          <a:chOff x="0" y="0"/>
          <a:chExt cx="0" cy="0"/>
        </a:xfrm>
      </p:grpSpPr>
      <p:sp>
        <p:nvSpPr>
          <p:cNvPr id="314" name="Google Shape;314;p13"/>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5" name="Google Shape;315;p13"/>
          <p:cNvSpPr txBox="1">
            <a:spLocks noGrp="1"/>
          </p:cNvSpPr>
          <p:nvPr>
            <p:ph type="title" idx="2" hasCustomPrompt="1"/>
          </p:nvPr>
        </p:nvSpPr>
        <p:spPr>
          <a:xfrm>
            <a:off x="1117325"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6" name="Google Shape;316;p13"/>
          <p:cNvSpPr txBox="1">
            <a:spLocks noGrp="1"/>
          </p:cNvSpPr>
          <p:nvPr>
            <p:ph type="title" idx="3"/>
          </p:nvPr>
        </p:nvSpPr>
        <p:spPr>
          <a:xfrm>
            <a:off x="713275" y="3712333"/>
            <a:ext cx="2504400" cy="6616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800"/>
            </a:lvl1pPr>
            <a:lvl2pPr lvl="1">
              <a:spcBef>
                <a:spcPts val="0"/>
              </a:spcBef>
              <a:spcAft>
                <a:spcPts val="0"/>
              </a:spcAft>
              <a:buSzPts val="3200"/>
              <a:buNone/>
              <a:defRPr>
                <a:latin typeface="Poppins"/>
                <a:ea typeface="Poppins"/>
                <a:cs typeface="Poppins"/>
                <a:sym typeface="Poppins"/>
              </a:defRPr>
            </a:lvl2pPr>
            <a:lvl3pPr lvl="2">
              <a:spcBef>
                <a:spcPts val="0"/>
              </a:spcBef>
              <a:spcAft>
                <a:spcPts val="0"/>
              </a:spcAft>
              <a:buSzPts val="3200"/>
              <a:buNone/>
              <a:defRPr>
                <a:latin typeface="Poppins"/>
                <a:ea typeface="Poppins"/>
                <a:cs typeface="Poppins"/>
                <a:sym typeface="Poppins"/>
              </a:defRPr>
            </a:lvl3pPr>
            <a:lvl4pPr lvl="3">
              <a:spcBef>
                <a:spcPts val="0"/>
              </a:spcBef>
              <a:spcAft>
                <a:spcPts val="0"/>
              </a:spcAft>
              <a:buSzPts val="3200"/>
              <a:buNone/>
              <a:defRPr>
                <a:latin typeface="Poppins"/>
                <a:ea typeface="Poppins"/>
                <a:cs typeface="Poppins"/>
                <a:sym typeface="Poppins"/>
              </a:defRPr>
            </a:lvl4pPr>
            <a:lvl5pPr lvl="4">
              <a:spcBef>
                <a:spcPts val="0"/>
              </a:spcBef>
              <a:spcAft>
                <a:spcPts val="0"/>
              </a:spcAft>
              <a:buSzPts val="3200"/>
              <a:buNone/>
              <a:defRPr>
                <a:latin typeface="Poppins"/>
                <a:ea typeface="Poppins"/>
                <a:cs typeface="Poppins"/>
                <a:sym typeface="Poppins"/>
              </a:defRPr>
            </a:lvl5pPr>
            <a:lvl6pPr lvl="5">
              <a:spcBef>
                <a:spcPts val="0"/>
              </a:spcBef>
              <a:spcAft>
                <a:spcPts val="0"/>
              </a:spcAft>
              <a:buSzPts val="3200"/>
              <a:buNone/>
              <a:defRPr>
                <a:latin typeface="Poppins"/>
                <a:ea typeface="Poppins"/>
                <a:cs typeface="Poppins"/>
                <a:sym typeface="Poppins"/>
              </a:defRPr>
            </a:lvl6pPr>
            <a:lvl7pPr lvl="6">
              <a:spcBef>
                <a:spcPts val="0"/>
              </a:spcBef>
              <a:spcAft>
                <a:spcPts val="0"/>
              </a:spcAft>
              <a:buSzPts val="3200"/>
              <a:buNone/>
              <a:defRPr>
                <a:latin typeface="Poppins"/>
                <a:ea typeface="Poppins"/>
                <a:cs typeface="Poppins"/>
                <a:sym typeface="Poppins"/>
              </a:defRPr>
            </a:lvl7pPr>
            <a:lvl8pPr lvl="7">
              <a:spcBef>
                <a:spcPts val="0"/>
              </a:spcBef>
              <a:spcAft>
                <a:spcPts val="0"/>
              </a:spcAft>
              <a:buSzPts val="3200"/>
              <a:buNone/>
              <a:defRPr>
                <a:latin typeface="Poppins"/>
                <a:ea typeface="Poppins"/>
                <a:cs typeface="Poppins"/>
                <a:sym typeface="Poppins"/>
              </a:defRPr>
            </a:lvl8pPr>
            <a:lvl9pPr lvl="8">
              <a:spcBef>
                <a:spcPts val="0"/>
              </a:spcBef>
              <a:spcAft>
                <a:spcPts val="0"/>
              </a:spcAft>
              <a:buSzPts val="3200"/>
              <a:buNone/>
              <a:defRPr>
                <a:latin typeface="Poppins"/>
                <a:ea typeface="Poppins"/>
                <a:cs typeface="Poppins"/>
                <a:sym typeface="Poppins"/>
              </a:defRPr>
            </a:lvl9pPr>
          </a:lstStyle>
          <a:p>
            <a:endParaRPr/>
          </a:p>
        </p:txBody>
      </p:sp>
      <p:sp>
        <p:nvSpPr>
          <p:cNvPr id="317" name="Google Shape;317;p13"/>
          <p:cNvSpPr txBox="1">
            <a:spLocks noGrp="1"/>
          </p:cNvSpPr>
          <p:nvPr>
            <p:ph type="subTitle" idx="1"/>
          </p:nvPr>
        </p:nvSpPr>
        <p:spPr>
          <a:xfrm>
            <a:off x="713275" y="4318868"/>
            <a:ext cx="2504400" cy="864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18" name="Google Shape;318;p13"/>
          <p:cNvSpPr txBox="1">
            <a:spLocks noGrp="1"/>
          </p:cNvSpPr>
          <p:nvPr>
            <p:ph type="title" idx="4" hasCustomPrompt="1"/>
          </p:nvPr>
        </p:nvSpPr>
        <p:spPr>
          <a:xfrm>
            <a:off x="3723862"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9" name="Google Shape;319;p13"/>
          <p:cNvSpPr txBox="1">
            <a:spLocks noGrp="1"/>
          </p:cNvSpPr>
          <p:nvPr>
            <p:ph type="title" idx="5"/>
          </p:nvPr>
        </p:nvSpPr>
        <p:spPr>
          <a:xfrm>
            <a:off x="3319812"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0" name="Google Shape;320;p13"/>
          <p:cNvSpPr txBox="1">
            <a:spLocks noGrp="1"/>
          </p:cNvSpPr>
          <p:nvPr>
            <p:ph type="subTitle" idx="6"/>
          </p:nvPr>
        </p:nvSpPr>
        <p:spPr>
          <a:xfrm>
            <a:off x="3319812"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1" name="Google Shape;321;p13"/>
          <p:cNvSpPr txBox="1">
            <a:spLocks noGrp="1"/>
          </p:cNvSpPr>
          <p:nvPr>
            <p:ph type="title" idx="7" hasCustomPrompt="1"/>
          </p:nvPr>
        </p:nvSpPr>
        <p:spPr>
          <a:xfrm>
            <a:off x="6330400"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22" name="Google Shape;322;p13"/>
          <p:cNvSpPr txBox="1">
            <a:spLocks noGrp="1"/>
          </p:cNvSpPr>
          <p:nvPr>
            <p:ph type="title" idx="8"/>
          </p:nvPr>
        </p:nvSpPr>
        <p:spPr>
          <a:xfrm>
            <a:off x="5926349"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3" name="Google Shape;323;p13"/>
          <p:cNvSpPr txBox="1">
            <a:spLocks noGrp="1"/>
          </p:cNvSpPr>
          <p:nvPr>
            <p:ph type="subTitle" idx="9"/>
          </p:nvPr>
        </p:nvSpPr>
        <p:spPr>
          <a:xfrm>
            <a:off x="5926350"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4" name="Google Shape;324;p13"/>
          <p:cNvSpPr/>
          <p:nvPr/>
        </p:nvSpPr>
        <p:spPr>
          <a:xfrm>
            <a:off x="86479" y="-278816"/>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25" name="Google Shape;325;p13"/>
          <p:cNvGrpSpPr/>
          <p:nvPr/>
        </p:nvGrpSpPr>
        <p:grpSpPr>
          <a:xfrm>
            <a:off x="-217579" y="5581733"/>
            <a:ext cx="1598239" cy="995787"/>
            <a:chOff x="2431350" y="1519275"/>
            <a:chExt cx="925925" cy="432675"/>
          </a:xfrm>
        </p:grpSpPr>
        <p:sp>
          <p:nvSpPr>
            <p:cNvPr id="326" name="Google Shape;326;p1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7" name="Google Shape;327;p1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8" name="Google Shape;328;p1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9" name="Google Shape;329;p1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0" name="Google Shape;330;p1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1" name="Google Shape;331;p1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32" name="Google Shape;332;p13"/>
          <p:cNvSpPr/>
          <p:nvPr/>
        </p:nvSpPr>
        <p:spPr>
          <a:xfrm rot="6641666">
            <a:off x="-360232" y="467192"/>
            <a:ext cx="1601551"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3" name="Google Shape;333;p13"/>
          <p:cNvSpPr/>
          <p:nvPr/>
        </p:nvSpPr>
        <p:spPr>
          <a:xfrm rot="-5400000">
            <a:off x="7550128" y="5850516"/>
            <a:ext cx="1761208"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4" name="Google Shape;334;p13"/>
          <p:cNvGrpSpPr/>
          <p:nvPr/>
        </p:nvGrpSpPr>
        <p:grpSpPr>
          <a:xfrm rot="-5400000" flipH="1">
            <a:off x="7834072" y="5606375"/>
            <a:ext cx="2310132" cy="946480"/>
            <a:chOff x="6928067" y="2555588"/>
            <a:chExt cx="1830919" cy="1000190"/>
          </a:xfrm>
        </p:grpSpPr>
        <p:sp>
          <p:nvSpPr>
            <p:cNvPr id="335" name="Google Shape;335;p1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6" name="Google Shape;336;p13"/>
            <p:cNvGrpSpPr/>
            <p:nvPr/>
          </p:nvGrpSpPr>
          <p:grpSpPr>
            <a:xfrm>
              <a:off x="7124316" y="2726160"/>
              <a:ext cx="1447758" cy="751473"/>
              <a:chOff x="7124316" y="2726160"/>
              <a:chExt cx="1447758" cy="751473"/>
            </a:xfrm>
          </p:grpSpPr>
          <p:sp>
            <p:nvSpPr>
              <p:cNvPr id="337" name="Google Shape;337;p1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8" name="Google Shape;338;p1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9" name="Google Shape;339;p1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0" name="Google Shape;340;p1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1" name="Google Shape;341;p1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2" name="Google Shape;342;p1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3" name="Google Shape;343;p1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4" name="Google Shape;344;p1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5" name="Google Shape;345;p1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sp>
        <p:nvSpPr>
          <p:cNvPr id="346" name="Google Shape;346;p13"/>
          <p:cNvSpPr/>
          <p:nvPr/>
        </p:nvSpPr>
        <p:spPr>
          <a:xfrm rot="-8999932" flipH="1">
            <a:off x="7779205" y="6031573"/>
            <a:ext cx="1760234" cy="115083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47" name="Google Shape;347;p13"/>
          <p:cNvGrpSpPr/>
          <p:nvPr/>
        </p:nvGrpSpPr>
        <p:grpSpPr>
          <a:xfrm rot="5400000">
            <a:off x="7718231" y="677865"/>
            <a:ext cx="1548260" cy="734388"/>
            <a:chOff x="5161625" y="732525"/>
            <a:chExt cx="456050" cy="288425"/>
          </a:xfrm>
        </p:grpSpPr>
        <p:sp>
          <p:nvSpPr>
            <p:cNvPr id="348" name="Google Shape;348;p1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9" name="Google Shape;349;p1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0" name="Google Shape;350;p1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1" name="Google Shape;351;p1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2" name="Google Shape;352;p1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3" name="Google Shape;353;p1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4" name="Google Shape;354;p1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5" name="Google Shape;355;p1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6" name="Google Shape;356;p1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Tree>
    <p:extLst>
      <p:ext uri="{BB962C8B-B14F-4D97-AF65-F5344CB8AC3E}">
        <p14:creationId xmlns:p14="http://schemas.microsoft.com/office/powerpoint/2010/main" val="26544859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2"/>
        <p:cNvGrpSpPr/>
        <p:nvPr/>
      </p:nvGrpSpPr>
      <p:grpSpPr>
        <a:xfrm>
          <a:off x="0" y="0"/>
          <a:ext cx="0" cy="0"/>
          <a:chOff x="0" y="0"/>
          <a:chExt cx="0" cy="0"/>
        </a:xfrm>
      </p:grpSpPr>
      <p:sp>
        <p:nvSpPr>
          <p:cNvPr id="103" name="Google Shape;103;p4"/>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4" name="Google Shape;104;p4"/>
          <p:cNvSpPr txBox="1">
            <a:spLocks noGrp="1"/>
          </p:cNvSpPr>
          <p:nvPr>
            <p:ph type="body" idx="1"/>
          </p:nvPr>
        </p:nvSpPr>
        <p:spPr>
          <a:xfrm>
            <a:off x="713250" y="1578300"/>
            <a:ext cx="7717500" cy="45552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5" name="Google Shape;105;p4"/>
          <p:cNvSpPr/>
          <p:nvPr/>
        </p:nvSpPr>
        <p:spPr>
          <a:xfrm>
            <a:off x="-540214" y="4681209"/>
            <a:ext cx="1475859" cy="1457513"/>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106" name="Google Shape;106;p4"/>
          <p:cNvGrpSpPr/>
          <p:nvPr/>
        </p:nvGrpSpPr>
        <p:grpSpPr>
          <a:xfrm>
            <a:off x="7788678" y="6138683"/>
            <a:ext cx="1161195" cy="979184"/>
            <a:chOff x="5161625" y="732525"/>
            <a:chExt cx="456050" cy="288425"/>
          </a:xfrm>
        </p:grpSpPr>
        <p:sp>
          <p:nvSpPr>
            <p:cNvPr id="107" name="Google Shape;107;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8" name="Google Shape;108;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9" name="Google Shape;109;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0" name="Google Shape;110;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1" name="Google Shape;111;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2" name="Google Shape;112;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3" name="Google Shape;113;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4" name="Google Shape;114;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5" name="Google Shape;115;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116" name="Google Shape;116;p4"/>
          <p:cNvSpPr/>
          <p:nvPr/>
        </p:nvSpPr>
        <p:spPr>
          <a:xfrm rot="-9482827">
            <a:off x="-566591" y="3810150"/>
            <a:ext cx="1528617" cy="1845423"/>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7" name="Google Shape;117;p4"/>
          <p:cNvSpPr/>
          <p:nvPr/>
        </p:nvSpPr>
        <p:spPr>
          <a:xfrm rot="10800000">
            <a:off x="8216760" y="-282700"/>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8" name="Google Shape;118;p4"/>
          <p:cNvSpPr/>
          <p:nvPr/>
        </p:nvSpPr>
        <p:spPr>
          <a:xfrm rot="9624733" flipH="1">
            <a:off x="7744824" y="-276166"/>
            <a:ext cx="1371822" cy="896900"/>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23026026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2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66"/>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26275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701072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118"/>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2594419647"/>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0716796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36"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61"/>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61"/>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2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0048314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2961598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7836895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4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3"/>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19"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2262985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47"/>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20039523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550393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80"/>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433867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7"/>
        <p:cNvGrpSpPr/>
        <p:nvPr/>
      </p:nvGrpSpPr>
      <p:grpSpPr>
        <a:xfrm>
          <a:off x="0" y="0"/>
          <a:ext cx="0" cy="0"/>
          <a:chOff x="0" y="0"/>
          <a:chExt cx="0" cy="0"/>
        </a:xfrm>
      </p:grpSpPr>
      <p:sp>
        <p:nvSpPr>
          <p:cNvPr id="358" name="Google Shape;358;p14"/>
          <p:cNvSpPr txBox="1">
            <a:spLocks noGrp="1"/>
          </p:cNvSpPr>
          <p:nvPr>
            <p:ph type="title"/>
          </p:nvPr>
        </p:nvSpPr>
        <p:spPr>
          <a:xfrm>
            <a:off x="838450"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59" name="Google Shape;359;p14"/>
          <p:cNvSpPr txBox="1">
            <a:spLocks noGrp="1"/>
          </p:cNvSpPr>
          <p:nvPr>
            <p:ph type="subTitle" idx="1"/>
          </p:nvPr>
        </p:nvSpPr>
        <p:spPr>
          <a:xfrm>
            <a:off x="838450"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0" name="Google Shape;360;p14"/>
          <p:cNvSpPr txBox="1">
            <a:spLocks noGrp="1"/>
          </p:cNvSpPr>
          <p:nvPr>
            <p:ph type="title" idx="2"/>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61" name="Google Shape;361;p14"/>
          <p:cNvSpPr txBox="1">
            <a:spLocks noGrp="1"/>
          </p:cNvSpPr>
          <p:nvPr>
            <p:ph type="title" idx="3"/>
          </p:nvPr>
        </p:nvSpPr>
        <p:spPr>
          <a:xfrm>
            <a:off x="336042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2" name="Google Shape;362;p14"/>
          <p:cNvSpPr txBox="1">
            <a:spLocks noGrp="1"/>
          </p:cNvSpPr>
          <p:nvPr>
            <p:ph type="subTitle" idx="4"/>
          </p:nvPr>
        </p:nvSpPr>
        <p:spPr>
          <a:xfrm>
            <a:off x="3360424"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3" name="Google Shape;363;p14"/>
          <p:cNvSpPr txBox="1">
            <a:spLocks noGrp="1"/>
          </p:cNvSpPr>
          <p:nvPr>
            <p:ph type="title" idx="5"/>
          </p:nvPr>
        </p:nvSpPr>
        <p:spPr>
          <a:xfrm>
            <a:off x="588239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4" name="Google Shape;364;p14"/>
          <p:cNvSpPr txBox="1">
            <a:spLocks noGrp="1"/>
          </p:cNvSpPr>
          <p:nvPr>
            <p:ph type="subTitle" idx="6"/>
          </p:nvPr>
        </p:nvSpPr>
        <p:spPr>
          <a:xfrm>
            <a:off x="5882397"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5" name="Google Shape;365;p14"/>
          <p:cNvSpPr/>
          <p:nvPr/>
        </p:nvSpPr>
        <p:spPr>
          <a:xfrm>
            <a:off x="8305557" y="-222699"/>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66" name="Google Shape;366;p14"/>
          <p:cNvGrpSpPr/>
          <p:nvPr/>
        </p:nvGrpSpPr>
        <p:grpSpPr>
          <a:xfrm rot="5400000">
            <a:off x="7758230" y="1267714"/>
            <a:ext cx="1548260" cy="734388"/>
            <a:chOff x="5161625" y="732525"/>
            <a:chExt cx="456050" cy="288425"/>
          </a:xfrm>
        </p:grpSpPr>
        <p:sp>
          <p:nvSpPr>
            <p:cNvPr id="367" name="Google Shape;367;p1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8" name="Google Shape;368;p1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9" name="Google Shape;369;p1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0" name="Google Shape;370;p1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1" name="Google Shape;371;p1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2" name="Google Shape;372;p1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3" name="Google Shape;373;p1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4" name="Google Shape;374;p1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5" name="Google Shape;375;p1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76" name="Google Shape;376;p14"/>
          <p:cNvSpPr/>
          <p:nvPr/>
        </p:nvSpPr>
        <p:spPr>
          <a:xfrm>
            <a:off x="-191596" y="5861404"/>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7" name="Google Shape;377;p14"/>
          <p:cNvSpPr/>
          <p:nvPr/>
        </p:nvSpPr>
        <p:spPr>
          <a:xfrm rot="9900051">
            <a:off x="-279595" y="5101297"/>
            <a:ext cx="1528603" cy="184540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5862652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3"/>
        <p:cNvGrpSpPr/>
        <p:nvPr/>
      </p:nvGrpSpPr>
      <p:grpSpPr>
        <a:xfrm>
          <a:off x="0" y="0"/>
          <a:ext cx="0" cy="0"/>
          <a:chOff x="0" y="0"/>
          <a:chExt cx="0" cy="0"/>
        </a:xfrm>
      </p:grpSpPr>
      <p:sp>
        <p:nvSpPr>
          <p:cNvPr id="314" name="Google Shape;314;p13"/>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5" name="Google Shape;315;p13"/>
          <p:cNvSpPr txBox="1">
            <a:spLocks noGrp="1"/>
          </p:cNvSpPr>
          <p:nvPr>
            <p:ph type="title" idx="2" hasCustomPrompt="1"/>
          </p:nvPr>
        </p:nvSpPr>
        <p:spPr>
          <a:xfrm>
            <a:off x="1117325"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6" name="Google Shape;316;p13"/>
          <p:cNvSpPr txBox="1">
            <a:spLocks noGrp="1"/>
          </p:cNvSpPr>
          <p:nvPr>
            <p:ph type="title" idx="3"/>
          </p:nvPr>
        </p:nvSpPr>
        <p:spPr>
          <a:xfrm>
            <a:off x="713275" y="3712333"/>
            <a:ext cx="2504400" cy="6616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800"/>
            </a:lvl1pPr>
            <a:lvl2pPr lvl="1">
              <a:spcBef>
                <a:spcPts val="0"/>
              </a:spcBef>
              <a:spcAft>
                <a:spcPts val="0"/>
              </a:spcAft>
              <a:buSzPts val="3200"/>
              <a:buNone/>
              <a:defRPr>
                <a:latin typeface="Poppins"/>
                <a:ea typeface="Poppins"/>
                <a:cs typeface="Poppins"/>
                <a:sym typeface="Poppins"/>
              </a:defRPr>
            </a:lvl2pPr>
            <a:lvl3pPr lvl="2">
              <a:spcBef>
                <a:spcPts val="0"/>
              </a:spcBef>
              <a:spcAft>
                <a:spcPts val="0"/>
              </a:spcAft>
              <a:buSzPts val="3200"/>
              <a:buNone/>
              <a:defRPr>
                <a:latin typeface="Poppins"/>
                <a:ea typeface="Poppins"/>
                <a:cs typeface="Poppins"/>
                <a:sym typeface="Poppins"/>
              </a:defRPr>
            </a:lvl3pPr>
            <a:lvl4pPr lvl="3">
              <a:spcBef>
                <a:spcPts val="0"/>
              </a:spcBef>
              <a:spcAft>
                <a:spcPts val="0"/>
              </a:spcAft>
              <a:buSzPts val="3200"/>
              <a:buNone/>
              <a:defRPr>
                <a:latin typeface="Poppins"/>
                <a:ea typeface="Poppins"/>
                <a:cs typeface="Poppins"/>
                <a:sym typeface="Poppins"/>
              </a:defRPr>
            </a:lvl4pPr>
            <a:lvl5pPr lvl="4">
              <a:spcBef>
                <a:spcPts val="0"/>
              </a:spcBef>
              <a:spcAft>
                <a:spcPts val="0"/>
              </a:spcAft>
              <a:buSzPts val="3200"/>
              <a:buNone/>
              <a:defRPr>
                <a:latin typeface="Poppins"/>
                <a:ea typeface="Poppins"/>
                <a:cs typeface="Poppins"/>
                <a:sym typeface="Poppins"/>
              </a:defRPr>
            </a:lvl5pPr>
            <a:lvl6pPr lvl="5">
              <a:spcBef>
                <a:spcPts val="0"/>
              </a:spcBef>
              <a:spcAft>
                <a:spcPts val="0"/>
              </a:spcAft>
              <a:buSzPts val="3200"/>
              <a:buNone/>
              <a:defRPr>
                <a:latin typeface="Poppins"/>
                <a:ea typeface="Poppins"/>
                <a:cs typeface="Poppins"/>
                <a:sym typeface="Poppins"/>
              </a:defRPr>
            </a:lvl6pPr>
            <a:lvl7pPr lvl="6">
              <a:spcBef>
                <a:spcPts val="0"/>
              </a:spcBef>
              <a:spcAft>
                <a:spcPts val="0"/>
              </a:spcAft>
              <a:buSzPts val="3200"/>
              <a:buNone/>
              <a:defRPr>
                <a:latin typeface="Poppins"/>
                <a:ea typeface="Poppins"/>
                <a:cs typeface="Poppins"/>
                <a:sym typeface="Poppins"/>
              </a:defRPr>
            </a:lvl7pPr>
            <a:lvl8pPr lvl="7">
              <a:spcBef>
                <a:spcPts val="0"/>
              </a:spcBef>
              <a:spcAft>
                <a:spcPts val="0"/>
              </a:spcAft>
              <a:buSzPts val="3200"/>
              <a:buNone/>
              <a:defRPr>
                <a:latin typeface="Poppins"/>
                <a:ea typeface="Poppins"/>
                <a:cs typeface="Poppins"/>
                <a:sym typeface="Poppins"/>
              </a:defRPr>
            </a:lvl8pPr>
            <a:lvl9pPr lvl="8">
              <a:spcBef>
                <a:spcPts val="0"/>
              </a:spcBef>
              <a:spcAft>
                <a:spcPts val="0"/>
              </a:spcAft>
              <a:buSzPts val="3200"/>
              <a:buNone/>
              <a:defRPr>
                <a:latin typeface="Poppins"/>
                <a:ea typeface="Poppins"/>
                <a:cs typeface="Poppins"/>
                <a:sym typeface="Poppins"/>
              </a:defRPr>
            </a:lvl9pPr>
          </a:lstStyle>
          <a:p>
            <a:endParaRPr/>
          </a:p>
        </p:txBody>
      </p:sp>
      <p:sp>
        <p:nvSpPr>
          <p:cNvPr id="317" name="Google Shape;317;p13"/>
          <p:cNvSpPr txBox="1">
            <a:spLocks noGrp="1"/>
          </p:cNvSpPr>
          <p:nvPr>
            <p:ph type="subTitle" idx="1"/>
          </p:nvPr>
        </p:nvSpPr>
        <p:spPr>
          <a:xfrm>
            <a:off x="713275" y="4318868"/>
            <a:ext cx="2504400" cy="864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18" name="Google Shape;318;p13"/>
          <p:cNvSpPr txBox="1">
            <a:spLocks noGrp="1"/>
          </p:cNvSpPr>
          <p:nvPr>
            <p:ph type="title" idx="4" hasCustomPrompt="1"/>
          </p:nvPr>
        </p:nvSpPr>
        <p:spPr>
          <a:xfrm>
            <a:off x="3723862"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9" name="Google Shape;319;p13"/>
          <p:cNvSpPr txBox="1">
            <a:spLocks noGrp="1"/>
          </p:cNvSpPr>
          <p:nvPr>
            <p:ph type="title" idx="5"/>
          </p:nvPr>
        </p:nvSpPr>
        <p:spPr>
          <a:xfrm>
            <a:off x="3319812"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0" name="Google Shape;320;p13"/>
          <p:cNvSpPr txBox="1">
            <a:spLocks noGrp="1"/>
          </p:cNvSpPr>
          <p:nvPr>
            <p:ph type="subTitle" idx="6"/>
          </p:nvPr>
        </p:nvSpPr>
        <p:spPr>
          <a:xfrm>
            <a:off x="3319812"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1" name="Google Shape;321;p13"/>
          <p:cNvSpPr txBox="1">
            <a:spLocks noGrp="1"/>
          </p:cNvSpPr>
          <p:nvPr>
            <p:ph type="title" idx="7" hasCustomPrompt="1"/>
          </p:nvPr>
        </p:nvSpPr>
        <p:spPr>
          <a:xfrm>
            <a:off x="6330400"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22" name="Google Shape;322;p13"/>
          <p:cNvSpPr txBox="1">
            <a:spLocks noGrp="1"/>
          </p:cNvSpPr>
          <p:nvPr>
            <p:ph type="title" idx="8"/>
          </p:nvPr>
        </p:nvSpPr>
        <p:spPr>
          <a:xfrm>
            <a:off x="5926349"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3" name="Google Shape;323;p13"/>
          <p:cNvSpPr txBox="1">
            <a:spLocks noGrp="1"/>
          </p:cNvSpPr>
          <p:nvPr>
            <p:ph type="subTitle" idx="9"/>
          </p:nvPr>
        </p:nvSpPr>
        <p:spPr>
          <a:xfrm>
            <a:off x="5926350"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4" name="Google Shape;324;p13"/>
          <p:cNvSpPr/>
          <p:nvPr/>
        </p:nvSpPr>
        <p:spPr>
          <a:xfrm>
            <a:off x="86479" y="-278816"/>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25" name="Google Shape;325;p13"/>
          <p:cNvGrpSpPr/>
          <p:nvPr/>
        </p:nvGrpSpPr>
        <p:grpSpPr>
          <a:xfrm>
            <a:off x="-217579" y="5581725"/>
            <a:ext cx="1598239" cy="995787"/>
            <a:chOff x="2431350" y="1519275"/>
            <a:chExt cx="925925" cy="432675"/>
          </a:xfrm>
        </p:grpSpPr>
        <p:sp>
          <p:nvSpPr>
            <p:cNvPr id="326" name="Google Shape;326;p1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7" name="Google Shape;327;p1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8" name="Google Shape;328;p1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9" name="Google Shape;329;p1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0" name="Google Shape;330;p1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1" name="Google Shape;331;p1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32" name="Google Shape;332;p13"/>
          <p:cNvSpPr/>
          <p:nvPr/>
        </p:nvSpPr>
        <p:spPr>
          <a:xfrm rot="6641666">
            <a:off x="-360232" y="467192"/>
            <a:ext cx="1601551"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3" name="Google Shape;333;p13"/>
          <p:cNvSpPr/>
          <p:nvPr/>
        </p:nvSpPr>
        <p:spPr>
          <a:xfrm rot="-5400000">
            <a:off x="7550128" y="5850509"/>
            <a:ext cx="1761208"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4" name="Google Shape;334;p13"/>
          <p:cNvGrpSpPr/>
          <p:nvPr/>
        </p:nvGrpSpPr>
        <p:grpSpPr>
          <a:xfrm rot="-5400000" flipH="1">
            <a:off x="7834072" y="5606371"/>
            <a:ext cx="2310132" cy="946480"/>
            <a:chOff x="6928067" y="2555588"/>
            <a:chExt cx="1830919" cy="1000190"/>
          </a:xfrm>
        </p:grpSpPr>
        <p:sp>
          <p:nvSpPr>
            <p:cNvPr id="335" name="Google Shape;335;p1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6" name="Google Shape;336;p13"/>
            <p:cNvGrpSpPr/>
            <p:nvPr/>
          </p:nvGrpSpPr>
          <p:grpSpPr>
            <a:xfrm>
              <a:off x="7124316" y="2726160"/>
              <a:ext cx="1447758" cy="751473"/>
              <a:chOff x="7124316" y="2726160"/>
              <a:chExt cx="1447758" cy="751473"/>
            </a:xfrm>
          </p:grpSpPr>
          <p:sp>
            <p:nvSpPr>
              <p:cNvPr id="337" name="Google Shape;337;p1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8" name="Google Shape;338;p1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9" name="Google Shape;339;p1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0" name="Google Shape;340;p1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1" name="Google Shape;341;p1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2" name="Google Shape;342;p1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3" name="Google Shape;343;p1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4" name="Google Shape;344;p1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5" name="Google Shape;345;p1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sp>
        <p:nvSpPr>
          <p:cNvPr id="346" name="Google Shape;346;p13"/>
          <p:cNvSpPr/>
          <p:nvPr/>
        </p:nvSpPr>
        <p:spPr>
          <a:xfrm rot="-8999932" flipH="1">
            <a:off x="7779205" y="6031565"/>
            <a:ext cx="1760234" cy="115083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47" name="Google Shape;347;p13"/>
          <p:cNvGrpSpPr/>
          <p:nvPr/>
        </p:nvGrpSpPr>
        <p:grpSpPr>
          <a:xfrm rot="5400000">
            <a:off x="7718231" y="677865"/>
            <a:ext cx="1548260" cy="734388"/>
            <a:chOff x="5161625" y="732525"/>
            <a:chExt cx="456050" cy="288425"/>
          </a:xfrm>
        </p:grpSpPr>
        <p:sp>
          <p:nvSpPr>
            <p:cNvPr id="348" name="Google Shape;348;p1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9" name="Google Shape;349;p1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0" name="Google Shape;350;p1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1" name="Google Shape;351;p1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2" name="Google Shape;352;p1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3" name="Google Shape;353;p1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4" name="Google Shape;354;p1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5" name="Google Shape;355;p1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6" name="Google Shape;356;p1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Tree>
    <p:extLst>
      <p:ext uri="{BB962C8B-B14F-4D97-AF65-F5344CB8AC3E}">
        <p14:creationId xmlns:p14="http://schemas.microsoft.com/office/powerpoint/2010/main" val="20298579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61"/>
        <p:cNvGrpSpPr/>
        <p:nvPr/>
      </p:nvGrpSpPr>
      <p:grpSpPr>
        <a:xfrm>
          <a:off x="0" y="0"/>
          <a:ext cx="0" cy="0"/>
          <a:chOff x="0" y="0"/>
          <a:chExt cx="0" cy="0"/>
        </a:xfrm>
      </p:grpSpPr>
      <p:grpSp>
        <p:nvGrpSpPr>
          <p:cNvPr id="462" name="Google Shape;462;p18"/>
          <p:cNvGrpSpPr/>
          <p:nvPr/>
        </p:nvGrpSpPr>
        <p:grpSpPr>
          <a:xfrm rot="6300008">
            <a:off x="-198229" y="693987"/>
            <a:ext cx="1548235" cy="734376"/>
            <a:chOff x="5161625" y="732525"/>
            <a:chExt cx="456050" cy="288425"/>
          </a:xfrm>
        </p:grpSpPr>
        <p:sp>
          <p:nvSpPr>
            <p:cNvPr id="463" name="Google Shape;46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4" name="Google Shape;46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5" name="Google Shape;46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6" name="Google Shape;46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7" name="Google Shape;46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8" name="Google Shape;46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9" name="Google Shape;46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0" name="Google Shape;47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1" name="Google Shape;47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nvGrpSpPr>
          <p:cNvPr id="472" name="Google Shape;472;p18"/>
          <p:cNvGrpSpPr/>
          <p:nvPr/>
        </p:nvGrpSpPr>
        <p:grpSpPr>
          <a:xfrm rot="10800000">
            <a:off x="7894137" y="5709833"/>
            <a:ext cx="1161195" cy="979184"/>
            <a:chOff x="5161625" y="732525"/>
            <a:chExt cx="456050" cy="288425"/>
          </a:xfrm>
        </p:grpSpPr>
        <p:sp>
          <p:nvSpPr>
            <p:cNvPr id="473" name="Google Shape;47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4" name="Google Shape;47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5" name="Google Shape;47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6" name="Google Shape;47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7" name="Google Shape;47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8" name="Google Shape;47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9" name="Google Shape;47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0" name="Google Shape;48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1" name="Google Shape;48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482" name="Google Shape;482;p18"/>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9073264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2"/>
        <p:cNvGrpSpPr/>
        <p:nvPr/>
      </p:nvGrpSpPr>
      <p:grpSpPr>
        <a:xfrm>
          <a:off x="0" y="0"/>
          <a:ext cx="0" cy="0"/>
          <a:chOff x="0" y="0"/>
          <a:chExt cx="0" cy="0"/>
        </a:xfrm>
      </p:grpSpPr>
      <p:sp>
        <p:nvSpPr>
          <p:cNvPr id="103" name="Google Shape;103;p4"/>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4" name="Google Shape;104;p4"/>
          <p:cNvSpPr txBox="1">
            <a:spLocks noGrp="1"/>
          </p:cNvSpPr>
          <p:nvPr>
            <p:ph type="body" idx="1"/>
          </p:nvPr>
        </p:nvSpPr>
        <p:spPr>
          <a:xfrm>
            <a:off x="713250" y="1578300"/>
            <a:ext cx="7717500" cy="45552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5" name="Google Shape;105;p4"/>
          <p:cNvSpPr/>
          <p:nvPr/>
        </p:nvSpPr>
        <p:spPr>
          <a:xfrm>
            <a:off x="-540214" y="4681202"/>
            <a:ext cx="1475859" cy="1457513"/>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106" name="Google Shape;106;p4"/>
          <p:cNvGrpSpPr/>
          <p:nvPr/>
        </p:nvGrpSpPr>
        <p:grpSpPr>
          <a:xfrm>
            <a:off x="7788678" y="6138683"/>
            <a:ext cx="1161195" cy="979184"/>
            <a:chOff x="5161625" y="732525"/>
            <a:chExt cx="456050" cy="288425"/>
          </a:xfrm>
        </p:grpSpPr>
        <p:sp>
          <p:nvSpPr>
            <p:cNvPr id="107" name="Google Shape;107;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8" name="Google Shape;108;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9" name="Google Shape;109;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0" name="Google Shape;110;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1" name="Google Shape;111;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2" name="Google Shape;112;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3" name="Google Shape;113;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4" name="Google Shape;114;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5" name="Google Shape;115;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116" name="Google Shape;116;p4"/>
          <p:cNvSpPr/>
          <p:nvPr/>
        </p:nvSpPr>
        <p:spPr>
          <a:xfrm rot="-9482827">
            <a:off x="-566591" y="3810143"/>
            <a:ext cx="1528617" cy="1845423"/>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7" name="Google Shape;117;p4"/>
          <p:cNvSpPr/>
          <p:nvPr/>
        </p:nvSpPr>
        <p:spPr>
          <a:xfrm rot="10800000">
            <a:off x="8216757" y="-282700"/>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8" name="Google Shape;118;p4"/>
          <p:cNvSpPr/>
          <p:nvPr/>
        </p:nvSpPr>
        <p:spPr>
          <a:xfrm rot="9624733" flipH="1">
            <a:off x="7744824" y="-276166"/>
            <a:ext cx="1371822" cy="896900"/>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3202843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50"/>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2623892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8135438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118"/>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792451077"/>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2219561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36"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45"/>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45"/>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2707149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587192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7268840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2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3"/>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19"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6927635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47"/>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38872921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5348040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80"/>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4446211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7"/>
        <p:cNvGrpSpPr/>
        <p:nvPr/>
      </p:nvGrpSpPr>
      <p:grpSpPr>
        <a:xfrm>
          <a:off x="0" y="0"/>
          <a:ext cx="0" cy="0"/>
          <a:chOff x="0" y="0"/>
          <a:chExt cx="0" cy="0"/>
        </a:xfrm>
      </p:grpSpPr>
      <p:sp>
        <p:nvSpPr>
          <p:cNvPr id="358" name="Google Shape;358;p14"/>
          <p:cNvSpPr txBox="1">
            <a:spLocks noGrp="1"/>
          </p:cNvSpPr>
          <p:nvPr>
            <p:ph type="title"/>
          </p:nvPr>
        </p:nvSpPr>
        <p:spPr>
          <a:xfrm>
            <a:off x="838450"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59" name="Google Shape;359;p14"/>
          <p:cNvSpPr txBox="1">
            <a:spLocks noGrp="1"/>
          </p:cNvSpPr>
          <p:nvPr>
            <p:ph type="subTitle" idx="1"/>
          </p:nvPr>
        </p:nvSpPr>
        <p:spPr>
          <a:xfrm>
            <a:off x="838450"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0" name="Google Shape;360;p14"/>
          <p:cNvSpPr txBox="1">
            <a:spLocks noGrp="1"/>
          </p:cNvSpPr>
          <p:nvPr>
            <p:ph type="title" idx="2"/>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61" name="Google Shape;361;p14"/>
          <p:cNvSpPr txBox="1">
            <a:spLocks noGrp="1"/>
          </p:cNvSpPr>
          <p:nvPr>
            <p:ph type="title" idx="3"/>
          </p:nvPr>
        </p:nvSpPr>
        <p:spPr>
          <a:xfrm>
            <a:off x="336042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2" name="Google Shape;362;p14"/>
          <p:cNvSpPr txBox="1">
            <a:spLocks noGrp="1"/>
          </p:cNvSpPr>
          <p:nvPr>
            <p:ph type="subTitle" idx="4"/>
          </p:nvPr>
        </p:nvSpPr>
        <p:spPr>
          <a:xfrm>
            <a:off x="3360424"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3" name="Google Shape;363;p14"/>
          <p:cNvSpPr txBox="1">
            <a:spLocks noGrp="1"/>
          </p:cNvSpPr>
          <p:nvPr>
            <p:ph type="title" idx="5"/>
          </p:nvPr>
        </p:nvSpPr>
        <p:spPr>
          <a:xfrm>
            <a:off x="5882391" y="3509133"/>
            <a:ext cx="24231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4" name="Google Shape;364;p14"/>
          <p:cNvSpPr txBox="1">
            <a:spLocks noGrp="1"/>
          </p:cNvSpPr>
          <p:nvPr>
            <p:ph type="subTitle" idx="6"/>
          </p:nvPr>
        </p:nvSpPr>
        <p:spPr>
          <a:xfrm>
            <a:off x="5882397" y="4115667"/>
            <a:ext cx="2423100" cy="11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5" name="Google Shape;365;p14"/>
          <p:cNvSpPr/>
          <p:nvPr/>
        </p:nvSpPr>
        <p:spPr>
          <a:xfrm>
            <a:off x="8305549" y="-222699"/>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66" name="Google Shape;366;p14"/>
          <p:cNvGrpSpPr/>
          <p:nvPr/>
        </p:nvGrpSpPr>
        <p:grpSpPr>
          <a:xfrm rot="5400000">
            <a:off x="7758230" y="1267714"/>
            <a:ext cx="1548260" cy="734388"/>
            <a:chOff x="5161625" y="732525"/>
            <a:chExt cx="456050" cy="288425"/>
          </a:xfrm>
        </p:grpSpPr>
        <p:sp>
          <p:nvSpPr>
            <p:cNvPr id="367" name="Google Shape;367;p1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8" name="Google Shape;368;p1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69" name="Google Shape;369;p1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0" name="Google Shape;370;p1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1" name="Google Shape;371;p1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2" name="Google Shape;372;p1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3" name="Google Shape;373;p1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4" name="Google Shape;374;p1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5" name="Google Shape;375;p1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76" name="Google Shape;376;p14"/>
          <p:cNvSpPr/>
          <p:nvPr/>
        </p:nvSpPr>
        <p:spPr>
          <a:xfrm>
            <a:off x="-191596" y="5861388"/>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77" name="Google Shape;377;p14"/>
          <p:cNvSpPr/>
          <p:nvPr/>
        </p:nvSpPr>
        <p:spPr>
          <a:xfrm rot="9900051">
            <a:off x="-279595" y="5101281"/>
            <a:ext cx="1528603" cy="184540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25841037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3"/>
        <p:cNvGrpSpPr/>
        <p:nvPr/>
      </p:nvGrpSpPr>
      <p:grpSpPr>
        <a:xfrm>
          <a:off x="0" y="0"/>
          <a:ext cx="0" cy="0"/>
          <a:chOff x="0" y="0"/>
          <a:chExt cx="0" cy="0"/>
        </a:xfrm>
      </p:grpSpPr>
      <p:sp>
        <p:nvSpPr>
          <p:cNvPr id="314" name="Google Shape;314;p13"/>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5" name="Google Shape;315;p13"/>
          <p:cNvSpPr txBox="1">
            <a:spLocks noGrp="1"/>
          </p:cNvSpPr>
          <p:nvPr>
            <p:ph type="title" idx="2" hasCustomPrompt="1"/>
          </p:nvPr>
        </p:nvSpPr>
        <p:spPr>
          <a:xfrm>
            <a:off x="1117325"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6" name="Google Shape;316;p13"/>
          <p:cNvSpPr txBox="1">
            <a:spLocks noGrp="1"/>
          </p:cNvSpPr>
          <p:nvPr>
            <p:ph type="title" idx="3"/>
          </p:nvPr>
        </p:nvSpPr>
        <p:spPr>
          <a:xfrm>
            <a:off x="713275" y="3712333"/>
            <a:ext cx="2504400" cy="6616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800"/>
            </a:lvl1pPr>
            <a:lvl2pPr lvl="1">
              <a:spcBef>
                <a:spcPts val="0"/>
              </a:spcBef>
              <a:spcAft>
                <a:spcPts val="0"/>
              </a:spcAft>
              <a:buSzPts val="3200"/>
              <a:buNone/>
              <a:defRPr>
                <a:latin typeface="Poppins"/>
                <a:ea typeface="Poppins"/>
                <a:cs typeface="Poppins"/>
                <a:sym typeface="Poppins"/>
              </a:defRPr>
            </a:lvl2pPr>
            <a:lvl3pPr lvl="2">
              <a:spcBef>
                <a:spcPts val="0"/>
              </a:spcBef>
              <a:spcAft>
                <a:spcPts val="0"/>
              </a:spcAft>
              <a:buSzPts val="3200"/>
              <a:buNone/>
              <a:defRPr>
                <a:latin typeface="Poppins"/>
                <a:ea typeface="Poppins"/>
                <a:cs typeface="Poppins"/>
                <a:sym typeface="Poppins"/>
              </a:defRPr>
            </a:lvl3pPr>
            <a:lvl4pPr lvl="3">
              <a:spcBef>
                <a:spcPts val="0"/>
              </a:spcBef>
              <a:spcAft>
                <a:spcPts val="0"/>
              </a:spcAft>
              <a:buSzPts val="3200"/>
              <a:buNone/>
              <a:defRPr>
                <a:latin typeface="Poppins"/>
                <a:ea typeface="Poppins"/>
                <a:cs typeface="Poppins"/>
                <a:sym typeface="Poppins"/>
              </a:defRPr>
            </a:lvl4pPr>
            <a:lvl5pPr lvl="4">
              <a:spcBef>
                <a:spcPts val="0"/>
              </a:spcBef>
              <a:spcAft>
                <a:spcPts val="0"/>
              </a:spcAft>
              <a:buSzPts val="3200"/>
              <a:buNone/>
              <a:defRPr>
                <a:latin typeface="Poppins"/>
                <a:ea typeface="Poppins"/>
                <a:cs typeface="Poppins"/>
                <a:sym typeface="Poppins"/>
              </a:defRPr>
            </a:lvl5pPr>
            <a:lvl6pPr lvl="5">
              <a:spcBef>
                <a:spcPts val="0"/>
              </a:spcBef>
              <a:spcAft>
                <a:spcPts val="0"/>
              </a:spcAft>
              <a:buSzPts val="3200"/>
              <a:buNone/>
              <a:defRPr>
                <a:latin typeface="Poppins"/>
                <a:ea typeface="Poppins"/>
                <a:cs typeface="Poppins"/>
                <a:sym typeface="Poppins"/>
              </a:defRPr>
            </a:lvl6pPr>
            <a:lvl7pPr lvl="6">
              <a:spcBef>
                <a:spcPts val="0"/>
              </a:spcBef>
              <a:spcAft>
                <a:spcPts val="0"/>
              </a:spcAft>
              <a:buSzPts val="3200"/>
              <a:buNone/>
              <a:defRPr>
                <a:latin typeface="Poppins"/>
                <a:ea typeface="Poppins"/>
                <a:cs typeface="Poppins"/>
                <a:sym typeface="Poppins"/>
              </a:defRPr>
            </a:lvl7pPr>
            <a:lvl8pPr lvl="7">
              <a:spcBef>
                <a:spcPts val="0"/>
              </a:spcBef>
              <a:spcAft>
                <a:spcPts val="0"/>
              </a:spcAft>
              <a:buSzPts val="3200"/>
              <a:buNone/>
              <a:defRPr>
                <a:latin typeface="Poppins"/>
                <a:ea typeface="Poppins"/>
                <a:cs typeface="Poppins"/>
                <a:sym typeface="Poppins"/>
              </a:defRPr>
            </a:lvl8pPr>
            <a:lvl9pPr lvl="8">
              <a:spcBef>
                <a:spcPts val="0"/>
              </a:spcBef>
              <a:spcAft>
                <a:spcPts val="0"/>
              </a:spcAft>
              <a:buSzPts val="3200"/>
              <a:buNone/>
              <a:defRPr>
                <a:latin typeface="Poppins"/>
                <a:ea typeface="Poppins"/>
                <a:cs typeface="Poppins"/>
                <a:sym typeface="Poppins"/>
              </a:defRPr>
            </a:lvl9pPr>
          </a:lstStyle>
          <a:p>
            <a:endParaRPr/>
          </a:p>
        </p:txBody>
      </p:sp>
      <p:sp>
        <p:nvSpPr>
          <p:cNvPr id="317" name="Google Shape;317;p13"/>
          <p:cNvSpPr txBox="1">
            <a:spLocks noGrp="1"/>
          </p:cNvSpPr>
          <p:nvPr>
            <p:ph type="subTitle" idx="1"/>
          </p:nvPr>
        </p:nvSpPr>
        <p:spPr>
          <a:xfrm>
            <a:off x="713275" y="4318868"/>
            <a:ext cx="2504400" cy="864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18" name="Google Shape;318;p13"/>
          <p:cNvSpPr txBox="1">
            <a:spLocks noGrp="1"/>
          </p:cNvSpPr>
          <p:nvPr>
            <p:ph type="title" idx="4" hasCustomPrompt="1"/>
          </p:nvPr>
        </p:nvSpPr>
        <p:spPr>
          <a:xfrm>
            <a:off x="3723862"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9" name="Google Shape;319;p13"/>
          <p:cNvSpPr txBox="1">
            <a:spLocks noGrp="1"/>
          </p:cNvSpPr>
          <p:nvPr>
            <p:ph type="title" idx="5"/>
          </p:nvPr>
        </p:nvSpPr>
        <p:spPr>
          <a:xfrm>
            <a:off x="3319812"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0" name="Google Shape;320;p13"/>
          <p:cNvSpPr txBox="1">
            <a:spLocks noGrp="1"/>
          </p:cNvSpPr>
          <p:nvPr>
            <p:ph type="subTitle" idx="6"/>
          </p:nvPr>
        </p:nvSpPr>
        <p:spPr>
          <a:xfrm>
            <a:off x="3319812"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1" name="Google Shape;321;p13"/>
          <p:cNvSpPr txBox="1">
            <a:spLocks noGrp="1"/>
          </p:cNvSpPr>
          <p:nvPr>
            <p:ph type="title" idx="7" hasCustomPrompt="1"/>
          </p:nvPr>
        </p:nvSpPr>
        <p:spPr>
          <a:xfrm>
            <a:off x="6330400" y="2635833"/>
            <a:ext cx="1696200" cy="86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22" name="Google Shape;322;p13"/>
          <p:cNvSpPr txBox="1">
            <a:spLocks noGrp="1"/>
          </p:cNvSpPr>
          <p:nvPr>
            <p:ph type="title" idx="8"/>
          </p:nvPr>
        </p:nvSpPr>
        <p:spPr>
          <a:xfrm>
            <a:off x="5926349" y="3712333"/>
            <a:ext cx="25044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3" name="Google Shape;323;p13"/>
          <p:cNvSpPr txBox="1">
            <a:spLocks noGrp="1"/>
          </p:cNvSpPr>
          <p:nvPr>
            <p:ph type="subTitle" idx="9"/>
          </p:nvPr>
        </p:nvSpPr>
        <p:spPr>
          <a:xfrm>
            <a:off x="5926350" y="4318868"/>
            <a:ext cx="2504400" cy="86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4" name="Google Shape;324;p13"/>
          <p:cNvSpPr/>
          <p:nvPr/>
        </p:nvSpPr>
        <p:spPr>
          <a:xfrm>
            <a:off x="86479" y="-278816"/>
            <a:ext cx="1719636" cy="1698261"/>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25" name="Google Shape;325;p13"/>
          <p:cNvGrpSpPr/>
          <p:nvPr/>
        </p:nvGrpSpPr>
        <p:grpSpPr>
          <a:xfrm>
            <a:off x="-217579" y="5581709"/>
            <a:ext cx="1598239" cy="995787"/>
            <a:chOff x="2431350" y="1519275"/>
            <a:chExt cx="925925" cy="432675"/>
          </a:xfrm>
        </p:grpSpPr>
        <p:sp>
          <p:nvSpPr>
            <p:cNvPr id="326" name="Google Shape;326;p1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7" name="Google Shape;327;p1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8" name="Google Shape;328;p1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29" name="Google Shape;329;p1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0" name="Google Shape;330;p1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1" name="Google Shape;331;p1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332" name="Google Shape;332;p13"/>
          <p:cNvSpPr/>
          <p:nvPr/>
        </p:nvSpPr>
        <p:spPr>
          <a:xfrm rot="6641666">
            <a:off x="-360232" y="467192"/>
            <a:ext cx="1601551"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3" name="Google Shape;333;p13"/>
          <p:cNvSpPr/>
          <p:nvPr/>
        </p:nvSpPr>
        <p:spPr>
          <a:xfrm rot="-5400000">
            <a:off x="7550128" y="5850493"/>
            <a:ext cx="1761208"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4" name="Google Shape;334;p13"/>
          <p:cNvGrpSpPr/>
          <p:nvPr/>
        </p:nvGrpSpPr>
        <p:grpSpPr>
          <a:xfrm rot="-5400000" flipH="1">
            <a:off x="7834072" y="5606363"/>
            <a:ext cx="2310132" cy="946480"/>
            <a:chOff x="6928067" y="2555588"/>
            <a:chExt cx="1830919" cy="1000190"/>
          </a:xfrm>
        </p:grpSpPr>
        <p:sp>
          <p:nvSpPr>
            <p:cNvPr id="335" name="Google Shape;335;p1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36" name="Google Shape;336;p13"/>
            <p:cNvGrpSpPr/>
            <p:nvPr/>
          </p:nvGrpSpPr>
          <p:grpSpPr>
            <a:xfrm>
              <a:off x="7124316" y="2726160"/>
              <a:ext cx="1447758" cy="751473"/>
              <a:chOff x="7124316" y="2726160"/>
              <a:chExt cx="1447758" cy="751473"/>
            </a:xfrm>
          </p:grpSpPr>
          <p:sp>
            <p:nvSpPr>
              <p:cNvPr id="337" name="Google Shape;337;p1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8" name="Google Shape;338;p1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39" name="Google Shape;339;p1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0" name="Google Shape;340;p1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1" name="Google Shape;341;p1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2" name="Google Shape;342;p1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3" name="Google Shape;343;p1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4" name="Google Shape;344;p1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5" name="Google Shape;345;p1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sp>
        <p:nvSpPr>
          <p:cNvPr id="346" name="Google Shape;346;p13"/>
          <p:cNvSpPr/>
          <p:nvPr/>
        </p:nvSpPr>
        <p:spPr>
          <a:xfrm rot="-8999932" flipH="1">
            <a:off x="7779205" y="6031549"/>
            <a:ext cx="1760234" cy="115083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347" name="Google Shape;347;p13"/>
          <p:cNvGrpSpPr/>
          <p:nvPr/>
        </p:nvGrpSpPr>
        <p:grpSpPr>
          <a:xfrm rot="5400000">
            <a:off x="7718231" y="677865"/>
            <a:ext cx="1548260" cy="734388"/>
            <a:chOff x="5161625" y="732525"/>
            <a:chExt cx="456050" cy="288425"/>
          </a:xfrm>
        </p:grpSpPr>
        <p:sp>
          <p:nvSpPr>
            <p:cNvPr id="348" name="Google Shape;348;p1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49" name="Google Shape;349;p1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0" name="Google Shape;350;p1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1" name="Google Shape;351;p1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2" name="Google Shape;352;p1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3" name="Google Shape;353;p1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4" name="Google Shape;354;p1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5" name="Google Shape;355;p1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356" name="Google Shape;356;p1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Tree>
    <p:extLst>
      <p:ext uri="{BB962C8B-B14F-4D97-AF65-F5344CB8AC3E}">
        <p14:creationId xmlns:p14="http://schemas.microsoft.com/office/powerpoint/2010/main" val="3542859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61"/>
        <p:cNvGrpSpPr/>
        <p:nvPr/>
      </p:nvGrpSpPr>
      <p:grpSpPr>
        <a:xfrm>
          <a:off x="0" y="0"/>
          <a:ext cx="0" cy="0"/>
          <a:chOff x="0" y="0"/>
          <a:chExt cx="0" cy="0"/>
        </a:xfrm>
      </p:grpSpPr>
      <p:grpSp>
        <p:nvGrpSpPr>
          <p:cNvPr id="462" name="Google Shape;462;p18"/>
          <p:cNvGrpSpPr/>
          <p:nvPr/>
        </p:nvGrpSpPr>
        <p:grpSpPr>
          <a:xfrm rot="6300008">
            <a:off x="-198229" y="693987"/>
            <a:ext cx="1548235" cy="734376"/>
            <a:chOff x="5161625" y="732525"/>
            <a:chExt cx="456050" cy="288425"/>
          </a:xfrm>
        </p:grpSpPr>
        <p:sp>
          <p:nvSpPr>
            <p:cNvPr id="463" name="Google Shape;46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4" name="Google Shape;46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5" name="Google Shape;46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6" name="Google Shape;46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7" name="Google Shape;46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8" name="Google Shape;46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69" name="Google Shape;46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0" name="Google Shape;47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1" name="Google Shape;47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grpSp>
        <p:nvGrpSpPr>
          <p:cNvPr id="472" name="Google Shape;472;p18"/>
          <p:cNvGrpSpPr/>
          <p:nvPr/>
        </p:nvGrpSpPr>
        <p:grpSpPr>
          <a:xfrm rot="10800000">
            <a:off x="7894137" y="5709833"/>
            <a:ext cx="1161195" cy="979184"/>
            <a:chOff x="5161625" y="732525"/>
            <a:chExt cx="456050" cy="288425"/>
          </a:xfrm>
        </p:grpSpPr>
        <p:sp>
          <p:nvSpPr>
            <p:cNvPr id="473" name="Google Shape;473;p18"/>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4" name="Google Shape;474;p18"/>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5" name="Google Shape;475;p18"/>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6" name="Google Shape;476;p18"/>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7" name="Google Shape;477;p18"/>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8" name="Google Shape;478;p18"/>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79" name="Google Shape;479;p18"/>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0" name="Google Shape;480;p18"/>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481" name="Google Shape;481;p18"/>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482" name="Google Shape;482;p18"/>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11482109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2"/>
        <p:cNvGrpSpPr/>
        <p:nvPr/>
      </p:nvGrpSpPr>
      <p:grpSpPr>
        <a:xfrm>
          <a:off x="0" y="0"/>
          <a:ext cx="0" cy="0"/>
          <a:chOff x="0" y="0"/>
          <a:chExt cx="0" cy="0"/>
        </a:xfrm>
      </p:grpSpPr>
      <p:sp>
        <p:nvSpPr>
          <p:cNvPr id="103" name="Google Shape;103;p4"/>
          <p:cNvSpPr txBox="1">
            <a:spLocks noGrp="1"/>
          </p:cNvSpPr>
          <p:nvPr>
            <p:ph type="title"/>
          </p:nvPr>
        </p:nvSpPr>
        <p:spPr>
          <a:xfrm>
            <a:off x="713225" y="719333"/>
            <a:ext cx="77175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4" name="Google Shape;104;p4"/>
          <p:cNvSpPr txBox="1">
            <a:spLocks noGrp="1"/>
          </p:cNvSpPr>
          <p:nvPr>
            <p:ph type="body" idx="1"/>
          </p:nvPr>
        </p:nvSpPr>
        <p:spPr>
          <a:xfrm>
            <a:off x="713250" y="1578300"/>
            <a:ext cx="7717500" cy="45552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5" name="Google Shape;105;p4"/>
          <p:cNvSpPr/>
          <p:nvPr/>
        </p:nvSpPr>
        <p:spPr>
          <a:xfrm>
            <a:off x="-540214" y="4681186"/>
            <a:ext cx="1475859" cy="1457513"/>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nvGrpSpPr>
          <p:cNvPr id="106" name="Google Shape;106;p4"/>
          <p:cNvGrpSpPr/>
          <p:nvPr/>
        </p:nvGrpSpPr>
        <p:grpSpPr>
          <a:xfrm>
            <a:off x="7788678" y="6138683"/>
            <a:ext cx="1161195" cy="979184"/>
            <a:chOff x="5161625" y="732525"/>
            <a:chExt cx="456050" cy="288425"/>
          </a:xfrm>
        </p:grpSpPr>
        <p:sp>
          <p:nvSpPr>
            <p:cNvPr id="107" name="Google Shape;107;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8" name="Google Shape;108;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09" name="Google Shape;109;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0" name="Google Shape;110;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1" name="Google Shape;111;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2" name="Google Shape;112;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3" name="Google Shape;113;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4" name="Google Shape;114;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5" name="Google Shape;115;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grpSp>
      <p:sp>
        <p:nvSpPr>
          <p:cNvPr id="116" name="Google Shape;116;p4"/>
          <p:cNvSpPr/>
          <p:nvPr/>
        </p:nvSpPr>
        <p:spPr>
          <a:xfrm rot="-9482827">
            <a:off x="-566591" y="3810127"/>
            <a:ext cx="1528617" cy="1845423"/>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7" name="Google Shape;117;p4"/>
          <p:cNvSpPr/>
          <p:nvPr/>
        </p:nvSpPr>
        <p:spPr>
          <a:xfrm rot="10800000">
            <a:off x="8216749" y="-282700"/>
            <a:ext cx="977725" cy="1457533"/>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
        <p:nvSpPr>
          <p:cNvPr id="118" name="Google Shape;118;p4"/>
          <p:cNvSpPr/>
          <p:nvPr/>
        </p:nvSpPr>
        <p:spPr>
          <a:xfrm rot="9624733" flipH="1">
            <a:off x="7744824" y="-276166"/>
            <a:ext cx="1371822" cy="896900"/>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fontAlgn="base"/>
            <a:endParaRPr>
              <a:solidFill>
                <a:prstClr val="black"/>
              </a:solidFill>
              <a:latin typeface="Arial" panose="020B0604020202020204" pitchFamily="34" charset="0"/>
            </a:endParaRPr>
          </a:p>
        </p:txBody>
      </p:sp>
    </p:spTree>
    <p:extLst>
      <p:ext uri="{BB962C8B-B14F-4D97-AF65-F5344CB8AC3E}">
        <p14:creationId xmlns:p14="http://schemas.microsoft.com/office/powerpoint/2010/main" val="32047603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2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58"/>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919498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8AC257-6774-4AA9-9DEE-7EAEBC49E98B}" type="datetimeFigureOut">
              <a:rPr lang="en-US" smtClean="0"/>
              <a:pPr/>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92C20-7BC9-424C-98EA-783030943A5F}"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355512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118"/>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240783931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089979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36"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53"/>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53"/>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7561623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9625296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7118069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3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3"/>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19"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2924578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47"/>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241013749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960878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80"/>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70012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4.jp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4.jpg"/><Relationship Id="rId2" Type="http://schemas.openxmlformats.org/officeDocument/2006/relationships/slideLayout" Target="../slideLayouts/slideLayout60.xml"/><Relationship Id="rId16" Type="http://schemas.openxmlformats.org/officeDocument/2006/relationships/theme" Target="../theme/theme6.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image" Target="../media/image4.jpg"/><Relationship Id="rId2" Type="http://schemas.openxmlformats.org/officeDocument/2006/relationships/slideLayout" Target="../slideLayouts/slideLayout75.xml"/><Relationship Id="rId16" Type="http://schemas.openxmlformats.org/officeDocument/2006/relationships/theme" Target="../theme/theme7.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image" Target="../media/image4.jpg"/><Relationship Id="rId2" Type="http://schemas.openxmlformats.org/officeDocument/2006/relationships/slideLayout" Target="../slideLayouts/slideLayout90.xml"/><Relationship Id="rId16" Type="http://schemas.openxmlformats.org/officeDocument/2006/relationships/theme" Target="../theme/theme8.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AC257-6774-4AA9-9DEE-7EAEBC49E98B}" type="datetimeFigureOut">
              <a:rPr lang="en-US" smtClean="0"/>
              <a:pPr/>
              <a:t>11/21/2022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92C20-7BC9-424C-98EA-783030943A5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3817FA18-E063-40E4-8907-4C89DC2BA5BD}"/>
              </a:ext>
            </a:extLst>
          </p:cNvPr>
          <p:cNvSpPr>
            <a:spLocks noGrp="1" noChangeArrowheads="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E34E06DD-2563-4458-8E0B-6ECA6A1721E4}"/>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3926FA8E-7979-4F36-9A5B-D9780D67B71A}"/>
              </a:ext>
            </a:extLst>
          </p:cNvPr>
          <p:cNvSpPr>
            <a:spLocks noGrp="1" noChangeArrowheads="1"/>
          </p:cNvSpPr>
          <p:nvPr>
            <p:ph type="dt" sz="half" idx="2"/>
          </p:nvPr>
        </p:nvSpPr>
        <p:spPr bwMode="auto">
          <a:xfrm>
            <a:off x="457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solidFill>
                <a:srgbClr val="000000"/>
              </a:solidFill>
            </a:endParaRPr>
          </a:p>
        </p:txBody>
      </p:sp>
      <p:sp>
        <p:nvSpPr>
          <p:cNvPr id="1029" name="Rectangle 5">
            <a:extLst>
              <a:ext uri="{FF2B5EF4-FFF2-40B4-BE49-F238E27FC236}">
                <a16:creationId xmlns:a16="http://schemas.microsoft.com/office/drawing/2014/main" xmlns="" id="{621728A9-64DB-4EE9-84FC-F26C95DA6AB4}"/>
              </a:ext>
            </a:extLst>
          </p:cNvPr>
          <p:cNvSpPr>
            <a:spLocks noGrp="1" noChangeArrowheads="1"/>
          </p:cNvSpPr>
          <p:nvPr>
            <p:ph type="ftr" sz="quarter" idx="3"/>
          </p:nvPr>
        </p:nvSpPr>
        <p:spPr bwMode="auto">
          <a:xfrm>
            <a:off x="3124200" y="6245225"/>
            <a:ext cx="2895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solidFill>
                <a:srgbClr val="000000"/>
              </a:solidFill>
            </a:endParaRPr>
          </a:p>
        </p:txBody>
      </p:sp>
      <p:sp>
        <p:nvSpPr>
          <p:cNvPr id="1030" name="Rectangle 6">
            <a:extLst>
              <a:ext uri="{FF2B5EF4-FFF2-40B4-BE49-F238E27FC236}">
                <a16:creationId xmlns:a16="http://schemas.microsoft.com/office/drawing/2014/main" xmlns="" id="{1B72F4D0-2110-47A0-913C-7C69B7363FB3}"/>
              </a:ext>
            </a:extLst>
          </p:cNvPr>
          <p:cNvSpPr>
            <a:spLocks noGrp="1" noChangeArrowheads="1"/>
          </p:cNvSpPr>
          <p:nvPr>
            <p:ph type="sldNum" sz="quarter" idx="4"/>
          </p:nvPr>
        </p:nvSpPr>
        <p:spPr bwMode="auto">
          <a:xfrm>
            <a:off x="6553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E7C8ABD2-3053-4856-BE19-4814F7A705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6766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3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8"/>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37"/>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3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2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091212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2" r:id="rId8"/>
    <p:sldLayoutId id="2147483683" r:id="rId9"/>
    <p:sldLayoutId id="2147483684" r:id="rId10"/>
    <p:sldLayoutId id="214748368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22A077F-7304-4D44-B3B7-C11C3EA64784}"/>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C416081-BA25-4C3D-96C7-23236486667B}"/>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96B61E0-B5AA-4E55-8AF6-262093A1B46A}"/>
              </a:ext>
            </a:extLst>
          </p:cNvPr>
          <p:cNvSpPr>
            <a:spLocks noGrp="1"/>
          </p:cNvSpPr>
          <p:nvPr>
            <p:ph type="dt" sz="half" idx="2"/>
          </p:nvPr>
        </p:nvSpPr>
        <p:spPr>
          <a:xfrm>
            <a:off x="628650" y="6356384"/>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31B96-FDF3-4E61-A495-B14A98470419}" type="datetimeFigureOut">
              <a:rPr lang="en-US" smtClean="0">
                <a:solidFill>
                  <a:prstClr val="black">
                    <a:tint val="75000"/>
                  </a:prstClr>
                </a:solidFill>
              </a:rPr>
              <a:pPr/>
              <a:t>11/21/2022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0E77DEE-9540-49AE-855C-AFC8E051B505}"/>
              </a:ext>
            </a:extLst>
          </p:cNvPr>
          <p:cNvSpPr>
            <a:spLocks noGrp="1"/>
          </p:cNvSpPr>
          <p:nvPr>
            <p:ph type="ftr" sz="quarter" idx="3"/>
          </p:nvPr>
        </p:nvSpPr>
        <p:spPr>
          <a:xfrm>
            <a:off x="3028950" y="6356384"/>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A21FA60-32E3-469F-9AD2-6EFE56E4A7A5}"/>
              </a:ext>
            </a:extLst>
          </p:cNvPr>
          <p:cNvSpPr>
            <a:spLocks noGrp="1"/>
          </p:cNvSpPr>
          <p:nvPr>
            <p:ph type="sldNum" sz="quarter" idx="4"/>
          </p:nvPr>
        </p:nvSpPr>
        <p:spPr>
          <a:xfrm>
            <a:off x="6457950" y="6356384"/>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6EE58-6814-4408-B447-9B96B9EB764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89340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l="-17000" r="-17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2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8"/>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33"/>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2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74546010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7" r:id="rId8"/>
    <p:sldLayoutId id="2147483708" r:id="rId9"/>
    <p:sldLayoutId id="2147483709" r:id="rId10"/>
    <p:sldLayoutId id="2147483710" r:id="rId11"/>
    <p:sldLayoutId id="2147483711" r:id="rId12"/>
    <p:sldLayoutId id="2147483712" r:id="rId13"/>
    <p:sldLayoutId id="2147483714" r:id="rId14"/>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l="-17000" r="-17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2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8"/>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25"/>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2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85540057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20" r:id="rId3"/>
    <p:sldLayoutId id="2147483721" r:id="rId4"/>
    <p:sldLayoutId id="2147483722" r:id="rId5"/>
    <p:sldLayoutId id="2147483723" r:id="rId6"/>
    <p:sldLayoutId id="2147483724"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l="-17000" r="-17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8"/>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09"/>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9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73652746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l="-17000" r="-17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8"/>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17"/>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30133783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gif"/><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7.gif"/><Relationship Id="rId5" Type="http://schemas.openxmlformats.org/officeDocument/2006/relationships/image" Target="../media/image6.png"/><Relationship Id="rId4" Type="http://schemas.openxmlformats.org/officeDocument/2006/relationships/audio" Target="../media/audio1.wav"/></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25.jpeg"/><Relationship Id="rId9" Type="http://schemas.openxmlformats.org/officeDocument/2006/relationships/audio" Target="../media/audio2.wav"/></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9" name="TextBox 4">
            <a:extLst>
              <a:ext uri="{FF2B5EF4-FFF2-40B4-BE49-F238E27FC236}">
                <a16:creationId xmlns:a16="http://schemas.microsoft.com/office/drawing/2014/main" xmlns="" id="{0F5178EB-6519-4265-A9E6-09FE645BCE1A}"/>
              </a:ext>
            </a:extLst>
          </p:cNvPr>
          <p:cNvSpPr txBox="1">
            <a:spLocks noChangeArrowheads="1"/>
          </p:cNvSpPr>
          <p:nvPr/>
        </p:nvSpPr>
        <p:spPr bwMode="auto">
          <a:xfrm>
            <a:off x="406636" y="831447"/>
            <a:ext cx="8629478"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FontTx/>
              <a:buNone/>
              <a:defRPr/>
            </a:pPr>
            <a:r>
              <a:rPr lang="en-US" altLang="en-US" sz="6600" b="1" dirty="0">
                <a:solidFill>
                  <a:srgbClr val="FFC000"/>
                </a:solidFill>
                <a:latin typeface="Times New Roman" panose="02020603050405020304" pitchFamily="18" charset="0"/>
                <a:cs typeface="Times New Roman" panose="02020603050405020304" pitchFamily="18" charset="0"/>
              </a:rPr>
              <a:t>TẬP ĐỌC - LỚP 5</a:t>
            </a:r>
          </a:p>
          <a:p>
            <a:pPr algn="ctr" fontAlgn="base">
              <a:spcBef>
                <a:spcPct val="0"/>
              </a:spcBef>
              <a:spcAft>
                <a:spcPct val="0"/>
              </a:spcAft>
              <a:buFontTx/>
              <a:buNone/>
              <a:defRPr/>
            </a:pPr>
            <a:r>
              <a:rPr lang="en-US" altLang="en-US" sz="8000" b="1" dirty="0">
                <a:solidFill>
                  <a:srgbClr val="FFC000"/>
                </a:solidFill>
                <a:latin typeface="Times New Roman" panose="02020603050405020304" pitchFamily="18" charset="0"/>
                <a:cs typeface="Times New Roman" panose="02020603050405020304" pitchFamily="18" charset="0"/>
              </a:rPr>
              <a:t>MÙA THẢO QUẢ </a:t>
            </a:r>
          </a:p>
        </p:txBody>
      </p:sp>
    </p:spTree>
    <p:extLst>
      <p:ext uri="{BB962C8B-B14F-4D97-AF65-F5344CB8AC3E}">
        <p14:creationId xmlns:p14="http://schemas.microsoft.com/office/powerpoint/2010/main" val="1940273955"/>
      </p:ext>
    </p:extLst>
  </p:cSld>
  <p:clrMapOvr>
    <a:masterClrMapping/>
  </p:clrMapOvr>
  <p:transition advTm="5942">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dissolve">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1"/>
          <p:cNvSpPr txBox="1">
            <a:spLocks noChangeArrowheads="1"/>
          </p:cNvSpPr>
          <p:nvPr/>
        </p:nvSpPr>
        <p:spPr bwMode="auto">
          <a:xfrm>
            <a:off x="990600" y="1114676"/>
            <a:ext cx="3633586"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2800" b="1" dirty="0">
                <a:solidFill>
                  <a:srgbClr val="FFC000"/>
                </a:solidFill>
                <a:latin typeface="Times New Roman" pitchFamily="18" charset="0"/>
                <a:cs typeface="Times New Roman" pitchFamily="18" charset="0"/>
              </a:rPr>
              <a:t>* Tìm hiểu nghĩa từ:</a:t>
            </a:r>
          </a:p>
        </p:txBody>
      </p:sp>
      <p:sp>
        <p:nvSpPr>
          <p:cNvPr id="5" name="TextBox 31"/>
          <p:cNvSpPr txBox="1">
            <a:spLocks noChangeArrowheads="1"/>
          </p:cNvSpPr>
          <p:nvPr/>
        </p:nvSpPr>
        <p:spPr bwMode="auto">
          <a:xfrm>
            <a:off x="356986" y="1794570"/>
            <a:ext cx="8534400" cy="3539430"/>
          </a:xfrm>
          <a:prstGeom prst="rect">
            <a:avLst/>
          </a:prstGeom>
          <a:solidFill>
            <a:schemeClr val="bg1"/>
          </a:solidFill>
          <a:ln>
            <a:solidFill>
              <a:schemeClr val="bg1"/>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2800"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Thảo</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quả</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cây</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thân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cỏ</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quả</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hình</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bầu</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dục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lúc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chín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màu</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đỏ</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toả</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mùi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thơm</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ngào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ngạt</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dùng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làm</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thuôc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hoặc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gia</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vị</a:t>
            </a:r>
            <a:r>
              <a:rPr lang="en-US" altLang="en-US" sz="2800" dirty="0">
                <a:solidFill>
                  <a:srgbClr val="0000CC"/>
                </a:solidFill>
                <a:latin typeface="Times New Roman" pitchFamily="18" charset="0"/>
                <a:cs typeface="Times New Roman" pitchFamily="18" charset="0"/>
              </a:rPr>
              <a:t>.</a:t>
            </a:r>
          </a:p>
          <a:p>
            <a:pPr eaLnBrk="1" fontAlgn="base" hangingPunct="1">
              <a:spcBef>
                <a:spcPct val="0"/>
              </a:spcBef>
              <a:spcAft>
                <a:spcPct val="0"/>
              </a:spcAft>
            </a:pP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Đản</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Khao</a:t>
            </a:r>
            <a:r>
              <a:rPr lang="en-US" altLang="en-US" sz="2800" b="1" dirty="0">
                <a:solidFill>
                  <a:srgbClr val="0000CC"/>
                </a:solidFill>
                <a:latin typeface="Times New Roman" pitchFamily="18" charset="0"/>
                <a:cs typeface="Times New Roman" pitchFamily="18" charset="0"/>
              </a:rPr>
              <a:t>, Chin San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tên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những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vùng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đất</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thuộc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tỉnh</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Lào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Cai</a:t>
            </a:r>
            <a:r>
              <a:rPr lang="en-US" altLang="en-US" sz="2800" dirty="0">
                <a:solidFill>
                  <a:srgbClr val="0000CC"/>
                </a:solidFill>
                <a:latin typeface="Times New Roman" pitchFamily="18" charset="0"/>
                <a:cs typeface="Times New Roman" pitchFamily="18" charset="0"/>
              </a:rPr>
              <a:t>.</a:t>
            </a:r>
          </a:p>
          <a:p>
            <a:pPr eaLnBrk="1" fontAlgn="base" hangingPunct="1">
              <a:spcBef>
                <a:spcPct val="0"/>
              </a:spcBef>
              <a:spcAft>
                <a:spcPct val="0"/>
              </a:spcAft>
            </a:pPr>
            <a:r>
              <a:rPr lang="en-US" altLang="en-US" sz="2800"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Tầng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rừng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thấp</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tầng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rừng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gồm</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các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loại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cây</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bụi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và</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dây</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leo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dưới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đất</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tầng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rừng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giữa</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gồm</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các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loại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cây</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có</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độ</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cao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trung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bình</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tầng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rừng</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cao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gồm</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các</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loại</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cây</a:t>
            </a:r>
            <a:r>
              <a:rPr lang="en-US" altLang="en-US" sz="2800" dirty="0">
                <a:solidFill>
                  <a:srgbClr val="0000CC"/>
                </a:solidFill>
                <a:latin typeface="Times New Roman" pitchFamily="18" charset="0"/>
                <a:cs typeface="Times New Roman" pitchFamily="18" charset="0"/>
              </a:rPr>
              <a:t> to, </a:t>
            </a:r>
            <a:r>
              <a:rPr lang="en-US" altLang="en-US" sz="2800" dirty="0" err="1">
                <a:solidFill>
                  <a:srgbClr val="0000CC"/>
                </a:solidFill>
                <a:latin typeface="Times New Roman" pitchFamily="18" charset="0"/>
                <a:cs typeface="Times New Roman" pitchFamily="18" charset="0"/>
              </a:rPr>
              <a:t>thân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cao</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vút</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tán</a:t>
            </a:r>
            <a:r>
              <a:rPr lang="en-US" altLang="en-US" sz="2800" dirty="0">
                <a:solidFill>
                  <a:srgbClr val="0000CC"/>
                </a:solidFill>
                <a:latin typeface="Times New Roman" pitchFamily="18" charset="0"/>
                <a:cs typeface="Times New Roman" pitchFamily="18" charset="0"/>
              </a:rPr>
              <a:t> </a:t>
            </a:r>
            <a:r>
              <a:rPr lang="en-US" altLang="en-US" sz="2800" dirty="0" err="1">
                <a:solidFill>
                  <a:srgbClr val="0000CC"/>
                </a:solidFill>
                <a:latin typeface="Times New Roman" pitchFamily="18" charset="0"/>
                <a:cs typeface="Times New Roman" pitchFamily="18" charset="0"/>
              </a:rPr>
              <a:t>rộng</a:t>
            </a:r>
            <a:r>
              <a:rPr lang="en-US" altLang="en-US" sz="2800" dirty="0">
                <a:solidFill>
                  <a:srgbClr val="0000CC"/>
                </a:solidFill>
                <a:latin typeface="Times New Roman" pitchFamily="18" charset="0"/>
                <a:cs typeface="Times New Roman" pitchFamily="18" charset="0"/>
              </a:rPr>
              <a:t>).</a:t>
            </a:r>
          </a:p>
        </p:txBody>
      </p:sp>
      <p:pic>
        <p:nvPicPr>
          <p:cNvPr id="9" name="图片 5">
            <a:extLst>
              <a:ext uri="{FF2B5EF4-FFF2-40B4-BE49-F238E27FC236}">
                <a16:creationId xmlns:a16="http://schemas.microsoft.com/office/drawing/2014/main" xmlns="" id="{7484A494-8DA0-461A-8B62-DEFB46ED7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842" y="4919405"/>
            <a:ext cx="2619893" cy="1907395"/>
          </a:xfrm>
          <a:prstGeom prst="rect">
            <a:avLst/>
          </a:prstGeom>
        </p:spPr>
      </p:pic>
      <p:sp>
        <p:nvSpPr>
          <p:cNvPr id="2" name="Tiêu đề 1">
            <a:extLst>
              <a:ext uri="{FF2B5EF4-FFF2-40B4-BE49-F238E27FC236}">
                <a16:creationId xmlns:a16="http://schemas.microsoft.com/office/drawing/2014/main" xmlns="" id="{BC6C8DAA-C185-0C07-22DE-F3CF188EEA09}"/>
              </a:ext>
            </a:extLst>
          </p:cNvPr>
          <p:cNvSpPr txBox="1">
            <a:spLocks/>
          </p:cNvSpPr>
          <p:nvPr/>
        </p:nvSpPr>
        <p:spPr>
          <a:xfrm>
            <a:off x="152400" y="2586674"/>
            <a:ext cx="9144000" cy="990600"/>
          </a:xfrm>
          <a:prstGeom prst="rect">
            <a:avLst/>
          </a:prstGeom>
        </p:spPr>
        <p:txBody>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r>
              <a:rPr lang="en-US" sz="3200" dirty="0">
                <a:latin typeface="Franklin Gothic Medium (Đầu đề)"/>
              </a:rPr>
              <a:t>- </a:t>
            </a:r>
            <a:r>
              <a:rPr lang="en-US" sz="3200" dirty="0" err="1">
                <a:latin typeface="Franklin Gothic Medium (Đầu đề)"/>
              </a:rPr>
              <a:t>Từ</a:t>
            </a:r>
            <a:r>
              <a:rPr lang="en-US" sz="3200" dirty="0">
                <a:latin typeface="Franklin Gothic Medium (Đầu đề)"/>
              </a:rPr>
              <a:t> </a:t>
            </a:r>
            <a:r>
              <a:rPr lang="en-US" sz="3200" dirty="0" err="1">
                <a:latin typeface="Franklin Gothic Medium (Đầu đề)"/>
              </a:rPr>
              <a:t>khó</a:t>
            </a:r>
            <a:r>
              <a:rPr lang="en-US" sz="3200" dirty="0">
                <a:latin typeface="Franklin Gothic Medium (Đầu đề)"/>
              </a:rPr>
              <a:t>: </a:t>
            </a:r>
            <a:r>
              <a:rPr lang="en-US" sz="3200" dirty="0" err="1">
                <a:latin typeface="Franklin Gothic Medium (Đầu đề)"/>
              </a:rPr>
              <a:t>Đản</a:t>
            </a:r>
            <a:r>
              <a:rPr lang="en-US" sz="3200" dirty="0">
                <a:latin typeface="Franklin Gothic Medium (Đầu đề)"/>
              </a:rPr>
              <a:t> khao, chin </a:t>
            </a:r>
            <a:r>
              <a:rPr lang="en-US" sz="3200" dirty="0" err="1">
                <a:latin typeface="Franklin Gothic Medium (Đầu đề)"/>
              </a:rPr>
              <a:t>san</a:t>
            </a:r>
            <a:r>
              <a:rPr lang="en-US" sz="3200" dirty="0">
                <a:latin typeface="Franklin Gothic Medium (Đầu đề)"/>
              </a:rPr>
              <a:t>, chin </a:t>
            </a:r>
            <a:r>
              <a:rPr lang="en-US" sz="3200" dirty="0" err="1">
                <a:latin typeface="Franklin Gothic Medium (Đầu đề)"/>
              </a:rPr>
              <a:t>nục</a:t>
            </a:r>
            <a:r>
              <a:rPr lang="en-US" sz="3200" dirty="0">
                <a:latin typeface="Franklin Gothic Medium (Đầu đề)"/>
              </a:rPr>
              <a:t>, </a:t>
            </a:r>
            <a:r>
              <a:rPr lang="en-US" sz="3200" dirty="0" err="1">
                <a:latin typeface="Franklin Gothic Medium (Đầu đề)"/>
              </a:rPr>
              <a:t>mưa</a:t>
            </a:r>
            <a:r>
              <a:rPr lang="en-US" sz="3200" dirty="0">
                <a:latin typeface="Franklin Gothic Medium (Đầu đề)"/>
              </a:rPr>
              <a:t> </a:t>
            </a:r>
            <a:r>
              <a:rPr lang="en-US" sz="3200" dirty="0" err="1">
                <a:latin typeface="Franklin Gothic Medium (Đầu đề)"/>
              </a:rPr>
              <a:t>rây</a:t>
            </a:r>
            <a:r>
              <a:rPr lang="en-US" sz="3200" dirty="0">
                <a:latin typeface="Franklin Gothic Medium (Đầu đề)"/>
              </a:rPr>
              <a:t>, </a:t>
            </a:r>
            <a:r>
              <a:rPr lang="en-US" sz="3200" dirty="0" err="1">
                <a:latin typeface="Franklin Gothic Medium (Đầu đề)"/>
              </a:rPr>
              <a:t>nhấp</a:t>
            </a:r>
            <a:r>
              <a:rPr lang="en-US" sz="3200" dirty="0">
                <a:latin typeface="Franklin Gothic Medium (Đầu đề)"/>
              </a:rPr>
              <a:t> </a:t>
            </a:r>
            <a:r>
              <a:rPr lang="en-US" sz="3200" dirty="0" err="1">
                <a:latin typeface="Franklin Gothic Medium (Đầu đề)"/>
              </a:rPr>
              <a:t>nháy</a:t>
            </a:r>
            <a:r>
              <a:rPr lang="en-US" sz="3200" dirty="0">
                <a:latin typeface="Franklin Gothic Medium (Đầu đề)"/>
              </a:rPr>
              <a:t>.</a:t>
            </a:r>
            <a:endParaRPr lang="vi-VN" sz="3200" dirty="0">
              <a:latin typeface="Franklin Gothic Medium (Đầu đề)"/>
            </a:endParaRPr>
          </a:p>
        </p:txBody>
      </p:sp>
    </p:spTree>
    <p:extLst>
      <p:ext uri="{BB962C8B-B14F-4D97-AF65-F5344CB8AC3E}">
        <p14:creationId xmlns:p14="http://schemas.microsoft.com/office/powerpoint/2010/main" val="27203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xit" presetSubtype="10" fill="hold" grpId="1" nodeType="clickEffect">
                                  <p:stCondLst>
                                    <p:cond delay="0"/>
                                  </p:stCondLst>
                                  <p:childTnLst>
                                    <p:anim calcmode="lin" valueType="num">
                                      <p:cBhvr>
                                        <p:cTn id="13" dur="500"/>
                                        <p:tgtEl>
                                          <p:spTgt spid="2"/>
                                        </p:tgtEl>
                                        <p:attrNameLst>
                                          <p:attrName>ppt_w</p:attrName>
                                        </p:attrNameLst>
                                      </p:cBhvr>
                                      <p:tavLst>
                                        <p:tav tm="0">
                                          <p:val>
                                            <p:strVal val="ppt_w"/>
                                          </p:val>
                                        </p:tav>
                                        <p:tav tm="100000">
                                          <p:val>
                                            <p:fltVal val="0"/>
                                          </p:val>
                                        </p:tav>
                                      </p:tavLst>
                                    </p:anim>
                                    <p:anim calcmode="lin" valueType="num">
                                      <p:cBhvr>
                                        <p:cTn id="14" dur="500"/>
                                        <p:tgtEl>
                                          <p:spTgt spid="2"/>
                                        </p:tgtEl>
                                        <p:attrNameLst>
                                          <p:attrName>ppt_h</p:attrName>
                                        </p:attrNameLst>
                                      </p:cBhvr>
                                      <p:tavLst>
                                        <p:tav tm="0">
                                          <p:val>
                                            <p:strVal val="ppt_h"/>
                                          </p:val>
                                        </p:tav>
                                        <p:tav tm="100000">
                                          <p:val>
                                            <p:strVal val="ppt_h"/>
                                          </p:val>
                                        </p:tav>
                                      </p:tavLst>
                                    </p:anim>
                                    <p:set>
                                      <p:cBhvr>
                                        <p:cTn id="15" dur="1" fill="hold">
                                          <p:stCondLst>
                                            <p:cond delay="4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linhdang\Desktop\11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59"/>
            <a:ext cx="9144000" cy="6842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154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3" name="Picture 5"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48200"/>
            <a:ext cx="16764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99014" name="Picture 6"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4648200"/>
            <a:ext cx="185102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99015" name="Picture 7" descr="nen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404938"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99016" name="Picture 8"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22225"/>
            <a:ext cx="2209800" cy="1851025"/>
          </a:xfrm>
          <a:prstGeom prst="rect">
            <a:avLst/>
          </a:prstGeom>
          <a:noFill/>
          <a:extLst>
            <a:ext uri="{909E8E84-426E-40DD-AFC4-6F175D3DCCD1}">
              <a14:hiddenFill xmlns:a14="http://schemas.microsoft.com/office/drawing/2010/main">
                <a:solidFill>
                  <a:srgbClr val="FFFFFF"/>
                </a:solidFill>
              </a14:hiddenFill>
            </a:ext>
          </a:extLst>
        </p:spPr>
      </p:pic>
      <p:pic>
        <p:nvPicPr>
          <p:cNvPr id="299029" name="Picture 21" descr="bandovietna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76200" cmpd="tri">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9037" name="Freeform 29"/>
          <p:cNvSpPr>
            <a:spLocks/>
          </p:cNvSpPr>
          <p:nvPr/>
        </p:nvSpPr>
        <p:spPr bwMode="auto">
          <a:xfrm>
            <a:off x="2085658" y="304800"/>
            <a:ext cx="1419542" cy="1066800"/>
          </a:xfrm>
          <a:custGeom>
            <a:avLst/>
            <a:gdLst>
              <a:gd name="T0" fmla="*/ 73 w 325"/>
              <a:gd name="T1" fmla="*/ 112 h 436"/>
              <a:gd name="T2" fmla="*/ 82 w 325"/>
              <a:gd name="T3" fmla="*/ 85 h 436"/>
              <a:gd name="T4" fmla="*/ 82 w 325"/>
              <a:gd name="T5" fmla="*/ 57 h 436"/>
              <a:gd name="T6" fmla="*/ 91 w 325"/>
              <a:gd name="T7" fmla="*/ 85 h 436"/>
              <a:gd name="T8" fmla="*/ 146 w 325"/>
              <a:gd name="T9" fmla="*/ 103 h 436"/>
              <a:gd name="T10" fmla="*/ 201 w 325"/>
              <a:gd name="T11" fmla="*/ 195 h 436"/>
              <a:gd name="T12" fmla="*/ 265 w 325"/>
              <a:gd name="T13" fmla="*/ 295 h 436"/>
              <a:gd name="T14" fmla="*/ 320 w 325"/>
              <a:gd name="T15" fmla="*/ 332 h 436"/>
              <a:gd name="T16" fmla="*/ 228 w 325"/>
              <a:gd name="T17" fmla="*/ 414 h 436"/>
              <a:gd name="T18" fmla="*/ 146 w 325"/>
              <a:gd name="T19" fmla="*/ 313 h 436"/>
              <a:gd name="T20" fmla="*/ 73 w 325"/>
              <a:gd name="T21" fmla="*/ 332 h 436"/>
              <a:gd name="T22" fmla="*/ 0 w 325"/>
              <a:gd name="T23" fmla="*/ 222 h 436"/>
              <a:gd name="T24" fmla="*/ 9 w 325"/>
              <a:gd name="T25" fmla="*/ 158 h 436"/>
              <a:gd name="T26" fmla="*/ 27 w 325"/>
              <a:gd name="T27" fmla="*/ 85 h 436"/>
              <a:gd name="T28" fmla="*/ 82 w 325"/>
              <a:gd name="T29" fmla="*/ 121 h 436"/>
              <a:gd name="T30" fmla="*/ 110 w 325"/>
              <a:gd name="T31" fmla="*/ 112 h 436"/>
              <a:gd name="T32" fmla="*/ 73 w 325"/>
              <a:gd name="T33" fmla="*/ 112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436">
                <a:moveTo>
                  <a:pt x="73" y="112"/>
                </a:moveTo>
                <a:cubicBezTo>
                  <a:pt x="76" y="103"/>
                  <a:pt x="83" y="94"/>
                  <a:pt x="82" y="85"/>
                </a:cubicBezTo>
                <a:cubicBezTo>
                  <a:pt x="78" y="45"/>
                  <a:pt x="44" y="0"/>
                  <a:pt x="82" y="57"/>
                </a:cubicBezTo>
                <a:cubicBezTo>
                  <a:pt x="85" y="66"/>
                  <a:pt x="83" y="79"/>
                  <a:pt x="91" y="85"/>
                </a:cubicBezTo>
                <a:cubicBezTo>
                  <a:pt x="107" y="96"/>
                  <a:pt x="146" y="103"/>
                  <a:pt x="146" y="103"/>
                </a:cubicBezTo>
                <a:cubicBezTo>
                  <a:pt x="165" y="161"/>
                  <a:pt x="164" y="156"/>
                  <a:pt x="201" y="195"/>
                </a:cubicBezTo>
                <a:cubicBezTo>
                  <a:pt x="226" y="270"/>
                  <a:pt x="206" y="236"/>
                  <a:pt x="265" y="295"/>
                </a:cubicBezTo>
                <a:cubicBezTo>
                  <a:pt x="281" y="311"/>
                  <a:pt x="320" y="332"/>
                  <a:pt x="320" y="332"/>
                </a:cubicBezTo>
                <a:cubicBezTo>
                  <a:pt x="309" y="436"/>
                  <a:pt x="325" y="430"/>
                  <a:pt x="228" y="414"/>
                </a:cubicBezTo>
                <a:cubicBezTo>
                  <a:pt x="195" y="365"/>
                  <a:pt x="211" y="336"/>
                  <a:pt x="146" y="313"/>
                </a:cubicBezTo>
                <a:cubicBezTo>
                  <a:pt x="121" y="340"/>
                  <a:pt x="108" y="344"/>
                  <a:pt x="73" y="332"/>
                </a:cubicBezTo>
                <a:cubicBezTo>
                  <a:pt x="39" y="296"/>
                  <a:pt x="34" y="256"/>
                  <a:pt x="0" y="222"/>
                </a:cubicBezTo>
                <a:cubicBezTo>
                  <a:pt x="3" y="201"/>
                  <a:pt x="5" y="179"/>
                  <a:pt x="9" y="158"/>
                </a:cubicBezTo>
                <a:cubicBezTo>
                  <a:pt x="14" y="133"/>
                  <a:pt x="27" y="85"/>
                  <a:pt x="27" y="85"/>
                </a:cubicBezTo>
                <a:cubicBezTo>
                  <a:pt x="45" y="97"/>
                  <a:pt x="64" y="109"/>
                  <a:pt x="82" y="121"/>
                </a:cubicBezTo>
                <a:cubicBezTo>
                  <a:pt x="90" y="126"/>
                  <a:pt x="117" y="119"/>
                  <a:pt x="110" y="112"/>
                </a:cubicBezTo>
                <a:cubicBezTo>
                  <a:pt x="101" y="103"/>
                  <a:pt x="85" y="112"/>
                  <a:pt x="73" y="112"/>
                </a:cubicBezTo>
                <a:close/>
              </a:path>
            </a:pathLst>
          </a:custGeom>
          <a:solidFill>
            <a:srgbClr val="FF0000"/>
          </a:solidFill>
          <a:ln w="9525">
            <a:solidFill>
              <a:srgbClr val="CC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8" name="Text Box 30"/>
          <p:cNvSpPr txBox="1">
            <a:spLocks noChangeArrowheads="1"/>
          </p:cNvSpPr>
          <p:nvPr/>
        </p:nvSpPr>
        <p:spPr bwMode="auto">
          <a:xfrm>
            <a:off x="762000" y="2362200"/>
            <a:ext cx="1447800" cy="4572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sz="2400" b="1" dirty="0" err="1">
                <a:solidFill>
                  <a:srgbClr val="0000FF"/>
                </a:solidFill>
                <a:latin typeface="Times New Roman" pitchFamily="18" charset="0"/>
                <a:cs typeface="Times New Roman" pitchFamily="18" charset="0"/>
              </a:rPr>
              <a:t>Lào</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Cai</a:t>
            </a:r>
            <a:endParaRPr lang="en-US" sz="2400" b="1" dirty="0">
              <a:solidFill>
                <a:srgbClr val="0000FF"/>
              </a:solidFill>
              <a:latin typeface="Times New Roman" pitchFamily="18" charset="0"/>
              <a:cs typeface="Times New Roman" pitchFamily="18" charset="0"/>
            </a:endParaRPr>
          </a:p>
        </p:txBody>
      </p:sp>
      <p:sp>
        <p:nvSpPr>
          <p:cNvPr id="299039" name="Line 31"/>
          <p:cNvSpPr>
            <a:spLocks noChangeShapeType="1"/>
          </p:cNvSpPr>
          <p:nvPr/>
        </p:nvSpPr>
        <p:spPr bwMode="auto">
          <a:xfrm flipV="1">
            <a:off x="1981200" y="1143000"/>
            <a:ext cx="699929" cy="1447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075" name="Picture 3" descr="C:\Users\linhdang\Desktop\thao qu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3124200"/>
            <a:ext cx="2795429" cy="32766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linhdang\Desktop\112[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01987" y="101838"/>
            <a:ext cx="3393572" cy="2539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9633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299029"/>
                                        </p:tgtEl>
                                        <p:attrNameLst>
                                          <p:attrName>style.visibility</p:attrName>
                                        </p:attrNameLst>
                                      </p:cBhvr>
                                      <p:to>
                                        <p:strVal val="visible"/>
                                      </p:to>
                                    </p:set>
                                    <p:animEffect transition="in" filter="checkerboard(across)">
                                      <p:cBhvr>
                                        <p:cTn id="7" dur="500"/>
                                        <p:tgtEl>
                                          <p:spTgt spid="299029"/>
                                        </p:tgtEl>
                                      </p:cBhvr>
                                    </p:animEffect>
                                  </p:childTnLst>
                                </p:cTn>
                              </p:par>
                            </p:childTnLst>
                          </p:cTn>
                        </p:par>
                        <p:par>
                          <p:cTn id="8" fill="hold" nodeType="with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99037"/>
                                        </p:tgtEl>
                                        <p:attrNameLst>
                                          <p:attrName>style.visibility</p:attrName>
                                        </p:attrNameLst>
                                      </p:cBhvr>
                                      <p:to>
                                        <p:strVal val="visible"/>
                                      </p:to>
                                    </p:set>
                                  </p:childTnLst>
                                </p:cTn>
                              </p:par>
                            </p:childTnLst>
                          </p:cTn>
                        </p:par>
                        <p:par>
                          <p:cTn id="11" fill="hold" nodeType="withGroup">
                            <p:stCondLst>
                              <p:cond delay="500"/>
                            </p:stCondLst>
                            <p:childTnLst>
                              <p:par>
                                <p:cTn id="12" presetID="1" presetClass="emph" presetSubtype="2" fill="hold" nodeType="afterEffect">
                                  <p:stCondLst>
                                    <p:cond delay="0"/>
                                  </p:stCondLst>
                                  <p:childTnLst>
                                    <p:animClr clrSpc="rgb" dir="cw">
                                      <p:cBhvr>
                                        <p:cTn id="13" dur="2000" fill="hold"/>
                                        <p:tgtEl>
                                          <p:spTgt spid="299037"/>
                                        </p:tgtEl>
                                        <p:attrNameLst>
                                          <p:attrName>fillcolor</p:attrName>
                                        </p:attrNameLst>
                                      </p:cBhvr>
                                      <p:to>
                                        <a:schemeClr val="accent2"/>
                                      </p:to>
                                    </p:animClr>
                                    <p:set>
                                      <p:cBhvr>
                                        <p:cTn id="14" dur="2000" fill="hold"/>
                                        <p:tgtEl>
                                          <p:spTgt spid="299037"/>
                                        </p:tgtEl>
                                        <p:attrNameLst>
                                          <p:attrName>fill.type</p:attrName>
                                        </p:attrNameLst>
                                      </p:cBhvr>
                                      <p:to>
                                        <p:strVal val="solid"/>
                                      </p:to>
                                    </p:set>
                                    <p:set>
                                      <p:cBhvr>
                                        <p:cTn id="15" dur="2000" fill="hold"/>
                                        <p:tgtEl>
                                          <p:spTgt spid="299037"/>
                                        </p:tgtEl>
                                        <p:attrNameLst>
                                          <p:attrName>fill.on</p:attrName>
                                        </p:attrNameLst>
                                      </p:cBhvr>
                                      <p:to>
                                        <p:strVal val="true"/>
                                      </p:to>
                                    </p:set>
                                  </p:childTnLst>
                                </p:cTn>
                              </p:par>
                              <p:par>
                                <p:cTn id="16" presetID="4" presetClass="entr" presetSubtype="16" fill="hold" grpId="0" nodeType="withEffect">
                                  <p:stCondLst>
                                    <p:cond delay="0"/>
                                  </p:stCondLst>
                                  <p:childTnLst>
                                    <p:set>
                                      <p:cBhvr>
                                        <p:cTn id="17" dur="1" fill="hold">
                                          <p:stCondLst>
                                            <p:cond delay="0"/>
                                          </p:stCondLst>
                                        </p:cTn>
                                        <p:tgtEl>
                                          <p:spTgt spid="299038"/>
                                        </p:tgtEl>
                                        <p:attrNameLst>
                                          <p:attrName>style.visibility</p:attrName>
                                        </p:attrNameLst>
                                      </p:cBhvr>
                                      <p:to>
                                        <p:strVal val="visible"/>
                                      </p:to>
                                    </p:set>
                                    <p:animEffect transition="in" filter="box(in)">
                                      <p:cBhvr>
                                        <p:cTn id="18" dur="500"/>
                                        <p:tgtEl>
                                          <p:spTgt spid="299038"/>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299039"/>
                                        </p:tgtEl>
                                        <p:attrNameLst>
                                          <p:attrName>style.visibility</p:attrName>
                                        </p:attrNameLst>
                                      </p:cBhvr>
                                      <p:to>
                                        <p:strVal val="visible"/>
                                      </p:to>
                                    </p:set>
                                    <p:animEffect transition="in" filter="box(in)">
                                      <p:cBhvr>
                                        <p:cTn id="21" dur="500"/>
                                        <p:tgtEl>
                                          <p:spTgt spid="299039"/>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3075"/>
                                        </p:tgtEl>
                                        <p:attrNameLst>
                                          <p:attrName>style.visibility</p:attrName>
                                        </p:attrNameLst>
                                      </p:cBhvr>
                                      <p:to>
                                        <p:strVal val="visible"/>
                                      </p:to>
                                    </p:set>
                                    <p:animEffect transition="in" filter="fade">
                                      <p:cBhvr>
                                        <p:cTn id="25" dur="500"/>
                                        <p:tgtEl>
                                          <p:spTgt spid="3075"/>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37" grpId="0" animBg="1"/>
      <p:bldP spid="299038" grpId="0" animBg="1"/>
      <p:bldP spid="2990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0" name="Text Box 13"/>
          <p:cNvSpPr txBox="1">
            <a:spLocks noChangeArrowheads="1"/>
          </p:cNvSpPr>
          <p:nvPr/>
        </p:nvSpPr>
        <p:spPr bwMode="auto">
          <a:xfrm>
            <a:off x="3352800" y="111125"/>
            <a:ext cx="3200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spcBef>
                <a:spcPct val="50000"/>
              </a:spcBef>
            </a:pPr>
            <a:r>
              <a:rPr lang="en-US" sz="2800" b="1" dirty="0" err="1">
                <a:solidFill>
                  <a:srgbClr val="0000FF"/>
                </a:solidFill>
                <a:latin typeface="Times New Roman" pitchFamily="18" charset="0"/>
              </a:rPr>
              <a:t>Tầng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rừng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thấp</a:t>
            </a:r>
            <a:r>
              <a:rPr lang="en-US" sz="2800" b="1" dirty="0">
                <a:solidFill>
                  <a:srgbClr val="0000FF"/>
                </a:solidFill>
                <a:latin typeface="Times New Roman" pitchFamily="18" charset="0"/>
              </a:rPr>
              <a:t> </a:t>
            </a:r>
          </a:p>
        </p:txBody>
      </p:sp>
      <p:pic>
        <p:nvPicPr>
          <p:cNvPr id="6" name="Picture 8" descr="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144000" cy="62484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82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9144000" cy="6172199"/>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9230" name="Text Box 13"/>
          <p:cNvSpPr txBox="1">
            <a:spLocks noChangeArrowheads="1"/>
          </p:cNvSpPr>
          <p:nvPr/>
        </p:nvSpPr>
        <p:spPr bwMode="auto">
          <a:xfrm>
            <a:off x="3276600" y="76200"/>
            <a:ext cx="3200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spcBef>
                <a:spcPct val="50000"/>
              </a:spcBef>
            </a:pPr>
            <a:r>
              <a:rPr lang="en-US" sz="2800" b="1" dirty="0" err="1">
                <a:solidFill>
                  <a:srgbClr val="0000FF"/>
                </a:solidFill>
                <a:latin typeface="Times New Roman" pitchFamily="18" charset="0"/>
              </a:rPr>
              <a:t>Tầng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rừng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giữa</a:t>
            </a:r>
            <a:endParaRPr lang="en-US" sz="2800" b="1" dirty="0">
              <a:solidFill>
                <a:srgbClr val="0000FF"/>
              </a:solidFill>
              <a:latin typeface="Times New Roman" pitchFamily="18" charset="0"/>
            </a:endParaRPr>
          </a:p>
        </p:txBody>
      </p:sp>
    </p:spTree>
    <p:extLst>
      <p:ext uri="{BB962C8B-B14F-4D97-AF65-F5344CB8AC3E}">
        <p14:creationId xmlns:p14="http://schemas.microsoft.com/office/powerpoint/2010/main" val="26257399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7" name="Picture 5"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1311"/>
            <a:ext cx="9144000" cy="6146690"/>
          </a:xfrm>
          <a:prstGeom prst="rect">
            <a:avLst/>
          </a:prstGeom>
          <a:noFill/>
          <a:extLst>
            <a:ext uri="{909E8E84-426E-40DD-AFC4-6F175D3DCCD1}">
              <a14:hiddenFill xmlns:a14="http://schemas.microsoft.com/office/drawing/2010/main">
                <a:solidFill>
                  <a:srgbClr val="FFFFFF"/>
                </a:solidFill>
              </a14:hiddenFill>
            </a:ext>
          </a:extLst>
        </p:spPr>
      </p:pic>
      <p:sp>
        <p:nvSpPr>
          <p:cNvPr id="9230" name="Text Box 13"/>
          <p:cNvSpPr txBox="1">
            <a:spLocks noChangeArrowheads="1"/>
          </p:cNvSpPr>
          <p:nvPr/>
        </p:nvSpPr>
        <p:spPr bwMode="auto">
          <a:xfrm>
            <a:off x="3155731" y="212835"/>
            <a:ext cx="3200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spcBef>
                <a:spcPct val="50000"/>
              </a:spcBef>
            </a:pPr>
            <a:r>
              <a:rPr lang="en-US" sz="2800" b="1" dirty="0" err="1">
                <a:solidFill>
                  <a:srgbClr val="0000FF"/>
                </a:solidFill>
                <a:latin typeface="Times New Roman" pitchFamily="18" charset="0"/>
              </a:rPr>
              <a:t>Tầng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rừng</a:t>
            </a:r>
            <a:r>
              <a:rPr lang="en-US" sz="2800" b="1" dirty="0">
                <a:solidFill>
                  <a:srgbClr val="0000FF"/>
                </a:solidFill>
                <a:latin typeface="Times New Roman" pitchFamily="18" charset="0"/>
              </a:rPr>
              <a:t> </a:t>
            </a:r>
            <a:r>
              <a:rPr lang="en-US" sz="2800" b="1" dirty="0" err="1">
                <a:solidFill>
                  <a:srgbClr val="0000FF"/>
                </a:solidFill>
                <a:latin typeface="Times New Roman" pitchFamily="18" charset="0"/>
              </a:rPr>
              <a:t>cao</a:t>
            </a:r>
            <a:r>
              <a:rPr lang="en-US" sz="2800" b="1" dirty="0">
                <a:solidFill>
                  <a:srgbClr val="0000FF"/>
                </a:solidFill>
                <a:latin typeface="Times New Roman" pitchFamily="18" charset="0"/>
              </a:rPr>
              <a:t> </a:t>
            </a:r>
          </a:p>
        </p:txBody>
      </p:sp>
    </p:spTree>
    <p:extLst>
      <p:ext uri="{BB962C8B-B14F-4D97-AF65-F5344CB8AC3E}">
        <p14:creationId xmlns:p14="http://schemas.microsoft.com/office/powerpoint/2010/main" val="2736201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41117" y="5319712"/>
            <a:ext cx="209232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9DFFB731-D014-B8CD-902E-5095D1B1F0E7}"/>
              </a:ext>
            </a:extLst>
          </p:cNvPr>
          <p:cNvSpPr/>
          <p:nvPr/>
        </p:nvSpPr>
        <p:spPr>
          <a:xfrm>
            <a:off x="1975777" y="2743200"/>
            <a:ext cx="5192448" cy="1200329"/>
          </a:xfrm>
          <a:prstGeom prst="rect">
            <a:avLst/>
          </a:prstGeom>
          <a:noFill/>
        </p:spPr>
        <p:txBody>
          <a:bodyPr wrap="none" lIns="91440" tIns="45720" rIns="91440" bIns="45720">
            <a:spAutoFit/>
          </a:bodyPr>
          <a:lstStyle/>
          <a:p>
            <a:pPr algn="ctr"/>
            <a:r>
              <a:rPr lang="en-US" sz="7200" b="1" cap="none" spc="0" dirty="0">
                <a:ln w="22225">
                  <a:solidFill>
                    <a:schemeClr val="accent2"/>
                  </a:solidFill>
                  <a:prstDash val="solid"/>
                </a:ln>
                <a:solidFill>
                  <a:schemeClr val="accent2">
                    <a:lumMod val="40000"/>
                    <a:lumOff val="60000"/>
                  </a:schemeClr>
                </a:solidFill>
                <a:effectLst/>
              </a:rPr>
              <a:t>TÌM HIỂU BÀI</a:t>
            </a:r>
          </a:p>
        </p:txBody>
      </p:sp>
    </p:spTree>
    <p:extLst>
      <p:ext uri="{BB962C8B-B14F-4D97-AF65-F5344CB8AC3E}">
        <p14:creationId xmlns:p14="http://schemas.microsoft.com/office/powerpoint/2010/main" val="305541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0" y="0"/>
            <a:ext cx="9144000" cy="1064525"/>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r>
              <a:rPr lang="en-US" sz="2800" b="1" dirty="0" err="1">
                <a:solidFill>
                  <a:srgbClr val="0000CC"/>
                </a:solidFill>
                <a:latin typeface="Times New Roman" pitchFamily="18" charset="0"/>
                <a:cs typeface="Times New Roman" pitchFamily="18" charset="0"/>
              </a:rPr>
              <a:t>Câu</a:t>
            </a:r>
            <a:r>
              <a:rPr lang="en-US" sz="2800" b="1" dirty="0">
                <a:solidFill>
                  <a:srgbClr val="0000CC"/>
                </a:solidFill>
                <a:latin typeface="Times New Roman" pitchFamily="18" charset="0"/>
                <a:cs typeface="Times New Roman" pitchFamily="18" charset="0"/>
              </a:rPr>
              <a:t> 1: </a:t>
            </a:r>
            <a:r>
              <a:rPr lang="en-US" sz="2800" b="1" dirty="0" err="1">
                <a:solidFill>
                  <a:srgbClr val="0000CC"/>
                </a:solidFill>
                <a:latin typeface="Times New Roman" pitchFamily="18" charset="0"/>
                <a:cs typeface="Times New Roman" pitchFamily="18" charset="0"/>
              </a:rPr>
              <a:t>Thảo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quả</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báo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hiệu</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vào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mùa</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bằng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cách</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nào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Cách</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dùng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từ</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đặt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câu</a:t>
            </a:r>
            <a:r>
              <a:rPr lang="en-US" sz="2800" b="1" dirty="0">
                <a:solidFill>
                  <a:srgbClr val="0000CC"/>
                </a:solidFill>
                <a:latin typeface="Times New Roman" pitchFamily="18" charset="0"/>
                <a:cs typeface="Times New Roman" pitchFamily="18" charset="0"/>
              </a:rPr>
              <a:t> ở </a:t>
            </a:r>
            <a:r>
              <a:rPr lang="en-US" sz="2800" b="1" dirty="0" err="1">
                <a:solidFill>
                  <a:srgbClr val="0000CC"/>
                </a:solidFill>
                <a:latin typeface="Times New Roman" pitchFamily="18" charset="0"/>
                <a:cs typeface="Times New Roman" pitchFamily="18" charset="0"/>
              </a:rPr>
              <a:t>đoạn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đầu</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gì</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đáng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chú</a:t>
            </a:r>
            <a:r>
              <a:rPr lang="en-US" sz="2800" b="1" dirty="0">
                <a:solidFill>
                  <a:srgbClr val="0000CC"/>
                </a:solidFill>
                <a:latin typeface="Times New Roman" pitchFamily="18" charset="0"/>
                <a:cs typeface="Times New Roman" pitchFamily="18" charset="0"/>
              </a:rPr>
              <a:t> ý?</a:t>
            </a:r>
          </a:p>
          <a:p>
            <a:pPr>
              <a:defRPr/>
            </a:pPr>
            <a:endParaRPr lang="zh-CN" altLang="en-US" sz="3200" dirty="0">
              <a:solidFill>
                <a:srgbClr val="0000FF"/>
              </a:solidFill>
              <a:latin typeface="Microsoft YaHei" panose="020B0503020204020204" pitchFamily="34" charset="-122"/>
              <a:ea typeface="Microsoft YaHei" panose="020B0503020204020204" pitchFamily="34" charset="-122"/>
            </a:endParaRPr>
          </a:p>
        </p:txBody>
      </p:sp>
      <p:sp>
        <p:nvSpPr>
          <p:cNvPr id="4" name="TextBox 3"/>
          <p:cNvSpPr txBox="1">
            <a:spLocks noChangeArrowheads="1"/>
          </p:cNvSpPr>
          <p:nvPr/>
        </p:nvSpPr>
        <p:spPr bwMode="auto">
          <a:xfrm>
            <a:off x="497477" y="1295400"/>
            <a:ext cx="814904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itchFamily="18" charset="0"/>
                <a:cs typeface="Times New Roman" pitchFamily="18" charset="0"/>
              </a:rPr>
              <a:t>Thảo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quả</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báo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hiệu</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mùa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bằng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mùi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thơm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đặc</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biệt</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quyến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rũ</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lan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xa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làm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cho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gió</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thơm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cây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cỏ</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thơm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đất</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trời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thơm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từng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nếp</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áo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nếp</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khăn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của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người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rừng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cũng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thơm</a:t>
            </a:r>
            <a:r>
              <a:rPr lang="en-US" sz="3200" dirty="0">
                <a:solidFill>
                  <a:srgbClr val="7030A0"/>
                </a:solidFill>
                <a:latin typeface="Times New Roman" pitchFamily="18" charset="0"/>
                <a:cs typeface="Times New Roman" pitchFamily="18" charset="0"/>
              </a:rPr>
              <a:t>.</a:t>
            </a:r>
          </a:p>
        </p:txBody>
      </p:sp>
      <p:sp>
        <p:nvSpPr>
          <p:cNvPr id="6" name="TextBox 5"/>
          <p:cNvSpPr txBox="1">
            <a:spLocks noChangeArrowheads="1"/>
          </p:cNvSpPr>
          <p:nvPr/>
        </p:nvSpPr>
        <p:spPr bwMode="auto">
          <a:xfrm>
            <a:off x="649877" y="3505200"/>
            <a:ext cx="814904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itchFamily="18" charset="0"/>
                <a:cs typeface="Times New Roman" pitchFamily="18" charset="0"/>
              </a:rPr>
              <a:t>Các</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từ</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hương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thơm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được</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lặp</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lặp</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lại</a:t>
            </a:r>
            <a:r>
              <a:rPr lang="en-US" sz="3200" dirty="0">
                <a:solidFill>
                  <a:srgbClr val="0000CC"/>
                </a:solidFill>
                <a:latin typeface="Times New Roman" pitchFamily="18" charset="0"/>
                <a:cs typeface="Times New Roman" pitchFamily="18" charset="0"/>
              </a:rPr>
              <a:t>. </a:t>
            </a:r>
          </a:p>
          <a:p>
            <a:r>
              <a:rPr lang="en-US" sz="3200" dirty="0" err="1">
                <a:solidFill>
                  <a:srgbClr val="0000CC"/>
                </a:solidFill>
                <a:latin typeface="Times New Roman" pitchFamily="18" charset="0"/>
                <a:cs typeface="Times New Roman" pitchFamily="18" charset="0"/>
              </a:rPr>
              <a:t>Có</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câu</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dài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câu</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ngắn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xen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lẫn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nhau</a:t>
            </a:r>
            <a:r>
              <a:rPr lang="en-US" sz="3200" dirty="0">
                <a:solidFill>
                  <a:srgbClr val="0000CC"/>
                </a:solidFill>
                <a:latin typeface="Times New Roman" pitchFamily="18" charset="0"/>
                <a:cs typeface="Times New Roman" pitchFamily="18" charset="0"/>
              </a:rPr>
              <a:t>.</a:t>
            </a:r>
          </a:p>
          <a:p>
            <a:r>
              <a:rPr lang="en-US" sz="3200" dirty="0">
                <a:solidFill>
                  <a:srgbClr val="FF0000"/>
                </a:solidFill>
                <a:latin typeface="Times New Roman" pitchFamily="18" charset="0"/>
                <a:cs typeface="Times New Roman" pitchFamily="18" charset="0"/>
                <a:sym typeface="Wingdings" pitchFamily="2" charset="2"/>
              </a:rPr>
              <a:t></a:t>
            </a:r>
            <a:r>
              <a:rPr lang="en-US" sz="3200" dirty="0" err="1">
                <a:solidFill>
                  <a:srgbClr val="FF0000"/>
                </a:solidFill>
                <a:latin typeface="Times New Roman" pitchFamily="18" charset="0"/>
                <a:cs typeface="Times New Roman" pitchFamily="18" charset="0"/>
                <a:sym typeface="Wingdings" pitchFamily="2" charset="2"/>
              </a:rPr>
              <a:t>Giúp</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tác</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giả</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nhấn</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mạnh</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được</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hương</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thơm</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đặc</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biệt</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của</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thảo</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quả</a:t>
            </a:r>
            <a:r>
              <a:rPr lang="en-US" sz="3200" dirty="0">
                <a:solidFill>
                  <a:srgbClr val="FF0000"/>
                </a:solidFill>
                <a:latin typeface="Times New Roman" pitchFamily="18" charset="0"/>
                <a:cs typeface="Times New Roman" pitchFamily="18" charset="0"/>
                <a:sym typeface="Wingdings" pitchFamily="2" charset="2"/>
              </a:rPr>
              <a:t>.</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2048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75" y="152400"/>
            <a:ext cx="9144000" cy="1064525"/>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defRPr/>
            </a:pP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Câu </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2: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Tìm</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những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chi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tiết</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cho</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thấy</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cây</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thảo</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quả</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phát</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triển</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rất</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nhanh</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a:t>
            </a:r>
            <a:endParaRPr lang="vi-VN" altLang="zh-CN" sz="3200"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endParaRPr>
          </a:p>
          <a:p>
            <a:pPr algn="r">
              <a:defRPr/>
            </a:pPr>
            <a:endParaRPr lang="zh-CN" altLang="en-US" sz="3200" dirty="0">
              <a:solidFill>
                <a:srgbClr val="0000FF"/>
              </a:solidFill>
              <a:latin typeface="Microsoft YaHei" panose="020B0503020204020204" pitchFamily="34" charset="-122"/>
              <a:ea typeface="Microsoft YaHei" panose="020B0503020204020204" pitchFamily="34" charset="-122"/>
            </a:endParaRPr>
          </a:p>
        </p:txBody>
      </p:sp>
      <p:sp>
        <p:nvSpPr>
          <p:cNvPr id="4" name="TextBox 3"/>
          <p:cNvSpPr txBox="1">
            <a:spLocks noChangeArrowheads="1"/>
          </p:cNvSpPr>
          <p:nvPr/>
        </p:nvSpPr>
        <p:spPr bwMode="auto">
          <a:xfrm>
            <a:off x="501652" y="1676400"/>
            <a:ext cx="814904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sz="3200" b="1" dirty="0">
                <a:solidFill>
                  <a:srgbClr val="6600CC"/>
                </a:solidFill>
                <a:latin typeface="Times New Roman" pitchFamily="18" charset="0"/>
                <a:cs typeface="Times New Roman" pitchFamily="18" charset="0"/>
              </a:rPr>
              <a:t> </a:t>
            </a:r>
            <a:r>
              <a:rPr lang="en-US" sz="3200" b="1" dirty="0">
                <a:solidFill>
                  <a:srgbClr val="7030A0"/>
                </a:solidFill>
                <a:latin typeface="Times New Roman" pitchFamily="18" charset="0"/>
                <a:cs typeface="Times New Roman" pitchFamily="18" charset="0"/>
              </a:rPr>
              <a:t>Qua </a:t>
            </a:r>
            <a:r>
              <a:rPr lang="en-US" sz="3200" b="1" dirty="0" err="1">
                <a:solidFill>
                  <a:srgbClr val="7030A0"/>
                </a:solidFill>
                <a:latin typeface="Times New Roman" pitchFamily="18" charset="0"/>
                <a:cs typeface="Times New Roman" pitchFamily="18" charset="0"/>
              </a:rPr>
              <a:t>một</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năm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hạt</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thảo</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quả</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đã</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thành</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cây</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Một</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năm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sau</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nữa</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mỗi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thân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lẻ</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đâm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thêm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hai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nhánh</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mới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Thoáng</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cái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thảo</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quả</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đã</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thành</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khóm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lan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tỏa</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vươn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ngọn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xòe</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lá</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lấn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chiếm</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không</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gian</a:t>
            </a:r>
            <a:r>
              <a:rPr lang="en-US" sz="3200" b="1" dirty="0">
                <a:solidFill>
                  <a:srgbClr val="7030A0"/>
                </a:solidFill>
                <a:latin typeface="Times New Roman" pitchFamily="18" charset="0"/>
                <a:cs typeface="Times New Roman" pitchFamily="18" charset="0"/>
              </a:rPr>
              <a:t>.</a:t>
            </a:r>
          </a:p>
        </p:txBody>
      </p:sp>
    </p:spTree>
    <p:extLst>
      <p:ext uri="{BB962C8B-B14F-4D97-AF65-F5344CB8AC3E}">
        <p14:creationId xmlns:p14="http://schemas.microsoft.com/office/powerpoint/2010/main" val="215904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75" y="152400"/>
            <a:ext cx="9144000" cy="1064525"/>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defRPr/>
            </a:pP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Câu </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3: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Hoa</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thảo</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quả</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nảy</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ra</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ở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đâu</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Khi</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thảo</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quả</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chín</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rừng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có</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những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nét</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gì</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đẹp</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a:t>
            </a:r>
            <a:endParaRPr lang="vi-VN" altLang="zh-CN" sz="3200"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endParaRPr>
          </a:p>
          <a:p>
            <a:pPr>
              <a:defRPr/>
            </a:pPr>
            <a:endParaRPr lang="zh-CN" altLang="en-US" sz="3200" dirty="0">
              <a:solidFill>
                <a:srgbClr val="0000FF"/>
              </a:solidFill>
              <a:latin typeface="Microsoft YaHei" panose="020B0503020204020204" pitchFamily="34" charset="-122"/>
              <a:ea typeface="Microsoft YaHei" panose="020B0503020204020204" pitchFamily="34" charset="-122"/>
            </a:endParaRPr>
          </a:p>
        </p:txBody>
      </p:sp>
      <p:sp>
        <p:nvSpPr>
          <p:cNvPr id="4" name="TextBox 3"/>
          <p:cNvSpPr txBox="1">
            <a:spLocks noChangeArrowheads="1"/>
          </p:cNvSpPr>
          <p:nvPr/>
        </p:nvSpPr>
        <p:spPr bwMode="auto">
          <a:xfrm>
            <a:off x="453025" y="1752600"/>
            <a:ext cx="8610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3200" b="1"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Hoa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thảo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quả</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nảy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dưới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gốc</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cây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kín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đáo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lặng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lẽ</a:t>
            </a:r>
            <a:endParaRPr lang="en-US" sz="3200" dirty="0">
              <a:solidFill>
                <a:srgbClr val="7030A0"/>
              </a:solidFill>
              <a:latin typeface="Times New Roman" pitchFamily="18" charset="0"/>
              <a:cs typeface="Times New Roman" pitchFamily="18" charset="0"/>
            </a:endParaRPr>
          </a:p>
        </p:txBody>
      </p:sp>
      <p:sp>
        <p:nvSpPr>
          <p:cNvPr id="6" name="TextBox 5"/>
          <p:cNvSpPr txBox="1">
            <a:spLocks noChangeArrowheads="1"/>
          </p:cNvSpPr>
          <p:nvPr/>
        </p:nvSpPr>
        <p:spPr bwMode="auto">
          <a:xfrm>
            <a:off x="457200" y="2514600"/>
            <a:ext cx="8610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3200" b="1"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Khi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thảo</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quả</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chín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dưới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đáy</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rừng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tựa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như</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đột</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ngột</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bỗng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rực</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lên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những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chùm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thảo</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quả</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đỏ</a:t>
            </a:r>
            <a:r>
              <a:rPr lang="en-US" sz="3200" dirty="0">
                <a:solidFill>
                  <a:srgbClr val="0000CC"/>
                </a:solidFill>
                <a:latin typeface="Times New Roman" pitchFamily="18" charset="0"/>
                <a:cs typeface="Times New Roman" pitchFamily="18" charset="0"/>
              </a:rPr>
              <a:t> chon </a:t>
            </a:r>
            <a:r>
              <a:rPr lang="en-US" sz="3200" dirty="0" err="1">
                <a:solidFill>
                  <a:srgbClr val="0000CC"/>
                </a:solidFill>
                <a:latin typeface="Times New Roman" pitchFamily="18" charset="0"/>
                <a:cs typeface="Times New Roman" pitchFamily="18" charset="0"/>
              </a:rPr>
              <a:t>chót</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như</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chứa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lửa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chứa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nắng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Rừng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ngập</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hương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thơm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rừng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sáng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như</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có</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lửa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hắt</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lên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từ</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dưới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đáy</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rừng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Rừng</a:t>
            </a:r>
            <a:r>
              <a:rPr lang="en-US" sz="3200" dirty="0">
                <a:solidFill>
                  <a:srgbClr val="0000CC"/>
                </a:solidFill>
                <a:latin typeface="Times New Roman" pitchFamily="18" charset="0"/>
                <a:cs typeface="Times New Roman" pitchFamily="18" charset="0"/>
              </a:rPr>
              <a:t> say </a:t>
            </a:r>
            <a:r>
              <a:rPr lang="en-US" sz="3200" dirty="0" err="1">
                <a:solidFill>
                  <a:srgbClr val="0000CC"/>
                </a:solidFill>
                <a:latin typeface="Times New Roman" pitchFamily="18" charset="0"/>
                <a:cs typeface="Times New Roman" pitchFamily="18" charset="0"/>
              </a:rPr>
              <a:t>ngây</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và</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ấm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nóng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Thảo</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quả</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như</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những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đốm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lửa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hồng</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thắp</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thêm</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nhiều</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ngọn</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lửa</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mới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nhấp</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nháy</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vui</a:t>
            </a:r>
            <a:r>
              <a:rPr lang="en-US" sz="3200" dirty="0">
                <a:solidFill>
                  <a:srgbClr val="0000CC"/>
                </a:solidFill>
                <a:latin typeface="Times New Roman" pitchFamily="18" charset="0"/>
                <a:cs typeface="Times New Roman" pitchFamily="18" charset="0"/>
              </a:rPr>
              <a:t> </a:t>
            </a:r>
            <a:r>
              <a:rPr lang="en-US" sz="3200" dirty="0" err="1">
                <a:solidFill>
                  <a:srgbClr val="0000CC"/>
                </a:solidFill>
                <a:latin typeface="Times New Roman" pitchFamily="18" charset="0"/>
                <a:cs typeface="Times New Roman" pitchFamily="18" charset="0"/>
              </a:rPr>
              <a:t>mắt</a:t>
            </a:r>
            <a:r>
              <a:rPr lang="en-US" sz="3200" dirty="0">
                <a:solidFill>
                  <a:srgbClr val="0000CC"/>
                </a:solidFill>
                <a:latin typeface="Times New Roman" pitchFamily="18" charset="0"/>
                <a:cs typeface="Times New Roman" pitchFamily="18" charset="0"/>
              </a:rPr>
              <a:t>.</a:t>
            </a:r>
          </a:p>
        </p:txBody>
      </p:sp>
    </p:spTree>
    <p:extLst>
      <p:ext uri="{BB962C8B-B14F-4D97-AF65-F5344CB8AC3E}">
        <p14:creationId xmlns:p14="http://schemas.microsoft.com/office/powerpoint/2010/main" val="51673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295400" y="1066800"/>
            <a:ext cx="2611612" cy="553998"/>
          </a:xfrm>
          <a:prstGeom prst="rect">
            <a:avLst/>
          </a:prstGeom>
          <a:noFill/>
          <a:ln w="9525">
            <a:noFill/>
            <a:miter lim="800000"/>
            <a:headEnd/>
            <a:tailEnd/>
          </a:ln>
        </p:spPr>
        <p:txBody>
          <a:bodyPr wrap="none">
            <a:spAutoFit/>
          </a:bodyPr>
          <a:lstStyle/>
          <a:p>
            <a:pPr algn="l">
              <a:spcBef>
                <a:spcPct val="20000"/>
              </a:spcBef>
            </a:pPr>
            <a:r>
              <a:rPr lang="en-US" sz="3000" b="1" u="sng" dirty="0">
                <a:solidFill>
                  <a:srgbClr val="FF0000"/>
                </a:solidFill>
                <a:latin typeface="Times New Roman" pitchFamily="18" charset="0"/>
                <a:cs typeface="Times New Roman" pitchFamily="18" charset="0"/>
              </a:rPr>
              <a:t>KHỞI ĐỘNG:</a:t>
            </a:r>
          </a:p>
        </p:txBody>
      </p:sp>
      <p:sp>
        <p:nvSpPr>
          <p:cNvPr id="10" name="5-Point Star 9"/>
          <p:cNvSpPr/>
          <p:nvPr/>
        </p:nvSpPr>
        <p:spPr>
          <a:xfrm>
            <a:off x="8191500" y="1981200"/>
            <a:ext cx="457200" cy="533400"/>
          </a:xfrm>
          <a:prstGeom prst="star5">
            <a:avLst/>
          </a:prstGeom>
          <a:solidFill>
            <a:srgbClr val="FFCCFF"/>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228600" y="3657600"/>
            <a:ext cx="457200" cy="533400"/>
          </a:xfrm>
          <a:prstGeom prst="star5">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228600" y="1981200"/>
            <a:ext cx="457200" cy="533400"/>
          </a:xfrm>
          <a:prstGeom prst="star5">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8191500" y="3523476"/>
            <a:ext cx="457200" cy="533400"/>
          </a:xfrm>
          <a:prstGeom prst="star5">
            <a:avLst/>
          </a:prstGeom>
          <a:solidFill>
            <a:srgbClr val="00B05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304800" y="5181600"/>
            <a:ext cx="457200" cy="533400"/>
          </a:xfrm>
          <a:prstGeom prst="star5">
            <a:avLst/>
          </a:prstGeom>
          <a:solidFill>
            <a:srgbClr val="C0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8382000" y="5123676"/>
            <a:ext cx="457200" cy="5334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ớp Chúng Ta Đoàn Kết - Nhạc Thiếu Nhi Có Lời.mp4">
            <a:hlinkClick r:id="" action="ppaction://media"/>
          </p:cNvPr>
          <p:cNvPicPr>
            <a:picLocks noChangeAspect="1"/>
          </p:cNvPicPr>
          <p:nvPr>
            <a:videoFile r:link="rId1"/>
            <p:extLst>
              <p:ext uri="{DAA4B4D4-6D71-4841-9C94-3DE7FCFB9230}">
                <p14:media xmlns:p14="http://schemas.microsoft.com/office/powerpoint/2010/main" r:embed="rId2">
                  <p14:trim st="25574.2096" end="19502.6341"/>
                </p14:media>
              </p:ext>
            </p:extLst>
          </p:nvPr>
        </p:nvPicPr>
        <p:blipFill>
          <a:blip r:embed="rId5"/>
          <a:stretch>
            <a:fillRect/>
          </a:stretch>
        </p:blipFill>
        <p:spPr>
          <a:xfrm>
            <a:off x="304800" y="304800"/>
            <a:ext cx="8458200" cy="6019801"/>
          </a:xfrm>
          <a:prstGeom prst="rect">
            <a:avLst/>
          </a:prstGeom>
        </p:spPr>
      </p:pic>
      <p:pic>
        <p:nvPicPr>
          <p:cNvPr id="13" name="Picture 6" descr="bird"/>
          <p:cNvPicPr>
            <a:picLocks noChangeAspect="1" noChangeArrowheads="1" noCrop="1"/>
          </p:cNvPicPr>
          <p:nvPr/>
        </p:nvPicPr>
        <p:blipFill>
          <a:blip r:embed="rId6">
            <a:lum bright="-42000" contrast="6000"/>
            <a:extLst>
              <a:ext uri="{28A0092B-C50C-407E-A947-70E740481C1C}">
                <a14:useLocalDpi xmlns:a14="http://schemas.microsoft.com/office/drawing/2010/main" val="0"/>
              </a:ext>
            </a:extLst>
          </a:blip>
          <a:srcRect/>
          <a:stretch>
            <a:fillRect/>
          </a:stretch>
        </p:blipFill>
        <p:spPr bwMode="auto">
          <a:xfrm rot="21180338">
            <a:off x="7243856" y="815741"/>
            <a:ext cx="9525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bird"/>
          <p:cNvPicPr>
            <a:picLocks noChangeAspect="1" noChangeArrowheads="1" noCrop="1"/>
          </p:cNvPicPr>
          <p:nvPr/>
        </p:nvPicPr>
        <p:blipFill>
          <a:blip r:embed="rId6" cstate="print">
            <a:lum bright="-36000"/>
            <a:extLst>
              <a:ext uri="{28A0092B-C50C-407E-A947-70E740481C1C}">
                <a14:useLocalDpi xmlns:a14="http://schemas.microsoft.com/office/drawing/2010/main" val="0"/>
              </a:ext>
            </a:extLst>
          </a:blip>
          <a:srcRect/>
          <a:stretch>
            <a:fillRect/>
          </a:stretch>
        </p:blipFill>
        <p:spPr bwMode="auto">
          <a:xfrm>
            <a:off x="228600" y="853440"/>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222525">
            <a:off x="188509" y="5676561"/>
            <a:ext cx="1287436" cy="12874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3643939" y="1767840"/>
            <a:ext cx="3810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7633378" y="5649029"/>
            <a:ext cx="1227573" cy="9820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7137564" y="1828800"/>
            <a:ext cx="3810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1319210" y="2012294"/>
            <a:ext cx="3810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3856811" y="5912374"/>
            <a:ext cx="912118" cy="72969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9" descr="bird"/>
          <p:cNvPicPr>
            <a:picLocks noChangeAspect="1" noChangeArrowheads="1" noCrop="1"/>
          </p:cNvPicPr>
          <p:nvPr/>
        </p:nvPicPr>
        <p:blipFill>
          <a:blip r:embed="rId6" cstate="print">
            <a:lum bright="-54000"/>
            <a:extLst>
              <a:ext uri="{28A0092B-C50C-407E-A947-70E740481C1C}">
                <a14:useLocalDpi xmlns:a14="http://schemas.microsoft.com/office/drawing/2010/main" val="0"/>
              </a:ext>
            </a:extLst>
          </a:blip>
          <a:srcRect/>
          <a:stretch>
            <a:fillRect/>
          </a:stretch>
        </p:blipFill>
        <p:spPr bwMode="auto">
          <a:xfrm rot="607065" flipH="1">
            <a:off x="4101171" y="1156407"/>
            <a:ext cx="1097923" cy="87833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75405" y="1125499"/>
            <a:ext cx="849086" cy="4953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67706" y="1236820"/>
            <a:ext cx="857012" cy="49992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7730" y="2360900"/>
            <a:ext cx="857012" cy="49992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1914" y="3972700"/>
            <a:ext cx="849086" cy="4953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3600" y="5892408"/>
            <a:ext cx="849086" cy="4953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3d butterfl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6663" y="5892408"/>
            <a:ext cx="849086" cy="495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sndAc>
      <p:stSnd>
        <p:snd r:embed="rId4" name="breez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par>
                                <p:cTn id="14" presetID="14" presetClass="entr" presetSubtype="1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par>
                                <p:cTn id="20" presetID="14"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par>
                          <p:cTn id="23" fill="hold">
                            <p:stCondLst>
                              <p:cond delay="500"/>
                            </p:stCondLst>
                            <p:childTnLst>
                              <p:par>
                                <p:cTn id="24" presetID="8" presetClass="emph" presetSubtype="0" repeatCount="indefinite" fill="hold" grpId="0" nodeType="afterEffect">
                                  <p:stCondLst>
                                    <p:cond delay="0"/>
                                  </p:stCondLst>
                                  <p:childTnLst>
                                    <p:animRot by="21600000">
                                      <p:cBhvr>
                                        <p:cTn id="25" dur="2000" fill="hold"/>
                                        <p:tgtEl>
                                          <p:spTgt spid="12"/>
                                        </p:tgtEl>
                                        <p:attrNameLst>
                                          <p:attrName>r</p:attrName>
                                        </p:attrNameLst>
                                      </p:cBhvr>
                                    </p:animRot>
                                  </p:childTnLst>
                                </p:cTn>
                              </p:par>
                              <p:par>
                                <p:cTn id="26" presetID="8" presetClass="emph" presetSubtype="0" repeatCount="indefinite" fill="hold" grpId="0" nodeType="withEffect">
                                  <p:stCondLst>
                                    <p:cond delay="0"/>
                                  </p:stCondLst>
                                  <p:childTnLst>
                                    <p:animRot by="21600000">
                                      <p:cBhvr>
                                        <p:cTn id="27" dur="2000" fill="hold"/>
                                        <p:tgtEl>
                                          <p:spTgt spid="11"/>
                                        </p:tgtEl>
                                        <p:attrNameLst>
                                          <p:attrName>r</p:attrName>
                                        </p:attrNameLst>
                                      </p:cBhvr>
                                    </p:animRot>
                                  </p:childTnLst>
                                </p:cTn>
                              </p:par>
                              <p:par>
                                <p:cTn id="28" presetID="8" presetClass="emph" presetSubtype="0" repeatCount="indefinite" fill="hold" grpId="0" nodeType="withEffect">
                                  <p:stCondLst>
                                    <p:cond delay="0"/>
                                  </p:stCondLst>
                                  <p:childTnLst>
                                    <p:animRot by="21600000">
                                      <p:cBhvr>
                                        <p:cTn id="29" dur="2000" fill="hold"/>
                                        <p:tgtEl>
                                          <p:spTgt spid="17"/>
                                        </p:tgtEl>
                                        <p:attrNameLst>
                                          <p:attrName>r</p:attrName>
                                        </p:attrNameLst>
                                      </p:cBhvr>
                                    </p:animRot>
                                  </p:childTnLst>
                                </p:cTn>
                              </p:par>
                              <p:par>
                                <p:cTn id="30" presetID="8" presetClass="emph" presetSubtype="0" repeatCount="indefinite" fill="hold" grpId="0" nodeType="withEffect">
                                  <p:stCondLst>
                                    <p:cond delay="0"/>
                                  </p:stCondLst>
                                  <p:childTnLst>
                                    <p:animRot by="21600000">
                                      <p:cBhvr>
                                        <p:cTn id="31" dur="2000" fill="hold"/>
                                        <p:tgtEl>
                                          <p:spTgt spid="14"/>
                                        </p:tgtEl>
                                        <p:attrNameLst>
                                          <p:attrName>r</p:attrName>
                                        </p:attrNameLst>
                                      </p:cBhvr>
                                    </p:animRot>
                                  </p:childTnLst>
                                </p:cTn>
                              </p:par>
                              <p:par>
                                <p:cTn id="32" presetID="8" presetClass="emph" presetSubtype="0" repeatCount="indefinite" fill="hold" grpId="0" nodeType="withEffect">
                                  <p:stCondLst>
                                    <p:cond delay="0"/>
                                  </p:stCondLst>
                                  <p:childTnLst>
                                    <p:animRot by="21600000">
                                      <p:cBhvr>
                                        <p:cTn id="33" dur="2000" fill="hold"/>
                                        <p:tgtEl>
                                          <p:spTgt spid="18"/>
                                        </p:tgtEl>
                                        <p:attrNameLst>
                                          <p:attrName>r</p:attrName>
                                        </p:attrNameLst>
                                      </p:cBhvr>
                                    </p:animRot>
                                  </p:childTnLst>
                                </p:cTn>
                              </p:par>
                              <p:par>
                                <p:cTn id="34" presetID="8" presetClass="emph" presetSubtype="0" repeatCount="indefinite" fill="hold" grpId="0" nodeType="withEffect">
                                  <p:stCondLst>
                                    <p:cond delay="0"/>
                                  </p:stCondLst>
                                  <p:childTnLst>
                                    <p:animRot by="21600000">
                                      <p:cBhvr>
                                        <p:cTn id="35" dur="2000" fill="hold"/>
                                        <p:tgtEl>
                                          <p:spTgt spid="10"/>
                                        </p:tgtEl>
                                        <p:attrNameLst>
                                          <p:attrName>r</p:attrName>
                                        </p:attrNameLst>
                                      </p:cBhvr>
                                    </p:animRot>
                                  </p:childTnLst>
                                </p:cTn>
                              </p:par>
                              <p:par>
                                <p:cTn id="36" presetID="4" presetClass="entr" presetSubtype="16"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box(in)">
                                      <p:cBhvr>
                                        <p:cTn id="38" dur="500"/>
                                        <p:tgtEl>
                                          <p:spTgt spid="25"/>
                                        </p:tgtEl>
                                      </p:cBhvr>
                                    </p:animEffect>
                                  </p:childTnLst>
                                </p:cTn>
                              </p:par>
                              <p:par>
                                <p:cTn id="39" presetID="4" presetClass="entr" presetSubtype="16"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ox(in)">
                                      <p:cBhvr>
                                        <p:cTn id="41" dur="500"/>
                                        <p:tgtEl>
                                          <p:spTgt spid="26"/>
                                        </p:tgtEl>
                                      </p:cBhvr>
                                    </p:animEffect>
                                  </p:childTnLst>
                                </p:cTn>
                              </p:par>
                              <p:par>
                                <p:cTn id="42" presetID="4" presetClass="entr" presetSubtype="16"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box(in)">
                                      <p:cBhvr>
                                        <p:cTn id="44" dur="500"/>
                                        <p:tgtEl>
                                          <p:spTgt spid="27"/>
                                        </p:tgtEl>
                                      </p:cBhvr>
                                    </p:animEffect>
                                  </p:childTnLst>
                                </p:cTn>
                              </p:par>
                              <p:par>
                                <p:cTn id="45" presetID="4" presetClass="entr" presetSubtype="16"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ox(in)">
                                      <p:cBhvr>
                                        <p:cTn id="47" dur="500"/>
                                        <p:tgtEl>
                                          <p:spTgt spid="28"/>
                                        </p:tgtEl>
                                      </p:cBhvr>
                                    </p:animEffect>
                                  </p:childTnLst>
                                </p:cTn>
                              </p:par>
                              <p:par>
                                <p:cTn id="48" presetID="4" presetClass="entr" presetSubtype="16" fill="hold"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box(in)">
                                      <p:cBhvr>
                                        <p:cTn id="50" dur="500"/>
                                        <p:tgtEl>
                                          <p:spTgt spid="29"/>
                                        </p:tgtEl>
                                      </p:cBhvr>
                                    </p:animEffect>
                                  </p:childTnLst>
                                </p:cTn>
                              </p:par>
                              <p:par>
                                <p:cTn id="51" presetID="4" presetClass="entr" presetSubtype="16"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box(in)">
                                      <p:cBhvr>
                                        <p:cTn id="5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2"/>
                    </p:tgtEl>
                  </p:cond>
                </p:stCondLst>
                <p:endSync evt="end" delay="0">
                  <p:rtn val="all"/>
                </p:endSync>
                <p:childTnLst>
                  <p:par>
                    <p:cTn id="55" fill="hold">
                      <p:stCondLst>
                        <p:cond delay="0"/>
                      </p:stCondLst>
                      <p:childTnLst>
                        <p:par>
                          <p:cTn id="56" fill="hold">
                            <p:stCondLst>
                              <p:cond delay="0"/>
                            </p:stCondLst>
                            <p:childTnLst>
                              <p:par>
                                <p:cTn id="57" presetID="2" presetClass="mediacall" presetSubtype="0" fill="hold" nodeType="clickEffect">
                                  <p:stCondLst>
                                    <p:cond delay="0"/>
                                  </p:stCondLst>
                                  <p:childTnLst>
                                    <p:cmd type="call" cmd="togglePause">
                                      <p:cBhvr>
                                        <p:cTn id="58" dur="1" fill="hold"/>
                                        <p:tgtEl>
                                          <p:spTgt spid="2"/>
                                        </p:tgtEl>
                                      </p:cBhvr>
                                    </p:cmd>
                                  </p:childTnLst>
                                </p:cTn>
                              </p:par>
                            </p:childTnLst>
                          </p:cTn>
                        </p:par>
                      </p:childTnLst>
                    </p:cTn>
                  </p:par>
                </p:childTnLst>
              </p:cTn>
              <p:nextCondLst>
                <p:cond evt="onClick" delay="0">
                  <p:tgtEl>
                    <p:spTgt spid="2"/>
                  </p:tgtEl>
                </p:cond>
              </p:nextCondLst>
            </p:seq>
            <p:video>
              <p:cMediaNode vol="80000">
                <p:cTn id="59" fill="hold" display="0">
                  <p:stCondLst>
                    <p:cond delay="indefinite"/>
                  </p:stCondLst>
                </p:cTn>
                <p:tgtEl>
                  <p:spTgt spid="2"/>
                </p:tgtEl>
              </p:cMediaNode>
            </p:video>
          </p:childTnLst>
        </p:cTn>
      </p:par>
    </p:tnLst>
    <p:bldLst>
      <p:bldP spid="10" grpId="0" animBg="1"/>
      <p:bldP spid="11" grpId="0" animBg="1"/>
      <p:bldP spid="12" grpId="0" animBg="1"/>
      <p:bldP spid="14"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Hoa thao qua[1]"/>
          <p:cNvPicPr>
            <a:picLocks noChangeAspect="1" noChangeArrowheads="1"/>
          </p:cNvPicPr>
          <p:nvPr/>
        </p:nvPicPr>
        <p:blipFill>
          <a:blip r:embed="rId2">
            <a:lum bright="-8000" contrast="42000"/>
            <a:extLst>
              <a:ext uri="{28A0092B-C50C-407E-A947-70E740481C1C}">
                <a14:useLocalDpi xmlns:a14="http://schemas.microsoft.com/office/drawing/2010/main" val="0"/>
              </a:ext>
            </a:extLst>
          </a:blip>
          <a:srcRect/>
          <a:stretch>
            <a:fillRect/>
          </a:stretch>
        </p:blipFill>
        <p:spPr bwMode="auto">
          <a:xfrm>
            <a:off x="152400" y="1232770"/>
            <a:ext cx="4178514" cy="4045908"/>
          </a:xfrm>
          <a:prstGeom prst="rect">
            <a:avLst/>
          </a:prstGeom>
          <a:noFill/>
          <a:ln w="5715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C:\Users\linhdang\Desktop\thao qu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182666"/>
            <a:ext cx="4286250" cy="4096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71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ChangeArrowheads="1"/>
          </p:cNvSpPr>
          <p:nvPr/>
        </p:nvSpPr>
        <p:spPr bwMode="auto">
          <a:xfrm>
            <a:off x="1409700" y="393366"/>
            <a:ext cx="6324600" cy="461665"/>
          </a:xfrm>
          <a:prstGeom prst="rect">
            <a:avLst/>
          </a:prstGeom>
          <a:solidFill>
            <a:srgbClr val="00990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400" b="1" dirty="0">
                <a:solidFill>
                  <a:srgbClr val="FFFF00"/>
                </a:solidFill>
                <a:latin typeface="Times New Roman" pitchFamily="18" charset="0"/>
              </a:rPr>
              <a:t>GIÁO DỤC BẢO VỆ MÔI TRƯỜNG</a:t>
            </a:r>
          </a:p>
        </p:txBody>
      </p:sp>
      <p:pic>
        <p:nvPicPr>
          <p:cNvPr id="16" name="Picture 3" descr="C:\Users\linhdang\Desktop\Chayrung232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667000"/>
            <a:ext cx="3535680" cy="25412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Users\linhdang\Desktop\tải xuố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 y="2667000"/>
            <a:ext cx="3444240" cy="254124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981200" y="1371600"/>
            <a:ext cx="6894036" cy="861774"/>
          </a:xfrm>
          <a:prstGeom prst="rect">
            <a:avLst/>
          </a:prstGeom>
          <a:noFill/>
        </p:spPr>
        <p:txBody>
          <a:bodyPr wrap="square" rtlCol="0">
            <a:spAutoFit/>
          </a:bodyPr>
          <a:lstStyle/>
          <a:p>
            <a:r>
              <a:rPr lang="en-US" sz="5000" b="1" dirty="0" err="1">
                <a:solidFill>
                  <a:srgbClr val="FF0000"/>
                </a:solidFill>
                <a:latin typeface="Times New Roman" pitchFamily="18" charset="0"/>
                <a:cs typeface="Times New Roman" pitchFamily="18" charset="0"/>
              </a:rPr>
              <a:t>Không</a:t>
            </a:r>
            <a:r>
              <a:rPr lang="en-US" sz="5000" b="1" dirty="0">
                <a:solidFill>
                  <a:srgbClr val="FF0000"/>
                </a:solidFill>
                <a:latin typeface="Times New Roman" pitchFamily="18" charset="0"/>
                <a:cs typeface="Times New Roman" pitchFamily="18" charset="0"/>
              </a:rPr>
              <a:t> </a:t>
            </a:r>
            <a:r>
              <a:rPr lang="en-US" sz="5000" b="1" dirty="0" err="1">
                <a:solidFill>
                  <a:srgbClr val="FF0000"/>
                </a:solidFill>
                <a:latin typeface="Times New Roman" pitchFamily="18" charset="0"/>
                <a:cs typeface="Times New Roman" pitchFamily="18" charset="0"/>
              </a:rPr>
              <a:t>nên</a:t>
            </a:r>
            <a:r>
              <a:rPr lang="en-US" sz="5000" b="1" dirty="0">
                <a:solidFill>
                  <a:srgbClr val="FF0000"/>
                </a:solidFill>
                <a:latin typeface="Times New Roman" pitchFamily="18" charset="0"/>
                <a:cs typeface="Times New Roman" pitchFamily="18" charset="0"/>
              </a:rPr>
              <a:t> </a:t>
            </a:r>
            <a:r>
              <a:rPr lang="en-US" sz="5000" b="1" dirty="0" err="1">
                <a:solidFill>
                  <a:srgbClr val="FF0000"/>
                </a:solidFill>
                <a:latin typeface="Times New Roman" pitchFamily="18" charset="0"/>
                <a:cs typeface="Times New Roman" pitchFamily="18" charset="0"/>
              </a:rPr>
              <a:t>làm</a:t>
            </a:r>
            <a:endParaRPr lang="en-US" sz="5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68973409"/>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lick.wav"/>
          </p:stSnd>
        </p:sndAc>
      </p:transition>
    </mc:Choice>
    <mc:Fallback xmlns="">
      <p:transition spd="slow">
        <p:sndAc>
          <p:stSnd>
            <p:snd r:embed="rId9"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linhdang\Desktop\images.jpg">
            <a:extLst>
              <a:ext uri="{FF2B5EF4-FFF2-40B4-BE49-F238E27FC236}">
                <a16:creationId xmlns:a16="http://schemas.microsoft.com/office/drawing/2014/main" xmlns="" id="{04148B9E-EDE8-419D-675C-F2B166EFEB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 r="-1" b="-1"/>
          <a:stretch/>
        </p:blipFill>
        <p:spPr bwMode="auto">
          <a:xfrm>
            <a:off x="20" y="10"/>
            <a:ext cx="4571980"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linhdang\Desktop\IMG_8959.jpg">
            <a:extLst>
              <a:ext uri="{FF2B5EF4-FFF2-40B4-BE49-F238E27FC236}">
                <a16:creationId xmlns:a16="http://schemas.microsoft.com/office/drawing/2014/main" xmlns="" id="{7E95E22A-F208-DD69-141B-F2A1BDB284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572000" y="10"/>
            <a:ext cx="4572000" cy="3428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linhdang\Desktop\170222_BVR.jpg">
            <a:extLst>
              <a:ext uri="{FF2B5EF4-FFF2-40B4-BE49-F238E27FC236}">
                <a16:creationId xmlns:a16="http://schemas.microsoft.com/office/drawing/2014/main" xmlns="" id="{29CF7735-31A2-5894-B901-074E5D6AB3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8" r="11046"/>
          <a:stretch/>
        </p:blipFill>
        <p:spPr bwMode="auto">
          <a:xfrm>
            <a:off x="20" y="3429000"/>
            <a:ext cx="457198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linhdang\Desktop\1614011_-_copy_ebmv.jpg">
            <a:extLst>
              <a:ext uri="{FF2B5EF4-FFF2-40B4-BE49-F238E27FC236}">
                <a16:creationId xmlns:a16="http://schemas.microsoft.com/office/drawing/2014/main" xmlns="" id="{B0B3BF4A-B564-694F-A0BE-DBDD52CF55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138" r="7196"/>
          <a:stretch/>
        </p:blipFill>
        <p:spPr bwMode="auto">
          <a:xfrm>
            <a:off x="4572000" y="3429000"/>
            <a:ext cx="4572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B497CCB5-5FC2-473C-AFCC-2430CEF1DF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885915" y="2164437"/>
            <a:ext cx="3372170" cy="2529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8">
            <a:extLst>
              <a:ext uri="{FF2B5EF4-FFF2-40B4-BE49-F238E27FC236}">
                <a16:creationId xmlns:a16="http://schemas.microsoft.com/office/drawing/2014/main" xmlns="" id="{65CF537A-8ADC-5C52-583A-32D490A23B5A}"/>
              </a:ext>
            </a:extLst>
          </p:cNvPr>
          <p:cNvSpPr txBox="1"/>
          <p:nvPr/>
        </p:nvSpPr>
        <p:spPr>
          <a:xfrm>
            <a:off x="2590800" y="2571851"/>
            <a:ext cx="3795257" cy="1345720"/>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6000" b="1" kern="1200" dirty="0" err="1">
                <a:solidFill>
                  <a:srgbClr val="FF0000"/>
                </a:solidFill>
                <a:latin typeface="+mj-lt"/>
                <a:ea typeface="+mj-ea"/>
                <a:cs typeface="+mj-cs"/>
              </a:rPr>
              <a:t>Nên</a:t>
            </a:r>
            <a:r>
              <a:rPr lang="en-US" sz="6000" b="1" kern="1200" dirty="0">
                <a:solidFill>
                  <a:srgbClr val="FF0000"/>
                </a:solidFill>
                <a:latin typeface="+mj-lt"/>
                <a:ea typeface="+mj-ea"/>
                <a:cs typeface="+mj-cs"/>
              </a:rPr>
              <a:t> </a:t>
            </a:r>
            <a:r>
              <a:rPr lang="en-US" sz="6000" b="1" kern="1200" dirty="0" err="1">
                <a:solidFill>
                  <a:srgbClr val="FF0000"/>
                </a:solidFill>
                <a:latin typeface="+mj-lt"/>
                <a:ea typeface="+mj-ea"/>
                <a:cs typeface="+mj-cs"/>
              </a:rPr>
              <a:t>làm</a:t>
            </a:r>
            <a:endParaRPr lang="en-US" sz="6000" b="1" kern="1200" dirty="0">
              <a:solidFill>
                <a:srgbClr val="FF0000"/>
              </a:solidFill>
              <a:latin typeface="+mj-lt"/>
              <a:ea typeface="+mj-ea"/>
              <a:cs typeface="+mj-cs"/>
            </a:endParaRPr>
          </a:p>
        </p:txBody>
      </p:sp>
      <p:sp>
        <p:nvSpPr>
          <p:cNvPr id="13" name="Frame 12">
            <a:extLst>
              <a:ext uri="{FF2B5EF4-FFF2-40B4-BE49-F238E27FC236}">
                <a16:creationId xmlns:a16="http://schemas.microsoft.com/office/drawing/2014/main" xmlns="" id="{599C8C75-BFDF-44E7-A028-EEB5EDD588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447277" y="1835459"/>
            <a:ext cx="4249446" cy="3187083"/>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1660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p:cNvSpPr txBox="1">
            <a:spLocks noChangeArrowheads="1"/>
          </p:cNvSpPr>
          <p:nvPr/>
        </p:nvSpPr>
        <p:spPr bwMode="auto">
          <a:xfrm>
            <a:off x="838200" y="1218609"/>
            <a:ext cx="5877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fontAlgn="base">
              <a:spcBef>
                <a:spcPct val="50000"/>
              </a:spcBef>
              <a:spcAft>
                <a:spcPct val="0"/>
              </a:spcAft>
            </a:pPr>
            <a:r>
              <a:rPr lang="en-US" altLang="x-none" sz="3600" b="1" dirty="0">
                <a:solidFill>
                  <a:srgbClr val="0B1608"/>
                </a:solidFill>
                <a:latin typeface="Times New Roman" pitchFamily="18" charset="0"/>
                <a:cs typeface="Times New Roman" pitchFamily="18" charset="0"/>
                <a:sym typeface="+mn-ea"/>
              </a:rPr>
              <a:t>NỘI DUNG BÀI:</a:t>
            </a:r>
            <a:endParaRPr lang="vi-VN" altLang="x-none" sz="3600" b="1" dirty="0">
              <a:solidFill>
                <a:srgbClr val="4E3B30"/>
              </a:solidFill>
              <a:latin typeface="Times New Roman" panose="02020603050405020304" pitchFamily="18" charset="0"/>
              <a:cs typeface="Times New Roman" panose="02020603050405020304" pitchFamily="18" charset="0"/>
              <a:sym typeface="+mn-ea"/>
            </a:endParaRPr>
          </a:p>
        </p:txBody>
      </p:sp>
      <p:sp>
        <p:nvSpPr>
          <p:cNvPr id="2" name="Horizontal Scroll 1"/>
          <p:cNvSpPr/>
          <p:nvPr/>
        </p:nvSpPr>
        <p:spPr>
          <a:xfrm>
            <a:off x="1" y="2101488"/>
            <a:ext cx="9096734" cy="3156311"/>
          </a:xfrm>
          <a:prstGeom prst="horizontalScroll">
            <a:avLst/>
          </a:prstGeom>
          <a:solidFill>
            <a:srgbClr val="B5F9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Bài</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cho</a:t>
            </a:r>
            <a:r>
              <a:rPr lang="en-US" sz="4000" b="1" dirty="0">
                <a:solidFill>
                  <a:srgbClr val="0000CC"/>
                </a:solidFill>
                <a:latin typeface="Times New Roman" pitchFamily="18" charset="0"/>
                <a:cs typeface="Times New Roman" pitchFamily="18" charset="0"/>
              </a:rPr>
              <a:t> ta </a:t>
            </a:r>
            <a:r>
              <a:rPr lang="en-US" sz="4000" b="1" dirty="0" err="1">
                <a:solidFill>
                  <a:srgbClr val="0000CC"/>
                </a:solidFill>
                <a:latin typeface="Times New Roman" pitchFamily="18" charset="0"/>
                <a:cs typeface="Times New Roman" pitchFamily="18" charset="0"/>
              </a:rPr>
              <a:t>thấy</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vẻ</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đẹp</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hương</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thơm</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đặc</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biệt</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sự</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sinh</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sôi</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phát</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triển</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nhanh</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đến</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bất</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ngờ</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của</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thảo</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quả</a:t>
            </a:r>
            <a:endParaRPr lang="en-US" sz="4000" b="1" dirty="0">
              <a:solidFill>
                <a:srgbClr val="0000CC"/>
              </a:solidFill>
              <a:latin typeface="Times New Roman" pitchFamily="18" charset="0"/>
              <a:cs typeface="Times New Roman" pitchFamily="18" charset="0"/>
            </a:endParaRPr>
          </a:p>
        </p:txBody>
      </p:sp>
      <p:pic>
        <p:nvPicPr>
          <p:cNvPr id="10" name="图片 5">
            <a:extLst>
              <a:ext uri="{FF2B5EF4-FFF2-40B4-BE49-F238E27FC236}">
                <a16:creationId xmlns:a16="http://schemas.microsoft.com/office/drawing/2014/main" xmlns="" id="{7484A494-8DA0-461A-8B62-DEFB46ED7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842" y="4919405"/>
            <a:ext cx="2619893" cy="1907395"/>
          </a:xfrm>
          <a:prstGeom prst="rect">
            <a:avLst/>
          </a:prstGeom>
        </p:spPr>
      </p:pic>
    </p:spTree>
    <p:extLst>
      <p:ext uri="{BB962C8B-B14F-4D97-AF65-F5344CB8AC3E}">
        <p14:creationId xmlns:p14="http://schemas.microsoft.com/office/powerpoint/2010/main" val="66129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Box 5"/>
          <p:cNvSpPr txBox="1">
            <a:spLocks noChangeArrowheads="1"/>
          </p:cNvSpPr>
          <p:nvPr/>
        </p:nvSpPr>
        <p:spPr bwMode="auto">
          <a:xfrm>
            <a:off x="838200" y="1218609"/>
            <a:ext cx="5877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fontAlgn="base">
              <a:spcBef>
                <a:spcPct val="50000"/>
              </a:spcBef>
              <a:spcAft>
                <a:spcPct val="0"/>
              </a:spcAft>
            </a:pPr>
            <a:r>
              <a:rPr lang="en-US" altLang="x-none" sz="3600" b="1" dirty="0">
                <a:solidFill>
                  <a:srgbClr val="0B1608"/>
                </a:solidFill>
                <a:latin typeface="Times New Roman" pitchFamily="18" charset="0"/>
                <a:cs typeface="Times New Roman" pitchFamily="18" charset="0"/>
                <a:sym typeface="+mn-ea"/>
              </a:rPr>
              <a:t>NỘI DUNG BÀI:</a:t>
            </a:r>
            <a:endParaRPr lang="vi-VN" altLang="x-none" sz="3600" b="1" dirty="0">
              <a:solidFill>
                <a:srgbClr val="4E3B30"/>
              </a:solidFill>
              <a:latin typeface="Times New Roman" panose="02020603050405020304" pitchFamily="18" charset="0"/>
              <a:cs typeface="Times New Roman" panose="02020603050405020304" pitchFamily="18" charset="0"/>
              <a:sym typeface="+mn-ea"/>
            </a:endParaRPr>
          </a:p>
        </p:txBody>
      </p:sp>
      <p:sp>
        <p:nvSpPr>
          <p:cNvPr id="2" name="Horizontal Scroll 1"/>
          <p:cNvSpPr/>
          <p:nvPr/>
        </p:nvSpPr>
        <p:spPr>
          <a:xfrm>
            <a:off x="1" y="2101488"/>
            <a:ext cx="9096734" cy="3156311"/>
          </a:xfrm>
          <a:prstGeom prst="horizontalScroll">
            <a:avLst/>
          </a:prstGeom>
          <a:solidFill>
            <a:srgbClr val="B5F9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00CC"/>
                </a:solidFill>
                <a:latin typeface="Times New Roman" pitchFamily="18" charset="0"/>
                <a:cs typeface="Times New Roman" pitchFamily="18" charset="0"/>
              </a:rPr>
              <a:t>Vẻ</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đẹp</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và</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sự</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sinh</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sôi</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của</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rừng</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thảo</a:t>
            </a:r>
            <a:r>
              <a:rPr lang="en-US" sz="4000" b="1" dirty="0">
                <a:solidFill>
                  <a:srgbClr val="0000CC"/>
                </a:solidFill>
                <a:latin typeface="Times New Roman" pitchFamily="18" charset="0"/>
                <a:cs typeface="Times New Roman" pitchFamily="18" charset="0"/>
              </a:rPr>
              <a:t> </a:t>
            </a:r>
            <a:r>
              <a:rPr lang="en-US" sz="4000" b="1" dirty="0" err="1">
                <a:solidFill>
                  <a:srgbClr val="0000CC"/>
                </a:solidFill>
                <a:latin typeface="Times New Roman" pitchFamily="18" charset="0"/>
                <a:cs typeface="Times New Roman" pitchFamily="18" charset="0"/>
              </a:rPr>
              <a:t>quả</a:t>
            </a:r>
            <a:r>
              <a:rPr lang="en-US" sz="4000" b="1" dirty="0">
                <a:solidFill>
                  <a:srgbClr val="0000CC"/>
                </a:solidFill>
                <a:latin typeface="Times New Roman" pitchFamily="18" charset="0"/>
                <a:cs typeface="Times New Roman" pitchFamily="18" charset="0"/>
              </a:rPr>
              <a:t>.</a:t>
            </a:r>
          </a:p>
        </p:txBody>
      </p:sp>
      <p:pic>
        <p:nvPicPr>
          <p:cNvPr id="10" name="图片 5">
            <a:extLst>
              <a:ext uri="{FF2B5EF4-FFF2-40B4-BE49-F238E27FC236}">
                <a16:creationId xmlns:a16="http://schemas.microsoft.com/office/drawing/2014/main" xmlns="" id="{7484A494-8DA0-461A-8B62-DEFB46ED7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842" y="4919405"/>
            <a:ext cx="2619893" cy="1907395"/>
          </a:xfrm>
          <a:prstGeom prst="rect">
            <a:avLst/>
          </a:prstGeom>
        </p:spPr>
      </p:pic>
    </p:spTree>
    <p:extLst>
      <p:ext uri="{BB962C8B-B14F-4D97-AF65-F5344CB8AC3E}">
        <p14:creationId xmlns:p14="http://schemas.microsoft.com/office/powerpoint/2010/main" val="2664698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8"/>
          <p:cNvSpPr txBox="1">
            <a:spLocks noChangeArrowheads="1"/>
          </p:cNvSpPr>
          <p:nvPr/>
        </p:nvSpPr>
        <p:spPr bwMode="auto">
          <a:xfrm>
            <a:off x="4122222" y="2935130"/>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eaLnBrk="0" fontAlgn="base" hangingPunct="0">
              <a:spcBef>
                <a:spcPct val="0"/>
              </a:spcBef>
              <a:spcAft>
                <a:spcPct val="0"/>
              </a:spcAft>
              <a:defRPr>
                <a:solidFill>
                  <a:schemeClr val="tx1"/>
                </a:solidFill>
                <a:latin typeface="Trebuchet MS" pitchFamily="34" charset="0"/>
              </a:defRPr>
            </a:lvl6pPr>
            <a:lvl7pPr marL="2971800" indent="-228600" defTabSz="457200" eaLnBrk="0" fontAlgn="base" hangingPunct="0">
              <a:spcBef>
                <a:spcPct val="0"/>
              </a:spcBef>
              <a:spcAft>
                <a:spcPct val="0"/>
              </a:spcAft>
              <a:defRPr>
                <a:solidFill>
                  <a:schemeClr val="tx1"/>
                </a:solidFill>
                <a:latin typeface="Trebuchet MS" pitchFamily="34" charset="0"/>
              </a:defRPr>
            </a:lvl7pPr>
            <a:lvl8pPr marL="3429000" indent="-228600" defTabSz="457200" eaLnBrk="0" fontAlgn="base" hangingPunct="0">
              <a:spcBef>
                <a:spcPct val="0"/>
              </a:spcBef>
              <a:spcAft>
                <a:spcPct val="0"/>
              </a:spcAft>
              <a:defRPr>
                <a:solidFill>
                  <a:schemeClr val="tx1"/>
                </a:solidFill>
                <a:latin typeface="Trebuchet MS" pitchFamily="34" charset="0"/>
              </a:defRPr>
            </a:lvl8pPr>
            <a:lvl9pPr marL="3886200" indent="-228600" defTabSz="457200" eaLnBrk="0" fontAlgn="base" hangingPunct="0">
              <a:spcBef>
                <a:spcPct val="0"/>
              </a:spcBef>
              <a:spcAft>
                <a:spcPct val="0"/>
              </a:spcAft>
              <a:defRPr>
                <a:solidFill>
                  <a:schemeClr val="tx1"/>
                </a:solidFill>
                <a:latin typeface="Trebuchet MS" pitchFamily="34" charset="0"/>
              </a:defRPr>
            </a:lvl9pPr>
          </a:lstStyle>
          <a:p>
            <a:endParaRPr lang="en-US" sz="360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9462" name="Rectangle 2"/>
          <p:cNvSpPr>
            <a:spLocks noChangeArrowheads="1"/>
          </p:cNvSpPr>
          <p:nvPr/>
        </p:nvSpPr>
        <p:spPr bwMode="auto">
          <a:xfrm>
            <a:off x="755848" y="3431145"/>
            <a:ext cx="7848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spcBef>
                <a:spcPct val="50000"/>
              </a:spcBef>
            </a:pPr>
            <a:r>
              <a:rPr lang="en-US" altLang="en-US" sz="2000" b="1">
                <a:solidFill>
                  <a:prstClr val="black"/>
                </a:solidFill>
                <a:latin typeface="Times New Roman" pitchFamily="18" charset="0"/>
                <a:cs typeface="Times New Roman" pitchFamily="18" charset="0"/>
              </a:rPr>
              <a:t>	</a:t>
            </a:r>
          </a:p>
        </p:txBody>
      </p:sp>
      <p:sp>
        <p:nvSpPr>
          <p:cNvPr id="7" name="Rectangle 5"/>
          <p:cNvSpPr>
            <a:spLocks noChangeArrowheads="1"/>
          </p:cNvSpPr>
          <p:nvPr/>
        </p:nvSpPr>
        <p:spPr bwMode="auto">
          <a:xfrm>
            <a:off x="3426808" y="468007"/>
            <a:ext cx="22506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fontAlgn="base" hangingPunct="0">
              <a:spcBef>
                <a:spcPct val="0"/>
              </a:spcBef>
              <a:spcAft>
                <a:spcPct val="0"/>
              </a:spcAft>
            </a:pPr>
            <a:r>
              <a:rPr lang="en-US" sz="3200" b="1" dirty="0">
                <a:solidFill>
                  <a:srgbClr val="FD5C0C"/>
                </a:solidFill>
                <a:latin typeface="Times New Roman" pitchFamily="18" charset="0"/>
              </a:rPr>
              <a:t>   </a:t>
            </a:r>
            <a:r>
              <a:rPr lang="en-US" sz="3200" b="1" dirty="0">
                <a:solidFill>
                  <a:srgbClr val="000000"/>
                </a:solidFill>
                <a:latin typeface="Times New Roman" pitchFamily="18" charset="0"/>
              </a:rPr>
              <a:t>Tập đọc</a:t>
            </a:r>
          </a:p>
        </p:txBody>
      </p:sp>
      <p:sp>
        <p:nvSpPr>
          <p:cNvPr id="8" name="TextBox 31"/>
          <p:cNvSpPr txBox="1">
            <a:spLocks noChangeArrowheads="1"/>
          </p:cNvSpPr>
          <p:nvPr/>
        </p:nvSpPr>
        <p:spPr bwMode="auto">
          <a:xfrm>
            <a:off x="899603" y="1583791"/>
            <a:ext cx="3824797" cy="646331"/>
          </a:xfrm>
          <a:prstGeom prst="rect">
            <a:avLst/>
          </a:prstGeom>
          <a:solidFill>
            <a:srgbClr val="00B0F0"/>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3600" b="1" dirty="0">
                <a:solidFill>
                  <a:srgbClr val="FFFF00"/>
                </a:solidFill>
                <a:latin typeface="Times New Roman" pitchFamily="18" charset="0"/>
                <a:cs typeface="Times New Roman" pitchFamily="18" charset="0"/>
              </a:rPr>
              <a:t>* </a:t>
            </a:r>
            <a:r>
              <a:rPr lang="en-US" altLang="en-US" sz="3600" b="1" dirty="0" err="1">
                <a:solidFill>
                  <a:srgbClr val="FFFF00"/>
                </a:solidFill>
                <a:latin typeface="Times New Roman" pitchFamily="18" charset="0"/>
                <a:cs typeface="Times New Roman" pitchFamily="18" charset="0"/>
              </a:rPr>
              <a:t>Kiểm</a:t>
            </a:r>
            <a:r>
              <a:rPr lang="en-US" altLang="en-US" sz="3600" b="1" dirty="0">
                <a:solidFill>
                  <a:srgbClr val="FFFF00"/>
                </a:solidFill>
                <a:latin typeface="Times New Roman" pitchFamily="18" charset="0"/>
                <a:cs typeface="Times New Roman" pitchFamily="18" charset="0"/>
              </a:rPr>
              <a:t> </a:t>
            </a:r>
            <a:r>
              <a:rPr lang="en-US" altLang="en-US" sz="3600" b="1" dirty="0" err="1">
                <a:solidFill>
                  <a:srgbClr val="FFFF00"/>
                </a:solidFill>
                <a:latin typeface="Times New Roman" pitchFamily="18" charset="0"/>
                <a:cs typeface="Times New Roman" pitchFamily="18" charset="0"/>
              </a:rPr>
              <a:t>tra</a:t>
            </a:r>
            <a:r>
              <a:rPr lang="en-US" altLang="en-US" sz="3600" b="1" dirty="0">
                <a:solidFill>
                  <a:srgbClr val="FFFF00"/>
                </a:solidFill>
                <a:latin typeface="Times New Roman" pitchFamily="18" charset="0"/>
                <a:cs typeface="Times New Roman" pitchFamily="18" charset="0"/>
              </a:rPr>
              <a:t> </a:t>
            </a:r>
            <a:r>
              <a:rPr lang="en-US" altLang="en-US" sz="3600" b="1" dirty="0" err="1">
                <a:solidFill>
                  <a:srgbClr val="FFFF00"/>
                </a:solidFill>
                <a:latin typeface="Times New Roman" pitchFamily="18" charset="0"/>
                <a:cs typeface="Times New Roman" pitchFamily="18" charset="0"/>
              </a:rPr>
              <a:t>bài</a:t>
            </a:r>
            <a:r>
              <a:rPr lang="en-US" altLang="en-US" sz="3600" b="1" dirty="0">
                <a:solidFill>
                  <a:srgbClr val="FFFF00"/>
                </a:solidFill>
                <a:latin typeface="Times New Roman" pitchFamily="18" charset="0"/>
                <a:cs typeface="Times New Roman" pitchFamily="18" charset="0"/>
              </a:rPr>
              <a:t> </a:t>
            </a:r>
            <a:r>
              <a:rPr lang="en-US" altLang="en-US" sz="3600" b="1" dirty="0" err="1">
                <a:solidFill>
                  <a:srgbClr val="FFFF00"/>
                </a:solidFill>
                <a:latin typeface="Times New Roman" pitchFamily="18" charset="0"/>
                <a:cs typeface="Times New Roman" pitchFamily="18" charset="0"/>
              </a:rPr>
              <a:t>cũ</a:t>
            </a:r>
            <a:r>
              <a:rPr lang="en-US" altLang="en-US" sz="3600" b="1" dirty="0">
                <a:solidFill>
                  <a:srgbClr val="FFFF00"/>
                </a:solidFill>
                <a:latin typeface="Times New Roman" pitchFamily="18" charset="0"/>
                <a:cs typeface="Times New Roman" pitchFamily="18" charset="0"/>
              </a:rPr>
              <a:t>:</a:t>
            </a:r>
          </a:p>
        </p:txBody>
      </p:sp>
      <p:sp>
        <p:nvSpPr>
          <p:cNvPr id="10" name="Rectangle 1"/>
          <p:cNvSpPr/>
          <p:nvPr/>
        </p:nvSpPr>
        <p:spPr>
          <a:xfrm>
            <a:off x="613238" y="2405838"/>
            <a:ext cx="8380634" cy="1015663"/>
          </a:xfrm>
          <a:prstGeom prst="rect">
            <a:avLst/>
          </a:prstGeom>
          <a:noFill/>
        </p:spPr>
        <p:txBody>
          <a:bodyPr wrap="square" lIns="91440" tIns="45720" rIns="91440" bIns="45720">
            <a:spAutoFit/>
          </a:bodyPr>
          <a:lstStyle/>
          <a:p>
            <a:pPr fontAlgn="base">
              <a:spcBef>
                <a:spcPct val="0"/>
              </a:spcBef>
              <a:spcAft>
                <a:spcPct val="0"/>
              </a:spcAft>
            </a:pPr>
            <a:r>
              <a:rPr lang="en-US" sz="3000" dirty="0">
                <a:ln w="0"/>
                <a:solidFill>
                  <a:srgbClr val="0000FF"/>
                </a:solidFill>
                <a:latin typeface="Times New Roman" panose="02020603050405020304" pitchFamily="18" charset="0"/>
                <a:cs typeface="Times New Roman" panose="02020603050405020304" pitchFamily="18" charset="0"/>
              </a:rPr>
              <a:t>     Đọc lại </a:t>
            </a:r>
            <a:r>
              <a:rPr lang="en-US" sz="3000" dirty="0" err="1">
                <a:ln w="0"/>
                <a:solidFill>
                  <a:srgbClr val="0000FF"/>
                </a:solidFill>
                <a:latin typeface="Times New Roman" panose="02020603050405020304" pitchFamily="18" charset="0"/>
                <a:cs typeface="Times New Roman" panose="02020603050405020304" pitchFamily="18" charset="0"/>
              </a:rPr>
              <a:t>bài</a:t>
            </a:r>
            <a:r>
              <a:rPr lang="en-US" sz="3000" dirty="0">
                <a:ln w="0"/>
                <a:solidFill>
                  <a:srgbClr val="0000FF"/>
                </a:solidFill>
                <a:latin typeface="Times New Roman" panose="02020603050405020304" pitchFamily="18" charset="0"/>
                <a:cs typeface="Times New Roman" panose="02020603050405020304" pitchFamily="18" charset="0"/>
              </a:rPr>
              <a:t> </a:t>
            </a:r>
            <a:r>
              <a:rPr lang="en-US" sz="3000" b="1" dirty="0" err="1">
                <a:ln w="0"/>
                <a:solidFill>
                  <a:srgbClr val="0000FF"/>
                </a:solidFill>
                <a:latin typeface="Times New Roman" panose="02020603050405020304" pitchFamily="18" charset="0"/>
                <a:cs typeface="Times New Roman" panose="02020603050405020304" pitchFamily="18" charset="0"/>
              </a:rPr>
              <a:t>Chuyện</a:t>
            </a:r>
            <a:r>
              <a:rPr lang="en-US" sz="3000" b="1" dirty="0">
                <a:ln w="0"/>
                <a:solidFill>
                  <a:srgbClr val="0000FF"/>
                </a:solidFill>
                <a:latin typeface="Times New Roman" panose="02020603050405020304" pitchFamily="18" charset="0"/>
                <a:cs typeface="Times New Roman" panose="02020603050405020304" pitchFamily="18" charset="0"/>
              </a:rPr>
              <a:t> </a:t>
            </a:r>
            <a:r>
              <a:rPr lang="en-US" sz="3000" b="1" dirty="0" err="1">
                <a:ln w="0"/>
                <a:solidFill>
                  <a:srgbClr val="0000FF"/>
                </a:solidFill>
                <a:latin typeface="Times New Roman" panose="02020603050405020304" pitchFamily="18" charset="0"/>
                <a:cs typeface="Times New Roman" panose="02020603050405020304" pitchFamily="18" charset="0"/>
              </a:rPr>
              <a:t>một</a:t>
            </a:r>
            <a:r>
              <a:rPr lang="en-US" sz="3000" b="1" dirty="0">
                <a:ln w="0"/>
                <a:solidFill>
                  <a:srgbClr val="0000FF"/>
                </a:solidFill>
                <a:latin typeface="Times New Roman" panose="02020603050405020304" pitchFamily="18" charset="0"/>
                <a:cs typeface="Times New Roman" panose="02020603050405020304" pitchFamily="18" charset="0"/>
              </a:rPr>
              <a:t> </a:t>
            </a:r>
            <a:r>
              <a:rPr lang="en-US" sz="3000" b="1" dirty="0" err="1">
                <a:ln w="0"/>
                <a:solidFill>
                  <a:srgbClr val="0000FF"/>
                </a:solidFill>
                <a:latin typeface="Times New Roman" panose="02020603050405020304" pitchFamily="18" charset="0"/>
                <a:cs typeface="Times New Roman" panose="02020603050405020304" pitchFamily="18" charset="0"/>
              </a:rPr>
              <a:t>khu</a:t>
            </a:r>
            <a:r>
              <a:rPr lang="en-US" sz="3000" b="1" dirty="0">
                <a:ln w="0"/>
                <a:solidFill>
                  <a:srgbClr val="0000FF"/>
                </a:solidFill>
                <a:latin typeface="Times New Roman" panose="02020603050405020304" pitchFamily="18" charset="0"/>
                <a:cs typeface="Times New Roman" panose="02020603050405020304" pitchFamily="18" charset="0"/>
              </a:rPr>
              <a:t> </a:t>
            </a:r>
            <a:r>
              <a:rPr lang="en-US" sz="3000" b="1" dirty="0" err="1">
                <a:ln w="0"/>
                <a:solidFill>
                  <a:srgbClr val="0000FF"/>
                </a:solidFill>
                <a:latin typeface="Times New Roman" panose="02020603050405020304" pitchFamily="18" charset="0"/>
                <a:cs typeface="Times New Roman" panose="02020603050405020304" pitchFamily="18" charset="0"/>
              </a:rPr>
              <a:t>vườn</a:t>
            </a:r>
            <a:r>
              <a:rPr lang="en-US" sz="3000" b="1" dirty="0">
                <a:ln w="0"/>
                <a:solidFill>
                  <a:srgbClr val="0000FF"/>
                </a:solidFill>
                <a:latin typeface="Times New Roman" panose="02020603050405020304" pitchFamily="18" charset="0"/>
                <a:cs typeface="Times New Roman" panose="02020603050405020304" pitchFamily="18" charset="0"/>
              </a:rPr>
              <a:t> </a:t>
            </a:r>
            <a:r>
              <a:rPr lang="en-US" sz="3000" b="1" dirty="0" err="1">
                <a:ln w="0"/>
                <a:solidFill>
                  <a:srgbClr val="0000FF"/>
                </a:solidFill>
                <a:latin typeface="Times New Roman" panose="02020603050405020304" pitchFamily="18" charset="0"/>
                <a:cs typeface="Times New Roman" panose="02020603050405020304" pitchFamily="18" charset="0"/>
              </a:rPr>
              <a:t>nhỏ</a:t>
            </a:r>
            <a:r>
              <a:rPr lang="en-US" sz="3000" b="1" dirty="0">
                <a:ln w="0"/>
                <a:solidFill>
                  <a:srgbClr val="0000FF"/>
                </a:solidFill>
                <a:latin typeface="Times New Roman" panose="02020603050405020304" pitchFamily="18" charset="0"/>
                <a:cs typeface="Times New Roman" panose="02020603050405020304" pitchFamily="18" charset="0"/>
              </a:rPr>
              <a:t> </a:t>
            </a:r>
            <a:r>
              <a:rPr lang="en-US" sz="3000" dirty="0" err="1">
                <a:ln w="0"/>
                <a:solidFill>
                  <a:srgbClr val="0000FF"/>
                </a:solidFill>
                <a:latin typeface="Times New Roman" panose="02020603050405020304" pitchFamily="18" charset="0"/>
                <a:cs typeface="Times New Roman" panose="02020603050405020304" pitchFamily="18" charset="0"/>
              </a:rPr>
              <a:t>và</a:t>
            </a:r>
            <a:r>
              <a:rPr lang="en-US" sz="3000" dirty="0">
                <a:ln w="0"/>
                <a:solidFill>
                  <a:srgbClr val="0000FF"/>
                </a:solidFill>
                <a:latin typeface="Times New Roman" panose="02020603050405020304" pitchFamily="18" charset="0"/>
                <a:cs typeface="Times New Roman" panose="02020603050405020304" pitchFamily="18" charset="0"/>
              </a:rPr>
              <a:t> trả lời câu hỏi:</a:t>
            </a:r>
          </a:p>
        </p:txBody>
      </p:sp>
      <p:sp>
        <p:nvSpPr>
          <p:cNvPr id="15" name="Text Box 5"/>
          <p:cNvSpPr txBox="1">
            <a:spLocks noChangeArrowheads="1"/>
          </p:cNvSpPr>
          <p:nvPr/>
        </p:nvSpPr>
        <p:spPr bwMode="auto">
          <a:xfrm>
            <a:off x="1078595" y="3265168"/>
            <a:ext cx="7786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fontAlgn="base">
              <a:spcAft>
                <a:spcPct val="0"/>
              </a:spcAft>
            </a:pP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Câu 1</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Bé</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Thu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thích</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ra</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ban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công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để</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làm</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gì</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a:t>
            </a:r>
            <a:endParaRPr lang="vi-VN" altLang="zh-CN" sz="3200"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endParaRPr>
          </a:p>
        </p:txBody>
      </p:sp>
      <p:sp>
        <p:nvSpPr>
          <p:cNvPr id="25" name="Text Box 5"/>
          <p:cNvSpPr txBox="1">
            <a:spLocks noChangeArrowheads="1"/>
          </p:cNvSpPr>
          <p:nvPr/>
        </p:nvSpPr>
        <p:spPr bwMode="auto">
          <a:xfrm>
            <a:off x="439770" y="4320218"/>
            <a:ext cx="88756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r>
              <a:rPr lang="en-US" altLang="en-US" sz="3200" dirty="0">
                <a:solidFill>
                  <a:srgbClr val="0000FF"/>
                </a:solidFill>
                <a:latin typeface="Times New Roman" pitchFamily="18" charset="0"/>
                <a:cs typeface="Times New Roman" pitchFamily="18" charset="0"/>
              </a:rPr>
              <a:t>         </a:t>
            </a:r>
            <a:endParaRPr lang="vi-VN" altLang="en-US" sz="3200" dirty="0">
              <a:solidFill>
                <a:srgbClr val="0000FF"/>
              </a:solidFill>
              <a:latin typeface="Times New Roman" pitchFamily="18" charset="0"/>
              <a:cs typeface="Times New Roman" pitchFamily="18" charset="0"/>
            </a:endParaRPr>
          </a:p>
        </p:txBody>
      </p:sp>
      <p:sp>
        <p:nvSpPr>
          <p:cNvPr id="13" name="Text Box 5"/>
          <p:cNvSpPr txBox="1">
            <a:spLocks noChangeArrowheads="1"/>
          </p:cNvSpPr>
          <p:nvPr/>
        </p:nvSpPr>
        <p:spPr bwMode="auto">
          <a:xfrm>
            <a:off x="1106479" y="3256940"/>
            <a:ext cx="78764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Câu </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2</a:t>
            </a: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Mỗi</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loài</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cây</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trên</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ban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công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nhà</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bé</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Thu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có</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những</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đặ</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c </a:t>
            </a: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đ</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iểm</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gì</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nổi</a:t>
            </a:r>
            <a:r>
              <a:rPr lang="en-US"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bậ</a:t>
            </a:r>
            <a:r>
              <a:rPr lang="vi-VN" altLang="zh-CN" sz="3200" b="1" dirty="0">
                <a:solidFill>
                  <a:srgbClr val="0000FF"/>
                </a:solidFill>
                <a:latin typeface="Times New Roman" panose="02020603050405020304" pitchFamily="18" charset="0"/>
                <a:ea typeface="迷你简少儿" panose="03000509000000000000" pitchFamily="65" charset="-122"/>
                <a:cs typeface="Times New Roman" panose="02020603050405020304" pitchFamily="18" charset="0"/>
              </a:rPr>
              <a:t>t?</a:t>
            </a:r>
          </a:p>
        </p:txBody>
      </p:sp>
      <p:sp>
        <p:nvSpPr>
          <p:cNvPr id="12" name="Text Box 5"/>
          <p:cNvSpPr txBox="1">
            <a:spLocks noChangeArrowheads="1"/>
          </p:cNvSpPr>
          <p:nvPr/>
        </p:nvSpPr>
        <p:spPr bwMode="auto">
          <a:xfrm>
            <a:off x="1117453" y="3196033"/>
            <a:ext cx="78764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b="1" dirty="0" err="1">
                <a:solidFill>
                  <a:srgbClr val="0000CC"/>
                </a:solidFill>
                <a:latin typeface="Times New Roman" panose="02020603050405020304" pitchFamily="18" charset="0"/>
                <a:cs typeface="Times New Roman" panose="02020603050405020304" pitchFamily="18" charset="0"/>
              </a:rPr>
              <a:t>Câu</a:t>
            </a:r>
            <a:r>
              <a:rPr lang="en-US" altLang="en-US" sz="3200" b="1" dirty="0">
                <a:solidFill>
                  <a:srgbClr val="0000CC"/>
                </a:solidFill>
                <a:latin typeface="Times New Roman" panose="02020603050405020304" pitchFamily="18" charset="0"/>
                <a:cs typeface="Times New Roman" panose="02020603050405020304" pitchFamily="18" charset="0"/>
              </a:rPr>
              <a:t> 3</a:t>
            </a:r>
            <a:r>
              <a:rPr lang="en-US" altLang="en-US" sz="3600" b="1" dirty="0">
                <a:solidFill>
                  <a:srgbClr val="0000CC"/>
                </a:solidFill>
                <a:latin typeface="Times New Roman" panose="02020603050405020304" pitchFamily="18" charset="0"/>
                <a:cs typeface="Times New Roman" panose="02020603050405020304" pitchFamily="18" charset="0"/>
              </a:rPr>
              <a:t>: </a:t>
            </a:r>
            <a:r>
              <a:rPr lang="en-US" altLang="en-US" sz="3600" b="1" dirty="0" err="1">
                <a:solidFill>
                  <a:srgbClr val="0000CC"/>
                </a:solidFill>
                <a:latin typeface="Times New Roman" panose="02020603050405020304" pitchFamily="18" charset="0"/>
                <a:cs typeface="Times New Roman" panose="02020603050405020304" pitchFamily="18" charset="0"/>
              </a:rPr>
              <a:t>Em</a:t>
            </a:r>
            <a:r>
              <a:rPr lang="en-US" altLang="en-US" sz="3600" b="1" dirty="0">
                <a:solidFill>
                  <a:srgbClr val="0000CC"/>
                </a:solidFill>
                <a:latin typeface="Times New Roman" panose="02020603050405020304" pitchFamily="18" charset="0"/>
                <a:cs typeface="Times New Roman" panose="02020603050405020304" pitchFamily="18" charset="0"/>
              </a:rPr>
              <a:t> </a:t>
            </a:r>
            <a:r>
              <a:rPr lang="en-US" altLang="en-US" sz="3600" b="1" dirty="0" err="1">
                <a:solidFill>
                  <a:srgbClr val="0000CC"/>
                </a:solidFill>
                <a:latin typeface="Times New Roman" panose="02020603050405020304" pitchFamily="18" charset="0"/>
                <a:cs typeface="Times New Roman" panose="02020603050405020304" pitchFamily="18" charset="0"/>
              </a:rPr>
              <a:t>hãy</a:t>
            </a:r>
            <a:r>
              <a:rPr lang="en-US" altLang="en-US" sz="3600" b="1" dirty="0">
                <a:solidFill>
                  <a:srgbClr val="0000CC"/>
                </a:solidFill>
                <a:latin typeface="Times New Roman" panose="02020603050405020304" pitchFamily="18" charset="0"/>
                <a:cs typeface="Times New Roman" panose="02020603050405020304" pitchFamily="18" charset="0"/>
              </a:rPr>
              <a:t> </a:t>
            </a:r>
            <a:r>
              <a:rPr lang="en-US" altLang="en-US" sz="3600" b="1" dirty="0" err="1">
                <a:solidFill>
                  <a:srgbClr val="0000CC"/>
                </a:solidFill>
                <a:latin typeface="Times New Roman" panose="02020603050405020304" pitchFamily="18" charset="0"/>
                <a:cs typeface="Times New Roman" panose="02020603050405020304" pitchFamily="18" charset="0"/>
              </a:rPr>
              <a:t>nêu</a:t>
            </a:r>
            <a:r>
              <a:rPr lang="en-US" altLang="en-US" sz="3600" b="1" dirty="0">
                <a:solidFill>
                  <a:srgbClr val="0000CC"/>
                </a:solidFill>
                <a:latin typeface="Times New Roman" panose="02020603050405020304" pitchFamily="18" charset="0"/>
                <a:cs typeface="Times New Roman" panose="02020603050405020304" pitchFamily="18" charset="0"/>
              </a:rPr>
              <a:t> </a:t>
            </a:r>
            <a:r>
              <a:rPr lang="en-US" altLang="en-US" sz="3600" b="1" dirty="0" err="1">
                <a:solidFill>
                  <a:srgbClr val="0000CC"/>
                </a:solidFill>
                <a:latin typeface="Times New Roman" panose="02020603050405020304" pitchFamily="18" charset="0"/>
                <a:cs typeface="Times New Roman" panose="02020603050405020304" pitchFamily="18" charset="0"/>
              </a:rPr>
              <a:t>nội</a:t>
            </a:r>
            <a:r>
              <a:rPr lang="en-US" altLang="en-US" sz="3600" b="1" dirty="0">
                <a:solidFill>
                  <a:srgbClr val="0000CC"/>
                </a:solidFill>
                <a:latin typeface="Times New Roman" panose="02020603050405020304" pitchFamily="18" charset="0"/>
                <a:cs typeface="Times New Roman" panose="02020603050405020304" pitchFamily="18" charset="0"/>
              </a:rPr>
              <a:t> dung </a:t>
            </a:r>
            <a:r>
              <a:rPr lang="en-US" altLang="en-US" sz="3600" b="1" dirty="0" err="1">
                <a:solidFill>
                  <a:srgbClr val="0000CC"/>
                </a:solidFill>
                <a:latin typeface="Times New Roman" panose="02020603050405020304" pitchFamily="18" charset="0"/>
                <a:cs typeface="Times New Roman" panose="02020603050405020304" pitchFamily="18" charset="0"/>
              </a:rPr>
              <a:t>bài</a:t>
            </a:r>
            <a:r>
              <a:rPr lang="vi-VN" altLang="en-US" sz="3200" b="1" dirty="0">
                <a:solidFill>
                  <a:srgbClr val="0000CC"/>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6866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5"/>
                                        </p:tgtEl>
                                        <p:attrNameLst>
                                          <p:attrName>ppt_x</p:attrName>
                                        </p:attrNameLst>
                                      </p:cBhvr>
                                      <p:tavLst>
                                        <p:tav tm="0">
                                          <p:val>
                                            <p:strVal val="ppt_x"/>
                                          </p:val>
                                        </p:tav>
                                        <p:tav tm="100000">
                                          <p:val>
                                            <p:strVal val="ppt_x"/>
                                          </p:val>
                                        </p:tav>
                                      </p:tavLst>
                                    </p:anim>
                                    <p:anim calcmode="lin" valueType="num">
                                      <p:cBhvr additive="base">
                                        <p:cTn id="17" dur="500"/>
                                        <p:tgtEl>
                                          <p:spTgt spid="15"/>
                                        </p:tgtEl>
                                        <p:attrNameLst>
                                          <p:attrName>ppt_y</p:attrName>
                                        </p:attrNameLst>
                                      </p:cBhvr>
                                      <p:tavLst>
                                        <p:tav tm="0">
                                          <p:val>
                                            <p:strVal val="ppt_y"/>
                                          </p:val>
                                        </p:tav>
                                        <p:tav tm="100000">
                                          <p:val>
                                            <p:strVal val="1+ppt_h/2"/>
                                          </p:val>
                                        </p:tav>
                                      </p:tavLst>
                                    </p:anim>
                                    <p:set>
                                      <p:cBhvr>
                                        <p:cTn id="18" dur="1" fill="hold">
                                          <p:stCondLst>
                                            <p:cond delay="499"/>
                                          </p:stCondLst>
                                        </p:cTn>
                                        <p:tgtEl>
                                          <p:spTgt spid="15"/>
                                        </p:tgtEl>
                                        <p:attrNameLst>
                                          <p:attrName>style.visibility</p:attrName>
                                        </p:attrNameLst>
                                      </p:cBhvr>
                                      <p:to>
                                        <p:strVal val="hidden"/>
                                      </p:to>
                                    </p:set>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13"/>
                                        </p:tgtEl>
                                        <p:attrNameLst>
                                          <p:attrName>ppt_w</p:attrName>
                                        </p:attrNameLst>
                                      </p:cBhvr>
                                      <p:tavLst>
                                        <p:tav tm="0">
                                          <p:val>
                                            <p:strVal val="ppt_w"/>
                                          </p:val>
                                        </p:tav>
                                        <p:tav tm="100000">
                                          <p:val>
                                            <p:fltVal val="0"/>
                                          </p:val>
                                        </p:tav>
                                      </p:tavLst>
                                    </p:anim>
                                    <p:anim calcmode="lin" valueType="num">
                                      <p:cBhvr>
                                        <p:cTn id="28" dur="500"/>
                                        <p:tgtEl>
                                          <p:spTgt spid="13"/>
                                        </p:tgtEl>
                                        <p:attrNameLst>
                                          <p:attrName>ppt_h</p:attrName>
                                        </p:attrNameLst>
                                      </p:cBhvr>
                                      <p:tavLst>
                                        <p:tav tm="0">
                                          <p:val>
                                            <p:strVal val="ppt_h"/>
                                          </p:val>
                                        </p:tav>
                                        <p:tav tm="100000">
                                          <p:val>
                                            <p:fltVal val="0"/>
                                          </p:val>
                                        </p:tav>
                                      </p:tavLst>
                                    </p:anim>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2" nodeType="clickEffect">
                                  <p:stCondLst>
                                    <p:cond delay="0"/>
                                  </p:stCondLst>
                                  <p:childTnLst>
                                    <p:anim calcmode="lin" valueType="num">
                                      <p:cBhvr>
                                        <p:cTn id="34" dur="500"/>
                                        <p:tgtEl>
                                          <p:spTgt spid="13"/>
                                        </p:tgtEl>
                                        <p:attrNameLst>
                                          <p:attrName>ppt_w</p:attrName>
                                        </p:attrNameLst>
                                      </p:cBhvr>
                                      <p:tavLst>
                                        <p:tav tm="0">
                                          <p:val>
                                            <p:strVal val="ppt_w"/>
                                          </p:val>
                                        </p:tav>
                                        <p:tav tm="100000">
                                          <p:val>
                                            <p:fltVal val="0"/>
                                          </p:val>
                                        </p:tav>
                                      </p:tavLst>
                                    </p:anim>
                                    <p:anim calcmode="lin" valueType="num">
                                      <p:cBhvr>
                                        <p:cTn id="35" dur="500"/>
                                        <p:tgtEl>
                                          <p:spTgt spid="13"/>
                                        </p:tgtEl>
                                        <p:attrNameLst>
                                          <p:attrName>ppt_h</p:attrName>
                                        </p:attrNameLst>
                                      </p:cBhvr>
                                      <p:tavLst>
                                        <p:tav tm="0">
                                          <p:val>
                                            <p:strVal val="ppt_h"/>
                                          </p:val>
                                        </p:tav>
                                        <p:tav tm="100000">
                                          <p:val>
                                            <p:fltVal val="0"/>
                                          </p:val>
                                        </p:tav>
                                      </p:tavLst>
                                    </p:anim>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5" grpId="1"/>
      <p:bldP spid="13" grpId="0"/>
      <p:bldP spid="13" grpId="1"/>
      <p:bldP spid="13" grpId="2"/>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50" y="1"/>
            <a:ext cx="921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WordArt 21"/>
          <p:cNvSpPr>
            <a:spLocks noChangeArrowheads="1" noChangeShapeType="1" noTextEdit="1"/>
          </p:cNvSpPr>
          <p:nvPr/>
        </p:nvSpPr>
        <p:spPr bwMode="auto">
          <a:xfrm>
            <a:off x="1371600" y="3048000"/>
            <a:ext cx="6400800" cy="1524000"/>
          </a:xfrm>
          <a:prstGeom prst="rect">
            <a:avLst/>
          </a:prstGeom>
        </p:spPr>
        <p:txBody>
          <a:bodyPr wrap="none" fromWordArt="1">
            <a:prstTxWarp prst="textPlain">
              <a:avLst>
                <a:gd name="adj" fmla="val 50000"/>
              </a:avLst>
            </a:prstTxWarp>
          </a:bodyPr>
          <a:lstStyle/>
          <a:p>
            <a:pPr algn="ctr"/>
            <a:endParaRPr lang="en-US" sz="3600" b="1" kern="10">
              <a:ln w="9525">
                <a:solidFill>
                  <a:srgbClr val="FF00FF"/>
                </a:solidFill>
                <a:round/>
                <a:headEnd/>
                <a:tailEnd/>
              </a:ln>
              <a:solidFill>
                <a:srgbClr val="0000FF"/>
              </a:solidFill>
              <a:latin typeface="Times New Roman" panose="02020603050405020304" pitchFamily="18" charset="0"/>
              <a:cs typeface="Times New Roman" panose="02020603050405020304" pitchFamily="18" charset="0"/>
            </a:endParaRPr>
          </a:p>
        </p:txBody>
      </p:sp>
      <p:sp>
        <p:nvSpPr>
          <p:cNvPr id="4100" name="WordArt 20"/>
          <p:cNvSpPr>
            <a:spLocks noChangeArrowheads="1" noChangeShapeType="1" noTextEdit="1"/>
          </p:cNvSpPr>
          <p:nvPr/>
        </p:nvSpPr>
        <p:spPr bwMode="auto">
          <a:xfrm>
            <a:off x="3086100" y="1371600"/>
            <a:ext cx="2563416" cy="762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en-US" kern="10">
              <a:solidFill>
                <a:prstClr val="black"/>
              </a:solidFill>
              <a:latin typeface="Times New Roman" panose="02020603050405020304" pitchFamily="18" charset="0"/>
              <a:cs typeface="Times New Roman" panose="02020603050405020304" pitchFamily="18" charset="0"/>
            </a:endParaRPr>
          </a:p>
        </p:txBody>
      </p:sp>
      <p:sp>
        <p:nvSpPr>
          <p:cNvPr id="4101" name="WordArt 38"/>
          <p:cNvSpPr>
            <a:spLocks noChangeArrowheads="1" noChangeShapeType="1" noTextEdit="1"/>
          </p:cNvSpPr>
          <p:nvPr/>
        </p:nvSpPr>
        <p:spPr bwMode="auto">
          <a:xfrm>
            <a:off x="2153867" y="357218"/>
            <a:ext cx="4875609" cy="576263"/>
          </a:xfrm>
          <a:prstGeom prst="rect">
            <a:avLst/>
          </a:prstGeom>
        </p:spPr>
        <p:txBody>
          <a:bodyPr wrap="none" fromWordArt="1">
            <a:prstTxWarp prst="textPlain">
              <a:avLst>
                <a:gd name="adj" fmla="val 50000"/>
              </a:avLst>
            </a:prstTxWarp>
          </a:bodyPr>
          <a:lstStyle/>
          <a:p>
            <a:pPr algn="ctr"/>
            <a:endParaRPr lang="en-US" sz="3600" kern="10">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25" name="AutoShape 22"/>
          <p:cNvSpPr>
            <a:spLocks noChangeArrowheads="1"/>
          </p:cNvSpPr>
          <p:nvPr/>
        </p:nvSpPr>
        <p:spPr bwMode="auto">
          <a:xfrm>
            <a:off x="7029451" y="4419663"/>
            <a:ext cx="431006" cy="485775"/>
          </a:xfrm>
          <a:prstGeom prst="star4">
            <a:avLst>
              <a:gd name="adj" fmla="val 12500"/>
            </a:avLst>
          </a:prstGeom>
          <a:solidFill>
            <a:srgbClr val="66FF33"/>
          </a:solidFill>
          <a:ln w="12700" cap="sq">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vi-VN" sz="1800">
              <a:solidFill>
                <a:srgbClr val="000000"/>
              </a:solidFill>
            </a:endParaRPr>
          </a:p>
        </p:txBody>
      </p:sp>
      <p:sp>
        <p:nvSpPr>
          <p:cNvPr id="4103" name="Rectangle 2"/>
          <p:cNvSpPr>
            <a:spLocks noChangeArrowheads="1"/>
          </p:cNvSpPr>
          <p:nvPr/>
        </p:nvSpPr>
        <p:spPr bwMode="auto">
          <a:xfrm>
            <a:off x="584869" y="729638"/>
            <a:ext cx="6227603"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3000" b="1" dirty="0" err="1">
                <a:solidFill>
                  <a:prstClr val="white"/>
                </a:solidFill>
                <a:latin typeface="Times New Roman" panose="02020603050405020304" pitchFamily="18" charset="0"/>
                <a:cs typeface="Times New Roman" panose="02020603050405020304" pitchFamily="18" charset="0"/>
              </a:rPr>
              <a:t>Thứ</a:t>
            </a:r>
            <a:r>
              <a:rPr lang="en-US" altLang="en-US" sz="3000" b="1" dirty="0">
                <a:solidFill>
                  <a:prstClr val="white"/>
                </a:solidFill>
                <a:latin typeface="Times New Roman" panose="02020603050405020304" pitchFamily="18" charset="0"/>
                <a:cs typeface="Times New Roman" panose="02020603050405020304" pitchFamily="18" charset="0"/>
              </a:rPr>
              <a:t> Hai, </a:t>
            </a:r>
            <a:r>
              <a:rPr lang="en-US" altLang="en-US" sz="3000" b="1" dirty="0" err="1">
                <a:solidFill>
                  <a:prstClr val="white"/>
                </a:solidFill>
                <a:latin typeface="Times New Roman" panose="02020603050405020304" pitchFamily="18" charset="0"/>
                <a:cs typeface="Times New Roman" panose="02020603050405020304" pitchFamily="18" charset="0"/>
              </a:rPr>
              <a:t>ngày</a:t>
            </a:r>
            <a:r>
              <a:rPr lang="en-US" altLang="en-US" sz="3000" b="1" dirty="0">
                <a:solidFill>
                  <a:prstClr val="white"/>
                </a:solidFill>
                <a:latin typeface="Times New Roman" panose="02020603050405020304" pitchFamily="18" charset="0"/>
                <a:cs typeface="Times New Roman" panose="02020603050405020304" pitchFamily="18" charset="0"/>
              </a:rPr>
              <a:t> 21 tháng 11 </a:t>
            </a:r>
            <a:r>
              <a:rPr lang="en-US" altLang="en-US" sz="3000" b="1" dirty="0" err="1">
                <a:solidFill>
                  <a:prstClr val="white"/>
                </a:solidFill>
                <a:latin typeface="Times New Roman" panose="02020603050405020304" pitchFamily="18" charset="0"/>
                <a:cs typeface="Times New Roman" panose="02020603050405020304" pitchFamily="18" charset="0"/>
              </a:rPr>
              <a:t>năm</a:t>
            </a:r>
            <a:r>
              <a:rPr lang="en-US" altLang="en-US" sz="3000" b="1" dirty="0">
                <a:solidFill>
                  <a:prstClr val="white"/>
                </a:solidFill>
                <a:latin typeface="Times New Roman" panose="02020603050405020304" pitchFamily="18" charset="0"/>
                <a:cs typeface="Times New Roman" panose="02020603050405020304" pitchFamily="18" charset="0"/>
              </a:rPr>
              <a:t> 2022</a:t>
            </a:r>
          </a:p>
          <a:p>
            <a:pPr algn="ctr">
              <a:spcBef>
                <a:spcPct val="50000"/>
              </a:spcBef>
              <a:buFontTx/>
              <a:buNone/>
            </a:pPr>
            <a:r>
              <a:rPr lang="en-US" altLang="en-US" sz="3000" b="1" u="sng" dirty="0" err="1">
                <a:solidFill>
                  <a:srgbClr val="FFFF00"/>
                </a:solidFill>
                <a:latin typeface="Times New Roman" panose="02020603050405020304" pitchFamily="18" charset="0"/>
                <a:cs typeface="Times New Roman" panose="02020603050405020304" pitchFamily="18" charset="0"/>
              </a:rPr>
              <a:t>Tập</a:t>
            </a:r>
            <a:r>
              <a:rPr lang="en-US" altLang="en-US" sz="3000" b="1" u="sng" dirty="0">
                <a:solidFill>
                  <a:srgbClr val="FFFF00"/>
                </a:solidFill>
                <a:latin typeface="Times New Roman" panose="02020603050405020304" pitchFamily="18" charset="0"/>
                <a:cs typeface="Times New Roman" panose="02020603050405020304" pitchFamily="18" charset="0"/>
              </a:rPr>
              <a:t> </a:t>
            </a:r>
            <a:r>
              <a:rPr lang="en-US" altLang="en-US" sz="3000" b="1" u="sng" dirty="0" err="1">
                <a:solidFill>
                  <a:srgbClr val="FFFF00"/>
                </a:solidFill>
                <a:latin typeface="Times New Roman" panose="02020603050405020304" pitchFamily="18" charset="0"/>
                <a:cs typeface="Times New Roman" panose="02020603050405020304" pitchFamily="18" charset="0"/>
              </a:rPr>
              <a:t>đọc</a:t>
            </a:r>
            <a:endParaRPr lang="en-US" altLang="en-US" sz="3000" b="1" u="sng" dirty="0">
              <a:solidFill>
                <a:srgbClr val="FFFF00"/>
              </a:solidFill>
              <a:latin typeface="Times New Roman" panose="02020603050405020304" pitchFamily="18" charset="0"/>
              <a:cs typeface="Times New Roman" panose="02020603050405020304" pitchFamily="18" charset="0"/>
            </a:endParaRPr>
          </a:p>
        </p:txBody>
      </p:sp>
      <p:sp>
        <p:nvSpPr>
          <p:cNvPr id="4104" name="Rectangle 3"/>
          <p:cNvSpPr>
            <a:spLocks noChangeArrowheads="1"/>
          </p:cNvSpPr>
          <p:nvPr/>
        </p:nvSpPr>
        <p:spPr bwMode="auto">
          <a:xfrm>
            <a:off x="1219200" y="1920709"/>
            <a:ext cx="51920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4000" b="1" dirty="0" err="1" smtClean="0">
                <a:solidFill>
                  <a:prstClr val="white"/>
                </a:solidFill>
                <a:latin typeface="Times New Roman" panose="02020603050405020304" pitchFamily="18" charset="0"/>
                <a:cs typeface="Times New Roman" panose="02020603050405020304" pitchFamily="18" charset="0"/>
              </a:rPr>
              <a:t>Tiết</a:t>
            </a:r>
            <a:r>
              <a:rPr lang="en-US" altLang="en-US" sz="4000" b="1" dirty="0" smtClean="0">
                <a:solidFill>
                  <a:prstClr val="white"/>
                </a:solidFill>
                <a:latin typeface="Times New Roman" panose="02020603050405020304" pitchFamily="18" charset="0"/>
                <a:cs typeface="Times New Roman" panose="02020603050405020304" pitchFamily="18" charset="0"/>
              </a:rPr>
              <a:t> 23. </a:t>
            </a:r>
            <a:r>
              <a:rPr lang="en-US" altLang="en-US" sz="4000" b="1" dirty="0" err="1" smtClean="0">
                <a:solidFill>
                  <a:prstClr val="white"/>
                </a:solidFill>
                <a:latin typeface="Times New Roman" panose="02020603050405020304" pitchFamily="18" charset="0"/>
                <a:cs typeface="Times New Roman" panose="02020603050405020304" pitchFamily="18" charset="0"/>
              </a:rPr>
              <a:t>Mùa</a:t>
            </a:r>
            <a:r>
              <a:rPr lang="en-US" altLang="en-US" sz="4000" b="1" dirty="0" smtClean="0">
                <a:solidFill>
                  <a:prstClr val="white"/>
                </a:solidFill>
                <a:latin typeface="Times New Roman" panose="02020603050405020304" pitchFamily="18" charset="0"/>
                <a:cs typeface="Times New Roman" panose="02020603050405020304" pitchFamily="18" charset="0"/>
              </a:rPr>
              <a:t> </a:t>
            </a:r>
            <a:r>
              <a:rPr lang="en-US" altLang="en-US" sz="4000" b="1" dirty="0" err="1">
                <a:solidFill>
                  <a:prstClr val="white"/>
                </a:solidFill>
                <a:latin typeface="Times New Roman" panose="02020603050405020304" pitchFamily="18" charset="0"/>
                <a:cs typeface="Times New Roman" panose="02020603050405020304" pitchFamily="18" charset="0"/>
              </a:rPr>
              <a:t>thảo</a:t>
            </a:r>
            <a:r>
              <a:rPr lang="en-US" altLang="en-US" sz="4000" b="1" dirty="0">
                <a:solidFill>
                  <a:prstClr val="white"/>
                </a:solidFill>
                <a:latin typeface="Times New Roman" panose="02020603050405020304" pitchFamily="18" charset="0"/>
                <a:cs typeface="Times New Roman" panose="02020603050405020304" pitchFamily="18" charset="0"/>
              </a:rPr>
              <a:t> </a:t>
            </a:r>
            <a:r>
              <a:rPr lang="en-US" altLang="en-US" sz="4000" b="1" dirty="0" err="1">
                <a:solidFill>
                  <a:prstClr val="white"/>
                </a:solidFill>
                <a:latin typeface="Times New Roman" panose="02020603050405020304" pitchFamily="18" charset="0"/>
                <a:cs typeface="Times New Roman" panose="02020603050405020304" pitchFamily="18" charset="0"/>
              </a:rPr>
              <a:t>quả</a:t>
            </a:r>
            <a:endParaRPr lang="en-US" altLang="en-US" sz="4000" b="1" i="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85888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inhdang\Desktop\636506772927374164_mù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1388"/>
            <a:ext cx="9113520" cy="553212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5EC51529-0E2D-7B7B-3F08-8ABD731635D9}"/>
              </a:ext>
            </a:extLst>
          </p:cNvPr>
          <p:cNvSpPr txBox="1"/>
          <p:nvPr/>
        </p:nvSpPr>
        <p:spPr>
          <a:xfrm>
            <a:off x="1371600" y="131059"/>
            <a:ext cx="8001000" cy="1200329"/>
          </a:xfrm>
          <a:prstGeom prst="rect">
            <a:avLst/>
          </a:prstGeom>
          <a:noFill/>
        </p:spPr>
        <p:txBody>
          <a:bodyPr wrap="square" rtlCol="0">
            <a:spAutoFit/>
          </a:bodyPr>
          <a:lstStyle/>
          <a:p>
            <a:r>
              <a:rPr lang="en-US" sz="7200" dirty="0" err="1">
                <a:solidFill>
                  <a:srgbClr val="FF0000"/>
                </a:solidFill>
                <a:latin typeface="Times New Roman" panose="02020603050405020304" pitchFamily="18" charset="0"/>
                <a:cs typeface="Times New Roman" panose="02020603050405020304" pitchFamily="18" charset="0"/>
              </a:rPr>
              <a:t>Tranh</a:t>
            </a:r>
            <a:r>
              <a:rPr lang="en-US" sz="7200" dirty="0">
                <a:solidFill>
                  <a:srgbClr val="FF0000"/>
                </a:solidFill>
                <a:latin typeface="Times New Roman" panose="02020603050405020304" pitchFamily="18" charset="0"/>
                <a:cs typeface="Times New Roman" panose="02020603050405020304" pitchFamily="18" charset="0"/>
              </a:rPr>
              <a:t> </a:t>
            </a:r>
            <a:r>
              <a:rPr lang="en-US" sz="7200" dirty="0" err="1">
                <a:solidFill>
                  <a:srgbClr val="FF0000"/>
                </a:solidFill>
                <a:latin typeface="Times New Roman" panose="02020603050405020304" pitchFamily="18" charset="0"/>
                <a:cs typeface="Times New Roman" panose="02020603050405020304" pitchFamily="18" charset="0"/>
              </a:rPr>
              <a:t>vẽ</a:t>
            </a:r>
            <a:r>
              <a:rPr lang="en-US" sz="7200" dirty="0">
                <a:solidFill>
                  <a:srgbClr val="FF0000"/>
                </a:solidFill>
                <a:latin typeface="Times New Roman" panose="02020603050405020304" pitchFamily="18" charset="0"/>
                <a:cs typeface="Times New Roman" panose="02020603050405020304" pitchFamily="18" charset="0"/>
              </a:rPr>
              <a:t> </a:t>
            </a:r>
            <a:r>
              <a:rPr lang="en-US" sz="7200" dirty="0" err="1">
                <a:solidFill>
                  <a:srgbClr val="FF0000"/>
                </a:solidFill>
                <a:latin typeface="Times New Roman" panose="02020603050405020304" pitchFamily="18" charset="0"/>
                <a:cs typeface="Times New Roman" panose="02020603050405020304" pitchFamily="18" charset="0"/>
              </a:rPr>
              <a:t>cảnh</a:t>
            </a:r>
            <a:r>
              <a:rPr lang="en-US" sz="7200" dirty="0">
                <a:solidFill>
                  <a:srgbClr val="FF0000"/>
                </a:solidFill>
                <a:latin typeface="Times New Roman" panose="02020603050405020304" pitchFamily="18" charset="0"/>
                <a:cs typeface="Times New Roman" panose="02020603050405020304" pitchFamily="18" charset="0"/>
              </a:rPr>
              <a:t> </a:t>
            </a:r>
            <a:r>
              <a:rPr lang="en-US" sz="7200" dirty="0" err="1">
                <a:solidFill>
                  <a:srgbClr val="FF0000"/>
                </a:solidFill>
                <a:latin typeface="Times New Roman" panose="02020603050405020304" pitchFamily="18" charset="0"/>
                <a:cs typeface="Times New Roman" panose="02020603050405020304" pitchFamily="18" charset="0"/>
              </a:rPr>
              <a:t>gì</a:t>
            </a:r>
            <a:r>
              <a:rPr lang="en-US" sz="7200" dirty="0">
                <a:solidFill>
                  <a:srgbClr val="FF0000"/>
                </a:solidFill>
                <a:latin typeface="Times New Roman" panose="02020603050405020304" pitchFamily="18" charset="0"/>
                <a:cs typeface="Times New Roman" panose="02020603050405020304" pitchFamily="18" charset="0"/>
              </a:rPr>
              <a:t>?</a:t>
            </a:r>
            <a:endParaRPr lang="vi-VN" sz="7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7773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Box 6"/>
          <p:cNvSpPr txBox="1">
            <a:spLocks noChangeArrowheads="1"/>
          </p:cNvSpPr>
          <p:nvPr/>
        </p:nvSpPr>
        <p:spPr bwMode="auto">
          <a:xfrm>
            <a:off x="1767305" y="-15766"/>
            <a:ext cx="56093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t">
              <a:spcBef>
                <a:spcPct val="0"/>
              </a:spcBef>
              <a:buFontTx/>
              <a:buNone/>
            </a:pPr>
            <a:r>
              <a:rPr lang="en-US" altLang="en-US" sz="3600" b="1" dirty="0" err="1">
                <a:solidFill>
                  <a:srgbClr val="FF0000"/>
                </a:solidFill>
                <a:latin typeface="Times New Roman" panose="02020603050405020304" pitchFamily="18" charset="0"/>
                <a:cs typeface="Times New Roman" panose="02020603050405020304" pitchFamily="18" charset="0"/>
              </a:rPr>
              <a:t>Mùa</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thảo</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quả</a:t>
            </a:r>
            <a:endParaRPr lang="en-US" altLang="en-US" sz="36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09600" y="504646"/>
            <a:ext cx="8229600" cy="6124754"/>
          </a:xfrm>
          <a:prstGeom prst="rect">
            <a:avLst/>
          </a:prstGeom>
        </p:spPr>
        <p:txBody>
          <a:bodyPr wrap="square">
            <a:spAutoFit/>
          </a:bodyPr>
          <a:lstStyle/>
          <a:p>
            <a:r>
              <a:rPr lang="en-US" sz="2800" dirty="0">
                <a:solidFill>
                  <a:srgbClr val="0000CC"/>
                </a:solidFill>
                <a:latin typeface="Times New Roman" pitchFamily="18" charset="0"/>
                <a:cs typeface="Times New Roman" pitchFamily="18" charset="0"/>
              </a:rPr>
              <a:t>     </a:t>
            </a:r>
            <a:r>
              <a:rPr lang="vi-VN" sz="2800" dirty="0">
                <a:solidFill>
                  <a:srgbClr val="0000CC"/>
                </a:solidFill>
                <a:latin typeface="Times New Roman" pitchFamily="18" charset="0"/>
                <a:cs typeface="Times New Roman" pitchFamily="18" charset="0"/>
              </a:rPr>
              <a:t>Thảo quả trên rừng Đản Khao đã vào mùa.</a:t>
            </a:r>
          </a:p>
          <a:p>
            <a:r>
              <a:rPr lang="en-US" sz="2800" dirty="0">
                <a:solidFill>
                  <a:srgbClr val="0000CC"/>
                </a:solidFill>
                <a:latin typeface="Times New Roman" pitchFamily="18" charset="0"/>
                <a:cs typeface="Times New Roman" pitchFamily="18" charset="0"/>
              </a:rPr>
              <a:t>     </a:t>
            </a:r>
            <a:r>
              <a:rPr lang="vi-VN" sz="2800" dirty="0">
                <a:solidFill>
                  <a:srgbClr val="0000CC"/>
                </a:solidFill>
                <a:latin typeface="Times New Roman" pitchFamily="18" charset="0"/>
                <a:cs typeface="Times New Roman" pitchFamily="18" charset="0"/>
              </a:rPr>
              <a:t>Gió tây lướt thướt bay qua rừng, quyến hương thảo quả đi, rải theo triền núi, đưa hương thảo quả ngọt lựng, thơm nồng vào những thôn xóm Chin San. Gió thơm. Cây cỏ thơm. Đất trời thơm. Người đi từ rừng thảo quả về, hương thơm đậm ủ ấp trong từng nếp áo, nếp khăn.</a:t>
            </a:r>
          </a:p>
          <a:p>
            <a:r>
              <a:rPr lang="en-US" sz="2800" dirty="0">
                <a:solidFill>
                  <a:srgbClr val="0000CC"/>
                </a:solidFill>
                <a:latin typeface="Times New Roman" pitchFamily="18" charset="0"/>
                <a:cs typeface="Times New Roman" pitchFamily="18" charset="0"/>
              </a:rPr>
              <a:t>     </a:t>
            </a:r>
            <a:r>
              <a:rPr lang="vi-VN" sz="2800" dirty="0">
                <a:solidFill>
                  <a:srgbClr val="0000CC"/>
                </a:solidFill>
                <a:latin typeface="Times New Roman" pitchFamily="18" charset="0"/>
                <a:cs typeface="Times New Roman" pitchFamily="18" charset="0"/>
              </a:rPr>
              <a:t>Thảo quả trên rừng Đản Khao đã chín nục. Chẳng có thứ quả nào hương thơm lại ngây ngất kỳ lạ đến như thế. Mới đầu xuân năm kia những hạt thảo quả gieo trên đất rừng, qua một năm, đã lớn cao tới bụng người. Một năm sau nữa, từ một thân lẻ, thảo quả đâm hai nhánh mới. Sự sinh sôi sao mà mạnh mẽ vậy. Thoáng cái, dưới bóng râm của rừng già, thảo quả lan tỏa nơi tầng rừng thấp, vươn ngọn, xòe lá, lấn chiếm không gian.</a:t>
            </a:r>
          </a:p>
        </p:txBody>
      </p:sp>
    </p:spTree>
    <p:extLst>
      <p:ext uri="{BB962C8B-B14F-4D97-AF65-F5344CB8AC3E}">
        <p14:creationId xmlns:p14="http://schemas.microsoft.com/office/powerpoint/2010/main" val="3687625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 y="990600"/>
            <a:ext cx="8305800" cy="5262979"/>
          </a:xfrm>
          <a:prstGeom prst="rect">
            <a:avLst/>
          </a:prstGeom>
        </p:spPr>
        <p:txBody>
          <a:bodyPr wrap="square">
            <a:spAutoFit/>
          </a:bodyPr>
          <a:lstStyle/>
          <a:p>
            <a:r>
              <a:rPr lang="en-US" sz="2800" dirty="0">
                <a:solidFill>
                  <a:srgbClr val="0000CC"/>
                </a:solidFill>
                <a:latin typeface="Times New Roman" pitchFamily="18" charset="0"/>
                <a:cs typeface="Times New Roman" pitchFamily="18" charset="0"/>
              </a:rPr>
              <a:t>     </a:t>
            </a:r>
            <a:r>
              <a:rPr lang="vi-VN" sz="2800" dirty="0">
                <a:solidFill>
                  <a:srgbClr val="0000CC"/>
                </a:solidFill>
                <a:latin typeface="Times New Roman" pitchFamily="18" charset="0"/>
                <a:cs typeface="Times New Roman" pitchFamily="18" charset="0"/>
              </a:rPr>
              <a:t>Sự sống cứ tiếp tục trong âm thầm, hoa thảo quả nảy dưới gốc cây kín đáo và lặng lẽ. Ngày qua trong sương thu ẩm ướt và mưa rây bụi mùa đông, những chùm hoa khép miệng bắt đầu kết trái. Thảo quả chín dần. Dưới đáy rừng tựa như đột ngột, bỗng rực lên những chùm thảo quả đỏ chon chót, như chứa lửa, chứa nắng. Rừng ngập hương thơm. Rừng sáng như có lửa hắt lên từ dưới đáy rừng.</a:t>
            </a:r>
          </a:p>
          <a:p>
            <a:r>
              <a:rPr lang="en-US" sz="2800" dirty="0">
                <a:solidFill>
                  <a:srgbClr val="0000CC"/>
                </a:solidFill>
                <a:latin typeface="Times New Roman" pitchFamily="18" charset="0"/>
                <a:cs typeface="Times New Roman" pitchFamily="18" charset="0"/>
              </a:rPr>
              <a:t>     </a:t>
            </a:r>
            <a:r>
              <a:rPr lang="vi-VN" sz="2800" dirty="0">
                <a:solidFill>
                  <a:srgbClr val="0000CC"/>
                </a:solidFill>
                <a:latin typeface="Times New Roman" pitchFamily="18" charset="0"/>
                <a:cs typeface="Times New Roman" pitchFamily="18" charset="0"/>
              </a:rPr>
              <a:t>Rừng say ngây và ấm nóng. Thảo quả như những đốm lửa hồng, ngày qua ngày lại thắp thêm nhiều ngọn mới, nhấp nháy vui mắt.</a:t>
            </a:r>
          </a:p>
          <a:p>
            <a:r>
              <a:rPr lang="en-US" sz="2800" dirty="0">
                <a:solidFill>
                  <a:srgbClr val="0000CC"/>
                </a:solidFill>
                <a:latin typeface="Times New Roman" pitchFamily="18" charset="0"/>
                <a:cs typeface="Times New Roman" pitchFamily="18" charset="0"/>
              </a:rPr>
              <a:t>                                                     Theo </a:t>
            </a:r>
            <a:r>
              <a:rPr lang="vi-VN" sz="2800" dirty="0">
                <a:solidFill>
                  <a:srgbClr val="0000CC"/>
                </a:solidFill>
                <a:latin typeface="Times New Roman" pitchFamily="18" charset="0"/>
                <a:cs typeface="Times New Roman" pitchFamily="18" charset="0"/>
              </a:rPr>
              <a:t>Ma Văn Kháng</a:t>
            </a:r>
          </a:p>
        </p:txBody>
      </p:sp>
    </p:spTree>
    <p:extLst>
      <p:ext uri="{BB962C8B-B14F-4D97-AF65-F5344CB8AC3E}">
        <p14:creationId xmlns:p14="http://schemas.microsoft.com/office/powerpoint/2010/main" val="3159064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p:nvPr/>
        </p:nvSpPr>
        <p:spPr>
          <a:xfrm>
            <a:off x="906097" y="1371600"/>
            <a:ext cx="5808603" cy="584775"/>
          </a:xfrm>
          <a:prstGeom prst="rect">
            <a:avLst/>
          </a:prstGeom>
          <a:noFill/>
        </p:spPr>
        <p:txBody>
          <a:bodyPr wrap="square" lIns="91440" tIns="45720" rIns="91440" bIns="45720">
            <a:spAutoFit/>
          </a:bodyPr>
          <a:lstStyle/>
          <a:p>
            <a:pPr fontAlgn="base">
              <a:spcBef>
                <a:spcPct val="0"/>
              </a:spcBef>
              <a:spcAft>
                <a:spcPct val="0"/>
              </a:spcAft>
            </a:pPr>
            <a:r>
              <a:rPr lang="en-US" sz="3200" dirty="0">
                <a:ln w="0"/>
                <a:solidFill>
                  <a:prstClr val="black"/>
                </a:solidFill>
                <a:latin typeface="Times New Roman" panose="02020603050405020304" pitchFamily="18" charset="0"/>
                <a:cs typeface="Times New Roman" panose="02020603050405020304" pitchFamily="18" charset="0"/>
              </a:rPr>
              <a:t>* 1 </a:t>
            </a:r>
            <a:r>
              <a:rPr lang="en-US" sz="3200" dirty="0" err="1">
                <a:ln w="0"/>
                <a:solidFill>
                  <a:prstClr val="black"/>
                </a:solidFill>
                <a:latin typeface="Times New Roman" panose="02020603050405020304" pitchFamily="18" charset="0"/>
                <a:cs typeface="Times New Roman" panose="02020603050405020304" pitchFamily="18" charset="0"/>
              </a:rPr>
              <a:t>bạn</a:t>
            </a:r>
            <a:r>
              <a:rPr lang="en-US" sz="3200" dirty="0">
                <a:ln w="0"/>
                <a:solidFill>
                  <a:prstClr val="black"/>
                </a:solidFill>
                <a:latin typeface="Times New Roman" panose="02020603050405020304" pitchFamily="18" charset="0"/>
                <a:cs typeface="Times New Roman" panose="02020603050405020304" pitchFamily="18" charset="0"/>
              </a:rPr>
              <a:t> </a:t>
            </a:r>
            <a:r>
              <a:rPr lang="en-US" sz="3200" dirty="0" err="1">
                <a:ln w="0"/>
                <a:solidFill>
                  <a:prstClr val="black"/>
                </a:solidFill>
                <a:latin typeface="Times New Roman" panose="02020603050405020304" pitchFamily="18" charset="0"/>
                <a:cs typeface="Times New Roman" panose="02020603050405020304" pitchFamily="18" charset="0"/>
              </a:rPr>
              <a:t>cho</a:t>
            </a:r>
            <a:r>
              <a:rPr lang="en-US" sz="3200" dirty="0">
                <a:ln w="0"/>
                <a:solidFill>
                  <a:prstClr val="black"/>
                </a:solidFill>
                <a:latin typeface="Times New Roman" panose="02020603050405020304" pitchFamily="18" charset="0"/>
                <a:cs typeface="Times New Roman" panose="02020603050405020304" pitchFamily="18" charset="0"/>
              </a:rPr>
              <a:t> </a:t>
            </a:r>
            <a:r>
              <a:rPr lang="en-US" sz="3200" dirty="0" err="1">
                <a:ln w="0"/>
                <a:solidFill>
                  <a:prstClr val="black"/>
                </a:solidFill>
                <a:latin typeface="Times New Roman" panose="02020603050405020304" pitchFamily="18" charset="0"/>
                <a:cs typeface="Times New Roman" panose="02020603050405020304" pitchFamily="18" charset="0"/>
              </a:rPr>
              <a:t>cô</a:t>
            </a:r>
            <a:r>
              <a:rPr lang="en-US" sz="3200" dirty="0">
                <a:ln w="0"/>
                <a:solidFill>
                  <a:prstClr val="black"/>
                </a:solidFill>
                <a:latin typeface="Times New Roman" panose="02020603050405020304" pitchFamily="18" charset="0"/>
                <a:cs typeface="Times New Roman" panose="02020603050405020304" pitchFamily="18" charset="0"/>
              </a:rPr>
              <a:t> </a:t>
            </a:r>
            <a:r>
              <a:rPr lang="en-US" sz="3200" dirty="0" err="1">
                <a:ln w="0"/>
                <a:solidFill>
                  <a:prstClr val="black"/>
                </a:solidFill>
                <a:latin typeface="Times New Roman" panose="02020603050405020304" pitchFamily="18" charset="0"/>
                <a:cs typeface="Times New Roman" panose="02020603050405020304" pitchFamily="18" charset="0"/>
              </a:rPr>
              <a:t>biết</a:t>
            </a:r>
            <a:r>
              <a:rPr lang="en-US" sz="3200" dirty="0">
                <a:ln w="0"/>
                <a:solidFill>
                  <a:prstClr val="black"/>
                </a:solidFill>
                <a:latin typeface="Times New Roman" panose="02020603050405020304" pitchFamily="18" charset="0"/>
                <a:cs typeface="Times New Roman" panose="02020603050405020304" pitchFamily="18" charset="0"/>
              </a:rPr>
              <a:t>:</a:t>
            </a:r>
          </a:p>
        </p:txBody>
      </p:sp>
      <p:sp>
        <p:nvSpPr>
          <p:cNvPr id="11" name="Text Box 5"/>
          <p:cNvSpPr txBox="1"/>
          <p:nvPr/>
        </p:nvSpPr>
        <p:spPr>
          <a:xfrm>
            <a:off x="152400" y="2209800"/>
            <a:ext cx="7948682" cy="2539157"/>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indent="0" eaLnBrk="1" hangingPunct="1">
              <a:spcBef>
                <a:spcPts val="600"/>
              </a:spcBef>
              <a:buFontTx/>
              <a:buNone/>
            </a:pPr>
            <a:r>
              <a:rPr lang="en-GB" altLang="en-US" sz="3600" dirty="0">
                <a:solidFill>
                  <a:srgbClr val="0000FF"/>
                </a:solidFill>
                <a:latin typeface="Times New Roman" panose="02020603050405020304" pitchFamily="18" charset="0"/>
                <a:cs typeface="Times New Roman" panose="02020603050405020304" pitchFamily="18" charset="0"/>
              </a:rPr>
              <a:t>      </a:t>
            </a:r>
            <a:r>
              <a:rPr lang="en-GB" altLang="en-US" sz="3600" dirty="0" err="1">
                <a:solidFill>
                  <a:srgbClr val="0000FF"/>
                </a:solidFill>
                <a:latin typeface="Times New Roman" panose="02020603050405020304" pitchFamily="18" charset="0"/>
                <a:cs typeface="Times New Roman" panose="02020603050405020304" pitchFamily="18" charset="0"/>
              </a:rPr>
              <a:t>Bài</a:t>
            </a:r>
            <a:r>
              <a:rPr lang="en-GB" altLang="en-US" sz="3600" dirty="0">
                <a:solidFill>
                  <a:srgbClr val="0000FF"/>
                </a:solidFill>
                <a:latin typeface="Times New Roman" panose="02020603050405020304" pitchFamily="18" charset="0"/>
                <a:cs typeface="Times New Roman" panose="02020603050405020304" pitchFamily="18" charset="0"/>
              </a:rPr>
              <a:t> </a:t>
            </a:r>
            <a:r>
              <a:rPr lang="en-GB" altLang="en-US" sz="3600" dirty="0" err="1">
                <a:solidFill>
                  <a:srgbClr val="0000FF"/>
                </a:solidFill>
                <a:latin typeface="Times New Roman" panose="02020603050405020304" pitchFamily="18" charset="0"/>
                <a:cs typeface="Times New Roman" panose="02020603050405020304" pitchFamily="18" charset="0"/>
              </a:rPr>
              <a:t>văn</a:t>
            </a:r>
            <a:r>
              <a:rPr lang="en-GB" altLang="en-US" sz="3600" dirty="0">
                <a:solidFill>
                  <a:srgbClr val="0000FF"/>
                </a:solidFill>
                <a:latin typeface="Times New Roman" panose="02020603050405020304" pitchFamily="18" charset="0"/>
                <a:cs typeface="Times New Roman" panose="02020603050405020304" pitchFamily="18" charset="0"/>
              </a:rPr>
              <a:t> </a:t>
            </a:r>
            <a:r>
              <a:rPr lang="en-GB" altLang="en-US" sz="3600" dirty="0" err="1">
                <a:solidFill>
                  <a:srgbClr val="0000FF"/>
                </a:solidFill>
                <a:latin typeface="Times New Roman" panose="02020603050405020304" pitchFamily="18" charset="0"/>
                <a:cs typeface="Times New Roman" panose="02020603050405020304" pitchFamily="18" charset="0"/>
              </a:rPr>
              <a:t>được</a:t>
            </a:r>
            <a:r>
              <a:rPr lang="en-GB" altLang="en-US" sz="3600" dirty="0">
                <a:solidFill>
                  <a:srgbClr val="0000FF"/>
                </a:solidFill>
                <a:latin typeface="Times New Roman" panose="02020603050405020304" pitchFamily="18" charset="0"/>
                <a:cs typeface="Times New Roman" panose="02020603050405020304" pitchFamily="18" charset="0"/>
              </a:rPr>
              <a:t> chia làm 3 </a:t>
            </a:r>
            <a:r>
              <a:rPr lang="en-GB" altLang="en-US" sz="3600" dirty="0" err="1">
                <a:solidFill>
                  <a:srgbClr val="0000FF"/>
                </a:solidFill>
                <a:latin typeface="Times New Roman" panose="02020603050405020304" pitchFamily="18" charset="0"/>
                <a:cs typeface="Times New Roman" panose="02020603050405020304" pitchFamily="18" charset="0"/>
              </a:rPr>
              <a:t>đoạn</a:t>
            </a:r>
            <a:r>
              <a:rPr lang="en-GB" altLang="en-US" sz="3600" dirty="0">
                <a:solidFill>
                  <a:srgbClr val="0000FF"/>
                </a:solidFill>
                <a:latin typeface="Times New Roman" panose="02020603050405020304" pitchFamily="18" charset="0"/>
                <a:cs typeface="Times New Roman" panose="02020603050405020304" pitchFamily="18" charset="0"/>
              </a:rPr>
              <a:t>:</a:t>
            </a:r>
          </a:p>
          <a:p>
            <a:pPr marL="0" indent="0" eaLnBrk="1" hangingPunct="1">
              <a:spcBef>
                <a:spcPts val="600"/>
              </a:spcBef>
              <a:buFontTx/>
              <a:buNone/>
            </a:pPr>
            <a:r>
              <a:rPr lang="en-GB" altLang="en-US" sz="3600" i="1" dirty="0">
                <a:solidFill>
                  <a:srgbClr val="0000FF"/>
                </a:solidFill>
                <a:latin typeface="Times New Roman" panose="02020603050405020304" pitchFamily="18" charset="0"/>
                <a:cs typeface="Times New Roman" panose="02020603050405020304" pitchFamily="18" charset="0"/>
              </a:rPr>
              <a:t>      + </a:t>
            </a:r>
            <a:r>
              <a:rPr lang="en-GB" altLang="en-US" sz="3600" i="1" dirty="0" err="1">
                <a:solidFill>
                  <a:srgbClr val="0000FF"/>
                </a:solidFill>
                <a:latin typeface="Times New Roman" panose="02020603050405020304" pitchFamily="18" charset="0"/>
                <a:cs typeface="Times New Roman" panose="02020603050405020304" pitchFamily="18" charset="0"/>
              </a:rPr>
              <a:t>Đoạn</a:t>
            </a:r>
            <a:r>
              <a:rPr lang="en-GB" altLang="en-US" sz="3600" i="1" dirty="0">
                <a:solidFill>
                  <a:srgbClr val="0000FF"/>
                </a:solidFill>
                <a:latin typeface="Times New Roman" panose="02020603050405020304" pitchFamily="18" charset="0"/>
                <a:cs typeface="Times New Roman" panose="02020603050405020304" pitchFamily="18" charset="0"/>
              </a:rPr>
              <a:t> 1: </a:t>
            </a:r>
            <a:r>
              <a:rPr lang="en-GB" altLang="en-US" sz="3600" i="1" dirty="0">
                <a:solidFill>
                  <a:srgbClr val="FF0000"/>
                </a:solidFill>
                <a:latin typeface="Times New Roman" panose="02020603050405020304" pitchFamily="18" charset="0"/>
                <a:cs typeface="Times New Roman" panose="02020603050405020304" pitchFamily="18" charset="0"/>
              </a:rPr>
              <a:t>Từ </a:t>
            </a:r>
            <a:r>
              <a:rPr lang="en-GB" altLang="en-US" sz="3600" i="1" dirty="0" err="1">
                <a:solidFill>
                  <a:srgbClr val="FF0000"/>
                </a:solidFill>
                <a:latin typeface="Times New Roman" panose="02020603050405020304" pitchFamily="18" charset="0"/>
                <a:cs typeface="Times New Roman" panose="02020603050405020304" pitchFamily="18" charset="0"/>
              </a:rPr>
              <a:t>đầu</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nếp</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áo</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nếp</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khăn</a:t>
            </a:r>
            <a:r>
              <a:rPr lang="en-GB" altLang="en-US" sz="3600" i="1" dirty="0">
                <a:solidFill>
                  <a:srgbClr val="FF0000"/>
                </a:solidFill>
                <a:latin typeface="Times New Roman" panose="02020603050405020304" pitchFamily="18" charset="0"/>
                <a:cs typeface="Times New Roman" panose="02020603050405020304" pitchFamily="18" charset="0"/>
              </a:rPr>
              <a:t>.</a:t>
            </a:r>
          </a:p>
          <a:p>
            <a:pPr marL="0" indent="0" eaLnBrk="1" hangingPunct="1">
              <a:spcBef>
                <a:spcPts val="600"/>
              </a:spcBef>
              <a:buFontTx/>
              <a:buNone/>
            </a:pPr>
            <a:r>
              <a:rPr lang="en-GB" altLang="en-US" sz="3600" i="1" dirty="0">
                <a:solidFill>
                  <a:srgbClr val="0000FF"/>
                </a:solidFill>
                <a:latin typeface="Times New Roman" panose="02020603050405020304" pitchFamily="18" charset="0"/>
                <a:cs typeface="Times New Roman" panose="02020603050405020304" pitchFamily="18" charset="0"/>
              </a:rPr>
              <a:t>      + </a:t>
            </a:r>
            <a:r>
              <a:rPr lang="en-GB" altLang="en-US" sz="3600" i="1" dirty="0" err="1">
                <a:solidFill>
                  <a:srgbClr val="0000FF"/>
                </a:solidFill>
                <a:latin typeface="Times New Roman" panose="02020603050405020304" pitchFamily="18" charset="0"/>
                <a:cs typeface="Times New Roman" panose="02020603050405020304" pitchFamily="18" charset="0"/>
              </a:rPr>
              <a:t>Đoạn</a:t>
            </a:r>
            <a:r>
              <a:rPr lang="en-GB" altLang="en-US" sz="3600" i="1" dirty="0">
                <a:solidFill>
                  <a:srgbClr val="0000FF"/>
                </a:solidFill>
                <a:latin typeface="Times New Roman" panose="02020603050405020304" pitchFamily="18" charset="0"/>
                <a:cs typeface="Times New Roman" panose="02020603050405020304" pitchFamily="18" charset="0"/>
              </a:rPr>
              <a:t> 2: </a:t>
            </a:r>
            <a:r>
              <a:rPr lang="en-GB" altLang="en-US" sz="3600" i="1" dirty="0" err="1">
                <a:solidFill>
                  <a:srgbClr val="FF0000"/>
                </a:solidFill>
                <a:latin typeface="Times New Roman" panose="02020603050405020304" pitchFamily="18" charset="0"/>
                <a:cs typeface="Times New Roman" panose="02020603050405020304" pitchFamily="18" charset="0"/>
              </a:rPr>
              <a:t>Thảo</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quả</a:t>
            </a:r>
            <a:r>
              <a:rPr lang="en-GB" altLang="en-US" sz="3600" i="1" dirty="0">
                <a:solidFill>
                  <a:srgbClr val="FF0000"/>
                </a:solidFill>
                <a:latin typeface="Times New Roman" panose="02020603050405020304" pitchFamily="18" charset="0"/>
                <a:cs typeface="Times New Roman" panose="02020603050405020304" pitchFamily="18" charset="0"/>
              </a:rPr>
              <a:t> ... </a:t>
            </a:r>
            <a:r>
              <a:rPr lang="en-US" altLang="en-US" sz="3600" i="1" dirty="0" err="1">
                <a:solidFill>
                  <a:srgbClr val="FF0000"/>
                </a:solidFill>
                <a:latin typeface="Times New Roman" panose="02020603050405020304" pitchFamily="18" charset="0"/>
                <a:cs typeface="Times New Roman" panose="02020603050405020304" pitchFamily="18" charset="0"/>
              </a:rPr>
              <a:t>Lấn</a:t>
            </a:r>
            <a:r>
              <a:rPr lang="en-US" altLang="en-US" sz="3600" i="1" dirty="0">
                <a:solidFill>
                  <a:srgbClr val="FF0000"/>
                </a:solidFill>
                <a:latin typeface="Times New Roman" panose="02020603050405020304" pitchFamily="18" charset="0"/>
                <a:cs typeface="Times New Roman" panose="02020603050405020304" pitchFamily="18" charset="0"/>
              </a:rPr>
              <a:t> </a:t>
            </a:r>
            <a:r>
              <a:rPr lang="en-US" altLang="en-US" sz="3600" i="1" dirty="0" err="1">
                <a:solidFill>
                  <a:srgbClr val="FF0000"/>
                </a:solidFill>
                <a:latin typeface="Times New Roman" panose="02020603050405020304" pitchFamily="18" charset="0"/>
                <a:cs typeface="Times New Roman" panose="02020603050405020304" pitchFamily="18" charset="0"/>
              </a:rPr>
              <a:t>chiếm</a:t>
            </a:r>
            <a:r>
              <a:rPr lang="en-US" altLang="en-US" sz="3600" i="1" dirty="0">
                <a:solidFill>
                  <a:srgbClr val="FF0000"/>
                </a:solidFill>
                <a:latin typeface="Times New Roman" panose="02020603050405020304" pitchFamily="18" charset="0"/>
                <a:cs typeface="Times New Roman" panose="02020603050405020304" pitchFamily="18" charset="0"/>
              </a:rPr>
              <a:t>.</a:t>
            </a:r>
            <a:endParaRPr lang="en-GB" altLang="en-US" sz="3600" i="1" dirty="0">
              <a:solidFill>
                <a:srgbClr val="FF0000"/>
              </a:solidFill>
              <a:latin typeface="Times New Roman" panose="02020603050405020304" pitchFamily="18" charset="0"/>
              <a:cs typeface="Times New Roman" panose="02020603050405020304" pitchFamily="18" charset="0"/>
            </a:endParaRPr>
          </a:p>
          <a:p>
            <a:pPr marL="0" indent="0" eaLnBrk="1" hangingPunct="1">
              <a:spcBef>
                <a:spcPts val="600"/>
              </a:spcBef>
              <a:buFontTx/>
              <a:buNone/>
            </a:pPr>
            <a:r>
              <a:rPr lang="en-GB" altLang="en-US" sz="3600" i="1" dirty="0">
                <a:solidFill>
                  <a:srgbClr val="0000FF"/>
                </a:solidFill>
                <a:latin typeface="Times New Roman" panose="02020603050405020304" pitchFamily="18" charset="0"/>
                <a:cs typeface="Times New Roman" panose="02020603050405020304" pitchFamily="18" charset="0"/>
              </a:rPr>
              <a:t>      + </a:t>
            </a:r>
            <a:r>
              <a:rPr lang="en-GB" altLang="en-US" sz="3600" i="1" dirty="0" err="1">
                <a:solidFill>
                  <a:srgbClr val="0000FF"/>
                </a:solidFill>
                <a:latin typeface="Times New Roman" panose="02020603050405020304" pitchFamily="18" charset="0"/>
                <a:cs typeface="Times New Roman" panose="02020603050405020304" pitchFamily="18" charset="0"/>
              </a:rPr>
              <a:t>Đoạn</a:t>
            </a:r>
            <a:r>
              <a:rPr lang="en-GB" altLang="en-US" sz="3600" i="1" dirty="0">
                <a:solidFill>
                  <a:srgbClr val="0000FF"/>
                </a:solidFill>
                <a:latin typeface="Times New Roman" panose="02020603050405020304" pitchFamily="18" charset="0"/>
                <a:cs typeface="Times New Roman" panose="02020603050405020304" pitchFamily="18" charset="0"/>
              </a:rPr>
              <a:t> 3: </a:t>
            </a:r>
            <a:r>
              <a:rPr lang="en-GB" altLang="en-US" sz="3600" i="1" dirty="0" err="1">
                <a:solidFill>
                  <a:srgbClr val="FF0000"/>
                </a:solidFill>
                <a:latin typeface="Times New Roman" panose="02020603050405020304" pitchFamily="18" charset="0"/>
                <a:cs typeface="Times New Roman" panose="02020603050405020304" pitchFamily="18" charset="0"/>
              </a:rPr>
              <a:t>Phần</a:t>
            </a:r>
            <a:r>
              <a:rPr lang="en-GB" altLang="en-US" sz="3600" i="1" dirty="0">
                <a:solidFill>
                  <a:srgbClr val="FF0000"/>
                </a:solidFill>
                <a:latin typeface="Times New Roman" panose="02020603050405020304" pitchFamily="18" charset="0"/>
                <a:cs typeface="Times New Roman" panose="02020603050405020304" pitchFamily="18" charset="0"/>
              </a:rPr>
              <a:t> </a:t>
            </a:r>
            <a:r>
              <a:rPr lang="en-GB" altLang="en-US" sz="3600" i="1" dirty="0" err="1">
                <a:solidFill>
                  <a:srgbClr val="FF0000"/>
                </a:solidFill>
                <a:latin typeface="Times New Roman" panose="02020603050405020304" pitchFamily="18" charset="0"/>
                <a:cs typeface="Times New Roman" panose="02020603050405020304" pitchFamily="18" charset="0"/>
              </a:rPr>
              <a:t>còn</a:t>
            </a:r>
            <a:r>
              <a:rPr lang="en-GB" altLang="en-US" sz="3600" i="1" dirty="0">
                <a:solidFill>
                  <a:srgbClr val="FF0000"/>
                </a:solidFill>
                <a:latin typeface="Times New Roman" panose="02020603050405020304" pitchFamily="18" charset="0"/>
                <a:cs typeface="Times New Roman" panose="02020603050405020304" pitchFamily="18" charset="0"/>
              </a:rPr>
              <a:t> lại.</a:t>
            </a:r>
            <a:endParaRPr lang="en-GB" altLang="en-US" sz="3600" dirty="0">
              <a:solidFill>
                <a:srgbClr val="FF0000"/>
              </a:solidFill>
              <a:latin typeface="Times New Roman" panose="02020603050405020304" pitchFamily="18" charset="0"/>
              <a:cs typeface="Times New Roman" panose="02020603050405020304" pitchFamily="18" charset="0"/>
            </a:endParaRPr>
          </a:p>
        </p:txBody>
      </p:sp>
      <p:pic>
        <p:nvPicPr>
          <p:cNvPr id="9" name="图片 5">
            <a:extLst>
              <a:ext uri="{FF2B5EF4-FFF2-40B4-BE49-F238E27FC236}">
                <a16:creationId xmlns:a16="http://schemas.microsoft.com/office/drawing/2014/main" xmlns="" id="{7484A494-8DA0-461A-8B62-DEFB46ED7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842" y="4919405"/>
            <a:ext cx="2619893" cy="1907395"/>
          </a:xfrm>
          <a:prstGeom prst="rect">
            <a:avLst/>
          </a:prstGeom>
        </p:spPr>
      </p:pic>
      <p:sp>
        <p:nvSpPr>
          <p:cNvPr id="2" name="Hộp Văn bản 1">
            <a:extLst>
              <a:ext uri="{FF2B5EF4-FFF2-40B4-BE49-F238E27FC236}">
                <a16:creationId xmlns:a16="http://schemas.microsoft.com/office/drawing/2014/main" xmlns="" id="{9D675B64-6FCC-1A35-BB8F-8716996D4038}"/>
              </a:ext>
            </a:extLst>
          </p:cNvPr>
          <p:cNvSpPr txBox="1"/>
          <p:nvPr/>
        </p:nvSpPr>
        <p:spPr>
          <a:xfrm>
            <a:off x="318165" y="3258879"/>
            <a:ext cx="9829642" cy="830997"/>
          </a:xfrm>
          <a:prstGeom prst="rect">
            <a:avLst/>
          </a:prstGeom>
          <a:noFill/>
        </p:spPr>
        <p:txBody>
          <a:bodyPr wrap="square" rtlCol="0">
            <a:spAutoFit/>
          </a:bodyPr>
          <a:lstStyle/>
          <a:p>
            <a:r>
              <a:rPr lang="en-US" sz="4800" dirty="0" err="1">
                <a:solidFill>
                  <a:srgbClr val="FF0000"/>
                </a:solidFill>
                <a:latin typeface="Times New Roman" panose="02020603050405020304" pitchFamily="18" charset="0"/>
                <a:cs typeface="Times New Roman" panose="02020603050405020304" pitchFamily="18" charset="0"/>
              </a:rPr>
              <a:t>Bài</a:t>
            </a:r>
            <a:r>
              <a:rPr lang="en-US" sz="4800" dirty="0">
                <a:solidFill>
                  <a:srgbClr val="FF0000"/>
                </a:solidFill>
                <a:latin typeface="Times New Roman" panose="02020603050405020304" pitchFamily="18" charset="0"/>
                <a:cs typeface="Times New Roman" panose="02020603050405020304" pitchFamily="18" charset="0"/>
              </a:rPr>
              <a:t> </a:t>
            </a:r>
            <a:r>
              <a:rPr lang="en-US" sz="4800" dirty="0" err="1">
                <a:solidFill>
                  <a:srgbClr val="FF0000"/>
                </a:solidFill>
                <a:latin typeface="Times New Roman" panose="02020603050405020304" pitchFamily="18" charset="0"/>
                <a:cs typeface="Times New Roman" panose="02020603050405020304" pitchFamily="18" charset="0"/>
              </a:rPr>
              <a:t>văn</a:t>
            </a:r>
            <a:r>
              <a:rPr lang="en-US" sz="4800" dirty="0">
                <a:solidFill>
                  <a:srgbClr val="FF0000"/>
                </a:solidFill>
                <a:latin typeface="Times New Roman" panose="02020603050405020304" pitchFamily="18" charset="0"/>
                <a:cs typeface="Times New Roman" panose="02020603050405020304" pitchFamily="18" charset="0"/>
              </a:rPr>
              <a:t> </a:t>
            </a:r>
            <a:r>
              <a:rPr lang="en-US" sz="4800" dirty="0" err="1">
                <a:solidFill>
                  <a:srgbClr val="FF0000"/>
                </a:solidFill>
                <a:latin typeface="Times New Roman" panose="02020603050405020304" pitchFamily="18" charset="0"/>
                <a:cs typeface="Times New Roman" panose="02020603050405020304" pitchFamily="18" charset="0"/>
              </a:rPr>
              <a:t>được</a:t>
            </a:r>
            <a:r>
              <a:rPr lang="en-US" sz="4800" dirty="0">
                <a:solidFill>
                  <a:srgbClr val="FF0000"/>
                </a:solidFill>
                <a:latin typeface="Times New Roman" panose="02020603050405020304" pitchFamily="18" charset="0"/>
                <a:cs typeface="Times New Roman" panose="02020603050405020304" pitchFamily="18" charset="0"/>
              </a:rPr>
              <a:t> chia </a:t>
            </a:r>
            <a:r>
              <a:rPr lang="en-US" sz="4800" dirty="0" err="1">
                <a:solidFill>
                  <a:srgbClr val="FF0000"/>
                </a:solidFill>
                <a:latin typeface="Times New Roman" panose="02020603050405020304" pitchFamily="18" charset="0"/>
                <a:cs typeface="Times New Roman" panose="02020603050405020304" pitchFamily="18" charset="0"/>
              </a:rPr>
              <a:t>làm</a:t>
            </a:r>
            <a:r>
              <a:rPr lang="en-US" sz="4800" dirty="0">
                <a:solidFill>
                  <a:srgbClr val="FF0000"/>
                </a:solidFill>
                <a:latin typeface="Times New Roman" panose="02020603050405020304" pitchFamily="18" charset="0"/>
                <a:cs typeface="Times New Roman" panose="02020603050405020304" pitchFamily="18" charset="0"/>
              </a:rPr>
              <a:t> </a:t>
            </a:r>
            <a:r>
              <a:rPr lang="en-US" sz="4800" dirty="0" err="1">
                <a:solidFill>
                  <a:srgbClr val="FF0000"/>
                </a:solidFill>
                <a:latin typeface="Times New Roman" panose="02020603050405020304" pitchFamily="18" charset="0"/>
                <a:cs typeface="Times New Roman" panose="02020603050405020304" pitchFamily="18" charset="0"/>
              </a:rPr>
              <a:t>mấy</a:t>
            </a:r>
            <a:r>
              <a:rPr lang="en-US" sz="4800" dirty="0">
                <a:solidFill>
                  <a:srgbClr val="FF0000"/>
                </a:solidFill>
                <a:latin typeface="Times New Roman" panose="02020603050405020304" pitchFamily="18" charset="0"/>
                <a:cs typeface="Times New Roman" panose="02020603050405020304" pitchFamily="18" charset="0"/>
              </a:rPr>
              <a:t> </a:t>
            </a:r>
            <a:r>
              <a:rPr lang="en-US" sz="4800" dirty="0" err="1">
                <a:solidFill>
                  <a:srgbClr val="FF0000"/>
                </a:solidFill>
                <a:latin typeface="Times New Roman" panose="02020603050405020304" pitchFamily="18" charset="0"/>
                <a:cs typeface="Times New Roman" panose="02020603050405020304" pitchFamily="18" charset="0"/>
              </a:rPr>
              <a:t>đoạn</a:t>
            </a:r>
            <a:r>
              <a:rPr lang="en-US" sz="4800" dirty="0">
                <a:solidFill>
                  <a:srgbClr val="FF0000"/>
                </a:solidFill>
                <a:latin typeface="Times New Roman" panose="02020603050405020304" pitchFamily="18" charset="0"/>
                <a:cs typeface="Times New Roman" panose="02020603050405020304" pitchFamily="18" charset="0"/>
              </a:rPr>
              <a:t>?</a:t>
            </a:r>
            <a:endParaRPr lang="vi-VN" sz="4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78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xit" presetSubtype="12" fill="hold" grpId="1" nodeType="clickEffect">
                                  <p:stCondLst>
                                    <p:cond delay="0"/>
                                  </p:stCondLst>
                                  <p:childTnLst>
                                    <p:animEffect transition="out" filter="strips(downLeft)">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par>
                                <p:cTn id="20" presetID="16" presetClass="entr" presetSubtype="21" fill="hold" nodeType="with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barn(inVertic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barn(inVertical)">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barn(inVertical)">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Effect transition="in" filter="barn(inVertical)">
                                      <p:cBhvr>
                                        <p:cTn id="3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orizontal Scroll 14"/>
          <p:cNvSpPr/>
          <p:nvPr/>
        </p:nvSpPr>
        <p:spPr>
          <a:xfrm>
            <a:off x="1813929" y="3284984"/>
            <a:ext cx="5400600" cy="1512168"/>
          </a:xfrm>
          <a:prstGeom prst="horizontalScroll">
            <a:avLst/>
          </a:prstGeom>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r>
              <a:rPr lang="en-US" sz="3600" dirty="0">
                <a:solidFill>
                  <a:srgbClr val="002060"/>
                </a:solidFill>
                <a:latin typeface="Times New Roman" pitchFamily="18" charset="0"/>
                <a:cs typeface="Times New Roman" pitchFamily="18" charset="0"/>
              </a:rPr>
              <a:t>Học sinh đọc nối tiếp </a:t>
            </a:r>
          </a:p>
          <a:p>
            <a:pPr algn="ctr" fontAlgn="base">
              <a:spcBef>
                <a:spcPct val="0"/>
              </a:spcBef>
              <a:spcAft>
                <a:spcPct val="0"/>
              </a:spcAft>
            </a:pPr>
            <a:r>
              <a:rPr lang="vi-VN" sz="3600" dirty="0">
                <a:solidFill>
                  <a:srgbClr val="002060"/>
                </a:solidFill>
                <a:latin typeface="Times New Roman" pitchFamily="18" charset="0"/>
                <a:cs typeface="Times New Roman" pitchFamily="18" charset="0"/>
              </a:rPr>
              <a:t>đoạn</a:t>
            </a:r>
            <a:endParaRPr lang="en-US" sz="3600" dirty="0">
              <a:solidFill>
                <a:srgbClr val="002060"/>
              </a:solidFill>
              <a:latin typeface="Times New Roman" pitchFamily="18" charset="0"/>
              <a:cs typeface="Times New Roman" pitchFamily="18" charset="0"/>
            </a:endParaRPr>
          </a:p>
        </p:txBody>
      </p:sp>
      <p:sp>
        <p:nvSpPr>
          <p:cNvPr id="16" name="TextBox 31"/>
          <p:cNvSpPr txBox="1">
            <a:spLocks noChangeArrowheads="1"/>
          </p:cNvSpPr>
          <p:nvPr/>
        </p:nvSpPr>
        <p:spPr bwMode="auto">
          <a:xfrm>
            <a:off x="1150764" y="2062647"/>
            <a:ext cx="2629150" cy="646331"/>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3600" b="1" dirty="0">
                <a:solidFill>
                  <a:srgbClr val="002060"/>
                </a:solidFill>
                <a:latin typeface="Times New Roman" pitchFamily="18" charset="0"/>
                <a:cs typeface="Times New Roman" pitchFamily="18" charset="0"/>
              </a:rPr>
              <a:t>Luyện đọc:</a:t>
            </a:r>
          </a:p>
        </p:txBody>
      </p:sp>
      <p:pic>
        <p:nvPicPr>
          <p:cNvPr id="9" name="图片 5">
            <a:extLst>
              <a:ext uri="{FF2B5EF4-FFF2-40B4-BE49-F238E27FC236}">
                <a16:creationId xmlns:a16="http://schemas.microsoft.com/office/drawing/2014/main" xmlns="" id="{7484A494-8DA0-461A-8B62-DEFB46ED7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842" y="4919405"/>
            <a:ext cx="2619893" cy="1907395"/>
          </a:xfrm>
          <a:prstGeom prst="rect">
            <a:avLst/>
          </a:prstGeom>
        </p:spPr>
      </p:pic>
    </p:spTree>
    <p:extLst>
      <p:ext uri="{BB962C8B-B14F-4D97-AF65-F5344CB8AC3E}">
        <p14:creationId xmlns:p14="http://schemas.microsoft.com/office/powerpoint/2010/main" val="3067934223"/>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5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7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8.xml><?xml version="1.0" encoding="utf-8"?>
<a:theme xmlns:a="http://schemas.openxmlformats.org/drawingml/2006/main" name="6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3258</TotalTime>
  <Words>970</Words>
  <Application>Microsoft Office PowerPoint</Application>
  <PresentationFormat>On-screen Show (4:3)</PresentationFormat>
  <Paragraphs>58</Paragraphs>
  <Slides>24</Slides>
  <Notes>0</Notes>
  <HiddenSlides>1</HiddenSlides>
  <MMClips>1</MMClips>
  <ScaleCrop>false</ScaleCrop>
  <HeadingPairs>
    <vt:vector size="4" baseType="variant">
      <vt:variant>
        <vt:lpstr>Theme</vt:lpstr>
      </vt:variant>
      <vt:variant>
        <vt:i4>8</vt:i4>
      </vt:variant>
      <vt:variant>
        <vt:lpstr>Slide Titles</vt:lpstr>
      </vt:variant>
      <vt:variant>
        <vt:i4>24</vt:i4>
      </vt:variant>
    </vt:vector>
  </HeadingPairs>
  <TitlesOfParts>
    <vt:vector size="32" baseType="lpstr">
      <vt:lpstr>Office Theme</vt:lpstr>
      <vt:lpstr>Default Design</vt:lpstr>
      <vt:lpstr>3_Trek</vt:lpstr>
      <vt:lpstr>1_Office Theme</vt:lpstr>
      <vt:lpstr>4_Trek</vt:lpstr>
      <vt:lpstr>5_Trek</vt:lpstr>
      <vt:lpstr>7_Trek</vt:lpstr>
      <vt:lpstr>6_Trek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dc:creator>
  <cp:lastModifiedBy>Admin</cp:lastModifiedBy>
  <cp:revision>699</cp:revision>
  <cp:lastPrinted>2018-11-04T03:05:01Z</cp:lastPrinted>
  <dcterms:created xsi:type="dcterms:W3CDTF">2013-03-13T14:38:10Z</dcterms:created>
  <dcterms:modified xsi:type="dcterms:W3CDTF">2022-11-21T02:56:21Z</dcterms:modified>
</cp:coreProperties>
</file>