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audio2.wav" ContentType="audio/wav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4" r:id="rId3"/>
  </p:sldMasterIdLst>
  <p:notesMasterIdLst>
    <p:notesMasterId r:id="rId35"/>
  </p:notesMasterIdLst>
  <p:sldIdLst>
    <p:sldId id="259" r:id="rId4"/>
    <p:sldId id="261" r:id="rId5"/>
    <p:sldId id="260" r:id="rId6"/>
    <p:sldId id="272" r:id="rId7"/>
    <p:sldId id="446" r:id="rId8"/>
    <p:sldId id="287" r:id="rId9"/>
    <p:sldId id="458" r:id="rId10"/>
    <p:sldId id="457" r:id="rId11"/>
    <p:sldId id="459" r:id="rId12"/>
    <p:sldId id="364" r:id="rId13"/>
    <p:sldId id="418" r:id="rId14"/>
    <p:sldId id="436" r:id="rId15"/>
    <p:sldId id="437" r:id="rId16"/>
    <p:sldId id="438" r:id="rId17"/>
    <p:sldId id="448" r:id="rId18"/>
    <p:sldId id="424" r:id="rId19"/>
    <p:sldId id="425" r:id="rId20"/>
    <p:sldId id="428" r:id="rId21"/>
    <p:sldId id="429" r:id="rId22"/>
    <p:sldId id="430" r:id="rId23"/>
    <p:sldId id="454" r:id="rId24"/>
    <p:sldId id="453" r:id="rId25"/>
    <p:sldId id="432" r:id="rId26"/>
    <p:sldId id="433" r:id="rId27"/>
    <p:sldId id="456" r:id="rId28"/>
    <p:sldId id="460" r:id="rId29"/>
    <p:sldId id="440" r:id="rId30"/>
    <p:sldId id="371" r:id="rId31"/>
    <p:sldId id="441" r:id="rId32"/>
    <p:sldId id="451" r:id="rId33"/>
    <p:sldId id="370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5ECE"/>
    <a:srgbClr val="D11C1C"/>
    <a:srgbClr val="00B050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98" autoAdjust="0"/>
    <p:restoredTop sz="94660"/>
  </p:normalViewPr>
  <p:slideViewPr>
    <p:cSldViewPr snapToGrid="0">
      <p:cViewPr>
        <p:scale>
          <a:sx n="70" d="100"/>
          <a:sy n="70" d="100"/>
        </p:scale>
        <p:origin x="-77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2" d="100"/>
        <a:sy n="11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E7EF7CCC-65B5-4558-85CA-57A628B14C24}" type="datetimeFigureOut">
              <a:rPr lang="zh-CN" altLang="en-US" smtClean="0"/>
              <a:t>2022/12/5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A6082430-B44E-45C6-BEA5-716C91834BE7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3581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2240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083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237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392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56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4169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5993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2797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285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7379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4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B353C-2310-4D52-8C8A-96237CB23E39}" type="datetimeFigureOut">
              <a:rPr lang="zh-CN" altLang="en-US"/>
              <a:t>2022/12/5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2E9EB-A7D8-4AF8-9903-592F6C12120B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9"/>
          <a:stretch>
            <a:fillRect/>
          </a:stretch>
        </p:blipFill>
        <p:spPr>
          <a:xfrm>
            <a:off x="0" y="-35719"/>
            <a:ext cx="12192000" cy="68937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9"/>
          <a:stretch>
            <a:fillRect/>
          </a:stretch>
        </p:blipFill>
        <p:spPr>
          <a:xfrm>
            <a:off x="0" y="-35719"/>
            <a:ext cx="12192000" cy="689371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743450"/>
            <a:ext cx="3048001" cy="21145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849" y="4195834"/>
            <a:ext cx="4059948" cy="26621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10" Type="http://schemas.openxmlformats.org/officeDocument/2006/relationships/image" Target="../media/image14.gif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gif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3.xml"/><Relationship Id="rId11" Type="http://schemas.openxmlformats.org/officeDocument/2006/relationships/image" Target="../media/image53.png"/><Relationship Id="rId5" Type="http://schemas.openxmlformats.org/officeDocument/2006/relationships/image" Target="../media/image50.gif"/><Relationship Id="rId15" Type="http://schemas.openxmlformats.org/officeDocument/2006/relationships/image" Target="../media/image36.png"/><Relationship Id="rId10" Type="http://schemas.openxmlformats.org/officeDocument/2006/relationships/slide" Target="slide4.xml"/><Relationship Id="rId4" Type="http://schemas.openxmlformats.org/officeDocument/2006/relationships/image" Target="../media/image49.png"/><Relationship Id="rId9" Type="http://schemas.openxmlformats.org/officeDocument/2006/relationships/image" Target="../media/image52.png"/><Relationship Id="rId1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5.png"/><Relationship Id="rId3" Type="http://schemas.openxmlformats.org/officeDocument/2006/relationships/slide" Target="slide11.xml"/><Relationship Id="rId7" Type="http://schemas.openxmlformats.org/officeDocument/2006/relationships/slide" Target="slide21.xml"/><Relationship Id="rId12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11" Type="http://schemas.openxmlformats.org/officeDocument/2006/relationships/slide" Target="slide24.xml"/><Relationship Id="rId5" Type="http://schemas.openxmlformats.org/officeDocument/2006/relationships/slide" Target="slide20.xml"/><Relationship Id="rId10" Type="http://schemas.openxmlformats.org/officeDocument/2006/relationships/image" Target="../media/image53.png"/><Relationship Id="rId4" Type="http://schemas.openxmlformats.org/officeDocument/2006/relationships/image" Target="../media/image50.gif"/><Relationship Id="rId9" Type="http://schemas.openxmlformats.org/officeDocument/2006/relationships/slide" Target="slide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1.gi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9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62.png"/><Relationship Id="rId7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63.png"/><Relationship Id="rId9" Type="http://schemas.openxmlformats.org/officeDocument/2006/relationships/image" Target="../media/image61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audio" Target="../media/audio1.wav"/><Relationship Id="rId7" Type="http://schemas.openxmlformats.org/officeDocument/2006/relationships/image" Target="../media/image5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image" Target="../media/image65.png"/><Relationship Id="rId10" Type="http://schemas.openxmlformats.org/officeDocument/2006/relationships/image" Target="../media/image14.gif"/><Relationship Id="rId4" Type="http://schemas.openxmlformats.org/officeDocument/2006/relationships/image" Target="../media/image64.png"/><Relationship Id="rId9" Type="http://schemas.openxmlformats.org/officeDocument/2006/relationships/image" Target="../media/image6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gif"/><Relationship Id="rId5" Type="http://schemas.openxmlformats.org/officeDocument/2006/relationships/image" Target="../media/image61.gif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gif"/><Relationship Id="rId3" Type="http://schemas.openxmlformats.org/officeDocument/2006/relationships/image" Target="../media/image66.png"/><Relationship Id="rId7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67.png"/><Relationship Id="rId9" Type="http://schemas.openxmlformats.org/officeDocument/2006/relationships/image" Target="../media/image14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gif"/><Relationship Id="rId5" Type="http://schemas.openxmlformats.org/officeDocument/2006/relationships/image" Target="../media/image59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gif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6.sv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10" Type="http://schemas.openxmlformats.org/officeDocument/2006/relationships/image" Target="../media/image74.svg"/><Relationship Id="rId4" Type="http://schemas.openxmlformats.org/officeDocument/2006/relationships/image" Target="../media/image22.gif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gif"/><Relationship Id="rId3" Type="http://schemas.openxmlformats.org/officeDocument/2006/relationships/image" Target="../media/image73.png"/><Relationship Id="rId7" Type="http://schemas.openxmlformats.org/officeDocument/2006/relationships/image" Target="../media/image7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4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6.sv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10" Type="http://schemas.openxmlformats.org/officeDocument/2006/relationships/image" Target="../media/image74.svg"/><Relationship Id="rId4" Type="http://schemas.openxmlformats.org/officeDocument/2006/relationships/image" Target="../media/image22.gif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546" y="5625908"/>
            <a:ext cx="1738454" cy="1738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753" y="501716"/>
            <a:ext cx="3640271" cy="3640271"/>
          </a:xfrm>
          <a:prstGeom prst="rect">
            <a:avLst/>
          </a:prstGeom>
        </p:spPr>
      </p:pic>
      <p:pic>
        <p:nvPicPr>
          <p:cNvPr id="104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467" y="-201892"/>
            <a:ext cx="1839702" cy="18397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284" y="3983580"/>
            <a:ext cx="3194997" cy="31120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84" y="4940653"/>
            <a:ext cx="2116879" cy="2116879"/>
          </a:xfrm>
          <a:prstGeom prst="rect">
            <a:avLst/>
          </a:prstGeom>
        </p:spPr>
      </p:pic>
      <p:pic>
        <p:nvPicPr>
          <p:cNvPr id="15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036" y="5755473"/>
            <a:ext cx="1608889" cy="1608889"/>
          </a:xfrm>
          <a:prstGeom prst="rect">
            <a:avLst/>
          </a:prstGeom>
        </p:spPr>
      </p:pic>
      <p:pic>
        <p:nvPicPr>
          <p:cNvPr id="16" name="图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257" y="5339292"/>
            <a:ext cx="2025070" cy="202507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088" y="-918233"/>
            <a:ext cx="7646344" cy="7595395"/>
          </a:xfrm>
          <a:prstGeom prst="rect">
            <a:avLst/>
          </a:prstGeom>
        </p:spPr>
      </p:pic>
      <p:sp>
        <p:nvSpPr>
          <p:cNvPr id="20" name="矩形 9"/>
          <p:cNvSpPr/>
          <p:nvPr/>
        </p:nvSpPr>
        <p:spPr>
          <a:xfrm>
            <a:off x="68407" y="1303105"/>
            <a:ext cx="6835366" cy="20374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21" name="文本框 243"/>
          <p:cNvSpPr txBox="1"/>
          <p:nvPr/>
        </p:nvSpPr>
        <p:spPr>
          <a:xfrm>
            <a:off x="0" y="1444688"/>
            <a:ext cx="69721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FFFF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FFFF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VÀO HỌC TIẾT TẬP ĐỌC </a:t>
            </a:r>
            <a:r>
              <a:rPr lang="vi-VN" altLang="zh-CN" sz="3600" dirty="0" smtClean="0">
                <a:solidFill>
                  <a:srgbClr val="FFFF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endParaRPr lang="vi-VN" altLang="zh-CN" sz="3600" dirty="0">
              <a:solidFill>
                <a:srgbClr val="FFFF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>
            <a:off x="3941829" y="1090689"/>
            <a:ext cx="5546945" cy="540005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200"/>
            <a:endParaRPr lang="zh-CN" altLang="en-US" sz="2400">
              <a:solidFill>
                <a:srgbClr val="000000"/>
              </a:solidFill>
              <a:latin typeface="Calibri" panose="020F0502020204030204"/>
              <a:ea typeface="Microsoft YaHei" panose="020B050302020402020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4" r="17305"/>
          <a:stretch>
            <a:fillRect/>
          </a:stretch>
        </p:blipFill>
        <p:spPr>
          <a:xfrm>
            <a:off x="1015541" y="1139252"/>
            <a:ext cx="3484113" cy="467662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044627" y="2608543"/>
            <a:ext cx="4978818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>
              <a:defRPr sz="2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pPr algn="ctr" defTabSz="1219200"/>
            <a:r>
              <a:rPr lang="en-US" altLang="en-US" sz="7200" spc="67" dirty="0" smtClean="0">
                <a:solidFill>
                  <a:srgbClr val="CC0066"/>
                </a:solidFill>
                <a:effectLst/>
                <a:latin typeface="Calibri" panose="020F0502020204030204"/>
                <a:ea typeface="Microsoft YaHei" panose="020B0503020204020204" charset="-122"/>
              </a:rPr>
              <a:t>LUYỆN ĐỌC TỪ KHÓ</a:t>
            </a:r>
            <a:endParaRPr lang="vi-VN" altLang="en-US" sz="7200" spc="67" dirty="0">
              <a:solidFill>
                <a:srgbClr val="CC0066"/>
              </a:solidFill>
              <a:effectLst/>
              <a:latin typeface="Calibri" panose="020F0502020204030204"/>
              <a:ea typeface="Microsoft YaHei" panose="020B0503020204020204" charset="-122"/>
            </a:endParaRPr>
          </a:p>
        </p:txBody>
      </p:sp>
      <p:grpSp>
        <p:nvGrpSpPr>
          <p:cNvPr id="17" name="Google Shape;3461;p42"/>
          <p:cNvGrpSpPr/>
          <p:nvPr/>
        </p:nvGrpSpPr>
        <p:grpSpPr>
          <a:xfrm rot="21266613">
            <a:off x="8575855" y="3527961"/>
            <a:ext cx="3616145" cy="2787504"/>
            <a:chOff x="5439244" y="2486015"/>
            <a:chExt cx="3616145" cy="2787504"/>
          </a:xfrm>
        </p:grpSpPr>
        <p:sp>
          <p:nvSpPr>
            <p:cNvPr id="18" name="Google Shape;3462;p42"/>
            <p:cNvSpPr/>
            <p:nvPr/>
          </p:nvSpPr>
          <p:spPr>
            <a:xfrm flipH="1">
              <a:off x="5522036" y="3842698"/>
              <a:ext cx="2590641" cy="1304718"/>
            </a:xfrm>
            <a:custGeom>
              <a:avLst/>
              <a:gdLst/>
              <a:ahLst/>
              <a:cxnLst/>
              <a:rect l="l" t="t" r="r" b="b"/>
              <a:pathLst>
                <a:path w="34595" h="17423" extrusionOk="0">
                  <a:moveTo>
                    <a:pt x="31596" y="0"/>
                  </a:moveTo>
                  <a:cubicBezTo>
                    <a:pt x="31596" y="0"/>
                    <a:pt x="29440" y="843"/>
                    <a:pt x="27061" y="3718"/>
                  </a:cubicBezTo>
                  <a:cubicBezTo>
                    <a:pt x="24682" y="6617"/>
                    <a:pt x="13531" y="11375"/>
                    <a:pt x="13531" y="11375"/>
                  </a:cubicBezTo>
                  <a:cubicBezTo>
                    <a:pt x="13531" y="11375"/>
                    <a:pt x="13330" y="11365"/>
                    <a:pt x="12976" y="11365"/>
                  </a:cubicBezTo>
                  <a:cubicBezTo>
                    <a:pt x="10801" y="11365"/>
                    <a:pt x="2835" y="11750"/>
                    <a:pt x="0" y="17248"/>
                  </a:cubicBezTo>
                  <a:cubicBezTo>
                    <a:pt x="1694" y="17383"/>
                    <a:pt x="7145" y="17422"/>
                    <a:pt x="12903" y="17422"/>
                  </a:cubicBezTo>
                  <a:cubicBezTo>
                    <a:pt x="20876" y="17422"/>
                    <a:pt x="29440" y="17347"/>
                    <a:pt x="29440" y="17347"/>
                  </a:cubicBezTo>
                  <a:cubicBezTo>
                    <a:pt x="29440" y="17347"/>
                    <a:pt x="28077" y="15092"/>
                    <a:pt x="26739" y="13754"/>
                  </a:cubicBezTo>
                  <a:cubicBezTo>
                    <a:pt x="25302" y="12292"/>
                    <a:pt x="29019" y="10656"/>
                    <a:pt x="30357" y="9417"/>
                  </a:cubicBezTo>
                  <a:cubicBezTo>
                    <a:pt x="33033" y="6617"/>
                    <a:pt x="34595" y="3321"/>
                    <a:pt x="34595" y="3321"/>
                  </a:cubicBezTo>
                  <a:lnTo>
                    <a:pt x="315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63;p42"/>
            <p:cNvSpPr/>
            <p:nvPr/>
          </p:nvSpPr>
          <p:spPr>
            <a:xfrm flipH="1">
              <a:off x="6442446" y="4584953"/>
              <a:ext cx="1631291" cy="688566"/>
            </a:xfrm>
            <a:custGeom>
              <a:avLst/>
              <a:gdLst/>
              <a:ahLst/>
              <a:cxnLst/>
              <a:rect l="l" t="t" r="r" b="b"/>
              <a:pathLst>
                <a:path w="21784" h="9195" extrusionOk="0">
                  <a:moveTo>
                    <a:pt x="18165" y="1"/>
                  </a:moveTo>
                  <a:cubicBezTo>
                    <a:pt x="18165" y="1"/>
                    <a:pt x="15512" y="4146"/>
                    <a:pt x="6617" y="4146"/>
                  </a:cubicBezTo>
                  <a:cubicBezTo>
                    <a:pt x="6414" y="4146"/>
                    <a:pt x="6207" y="4144"/>
                    <a:pt x="5998" y="4139"/>
                  </a:cubicBezTo>
                  <a:lnTo>
                    <a:pt x="6295" y="2603"/>
                  </a:lnTo>
                  <a:lnTo>
                    <a:pt x="3098" y="2900"/>
                  </a:lnTo>
                  <a:cubicBezTo>
                    <a:pt x="3098" y="2900"/>
                    <a:pt x="1" y="5800"/>
                    <a:pt x="1141" y="6940"/>
                  </a:cubicBezTo>
                  <a:cubicBezTo>
                    <a:pt x="1541" y="7300"/>
                    <a:pt x="1963" y="7448"/>
                    <a:pt x="2382" y="7448"/>
                  </a:cubicBezTo>
                  <a:cubicBezTo>
                    <a:pt x="3258" y="7448"/>
                    <a:pt x="4122" y="6801"/>
                    <a:pt x="4759" y="6097"/>
                  </a:cubicBezTo>
                  <a:lnTo>
                    <a:pt x="4759" y="6097"/>
                  </a:lnTo>
                  <a:cubicBezTo>
                    <a:pt x="4635" y="7039"/>
                    <a:pt x="4858" y="8179"/>
                    <a:pt x="5998" y="8377"/>
                  </a:cubicBezTo>
                  <a:cubicBezTo>
                    <a:pt x="6242" y="8427"/>
                    <a:pt x="6466" y="8449"/>
                    <a:pt x="6672" y="8449"/>
                  </a:cubicBezTo>
                  <a:cubicBezTo>
                    <a:pt x="8193" y="8449"/>
                    <a:pt x="8674" y="7237"/>
                    <a:pt x="8674" y="7237"/>
                  </a:cubicBezTo>
                  <a:cubicBezTo>
                    <a:pt x="8674" y="7237"/>
                    <a:pt x="9095" y="9195"/>
                    <a:pt x="10632" y="9195"/>
                  </a:cubicBezTo>
                  <a:cubicBezTo>
                    <a:pt x="12193" y="9096"/>
                    <a:pt x="12292" y="6196"/>
                    <a:pt x="12292" y="6196"/>
                  </a:cubicBezTo>
                  <a:cubicBezTo>
                    <a:pt x="12292" y="6196"/>
                    <a:pt x="13403" y="7812"/>
                    <a:pt x="14778" y="7812"/>
                  </a:cubicBezTo>
                  <a:cubicBezTo>
                    <a:pt x="15072" y="7812"/>
                    <a:pt x="15377" y="7738"/>
                    <a:pt x="15687" y="7559"/>
                  </a:cubicBezTo>
                  <a:cubicBezTo>
                    <a:pt x="17149" y="6717"/>
                    <a:pt x="16208" y="3941"/>
                    <a:pt x="16207" y="3941"/>
                  </a:cubicBezTo>
                  <a:lnTo>
                    <a:pt x="16207" y="3941"/>
                  </a:lnTo>
                  <a:cubicBezTo>
                    <a:pt x="16208" y="3941"/>
                    <a:pt x="17308" y="4731"/>
                    <a:pt x="18428" y="4731"/>
                  </a:cubicBezTo>
                  <a:cubicBezTo>
                    <a:pt x="18921" y="4731"/>
                    <a:pt x="19417" y="4578"/>
                    <a:pt x="19826" y="4139"/>
                  </a:cubicBezTo>
                  <a:cubicBezTo>
                    <a:pt x="21783" y="2182"/>
                    <a:pt x="18165" y="1"/>
                    <a:pt x="1816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64;p42"/>
            <p:cNvSpPr/>
            <p:nvPr/>
          </p:nvSpPr>
          <p:spPr>
            <a:xfrm flipH="1">
              <a:off x="6403500" y="3075206"/>
              <a:ext cx="2111902" cy="1850105"/>
            </a:xfrm>
            <a:custGeom>
              <a:avLst/>
              <a:gdLst/>
              <a:ahLst/>
              <a:cxnLst/>
              <a:rect l="l" t="t" r="r" b="b"/>
              <a:pathLst>
                <a:path w="28202" h="24706" extrusionOk="0">
                  <a:moveTo>
                    <a:pt x="13076" y="0"/>
                  </a:moveTo>
                  <a:cubicBezTo>
                    <a:pt x="11846" y="0"/>
                    <a:pt x="10581" y="113"/>
                    <a:pt x="9294" y="337"/>
                  </a:cubicBezTo>
                  <a:cubicBezTo>
                    <a:pt x="9294" y="337"/>
                    <a:pt x="7039" y="1179"/>
                    <a:pt x="4759" y="2815"/>
                  </a:cubicBezTo>
                  <a:cubicBezTo>
                    <a:pt x="2380" y="4475"/>
                    <a:pt x="1" y="7152"/>
                    <a:pt x="1" y="10770"/>
                  </a:cubicBezTo>
                  <a:cubicBezTo>
                    <a:pt x="1" y="12851"/>
                    <a:pt x="422" y="14908"/>
                    <a:pt x="1141" y="16668"/>
                  </a:cubicBezTo>
                  <a:cubicBezTo>
                    <a:pt x="2900" y="21004"/>
                    <a:pt x="6815" y="24102"/>
                    <a:pt x="12515" y="24622"/>
                  </a:cubicBezTo>
                  <a:cubicBezTo>
                    <a:pt x="13071" y="24677"/>
                    <a:pt x="13633" y="24705"/>
                    <a:pt x="14197" y="24705"/>
                  </a:cubicBezTo>
                  <a:cubicBezTo>
                    <a:pt x="17703" y="24705"/>
                    <a:pt x="21268" y="23629"/>
                    <a:pt x="23766" y="21302"/>
                  </a:cubicBezTo>
                  <a:cubicBezTo>
                    <a:pt x="26764" y="18725"/>
                    <a:pt x="28202" y="13471"/>
                    <a:pt x="26963" y="9432"/>
                  </a:cubicBezTo>
                  <a:cubicBezTo>
                    <a:pt x="25823" y="5293"/>
                    <a:pt x="23667" y="3335"/>
                    <a:pt x="20569" y="1700"/>
                  </a:cubicBezTo>
                  <a:cubicBezTo>
                    <a:pt x="18349" y="556"/>
                    <a:pt x="15800" y="0"/>
                    <a:pt x="13076" y="0"/>
                  </a:cubicBezTo>
                  <a:close/>
                </a:path>
              </a:pathLst>
            </a:custGeom>
            <a:solidFill>
              <a:srgbClr val="FFC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65;p42"/>
            <p:cNvSpPr/>
            <p:nvPr/>
          </p:nvSpPr>
          <p:spPr>
            <a:xfrm flipH="1">
              <a:off x="6557563" y="4677735"/>
              <a:ext cx="46429" cy="75"/>
            </a:xfrm>
            <a:custGeom>
              <a:avLst/>
              <a:gdLst/>
              <a:ahLst/>
              <a:cxnLst/>
              <a:rect l="l" t="t" r="r" b="b"/>
              <a:pathLst>
                <a:path w="620" h="1" extrusionOk="0">
                  <a:moveTo>
                    <a:pt x="0" y="1"/>
                  </a:moveTo>
                  <a:lnTo>
                    <a:pt x="0" y="1"/>
                  </a:lnTo>
                  <a:lnTo>
                    <a:pt x="620" y="1"/>
                  </a:lnTo>
                  <a:lnTo>
                    <a:pt x="620" y="1"/>
                  </a:lnTo>
                  <a:lnTo>
                    <a:pt x="620" y="1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rgbClr val="1D8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66;p42"/>
            <p:cNvSpPr/>
            <p:nvPr/>
          </p:nvSpPr>
          <p:spPr>
            <a:xfrm flipH="1">
              <a:off x="6603916" y="4648080"/>
              <a:ext cx="70616" cy="29729"/>
            </a:xfrm>
            <a:custGeom>
              <a:avLst/>
              <a:gdLst/>
              <a:ahLst/>
              <a:cxnLst/>
              <a:rect l="l" t="t" r="r" b="b"/>
              <a:pathLst>
                <a:path w="943" h="397" extrusionOk="0">
                  <a:moveTo>
                    <a:pt x="1" y="0"/>
                  </a:moveTo>
                  <a:cubicBezTo>
                    <a:pt x="323" y="199"/>
                    <a:pt x="620" y="298"/>
                    <a:pt x="942" y="397"/>
                  </a:cubicBezTo>
                  <a:lnTo>
                    <a:pt x="942" y="397"/>
                  </a:lnTo>
                  <a:cubicBezTo>
                    <a:pt x="620" y="298"/>
                    <a:pt x="323" y="199"/>
                    <a:pt x="1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467;p42"/>
            <p:cNvSpPr/>
            <p:nvPr/>
          </p:nvSpPr>
          <p:spPr>
            <a:xfrm flipH="1">
              <a:off x="6542660" y="4299193"/>
              <a:ext cx="146699" cy="332264"/>
            </a:xfrm>
            <a:custGeom>
              <a:avLst/>
              <a:gdLst/>
              <a:ahLst/>
              <a:cxnLst/>
              <a:rect l="l" t="t" r="r" b="b"/>
              <a:pathLst>
                <a:path w="1959" h="4437" extrusionOk="0">
                  <a:moveTo>
                    <a:pt x="1958" y="1"/>
                  </a:moveTo>
                  <a:cubicBezTo>
                    <a:pt x="1859" y="1463"/>
                    <a:pt x="1339" y="2900"/>
                    <a:pt x="0" y="4436"/>
                  </a:cubicBezTo>
                  <a:cubicBezTo>
                    <a:pt x="1339" y="2900"/>
                    <a:pt x="1859" y="1463"/>
                    <a:pt x="1958" y="100"/>
                  </a:cubicBezTo>
                  <a:lnTo>
                    <a:pt x="1958" y="1"/>
                  </a:lnTo>
                  <a:close/>
                </a:path>
              </a:pathLst>
            </a:custGeom>
            <a:solidFill>
              <a:srgbClr val="EDB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468;p42"/>
            <p:cNvSpPr/>
            <p:nvPr/>
          </p:nvSpPr>
          <p:spPr>
            <a:xfrm flipH="1">
              <a:off x="5963695" y="3023686"/>
              <a:ext cx="3037928" cy="2088388"/>
            </a:xfrm>
            <a:custGeom>
              <a:avLst/>
              <a:gdLst/>
              <a:ahLst/>
              <a:cxnLst/>
              <a:rect l="l" t="t" r="r" b="b"/>
              <a:pathLst>
                <a:path w="40568" h="27888" extrusionOk="0">
                  <a:moveTo>
                    <a:pt x="19178" y="0"/>
                  </a:moveTo>
                  <a:cubicBezTo>
                    <a:pt x="13364" y="0"/>
                    <a:pt x="7395" y="3737"/>
                    <a:pt x="3916" y="9203"/>
                  </a:cubicBezTo>
                  <a:cubicBezTo>
                    <a:pt x="1" y="15175"/>
                    <a:pt x="2677" y="18273"/>
                    <a:pt x="2677" y="18273"/>
                  </a:cubicBezTo>
                  <a:cubicBezTo>
                    <a:pt x="2677" y="18273"/>
                    <a:pt x="1042" y="20131"/>
                    <a:pt x="1438" y="21370"/>
                  </a:cubicBezTo>
                  <a:cubicBezTo>
                    <a:pt x="1599" y="21891"/>
                    <a:pt x="1965" y="22046"/>
                    <a:pt x="2340" y="22046"/>
                  </a:cubicBezTo>
                  <a:cubicBezTo>
                    <a:pt x="2626" y="22046"/>
                    <a:pt x="2918" y="21955"/>
                    <a:pt x="3128" y="21868"/>
                  </a:cubicBezTo>
                  <a:lnTo>
                    <a:pt x="3128" y="21868"/>
                  </a:lnTo>
                  <a:cubicBezTo>
                    <a:pt x="2573" y="22156"/>
                    <a:pt x="1710" y="22923"/>
                    <a:pt x="2157" y="23749"/>
                  </a:cubicBezTo>
                  <a:cubicBezTo>
                    <a:pt x="2286" y="23969"/>
                    <a:pt x="2500" y="24045"/>
                    <a:pt x="2735" y="24045"/>
                  </a:cubicBezTo>
                  <a:cubicBezTo>
                    <a:pt x="3270" y="24045"/>
                    <a:pt x="3916" y="23650"/>
                    <a:pt x="3916" y="23650"/>
                  </a:cubicBezTo>
                  <a:lnTo>
                    <a:pt x="3916" y="23650"/>
                  </a:lnTo>
                  <a:cubicBezTo>
                    <a:pt x="3916" y="23650"/>
                    <a:pt x="2900" y="25806"/>
                    <a:pt x="4139" y="26426"/>
                  </a:cubicBezTo>
                  <a:cubicBezTo>
                    <a:pt x="4362" y="26550"/>
                    <a:pt x="4546" y="26599"/>
                    <a:pt x="4697" y="26599"/>
                  </a:cubicBezTo>
                  <a:cubicBezTo>
                    <a:pt x="5299" y="26599"/>
                    <a:pt x="5379" y="25806"/>
                    <a:pt x="5379" y="25806"/>
                  </a:cubicBezTo>
                  <a:cubicBezTo>
                    <a:pt x="5379" y="25806"/>
                    <a:pt x="5775" y="27888"/>
                    <a:pt x="6915" y="27888"/>
                  </a:cubicBezTo>
                  <a:cubicBezTo>
                    <a:pt x="8154" y="27789"/>
                    <a:pt x="7956" y="26228"/>
                    <a:pt x="7956" y="26227"/>
                  </a:cubicBezTo>
                  <a:lnTo>
                    <a:pt x="7956" y="26227"/>
                  </a:lnTo>
                  <a:cubicBezTo>
                    <a:pt x="7956" y="26228"/>
                    <a:pt x="8253" y="27665"/>
                    <a:pt x="9492" y="27789"/>
                  </a:cubicBezTo>
                  <a:cubicBezTo>
                    <a:pt x="10632" y="27789"/>
                    <a:pt x="10954" y="27466"/>
                    <a:pt x="11153" y="26649"/>
                  </a:cubicBezTo>
                  <a:lnTo>
                    <a:pt x="11351" y="26649"/>
                  </a:lnTo>
                  <a:cubicBezTo>
                    <a:pt x="12193" y="26649"/>
                    <a:pt x="13011" y="25930"/>
                    <a:pt x="13209" y="25087"/>
                  </a:cubicBezTo>
                  <a:cubicBezTo>
                    <a:pt x="13332" y="25125"/>
                    <a:pt x="13452" y="25143"/>
                    <a:pt x="13570" y="25143"/>
                  </a:cubicBezTo>
                  <a:cubicBezTo>
                    <a:pt x="14452" y="25143"/>
                    <a:pt x="15155" y="24147"/>
                    <a:pt x="15068" y="23229"/>
                  </a:cubicBezTo>
                  <a:cubicBezTo>
                    <a:pt x="14870" y="22213"/>
                    <a:pt x="13928" y="21469"/>
                    <a:pt x="13011" y="21073"/>
                  </a:cubicBezTo>
                  <a:cubicBezTo>
                    <a:pt x="13532" y="20751"/>
                    <a:pt x="13432" y="19834"/>
                    <a:pt x="13011" y="19413"/>
                  </a:cubicBezTo>
                  <a:cubicBezTo>
                    <a:pt x="12590" y="18892"/>
                    <a:pt x="11970" y="18595"/>
                    <a:pt x="11574" y="18174"/>
                  </a:cubicBezTo>
                  <a:cubicBezTo>
                    <a:pt x="12392" y="16934"/>
                    <a:pt x="11450" y="15497"/>
                    <a:pt x="10112" y="14878"/>
                  </a:cubicBezTo>
                  <a:lnTo>
                    <a:pt x="10112" y="14878"/>
                  </a:lnTo>
                  <a:cubicBezTo>
                    <a:pt x="10231" y="14903"/>
                    <a:pt x="10348" y="14915"/>
                    <a:pt x="10462" y="14915"/>
                  </a:cubicBezTo>
                  <a:cubicBezTo>
                    <a:pt x="11250" y="14915"/>
                    <a:pt x="11896" y="14341"/>
                    <a:pt x="12069" y="13539"/>
                  </a:cubicBezTo>
                  <a:cubicBezTo>
                    <a:pt x="12292" y="12598"/>
                    <a:pt x="12292" y="11978"/>
                    <a:pt x="11970" y="11061"/>
                  </a:cubicBezTo>
                  <a:lnTo>
                    <a:pt x="11970" y="11061"/>
                  </a:lnTo>
                  <a:cubicBezTo>
                    <a:pt x="12288" y="11173"/>
                    <a:pt x="12792" y="11257"/>
                    <a:pt x="13358" y="11257"/>
                  </a:cubicBezTo>
                  <a:cubicBezTo>
                    <a:pt x="14294" y="11257"/>
                    <a:pt x="15399" y="11028"/>
                    <a:pt x="16109" y="10318"/>
                  </a:cubicBezTo>
                  <a:cubicBezTo>
                    <a:pt x="16728" y="9599"/>
                    <a:pt x="16827" y="8459"/>
                    <a:pt x="16208" y="7840"/>
                  </a:cubicBezTo>
                  <a:lnTo>
                    <a:pt x="16208" y="7840"/>
                  </a:lnTo>
                  <a:cubicBezTo>
                    <a:pt x="16887" y="8354"/>
                    <a:pt x="17788" y="8732"/>
                    <a:pt x="18670" y="8732"/>
                  </a:cubicBezTo>
                  <a:cubicBezTo>
                    <a:pt x="18850" y="8732"/>
                    <a:pt x="19030" y="8716"/>
                    <a:pt x="19206" y="8682"/>
                  </a:cubicBezTo>
                  <a:cubicBezTo>
                    <a:pt x="20123" y="8360"/>
                    <a:pt x="20867" y="7220"/>
                    <a:pt x="20545" y="6402"/>
                  </a:cubicBezTo>
                  <a:lnTo>
                    <a:pt x="20545" y="6402"/>
                  </a:lnTo>
                  <a:cubicBezTo>
                    <a:pt x="21022" y="7204"/>
                    <a:pt x="21926" y="7815"/>
                    <a:pt x="22792" y="7815"/>
                  </a:cubicBezTo>
                  <a:cubicBezTo>
                    <a:pt x="23050" y="7815"/>
                    <a:pt x="23304" y="7761"/>
                    <a:pt x="23543" y="7641"/>
                  </a:cubicBezTo>
                  <a:cubicBezTo>
                    <a:pt x="24460" y="7121"/>
                    <a:pt x="25203" y="6402"/>
                    <a:pt x="24881" y="5585"/>
                  </a:cubicBezTo>
                  <a:lnTo>
                    <a:pt x="24881" y="5585"/>
                  </a:lnTo>
                  <a:cubicBezTo>
                    <a:pt x="24881" y="5585"/>
                    <a:pt x="25720" y="6955"/>
                    <a:pt x="26990" y="6955"/>
                  </a:cubicBezTo>
                  <a:cubicBezTo>
                    <a:pt x="27559" y="6955"/>
                    <a:pt x="28215" y="6680"/>
                    <a:pt x="28921" y="5882"/>
                  </a:cubicBezTo>
                  <a:cubicBezTo>
                    <a:pt x="31176" y="8162"/>
                    <a:pt x="32117" y="10442"/>
                    <a:pt x="32737" y="14456"/>
                  </a:cubicBezTo>
                  <a:cubicBezTo>
                    <a:pt x="33133" y="16513"/>
                    <a:pt x="33133" y="18892"/>
                    <a:pt x="30878" y="21469"/>
                  </a:cubicBezTo>
                  <a:cubicBezTo>
                    <a:pt x="31275" y="21990"/>
                    <a:pt x="31894" y="22089"/>
                    <a:pt x="32638" y="22089"/>
                  </a:cubicBezTo>
                  <a:cubicBezTo>
                    <a:pt x="32638" y="22510"/>
                    <a:pt x="32737" y="22832"/>
                    <a:pt x="32836" y="23031"/>
                  </a:cubicBezTo>
                  <a:cubicBezTo>
                    <a:pt x="33278" y="23685"/>
                    <a:pt x="33721" y="24251"/>
                    <a:pt x="34316" y="24251"/>
                  </a:cubicBezTo>
                  <a:cubicBezTo>
                    <a:pt x="34555" y="24251"/>
                    <a:pt x="34818" y="24160"/>
                    <a:pt x="35116" y="23948"/>
                  </a:cubicBezTo>
                  <a:cubicBezTo>
                    <a:pt x="36231" y="23229"/>
                    <a:pt x="36033" y="21891"/>
                    <a:pt x="36033" y="21891"/>
                  </a:cubicBezTo>
                  <a:lnTo>
                    <a:pt x="36033" y="21891"/>
                  </a:lnTo>
                  <a:cubicBezTo>
                    <a:pt x="36033" y="21891"/>
                    <a:pt x="36360" y="23103"/>
                    <a:pt x="37217" y="23103"/>
                  </a:cubicBezTo>
                  <a:cubicBezTo>
                    <a:pt x="37333" y="23103"/>
                    <a:pt x="37459" y="23081"/>
                    <a:pt x="37594" y="23031"/>
                  </a:cubicBezTo>
                  <a:cubicBezTo>
                    <a:pt x="38709" y="22609"/>
                    <a:pt x="38313" y="20553"/>
                    <a:pt x="38313" y="20552"/>
                  </a:cubicBezTo>
                  <a:lnTo>
                    <a:pt x="38313" y="20552"/>
                  </a:lnTo>
                  <a:cubicBezTo>
                    <a:pt x="38313" y="20553"/>
                    <a:pt x="38573" y="21123"/>
                    <a:pt x="39016" y="21123"/>
                  </a:cubicBezTo>
                  <a:cubicBezTo>
                    <a:pt x="39198" y="21123"/>
                    <a:pt x="39412" y="21026"/>
                    <a:pt x="39651" y="20751"/>
                  </a:cubicBezTo>
                  <a:cubicBezTo>
                    <a:pt x="40568" y="19735"/>
                    <a:pt x="38833" y="17975"/>
                    <a:pt x="38833" y="17975"/>
                  </a:cubicBezTo>
                  <a:lnTo>
                    <a:pt x="38833" y="17975"/>
                  </a:lnTo>
                  <a:cubicBezTo>
                    <a:pt x="38833" y="17975"/>
                    <a:pt x="39088" y="18028"/>
                    <a:pt x="39390" y="18028"/>
                  </a:cubicBezTo>
                  <a:cubicBezTo>
                    <a:pt x="39806" y="18028"/>
                    <a:pt x="40312" y="17928"/>
                    <a:pt x="40370" y="17455"/>
                  </a:cubicBezTo>
                  <a:cubicBezTo>
                    <a:pt x="40568" y="16414"/>
                    <a:pt x="38932" y="15695"/>
                    <a:pt x="38313" y="15596"/>
                  </a:cubicBezTo>
                  <a:cubicBezTo>
                    <a:pt x="38833" y="15596"/>
                    <a:pt x="40072" y="15398"/>
                    <a:pt x="39948" y="14357"/>
                  </a:cubicBezTo>
                  <a:cubicBezTo>
                    <a:pt x="39849" y="13019"/>
                    <a:pt x="37891" y="12598"/>
                    <a:pt x="37891" y="12598"/>
                  </a:cubicBezTo>
                  <a:cubicBezTo>
                    <a:pt x="37891" y="12598"/>
                    <a:pt x="39453" y="12598"/>
                    <a:pt x="39329" y="10937"/>
                  </a:cubicBezTo>
                  <a:cubicBezTo>
                    <a:pt x="39230" y="10219"/>
                    <a:pt x="38090" y="9599"/>
                    <a:pt x="37074" y="9599"/>
                  </a:cubicBezTo>
                  <a:lnTo>
                    <a:pt x="36851" y="9500"/>
                  </a:lnTo>
                  <a:cubicBezTo>
                    <a:pt x="36974" y="8980"/>
                    <a:pt x="37272" y="8261"/>
                    <a:pt x="36652" y="7542"/>
                  </a:cubicBezTo>
                  <a:cubicBezTo>
                    <a:pt x="36283" y="7173"/>
                    <a:pt x="35700" y="7071"/>
                    <a:pt x="35173" y="7071"/>
                  </a:cubicBezTo>
                  <a:cubicBezTo>
                    <a:pt x="34534" y="7071"/>
                    <a:pt x="33976" y="7220"/>
                    <a:pt x="33976" y="7220"/>
                  </a:cubicBezTo>
                  <a:cubicBezTo>
                    <a:pt x="33976" y="7220"/>
                    <a:pt x="33753" y="7121"/>
                    <a:pt x="33456" y="6923"/>
                  </a:cubicBezTo>
                  <a:lnTo>
                    <a:pt x="30878" y="3726"/>
                  </a:lnTo>
                  <a:cubicBezTo>
                    <a:pt x="29738" y="3007"/>
                    <a:pt x="27161" y="926"/>
                    <a:pt x="20867" y="108"/>
                  </a:cubicBezTo>
                  <a:cubicBezTo>
                    <a:pt x="20307" y="36"/>
                    <a:pt x="19743" y="0"/>
                    <a:pt x="19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469;p42"/>
            <p:cNvSpPr/>
            <p:nvPr/>
          </p:nvSpPr>
          <p:spPr>
            <a:xfrm flipH="1">
              <a:off x="7548495" y="4130329"/>
              <a:ext cx="463986" cy="454701"/>
            </a:xfrm>
            <a:custGeom>
              <a:avLst/>
              <a:gdLst/>
              <a:ahLst/>
              <a:cxnLst/>
              <a:rect l="l" t="t" r="r" b="b"/>
              <a:pathLst>
                <a:path w="6196" h="6072" extrusionOk="0">
                  <a:moveTo>
                    <a:pt x="3098" y="0"/>
                  </a:moveTo>
                  <a:cubicBezTo>
                    <a:pt x="1462" y="0"/>
                    <a:pt x="99" y="1240"/>
                    <a:pt x="99" y="2875"/>
                  </a:cubicBezTo>
                  <a:cubicBezTo>
                    <a:pt x="0" y="4535"/>
                    <a:pt x="1239" y="5973"/>
                    <a:pt x="2900" y="6072"/>
                  </a:cubicBezTo>
                  <a:lnTo>
                    <a:pt x="3098" y="6072"/>
                  </a:lnTo>
                  <a:cubicBezTo>
                    <a:pt x="4659" y="6072"/>
                    <a:pt x="5997" y="4833"/>
                    <a:pt x="6097" y="3197"/>
                  </a:cubicBezTo>
                  <a:cubicBezTo>
                    <a:pt x="6196" y="1537"/>
                    <a:pt x="4857" y="100"/>
                    <a:pt x="3197" y="0"/>
                  </a:cubicBezTo>
                  <a:close/>
                </a:path>
              </a:pathLst>
            </a:custGeom>
            <a:solidFill>
              <a:srgbClr val="F8A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470;p42"/>
            <p:cNvSpPr/>
            <p:nvPr/>
          </p:nvSpPr>
          <p:spPr>
            <a:xfrm flipH="1">
              <a:off x="6535244" y="3874224"/>
              <a:ext cx="332264" cy="449159"/>
            </a:xfrm>
            <a:custGeom>
              <a:avLst/>
              <a:gdLst/>
              <a:ahLst/>
              <a:cxnLst/>
              <a:rect l="l" t="t" r="r" b="b"/>
              <a:pathLst>
                <a:path w="4437" h="5998" extrusionOk="0">
                  <a:moveTo>
                    <a:pt x="3098" y="1"/>
                  </a:moveTo>
                  <a:cubicBezTo>
                    <a:pt x="1438" y="1"/>
                    <a:pt x="99" y="1240"/>
                    <a:pt x="99" y="2801"/>
                  </a:cubicBezTo>
                  <a:cubicBezTo>
                    <a:pt x="0" y="4536"/>
                    <a:pt x="1239" y="5899"/>
                    <a:pt x="2900" y="5998"/>
                  </a:cubicBezTo>
                  <a:lnTo>
                    <a:pt x="3098" y="5998"/>
                  </a:lnTo>
                  <a:cubicBezTo>
                    <a:pt x="3519" y="5998"/>
                    <a:pt x="3916" y="5899"/>
                    <a:pt x="4337" y="5775"/>
                  </a:cubicBezTo>
                  <a:cubicBezTo>
                    <a:pt x="4436" y="4759"/>
                    <a:pt x="4337" y="3916"/>
                    <a:pt x="4238" y="3098"/>
                  </a:cubicBezTo>
                  <a:cubicBezTo>
                    <a:pt x="4015" y="1958"/>
                    <a:pt x="3817" y="942"/>
                    <a:pt x="3618" y="1"/>
                  </a:cubicBezTo>
                  <a:close/>
                </a:path>
              </a:pathLst>
            </a:custGeom>
            <a:solidFill>
              <a:srgbClr val="F8A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471;p42"/>
            <p:cNvSpPr/>
            <p:nvPr/>
          </p:nvSpPr>
          <p:spPr>
            <a:xfrm flipH="1">
              <a:off x="6535323" y="4106216"/>
              <a:ext cx="14902" cy="200467"/>
            </a:xfrm>
            <a:custGeom>
              <a:avLst/>
              <a:gdLst/>
              <a:ahLst/>
              <a:cxnLst/>
              <a:rect l="l" t="t" r="r" b="b"/>
              <a:pathLst>
                <a:path w="199" h="2677" extrusionOk="0">
                  <a:moveTo>
                    <a:pt x="1" y="0"/>
                  </a:moveTo>
                  <a:cubicBezTo>
                    <a:pt x="93" y="757"/>
                    <a:pt x="184" y="1535"/>
                    <a:pt x="119" y="2451"/>
                  </a:cubicBezTo>
                  <a:lnTo>
                    <a:pt x="119" y="2451"/>
                  </a:lnTo>
                  <a:cubicBezTo>
                    <a:pt x="199" y="1886"/>
                    <a:pt x="192" y="1395"/>
                    <a:pt x="100" y="818"/>
                  </a:cubicBezTo>
                  <a:lnTo>
                    <a:pt x="100" y="719"/>
                  </a:lnTo>
                  <a:cubicBezTo>
                    <a:pt x="100" y="521"/>
                    <a:pt x="100" y="199"/>
                    <a:pt x="1" y="0"/>
                  </a:cubicBezTo>
                  <a:close/>
                  <a:moveTo>
                    <a:pt x="119" y="2451"/>
                  </a:moveTo>
                  <a:cubicBezTo>
                    <a:pt x="113" y="2493"/>
                    <a:pt x="107" y="2535"/>
                    <a:pt x="100" y="2578"/>
                  </a:cubicBezTo>
                  <a:lnTo>
                    <a:pt x="100" y="2677"/>
                  </a:lnTo>
                  <a:cubicBezTo>
                    <a:pt x="107" y="2601"/>
                    <a:pt x="114" y="2525"/>
                    <a:pt x="119" y="2451"/>
                  </a:cubicBezTo>
                  <a:close/>
                </a:path>
              </a:pathLst>
            </a:custGeom>
            <a:solidFill>
              <a:srgbClr val="F2A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472;p42"/>
            <p:cNvSpPr/>
            <p:nvPr/>
          </p:nvSpPr>
          <p:spPr>
            <a:xfrm flipH="1">
              <a:off x="6536895" y="3874224"/>
              <a:ext cx="59683" cy="425046"/>
            </a:xfrm>
            <a:custGeom>
              <a:avLst/>
              <a:gdLst/>
              <a:ahLst/>
              <a:cxnLst/>
              <a:rect l="l" t="t" r="r" b="b"/>
              <a:pathLst>
                <a:path w="797" h="5676" extrusionOk="0">
                  <a:moveTo>
                    <a:pt x="0" y="1"/>
                  </a:moveTo>
                  <a:cubicBezTo>
                    <a:pt x="199" y="942"/>
                    <a:pt x="397" y="1958"/>
                    <a:pt x="620" y="3098"/>
                  </a:cubicBezTo>
                  <a:cubicBezTo>
                    <a:pt x="639" y="3137"/>
                    <a:pt x="655" y="3179"/>
                    <a:pt x="667" y="3225"/>
                  </a:cubicBezTo>
                  <a:lnTo>
                    <a:pt x="667" y="3225"/>
                  </a:lnTo>
                  <a:cubicBezTo>
                    <a:pt x="517" y="1855"/>
                    <a:pt x="174" y="455"/>
                    <a:pt x="0" y="1"/>
                  </a:cubicBezTo>
                  <a:close/>
                  <a:moveTo>
                    <a:pt x="667" y="3225"/>
                  </a:moveTo>
                  <a:cubicBezTo>
                    <a:pt x="689" y="3424"/>
                    <a:pt x="706" y="3622"/>
                    <a:pt x="719" y="3817"/>
                  </a:cubicBezTo>
                  <a:cubicBezTo>
                    <a:pt x="719" y="3657"/>
                    <a:pt x="719" y="3416"/>
                    <a:pt x="667" y="3225"/>
                  </a:cubicBezTo>
                  <a:close/>
                  <a:moveTo>
                    <a:pt x="719" y="3916"/>
                  </a:moveTo>
                  <a:lnTo>
                    <a:pt x="719" y="3916"/>
                  </a:lnTo>
                  <a:cubicBezTo>
                    <a:pt x="765" y="4260"/>
                    <a:pt x="790" y="4578"/>
                    <a:pt x="793" y="4859"/>
                  </a:cubicBezTo>
                  <a:lnTo>
                    <a:pt x="793" y="4859"/>
                  </a:lnTo>
                  <a:cubicBezTo>
                    <a:pt x="797" y="4553"/>
                    <a:pt x="772" y="4249"/>
                    <a:pt x="719" y="3916"/>
                  </a:cubicBezTo>
                  <a:close/>
                  <a:moveTo>
                    <a:pt x="793" y="4859"/>
                  </a:moveTo>
                  <a:lnTo>
                    <a:pt x="793" y="4859"/>
                  </a:lnTo>
                  <a:cubicBezTo>
                    <a:pt x="790" y="5123"/>
                    <a:pt x="765" y="5389"/>
                    <a:pt x="719" y="5676"/>
                  </a:cubicBezTo>
                  <a:cubicBezTo>
                    <a:pt x="772" y="5463"/>
                    <a:pt x="797" y="5185"/>
                    <a:pt x="793" y="4859"/>
                  </a:cubicBezTo>
                  <a:close/>
                </a:path>
              </a:pathLst>
            </a:custGeom>
            <a:solidFill>
              <a:srgbClr val="F774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473;p42"/>
            <p:cNvSpPr/>
            <p:nvPr/>
          </p:nvSpPr>
          <p:spPr>
            <a:xfrm flipH="1">
              <a:off x="6824747" y="3803233"/>
              <a:ext cx="159654" cy="157707"/>
            </a:xfrm>
            <a:custGeom>
              <a:avLst/>
              <a:gdLst/>
              <a:ahLst/>
              <a:cxnLst/>
              <a:rect l="l" t="t" r="r" b="b"/>
              <a:pathLst>
                <a:path w="2132" h="2106" extrusionOk="0">
                  <a:moveTo>
                    <a:pt x="1063" y="1"/>
                  </a:moveTo>
                  <a:cubicBezTo>
                    <a:pt x="993" y="1"/>
                    <a:pt x="920" y="11"/>
                    <a:pt x="843" y="32"/>
                  </a:cubicBezTo>
                  <a:cubicBezTo>
                    <a:pt x="0" y="230"/>
                    <a:pt x="0" y="1271"/>
                    <a:pt x="223" y="1890"/>
                  </a:cubicBezTo>
                  <a:cubicBezTo>
                    <a:pt x="298" y="2040"/>
                    <a:pt x="433" y="2105"/>
                    <a:pt x="567" y="2105"/>
                  </a:cubicBezTo>
                  <a:cubicBezTo>
                    <a:pt x="787" y="2105"/>
                    <a:pt x="1003" y="1929"/>
                    <a:pt x="942" y="1667"/>
                  </a:cubicBezTo>
                  <a:cubicBezTo>
                    <a:pt x="843" y="1469"/>
                    <a:pt x="744" y="850"/>
                    <a:pt x="942" y="750"/>
                  </a:cubicBezTo>
                  <a:cubicBezTo>
                    <a:pt x="991" y="725"/>
                    <a:pt x="1034" y="713"/>
                    <a:pt x="1072" y="713"/>
                  </a:cubicBezTo>
                  <a:cubicBezTo>
                    <a:pt x="1363" y="713"/>
                    <a:pt x="1363" y="1381"/>
                    <a:pt x="1363" y="1469"/>
                  </a:cubicBezTo>
                  <a:cubicBezTo>
                    <a:pt x="1413" y="1729"/>
                    <a:pt x="1617" y="1859"/>
                    <a:pt x="1797" y="1859"/>
                  </a:cubicBezTo>
                  <a:cubicBezTo>
                    <a:pt x="1976" y="1859"/>
                    <a:pt x="2131" y="1729"/>
                    <a:pt x="2082" y="1469"/>
                  </a:cubicBezTo>
                  <a:cubicBezTo>
                    <a:pt x="2082" y="908"/>
                    <a:pt x="1736" y="1"/>
                    <a:pt x="10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474;p42"/>
            <p:cNvSpPr/>
            <p:nvPr/>
          </p:nvSpPr>
          <p:spPr>
            <a:xfrm flipH="1">
              <a:off x="7659627" y="3942444"/>
              <a:ext cx="167293" cy="157633"/>
            </a:xfrm>
            <a:custGeom>
              <a:avLst/>
              <a:gdLst/>
              <a:ahLst/>
              <a:cxnLst/>
              <a:rect l="l" t="t" r="r" b="b"/>
              <a:pathLst>
                <a:path w="2234" h="2105" extrusionOk="0">
                  <a:moveTo>
                    <a:pt x="1163" y="1"/>
                  </a:moveTo>
                  <a:cubicBezTo>
                    <a:pt x="1093" y="1"/>
                    <a:pt x="1019" y="10"/>
                    <a:pt x="942" y="31"/>
                  </a:cubicBezTo>
                  <a:cubicBezTo>
                    <a:pt x="100" y="230"/>
                    <a:pt x="0" y="1270"/>
                    <a:pt x="323" y="1890"/>
                  </a:cubicBezTo>
                  <a:cubicBezTo>
                    <a:pt x="398" y="2040"/>
                    <a:pt x="533" y="2105"/>
                    <a:pt x="661" y="2105"/>
                  </a:cubicBezTo>
                  <a:cubicBezTo>
                    <a:pt x="872" y="2105"/>
                    <a:pt x="1065" y="1929"/>
                    <a:pt x="942" y="1667"/>
                  </a:cubicBezTo>
                  <a:cubicBezTo>
                    <a:pt x="942" y="1469"/>
                    <a:pt x="719" y="849"/>
                    <a:pt x="1041" y="750"/>
                  </a:cubicBezTo>
                  <a:cubicBezTo>
                    <a:pt x="1076" y="724"/>
                    <a:pt x="1108" y="713"/>
                    <a:pt x="1137" y="713"/>
                  </a:cubicBezTo>
                  <a:cubicBezTo>
                    <a:pt x="1366" y="713"/>
                    <a:pt x="1463" y="1392"/>
                    <a:pt x="1463" y="1568"/>
                  </a:cubicBezTo>
                  <a:cubicBezTo>
                    <a:pt x="1510" y="1767"/>
                    <a:pt x="1695" y="1872"/>
                    <a:pt x="1868" y="1872"/>
                  </a:cubicBezTo>
                  <a:cubicBezTo>
                    <a:pt x="2059" y="1872"/>
                    <a:pt x="2233" y="1743"/>
                    <a:pt x="2181" y="1469"/>
                  </a:cubicBezTo>
                  <a:cubicBezTo>
                    <a:pt x="2181" y="907"/>
                    <a:pt x="1836" y="1"/>
                    <a:pt x="1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475;p42"/>
            <p:cNvSpPr/>
            <p:nvPr/>
          </p:nvSpPr>
          <p:spPr>
            <a:xfrm flipH="1">
              <a:off x="7123533" y="3881637"/>
              <a:ext cx="193053" cy="271008"/>
            </a:xfrm>
            <a:custGeom>
              <a:avLst/>
              <a:gdLst/>
              <a:ahLst/>
              <a:cxnLst/>
              <a:rect l="l" t="t" r="r" b="b"/>
              <a:pathLst>
                <a:path w="2578" h="3619" extrusionOk="0">
                  <a:moveTo>
                    <a:pt x="322" y="1"/>
                  </a:moveTo>
                  <a:cubicBezTo>
                    <a:pt x="99" y="1"/>
                    <a:pt x="0" y="224"/>
                    <a:pt x="0" y="521"/>
                  </a:cubicBezTo>
                  <a:cubicBezTo>
                    <a:pt x="0" y="942"/>
                    <a:pt x="223" y="3321"/>
                    <a:pt x="422" y="3520"/>
                  </a:cubicBezTo>
                  <a:cubicBezTo>
                    <a:pt x="521" y="3520"/>
                    <a:pt x="719" y="3619"/>
                    <a:pt x="1041" y="3619"/>
                  </a:cubicBezTo>
                  <a:cubicBezTo>
                    <a:pt x="1338" y="3619"/>
                    <a:pt x="1760" y="3520"/>
                    <a:pt x="2082" y="3098"/>
                  </a:cubicBezTo>
                  <a:cubicBezTo>
                    <a:pt x="2578" y="2479"/>
                    <a:pt x="843" y="224"/>
                    <a:pt x="521" y="100"/>
                  </a:cubicBezTo>
                  <a:cubicBezTo>
                    <a:pt x="422" y="1"/>
                    <a:pt x="322" y="1"/>
                    <a:pt x="322" y="1"/>
                  </a:cubicBezTo>
                  <a:close/>
                </a:path>
              </a:pathLst>
            </a:custGeom>
            <a:solidFill>
              <a:srgbClr val="F8A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476;p42"/>
            <p:cNvSpPr/>
            <p:nvPr/>
          </p:nvSpPr>
          <p:spPr>
            <a:xfrm flipH="1">
              <a:off x="7030750" y="4186717"/>
              <a:ext cx="361918" cy="144078"/>
            </a:xfrm>
            <a:custGeom>
              <a:avLst/>
              <a:gdLst/>
              <a:ahLst/>
              <a:cxnLst/>
              <a:rect l="l" t="t" r="r" b="b"/>
              <a:pathLst>
                <a:path w="4833" h="1924" extrusionOk="0">
                  <a:moveTo>
                    <a:pt x="4472" y="0"/>
                  </a:moveTo>
                  <a:cubicBezTo>
                    <a:pt x="4384" y="0"/>
                    <a:pt x="4286" y="48"/>
                    <a:pt x="4213" y="164"/>
                  </a:cubicBezTo>
                  <a:cubicBezTo>
                    <a:pt x="3916" y="586"/>
                    <a:pt x="3594" y="784"/>
                    <a:pt x="3197" y="982"/>
                  </a:cubicBezTo>
                  <a:cubicBezTo>
                    <a:pt x="2875" y="1106"/>
                    <a:pt x="2578" y="1205"/>
                    <a:pt x="2156" y="1205"/>
                  </a:cubicBezTo>
                  <a:cubicBezTo>
                    <a:pt x="1735" y="1205"/>
                    <a:pt x="1338" y="1106"/>
                    <a:pt x="1016" y="982"/>
                  </a:cubicBezTo>
                  <a:cubicBezTo>
                    <a:pt x="917" y="883"/>
                    <a:pt x="818" y="883"/>
                    <a:pt x="719" y="883"/>
                  </a:cubicBezTo>
                  <a:lnTo>
                    <a:pt x="620" y="784"/>
                  </a:lnTo>
                  <a:cubicBezTo>
                    <a:pt x="554" y="755"/>
                    <a:pt x="491" y="743"/>
                    <a:pt x="432" y="743"/>
                  </a:cubicBezTo>
                  <a:cubicBezTo>
                    <a:pt x="289" y="743"/>
                    <a:pt x="169" y="813"/>
                    <a:pt x="99" y="883"/>
                  </a:cubicBezTo>
                  <a:cubicBezTo>
                    <a:pt x="0" y="1106"/>
                    <a:pt x="99" y="1304"/>
                    <a:pt x="199" y="1403"/>
                  </a:cubicBezTo>
                  <a:cubicBezTo>
                    <a:pt x="298" y="1403"/>
                    <a:pt x="1115" y="1924"/>
                    <a:pt x="2156" y="1924"/>
                  </a:cubicBezTo>
                  <a:cubicBezTo>
                    <a:pt x="2578" y="1924"/>
                    <a:pt x="3098" y="1825"/>
                    <a:pt x="3494" y="1602"/>
                  </a:cubicBezTo>
                  <a:cubicBezTo>
                    <a:pt x="3916" y="1403"/>
                    <a:pt x="4436" y="1106"/>
                    <a:pt x="4733" y="586"/>
                  </a:cubicBezTo>
                  <a:cubicBezTo>
                    <a:pt x="4833" y="363"/>
                    <a:pt x="4833" y="164"/>
                    <a:pt x="4634" y="65"/>
                  </a:cubicBezTo>
                  <a:cubicBezTo>
                    <a:pt x="4593" y="24"/>
                    <a:pt x="4535" y="0"/>
                    <a:pt x="4472" y="0"/>
                  </a:cubicBezTo>
                  <a:close/>
                </a:path>
              </a:pathLst>
            </a:custGeom>
            <a:solidFill>
              <a:srgbClr val="D67B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477;p42"/>
            <p:cNvSpPr/>
            <p:nvPr/>
          </p:nvSpPr>
          <p:spPr>
            <a:xfrm flipH="1">
              <a:off x="6589057" y="2486015"/>
              <a:ext cx="2466332" cy="1694045"/>
            </a:xfrm>
            <a:custGeom>
              <a:avLst/>
              <a:gdLst/>
              <a:ahLst/>
              <a:cxnLst/>
              <a:rect l="l" t="t" r="r" b="b"/>
              <a:pathLst>
                <a:path w="32935" h="22622" extrusionOk="0">
                  <a:moveTo>
                    <a:pt x="17692" y="1"/>
                  </a:moveTo>
                  <a:cubicBezTo>
                    <a:pt x="13277" y="1"/>
                    <a:pt x="10005" y="1700"/>
                    <a:pt x="7534" y="3769"/>
                  </a:cubicBezTo>
                  <a:cubicBezTo>
                    <a:pt x="0" y="10187"/>
                    <a:pt x="2255" y="19257"/>
                    <a:pt x="3494" y="22058"/>
                  </a:cubicBezTo>
                  <a:cubicBezTo>
                    <a:pt x="3691" y="22487"/>
                    <a:pt x="4253" y="22621"/>
                    <a:pt x="4878" y="22621"/>
                  </a:cubicBezTo>
                  <a:cubicBezTo>
                    <a:pt x="5910" y="22621"/>
                    <a:pt x="7113" y="22256"/>
                    <a:pt x="7113" y="22256"/>
                  </a:cubicBezTo>
                  <a:cubicBezTo>
                    <a:pt x="7113" y="22256"/>
                    <a:pt x="8451" y="17101"/>
                    <a:pt x="11871" y="14623"/>
                  </a:cubicBezTo>
                  <a:cubicBezTo>
                    <a:pt x="14947" y="12288"/>
                    <a:pt x="20160" y="10115"/>
                    <a:pt x="23103" y="10115"/>
                  </a:cubicBezTo>
                  <a:cubicBezTo>
                    <a:pt x="23407" y="10115"/>
                    <a:pt x="23688" y="10139"/>
                    <a:pt x="23939" y="10187"/>
                  </a:cubicBezTo>
                  <a:cubicBezTo>
                    <a:pt x="26739" y="10683"/>
                    <a:pt x="32612" y="11922"/>
                    <a:pt x="32612" y="11922"/>
                  </a:cubicBezTo>
                  <a:cubicBezTo>
                    <a:pt x="32612" y="11922"/>
                    <a:pt x="32935" y="2951"/>
                    <a:pt x="21882" y="473"/>
                  </a:cubicBezTo>
                  <a:cubicBezTo>
                    <a:pt x="20381" y="147"/>
                    <a:pt x="18987" y="1"/>
                    <a:pt x="176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478;p42"/>
            <p:cNvSpPr/>
            <p:nvPr/>
          </p:nvSpPr>
          <p:spPr>
            <a:xfrm flipH="1">
              <a:off x="6435021" y="2894285"/>
              <a:ext cx="2505347" cy="1497771"/>
            </a:xfrm>
            <a:custGeom>
              <a:avLst/>
              <a:gdLst/>
              <a:ahLst/>
              <a:cxnLst/>
              <a:rect l="l" t="t" r="r" b="b"/>
              <a:pathLst>
                <a:path w="33456" h="20001" extrusionOk="0">
                  <a:moveTo>
                    <a:pt x="22608" y="1"/>
                  </a:moveTo>
                  <a:cubicBezTo>
                    <a:pt x="19818" y="1"/>
                    <a:pt x="16391" y="443"/>
                    <a:pt x="13432" y="1737"/>
                  </a:cubicBezTo>
                  <a:cubicBezTo>
                    <a:pt x="7856" y="4116"/>
                    <a:pt x="5998" y="5652"/>
                    <a:pt x="3098" y="9369"/>
                  </a:cubicBezTo>
                  <a:cubicBezTo>
                    <a:pt x="1859" y="10931"/>
                    <a:pt x="224" y="14227"/>
                    <a:pt x="224" y="14846"/>
                  </a:cubicBezTo>
                  <a:cubicBezTo>
                    <a:pt x="1" y="16804"/>
                    <a:pt x="1141" y="18985"/>
                    <a:pt x="1859" y="20001"/>
                  </a:cubicBezTo>
                  <a:cubicBezTo>
                    <a:pt x="1859" y="20001"/>
                    <a:pt x="6295" y="15986"/>
                    <a:pt x="8154" y="14227"/>
                  </a:cubicBezTo>
                  <a:cubicBezTo>
                    <a:pt x="14070" y="8736"/>
                    <a:pt x="19838" y="6972"/>
                    <a:pt x="24345" y="6972"/>
                  </a:cubicBezTo>
                  <a:cubicBezTo>
                    <a:pt x="25351" y="6972"/>
                    <a:pt x="26293" y="7060"/>
                    <a:pt x="27161" y="7214"/>
                  </a:cubicBezTo>
                  <a:cubicBezTo>
                    <a:pt x="28920" y="7610"/>
                    <a:pt x="31820" y="8552"/>
                    <a:pt x="32836" y="8948"/>
                  </a:cubicBezTo>
                  <a:cubicBezTo>
                    <a:pt x="32899" y="8963"/>
                    <a:pt x="32954" y="8970"/>
                    <a:pt x="33003" y="8970"/>
                  </a:cubicBezTo>
                  <a:cubicBezTo>
                    <a:pt x="33356" y="8970"/>
                    <a:pt x="33356" y="8600"/>
                    <a:pt x="33356" y="8230"/>
                  </a:cubicBezTo>
                  <a:lnTo>
                    <a:pt x="33356" y="6371"/>
                  </a:lnTo>
                  <a:cubicBezTo>
                    <a:pt x="33455" y="4611"/>
                    <a:pt x="29961" y="1316"/>
                    <a:pt x="26740" y="399"/>
                  </a:cubicBezTo>
                  <a:cubicBezTo>
                    <a:pt x="25765" y="164"/>
                    <a:pt x="24304" y="1"/>
                    <a:pt x="226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479;p42"/>
            <p:cNvSpPr/>
            <p:nvPr/>
          </p:nvSpPr>
          <p:spPr>
            <a:xfrm flipH="1">
              <a:off x="8004992" y="2892563"/>
              <a:ext cx="92857" cy="200467"/>
            </a:xfrm>
            <a:custGeom>
              <a:avLst/>
              <a:gdLst/>
              <a:ahLst/>
              <a:cxnLst/>
              <a:rect l="l" t="t" r="r" b="b"/>
              <a:pathLst>
                <a:path w="1240" h="2677" extrusionOk="0">
                  <a:moveTo>
                    <a:pt x="1239" y="0"/>
                  </a:moveTo>
                  <a:lnTo>
                    <a:pt x="1239" y="0"/>
                  </a:lnTo>
                  <a:cubicBezTo>
                    <a:pt x="1239" y="1"/>
                    <a:pt x="223" y="1537"/>
                    <a:pt x="0" y="2677"/>
                  </a:cubicBezTo>
                  <a:cubicBezTo>
                    <a:pt x="323" y="2578"/>
                    <a:pt x="620" y="2479"/>
                    <a:pt x="843" y="2280"/>
                  </a:cubicBezTo>
                  <a:cubicBezTo>
                    <a:pt x="843" y="2280"/>
                    <a:pt x="744" y="1859"/>
                    <a:pt x="1239" y="0"/>
                  </a:cubicBezTo>
                  <a:close/>
                </a:path>
              </a:pathLst>
            </a:custGeom>
            <a:solidFill>
              <a:srgbClr val="CD2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480;p42"/>
            <p:cNvSpPr/>
            <p:nvPr/>
          </p:nvSpPr>
          <p:spPr>
            <a:xfrm flipH="1">
              <a:off x="8034721" y="3063300"/>
              <a:ext cx="63128" cy="29729"/>
            </a:xfrm>
            <a:custGeom>
              <a:avLst/>
              <a:gdLst/>
              <a:ahLst/>
              <a:cxnLst/>
              <a:rect l="l" t="t" r="r" b="b"/>
              <a:pathLst>
                <a:path w="843" h="397" extrusionOk="0">
                  <a:moveTo>
                    <a:pt x="843" y="0"/>
                  </a:moveTo>
                  <a:lnTo>
                    <a:pt x="0" y="397"/>
                  </a:lnTo>
                  <a:cubicBezTo>
                    <a:pt x="323" y="298"/>
                    <a:pt x="620" y="199"/>
                    <a:pt x="843" y="0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481;p42"/>
            <p:cNvSpPr/>
            <p:nvPr/>
          </p:nvSpPr>
          <p:spPr>
            <a:xfrm flipH="1">
              <a:off x="8808496" y="3534623"/>
              <a:ext cx="61331" cy="300737"/>
            </a:xfrm>
            <a:custGeom>
              <a:avLst/>
              <a:gdLst/>
              <a:ahLst/>
              <a:cxnLst/>
              <a:rect l="l" t="t" r="r" b="b"/>
              <a:pathLst>
                <a:path w="819" h="4016" extrusionOk="0">
                  <a:moveTo>
                    <a:pt x="521" y="1"/>
                  </a:moveTo>
                  <a:cubicBezTo>
                    <a:pt x="521" y="1"/>
                    <a:pt x="0" y="2578"/>
                    <a:pt x="199" y="4015"/>
                  </a:cubicBezTo>
                  <a:cubicBezTo>
                    <a:pt x="397" y="3718"/>
                    <a:pt x="620" y="3396"/>
                    <a:pt x="818" y="2999"/>
                  </a:cubicBezTo>
                  <a:cubicBezTo>
                    <a:pt x="719" y="2875"/>
                    <a:pt x="620" y="1958"/>
                    <a:pt x="521" y="1"/>
                  </a:cubicBezTo>
                  <a:close/>
                </a:path>
              </a:pathLst>
            </a:custGeom>
            <a:solidFill>
              <a:srgbClr val="CD2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482;p42"/>
            <p:cNvSpPr/>
            <p:nvPr/>
          </p:nvSpPr>
          <p:spPr>
            <a:xfrm flipH="1">
              <a:off x="8808496" y="3759201"/>
              <a:ext cx="46503" cy="76158"/>
            </a:xfrm>
            <a:custGeom>
              <a:avLst/>
              <a:gdLst/>
              <a:ahLst/>
              <a:cxnLst/>
              <a:rect l="l" t="t" r="r" b="b"/>
              <a:pathLst>
                <a:path w="621" h="1017" extrusionOk="0">
                  <a:moveTo>
                    <a:pt x="620" y="0"/>
                  </a:moveTo>
                  <a:lnTo>
                    <a:pt x="1" y="1016"/>
                  </a:lnTo>
                  <a:cubicBezTo>
                    <a:pt x="199" y="719"/>
                    <a:pt x="422" y="397"/>
                    <a:pt x="620" y="0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483;p42"/>
            <p:cNvSpPr/>
            <p:nvPr/>
          </p:nvSpPr>
          <p:spPr>
            <a:xfrm flipH="1">
              <a:off x="8073652" y="2992758"/>
              <a:ext cx="766521" cy="1870698"/>
            </a:xfrm>
            <a:custGeom>
              <a:avLst/>
              <a:gdLst/>
              <a:ahLst/>
              <a:cxnLst/>
              <a:rect l="l" t="t" r="r" b="b"/>
              <a:pathLst>
                <a:path w="10236" h="24981" extrusionOk="0">
                  <a:moveTo>
                    <a:pt x="10236" y="1"/>
                  </a:moveTo>
                  <a:lnTo>
                    <a:pt x="1" y="5155"/>
                  </a:lnTo>
                  <a:cubicBezTo>
                    <a:pt x="1" y="5155"/>
                    <a:pt x="224" y="12193"/>
                    <a:pt x="1240" y="15910"/>
                  </a:cubicBezTo>
                  <a:cubicBezTo>
                    <a:pt x="2380" y="19627"/>
                    <a:pt x="6419" y="24980"/>
                    <a:pt x="6419" y="24980"/>
                  </a:cubicBezTo>
                  <a:lnTo>
                    <a:pt x="8798" y="23245"/>
                  </a:lnTo>
                  <a:cubicBezTo>
                    <a:pt x="8798" y="23245"/>
                    <a:pt x="7336" y="20346"/>
                    <a:pt x="7138" y="17769"/>
                  </a:cubicBezTo>
                  <a:cubicBezTo>
                    <a:pt x="6717" y="13531"/>
                    <a:pt x="10236" y="1"/>
                    <a:pt x="10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484;p42"/>
            <p:cNvSpPr/>
            <p:nvPr/>
          </p:nvSpPr>
          <p:spPr>
            <a:xfrm flipH="1">
              <a:off x="8081071" y="4694434"/>
              <a:ext cx="341550" cy="271757"/>
            </a:xfrm>
            <a:custGeom>
              <a:avLst/>
              <a:gdLst/>
              <a:ahLst/>
              <a:cxnLst/>
              <a:rect l="l" t="t" r="r" b="b"/>
              <a:pathLst>
                <a:path w="4561" h="3629" extrusionOk="0">
                  <a:moveTo>
                    <a:pt x="843" y="1"/>
                  </a:moveTo>
                  <a:cubicBezTo>
                    <a:pt x="224" y="521"/>
                    <a:pt x="1" y="1438"/>
                    <a:pt x="323" y="2256"/>
                  </a:cubicBezTo>
                  <a:cubicBezTo>
                    <a:pt x="653" y="3072"/>
                    <a:pt x="1485" y="3629"/>
                    <a:pt x="2367" y="3629"/>
                  </a:cubicBezTo>
                  <a:cubicBezTo>
                    <a:pt x="2610" y="3629"/>
                    <a:pt x="2857" y="3586"/>
                    <a:pt x="3098" y="3495"/>
                  </a:cubicBezTo>
                  <a:cubicBezTo>
                    <a:pt x="3941" y="3198"/>
                    <a:pt x="4461" y="2479"/>
                    <a:pt x="4560" y="1637"/>
                  </a:cubicBezTo>
                  <a:lnTo>
                    <a:pt x="4560" y="1637"/>
                  </a:lnTo>
                  <a:cubicBezTo>
                    <a:pt x="4337" y="1959"/>
                    <a:pt x="4040" y="2058"/>
                    <a:pt x="3718" y="2256"/>
                  </a:cubicBezTo>
                  <a:cubicBezTo>
                    <a:pt x="3479" y="2346"/>
                    <a:pt x="3235" y="2389"/>
                    <a:pt x="2995" y="2389"/>
                  </a:cubicBezTo>
                  <a:cubicBezTo>
                    <a:pt x="2110" y="2389"/>
                    <a:pt x="1274" y="1814"/>
                    <a:pt x="942" y="918"/>
                  </a:cubicBezTo>
                  <a:cubicBezTo>
                    <a:pt x="843" y="620"/>
                    <a:pt x="843" y="298"/>
                    <a:pt x="843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485;p42"/>
            <p:cNvSpPr/>
            <p:nvPr/>
          </p:nvSpPr>
          <p:spPr>
            <a:xfrm flipH="1">
              <a:off x="7802725" y="4972855"/>
              <a:ext cx="556769" cy="300438"/>
            </a:xfrm>
            <a:custGeom>
              <a:avLst/>
              <a:gdLst/>
              <a:ahLst/>
              <a:cxnLst/>
              <a:rect l="l" t="t" r="r" b="b"/>
              <a:pathLst>
                <a:path w="7435" h="4012" extrusionOk="0">
                  <a:moveTo>
                    <a:pt x="4857" y="0"/>
                  </a:moveTo>
                  <a:cubicBezTo>
                    <a:pt x="4259" y="0"/>
                    <a:pt x="3938" y="486"/>
                    <a:pt x="4006" y="608"/>
                  </a:cubicBezTo>
                  <a:lnTo>
                    <a:pt x="4006" y="608"/>
                  </a:lnTo>
                  <a:cubicBezTo>
                    <a:pt x="3953" y="540"/>
                    <a:pt x="3657" y="189"/>
                    <a:pt x="3098" y="99"/>
                  </a:cubicBezTo>
                  <a:cubicBezTo>
                    <a:pt x="2478" y="99"/>
                    <a:pt x="2156" y="1016"/>
                    <a:pt x="2156" y="1016"/>
                  </a:cubicBezTo>
                  <a:cubicBezTo>
                    <a:pt x="2156" y="1016"/>
                    <a:pt x="1978" y="191"/>
                    <a:pt x="1261" y="191"/>
                  </a:cubicBezTo>
                  <a:cubicBezTo>
                    <a:pt x="1222" y="191"/>
                    <a:pt x="1182" y="193"/>
                    <a:pt x="1140" y="198"/>
                  </a:cubicBezTo>
                  <a:cubicBezTo>
                    <a:pt x="298" y="198"/>
                    <a:pt x="0" y="3717"/>
                    <a:pt x="1140" y="3717"/>
                  </a:cubicBezTo>
                  <a:cubicBezTo>
                    <a:pt x="1179" y="3721"/>
                    <a:pt x="1217" y="3723"/>
                    <a:pt x="1253" y="3723"/>
                  </a:cubicBezTo>
                  <a:cubicBezTo>
                    <a:pt x="2156" y="3723"/>
                    <a:pt x="2156" y="2577"/>
                    <a:pt x="2156" y="2577"/>
                  </a:cubicBezTo>
                  <a:cubicBezTo>
                    <a:pt x="2156" y="2577"/>
                    <a:pt x="2156" y="3717"/>
                    <a:pt x="3098" y="3717"/>
                  </a:cubicBezTo>
                  <a:cubicBezTo>
                    <a:pt x="3136" y="3721"/>
                    <a:pt x="3173" y="3723"/>
                    <a:pt x="3207" y="3723"/>
                  </a:cubicBezTo>
                  <a:cubicBezTo>
                    <a:pt x="3780" y="3723"/>
                    <a:pt x="3896" y="3186"/>
                    <a:pt x="3915" y="2881"/>
                  </a:cubicBezTo>
                  <a:lnTo>
                    <a:pt x="3915" y="2881"/>
                  </a:lnTo>
                  <a:cubicBezTo>
                    <a:pt x="3928" y="3256"/>
                    <a:pt x="4022" y="4012"/>
                    <a:pt x="4575" y="4012"/>
                  </a:cubicBezTo>
                  <a:cubicBezTo>
                    <a:pt x="4683" y="4012"/>
                    <a:pt x="4810" y="3983"/>
                    <a:pt x="4957" y="3916"/>
                  </a:cubicBezTo>
                  <a:cubicBezTo>
                    <a:pt x="5532" y="3578"/>
                    <a:pt x="5583" y="2797"/>
                    <a:pt x="5581" y="2498"/>
                  </a:cubicBezTo>
                  <a:lnTo>
                    <a:pt x="5581" y="2498"/>
                  </a:lnTo>
                  <a:cubicBezTo>
                    <a:pt x="5603" y="2859"/>
                    <a:pt x="5733" y="3916"/>
                    <a:pt x="6493" y="3916"/>
                  </a:cubicBezTo>
                  <a:cubicBezTo>
                    <a:pt x="7435" y="3916"/>
                    <a:pt x="7435" y="1537"/>
                    <a:pt x="7435" y="1537"/>
                  </a:cubicBezTo>
                  <a:cubicBezTo>
                    <a:pt x="7435" y="1537"/>
                    <a:pt x="7435" y="193"/>
                    <a:pt x="6494" y="193"/>
                  </a:cubicBezTo>
                  <a:cubicBezTo>
                    <a:pt x="6462" y="193"/>
                    <a:pt x="6429" y="195"/>
                    <a:pt x="6394" y="198"/>
                  </a:cubicBezTo>
                  <a:cubicBezTo>
                    <a:pt x="5774" y="198"/>
                    <a:pt x="5675" y="818"/>
                    <a:pt x="5675" y="818"/>
                  </a:cubicBezTo>
                  <a:cubicBezTo>
                    <a:pt x="5675" y="818"/>
                    <a:pt x="5576" y="0"/>
                    <a:pt x="4857" y="0"/>
                  </a:cubicBezTo>
                  <a:close/>
                </a:path>
              </a:pathLst>
            </a:custGeom>
            <a:solidFill>
              <a:srgbClr val="FFC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486;p42"/>
            <p:cNvSpPr/>
            <p:nvPr/>
          </p:nvSpPr>
          <p:spPr>
            <a:xfrm flipH="1">
              <a:off x="8081072" y="4640861"/>
              <a:ext cx="278422" cy="235213"/>
            </a:xfrm>
            <a:custGeom>
              <a:avLst/>
              <a:gdLst/>
              <a:ahLst/>
              <a:cxnLst/>
              <a:rect l="l" t="t" r="r" b="b"/>
              <a:pathLst>
                <a:path w="3718" h="3141" extrusionOk="0">
                  <a:moveTo>
                    <a:pt x="1554" y="1"/>
                  </a:moveTo>
                  <a:cubicBezTo>
                    <a:pt x="1310" y="1"/>
                    <a:pt x="1062" y="43"/>
                    <a:pt x="818" y="133"/>
                  </a:cubicBezTo>
                  <a:cubicBezTo>
                    <a:pt x="521" y="332"/>
                    <a:pt x="199" y="431"/>
                    <a:pt x="0" y="753"/>
                  </a:cubicBezTo>
                  <a:cubicBezTo>
                    <a:pt x="0" y="1050"/>
                    <a:pt x="0" y="1372"/>
                    <a:pt x="99" y="1670"/>
                  </a:cubicBezTo>
                  <a:cubicBezTo>
                    <a:pt x="431" y="2566"/>
                    <a:pt x="1267" y="3141"/>
                    <a:pt x="2152" y="3141"/>
                  </a:cubicBezTo>
                  <a:cubicBezTo>
                    <a:pt x="2392" y="3141"/>
                    <a:pt x="2636" y="3098"/>
                    <a:pt x="2875" y="3008"/>
                  </a:cubicBezTo>
                  <a:cubicBezTo>
                    <a:pt x="3197" y="2810"/>
                    <a:pt x="3494" y="2711"/>
                    <a:pt x="3717" y="2389"/>
                  </a:cubicBezTo>
                  <a:cubicBezTo>
                    <a:pt x="3717" y="2091"/>
                    <a:pt x="3717" y="1769"/>
                    <a:pt x="3618" y="1472"/>
                  </a:cubicBezTo>
                  <a:cubicBezTo>
                    <a:pt x="3287" y="575"/>
                    <a:pt x="245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" name="Google Shape;3487;p42"/>
            <p:cNvGrpSpPr/>
            <p:nvPr/>
          </p:nvGrpSpPr>
          <p:grpSpPr>
            <a:xfrm>
              <a:off x="5595438" y="3371088"/>
              <a:ext cx="901050" cy="1021975"/>
              <a:chOff x="173650" y="129175"/>
              <a:chExt cx="901050" cy="1021975"/>
            </a:xfrm>
          </p:grpSpPr>
          <p:sp>
            <p:nvSpPr>
              <p:cNvPr id="58" name="Google Shape;3488;p42"/>
              <p:cNvSpPr/>
              <p:nvPr/>
            </p:nvSpPr>
            <p:spPr>
              <a:xfrm>
                <a:off x="173650" y="539825"/>
                <a:ext cx="801200" cy="611325"/>
              </a:xfrm>
              <a:custGeom>
                <a:avLst/>
                <a:gdLst/>
                <a:ahLst/>
                <a:cxnLst/>
                <a:rect l="l" t="t" r="r" b="b"/>
                <a:pathLst>
                  <a:path w="32048" h="24453" extrusionOk="0">
                    <a:moveTo>
                      <a:pt x="3904" y="1"/>
                    </a:moveTo>
                    <a:cubicBezTo>
                      <a:pt x="2374" y="5137"/>
                      <a:pt x="1324" y="12555"/>
                      <a:pt x="274" y="17873"/>
                    </a:cubicBezTo>
                    <a:cubicBezTo>
                      <a:pt x="0" y="19676"/>
                      <a:pt x="2648" y="20156"/>
                      <a:pt x="11984" y="21867"/>
                    </a:cubicBezTo>
                    <a:cubicBezTo>
                      <a:pt x="16640" y="22735"/>
                      <a:pt x="22050" y="23762"/>
                      <a:pt x="27482" y="24447"/>
                    </a:cubicBezTo>
                    <a:cubicBezTo>
                      <a:pt x="27527" y="24451"/>
                      <a:pt x="27570" y="24453"/>
                      <a:pt x="27612" y="24453"/>
                    </a:cubicBezTo>
                    <a:cubicBezTo>
                      <a:pt x="29469" y="24453"/>
                      <a:pt x="29526" y="20469"/>
                      <a:pt x="32047" y="5228"/>
                    </a:cubicBezTo>
                    <a:lnTo>
                      <a:pt x="390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89;p42"/>
              <p:cNvSpPr/>
              <p:nvPr/>
            </p:nvSpPr>
            <p:spPr>
              <a:xfrm>
                <a:off x="209025" y="366050"/>
                <a:ext cx="865675" cy="358500"/>
              </a:xfrm>
              <a:custGeom>
                <a:avLst/>
                <a:gdLst/>
                <a:ahLst/>
                <a:cxnLst/>
                <a:rect l="l" t="t" r="r" b="b"/>
                <a:pathLst>
                  <a:path w="34627" h="14340" extrusionOk="0">
                    <a:moveTo>
                      <a:pt x="4555" y="1"/>
                    </a:moveTo>
                    <a:cubicBezTo>
                      <a:pt x="2868" y="1"/>
                      <a:pt x="1676" y="426"/>
                      <a:pt x="1530" y="1611"/>
                    </a:cubicBezTo>
                    <a:cubicBezTo>
                      <a:pt x="1347" y="2661"/>
                      <a:pt x="868" y="4373"/>
                      <a:pt x="663" y="5902"/>
                    </a:cubicBezTo>
                    <a:cubicBezTo>
                      <a:pt x="389" y="8938"/>
                      <a:pt x="1" y="8938"/>
                      <a:pt x="3151" y="9508"/>
                    </a:cubicBezTo>
                    <a:cubicBezTo>
                      <a:pt x="10375" y="11076"/>
                      <a:pt x="25189" y="14339"/>
                      <a:pt x="30494" y="14339"/>
                    </a:cubicBezTo>
                    <a:cubicBezTo>
                      <a:pt x="31676" y="14339"/>
                      <a:pt x="32386" y="14178"/>
                      <a:pt x="32435" y="13799"/>
                    </a:cubicBezTo>
                    <a:cubicBezTo>
                      <a:pt x="34627" y="2569"/>
                      <a:pt x="33965" y="5902"/>
                      <a:pt x="17325" y="2661"/>
                    </a:cubicBezTo>
                    <a:cubicBezTo>
                      <a:pt x="14804" y="2201"/>
                      <a:pt x="8395" y="1"/>
                      <a:pt x="455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90;p42"/>
              <p:cNvSpPr/>
              <p:nvPr/>
            </p:nvSpPr>
            <p:spPr>
              <a:xfrm>
                <a:off x="514675" y="417500"/>
                <a:ext cx="157400" cy="699250"/>
              </a:xfrm>
              <a:custGeom>
                <a:avLst/>
                <a:gdLst/>
                <a:ahLst/>
                <a:cxnLst/>
                <a:rect l="l" t="t" r="r" b="b"/>
                <a:pathLst>
                  <a:path w="6296" h="27970" extrusionOk="0">
                    <a:moveTo>
                      <a:pt x="5595" y="0"/>
                    </a:moveTo>
                    <a:cubicBezTo>
                      <a:pt x="5377" y="0"/>
                      <a:pt x="5171" y="124"/>
                      <a:pt x="5099" y="420"/>
                    </a:cubicBezTo>
                    <a:cubicBezTo>
                      <a:pt x="3387" y="9368"/>
                      <a:pt x="1767" y="18292"/>
                      <a:pt x="55" y="27240"/>
                    </a:cubicBezTo>
                    <a:cubicBezTo>
                      <a:pt x="1" y="27684"/>
                      <a:pt x="336" y="27970"/>
                      <a:pt x="663" y="27970"/>
                    </a:cubicBezTo>
                    <a:cubicBezTo>
                      <a:pt x="889" y="27970"/>
                      <a:pt x="1112" y="27832"/>
                      <a:pt x="1196" y="27514"/>
                    </a:cubicBezTo>
                    <a:cubicBezTo>
                      <a:pt x="2908" y="18589"/>
                      <a:pt x="4528" y="9641"/>
                      <a:pt x="6240" y="694"/>
                    </a:cubicBezTo>
                    <a:cubicBezTo>
                      <a:pt x="6296" y="293"/>
                      <a:pt x="5931" y="0"/>
                      <a:pt x="55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1;p42"/>
              <p:cNvSpPr/>
              <p:nvPr/>
            </p:nvSpPr>
            <p:spPr>
              <a:xfrm>
                <a:off x="413875" y="202250"/>
                <a:ext cx="254950" cy="243350"/>
              </a:xfrm>
              <a:custGeom>
                <a:avLst/>
                <a:gdLst/>
                <a:ahLst/>
                <a:cxnLst/>
                <a:rect l="l" t="t" r="r" b="b"/>
                <a:pathLst>
                  <a:path w="10198" h="9734" extrusionOk="0">
                    <a:moveTo>
                      <a:pt x="3282" y="1165"/>
                    </a:moveTo>
                    <a:cubicBezTo>
                      <a:pt x="4845" y="1165"/>
                      <a:pt x="6341" y="3427"/>
                      <a:pt x="7031" y="4556"/>
                    </a:cubicBezTo>
                    <a:cubicBezTo>
                      <a:pt x="7811" y="5726"/>
                      <a:pt x="8455" y="7001"/>
                      <a:pt x="8815" y="8358"/>
                    </a:cubicBezTo>
                    <a:lnTo>
                      <a:pt x="8815" y="8358"/>
                    </a:lnTo>
                    <a:cubicBezTo>
                      <a:pt x="6672" y="7834"/>
                      <a:pt x="4704" y="6916"/>
                      <a:pt x="3037" y="5310"/>
                    </a:cubicBezTo>
                    <a:cubicBezTo>
                      <a:pt x="1895" y="4282"/>
                      <a:pt x="457" y="1886"/>
                      <a:pt x="2854" y="1224"/>
                    </a:cubicBezTo>
                    <a:cubicBezTo>
                      <a:pt x="2997" y="1184"/>
                      <a:pt x="3139" y="1165"/>
                      <a:pt x="3282" y="1165"/>
                    </a:cubicBezTo>
                    <a:close/>
                    <a:moveTo>
                      <a:pt x="3336" y="0"/>
                    </a:moveTo>
                    <a:cubicBezTo>
                      <a:pt x="2864" y="0"/>
                      <a:pt x="2382" y="118"/>
                      <a:pt x="1895" y="379"/>
                    </a:cubicBezTo>
                    <a:cubicBezTo>
                      <a:pt x="1" y="1315"/>
                      <a:pt x="92" y="3324"/>
                      <a:pt x="1233" y="4944"/>
                    </a:cubicBezTo>
                    <a:cubicBezTo>
                      <a:pt x="2910" y="7537"/>
                      <a:pt x="6227" y="9057"/>
                      <a:pt x="9215" y="9655"/>
                    </a:cubicBezTo>
                    <a:lnTo>
                      <a:pt x="9215" y="9655"/>
                    </a:lnTo>
                    <a:cubicBezTo>
                      <a:pt x="9294" y="9709"/>
                      <a:pt x="9389" y="9734"/>
                      <a:pt x="9487" y="9734"/>
                    </a:cubicBezTo>
                    <a:cubicBezTo>
                      <a:pt x="9569" y="9734"/>
                      <a:pt x="9653" y="9717"/>
                      <a:pt x="9733" y="9686"/>
                    </a:cubicBezTo>
                    <a:lnTo>
                      <a:pt x="9733" y="9686"/>
                    </a:lnTo>
                    <a:cubicBezTo>
                      <a:pt x="9802" y="9664"/>
                      <a:pt x="9863" y="9629"/>
                      <a:pt x="9916" y="9585"/>
                    </a:cubicBezTo>
                    <a:lnTo>
                      <a:pt x="9916" y="9585"/>
                    </a:lnTo>
                    <a:cubicBezTo>
                      <a:pt x="10085" y="9459"/>
                      <a:pt x="10198" y="9261"/>
                      <a:pt x="10158" y="9030"/>
                    </a:cubicBezTo>
                    <a:cubicBezTo>
                      <a:pt x="9756" y="6437"/>
                      <a:pt x="6822" y="0"/>
                      <a:pt x="33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492;p42"/>
              <p:cNvSpPr/>
              <p:nvPr/>
            </p:nvSpPr>
            <p:spPr>
              <a:xfrm>
                <a:off x="618475" y="129175"/>
                <a:ext cx="244525" cy="316600"/>
              </a:xfrm>
              <a:custGeom>
                <a:avLst/>
                <a:gdLst/>
                <a:ahLst/>
                <a:cxnLst/>
                <a:rect l="l" t="t" r="r" b="b"/>
                <a:pathLst>
                  <a:path w="9781" h="12664" extrusionOk="0">
                    <a:moveTo>
                      <a:pt x="3866" y="1202"/>
                    </a:moveTo>
                    <a:cubicBezTo>
                      <a:pt x="7650" y="1202"/>
                      <a:pt x="3956" y="7900"/>
                      <a:pt x="1852" y="10641"/>
                    </a:cubicBezTo>
                    <a:lnTo>
                      <a:pt x="1852" y="10641"/>
                    </a:lnTo>
                    <a:cubicBezTo>
                      <a:pt x="1438" y="7371"/>
                      <a:pt x="300" y="1280"/>
                      <a:pt x="3800" y="1202"/>
                    </a:cubicBezTo>
                    <a:cubicBezTo>
                      <a:pt x="3822" y="1202"/>
                      <a:pt x="3844" y="1202"/>
                      <a:pt x="3866" y="1202"/>
                    </a:cubicBezTo>
                    <a:close/>
                    <a:moveTo>
                      <a:pt x="3652" y="1"/>
                    </a:moveTo>
                    <a:cubicBezTo>
                      <a:pt x="1714" y="1"/>
                      <a:pt x="613" y="1877"/>
                      <a:pt x="376" y="3667"/>
                    </a:cubicBezTo>
                    <a:cubicBezTo>
                      <a:pt x="0" y="6432"/>
                      <a:pt x="782" y="9111"/>
                      <a:pt x="831" y="11787"/>
                    </a:cubicBezTo>
                    <a:lnTo>
                      <a:pt x="831" y="11787"/>
                    </a:lnTo>
                    <a:cubicBezTo>
                      <a:pt x="589" y="12165"/>
                      <a:pt x="986" y="12664"/>
                      <a:pt x="1421" y="12664"/>
                    </a:cubicBezTo>
                    <a:cubicBezTo>
                      <a:pt x="1546" y="12664"/>
                      <a:pt x="1675" y="12622"/>
                      <a:pt x="1792" y="12524"/>
                    </a:cubicBezTo>
                    <a:cubicBezTo>
                      <a:pt x="4165" y="10629"/>
                      <a:pt x="9780" y="1773"/>
                      <a:pt x="4645" y="152"/>
                    </a:cubicBezTo>
                    <a:cubicBezTo>
                      <a:pt x="4293" y="49"/>
                      <a:pt x="3962" y="1"/>
                      <a:pt x="36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493;p42"/>
              <p:cNvSpPr/>
              <p:nvPr/>
            </p:nvSpPr>
            <p:spPr>
              <a:xfrm>
                <a:off x="637900" y="286675"/>
                <a:ext cx="323925" cy="175650"/>
              </a:xfrm>
              <a:custGeom>
                <a:avLst/>
                <a:gdLst/>
                <a:ahLst/>
                <a:cxnLst/>
                <a:rect l="l" t="t" r="r" b="b"/>
                <a:pathLst>
                  <a:path w="12957" h="7026" extrusionOk="0">
                    <a:moveTo>
                      <a:pt x="9483" y="1088"/>
                    </a:moveTo>
                    <a:cubicBezTo>
                      <a:pt x="10807" y="1179"/>
                      <a:pt x="11765" y="2891"/>
                      <a:pt x="11583" y="4124"/>
                    </a:cubicBezTo>
                    <a:cubicBezTo>
                      <a:pt x="11260" y="5623"/>
                      <a:pt x="8570" y="5750"/>
                      <a:pt x="6911" y="5750"/>
                    </a:cubicBezTo>
                    <a:cubicBezTo>
                      <a:pt x="6575" y="5750"/>
                      <a:pt x="6282" y="5744"/>
                      <a:pt x="6059" y="5744"/>
                    </a:cubicBezTo>
                    <a:cubicBezTo>
                      <a:pt x="4698" y="5744"/>
                      <a:pt x="3278" y="5629"/>
                      <a:pt x="1847" y="5386"/>
                    </a:cubicBezTo>
                    <a:lnTo>
                      <a:pt x="1847" y="5386"/>
                    </a:lnTo>
                    <a:cubicBezTo>
                      <a:pt x="3156" y="4138"/>
                      <a:pt x="4577" y="3076"/>
                      <a:pt x="6059" y="2138"/>
                    </a:cubicBezTo>
                    <a:cubicBezTo>
                      <a:pt x="7109" y="1567"/>
                      <a:pt x="8341" y="1088"/>
                      <a:pt x="9483" y="1088"/>
                    </a:cubicBezTo>
                    <a:close/>
                    <a:moveTo>
                      <a:pt x="8864" y="1"/>
                    </a:moveTo>
                    <a:cubicBezTo>
                      <a:pt x="8497" y="1"/>
                      <a:pt x="8129" y="43"/>
                      <a:pt x="7771" y="129"/>
                    </a:cubicBezTo>
                    <a:cubicBezTo>
                      <a:pt x="4918" y="905"/>
                      <a:pt x="2156" y="3279"/>
                      <a:pt x="170" y="5356"/>
                    </a:cubicBezTo>
                    <a:cubicBezTo>
                      <a:pt x="54" y="5494"/>
                      <a:pt x="16" y="5643"/>
                      <a:pt x="31" y="5784"/>
                    </a:cubicBezTo>
                    <a:lnTo>
                      <a:pt x="31" y="5784"/>
                    </a:lnTo>
                    <a:cubicBezTo>
                      <a:pt x="0" y="6026"/>
                      <a:pt x="107" y="6258"/>
                      <a:pt x="410" y="6310"/>
                    </a:cubicBezTo>
                    <a:lnTo>
                      <a:pt x="410" y="6310"/>
                    </a:lnTo>
                    <a:cubicBezTo>
                      <a:pt x="490" y="6350"/>
                      <a:pt x="578" y="6373"/>
                      <a:pt x="665" y="6373"/>
                    </a:cubicBezTo>
                    <a:cubicBezTo>
                      <a:pt x="686" y="6373"/>
                      <a:pt x="707" y="6372"/>
                      <a:pt x="728" y="6369"/>
                    </a:cubicBezTo>
                    <a:lnTo>
                      <a:pt x="728" y="6369"/>
                    </a:lnTo>
                    <a:cubicBezTo>
                      <a:pt x="2115" y="6631"/>
                      <a:pt x="4486" y="7025"/>
                      <a:pt x="6758" y="7025"/>
                    </a:cubicBezTo>
                    <a:cubicBezTo>
                      <a:pt x="9720" y="7025"/>
                      <a:pt x="12511" y="6355"/>
                      <a:pt x="12724" y="3850"/>
                    </a:cubicBezTo>
                    <a:cubicBezTo>
                      <a:pt x="12957" y="1349"/>
                      <a:pt x="10934" y="1"/>
                      <a:pt x="88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494;p42"/>
              <p:cNvSpPr/>
              <p:nvPr/>
            </p:nvSpPr>
            <p:spPr>
              <a:xfrm>
                <a:off x="480625" y="418500"/>
                <a:ext cx="184975" cy="204300"/>
              </a:xfrm>
              <a:custGeom>
                <a:avLst/>
                <a:gdLst/>
                <a:ahLst/>
                <a:cxnLst/>
                <a:rect l="l" t="t" r="r" b="b"/>
                <a:pathLst>
                  <a:path w="7399" h="8172" extrusionOk="0">
                    <a:moveTo>
                      <a:pt x="6611" y="1"/>
                    </a:moveTo>
                    <a:cubicBezTo>
                      <a:pt x="6526" y="1"/>
                      <a:pt x="6436" y="26"/>
                      <a:pt x="6347" y="83"/>
                    </a:cubicBezTo>
                    <a:cubicBezTo>
                      <a:pt x="5206" y="951"/>
                      <a:pt x="4544" y="2001"/>
                      <a:pt x="3790" y="3142"/>
                    </a:cubicBezTo>
                    <a:cubicBezTo>
                      <a:pt x="2832" y="4557"/>
                      <a:pt x="1599" y="5904"/>
                      <a:pt x="367" y="7228"/>
                    </a:cubicBezTo>
                    <a:cubicBezTo>
                      <a:pt x="1" y="7593"/>
                      <a:pt x="353" y="8172"/>
                      <a:pt x="794" y="8172"/>
                    </a:cubicBezTo>
                    <a:cubicBezTo>
                      <a:pt x="931" y="8172"/>
                      <a:pt x="1076" y="8116"/>
                      <a:pt x="1211" y="7981"/>
                    </a:cubicBezTo>
                    <a:cubicBezTo>
                      <a:pt x="2261" y="6931"/>
                      <a:pt x="3220" y="5790"/>
                      <a:pt x="4179" y="4648"/>
                    </a:cubicBezTo>
                    <a:cubicBezTo>
                      <a:pt x="5023" y="3416"/>
                      <a:pt x="5685" y="2001"/>
                      <a:pt x="6918" y="1133"/>
                    </a:cubicBezTo>
                    <a:cubicBezTo>
                      <a:pt x="7399" y="729"/>
                      <a:pt x="7069" y="1"/>
                      <a:pt x="66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495;p42"/>
              <p:cNvSpPr/>
              <p:nvPr/>
            </p:nvSpPr>
            <p:spPr>
              <a:xfrm>
                <a:off x="645000" y="427475"/>
                <a:ext cx="177125" cy="359575"/>
              </a:xfrm>
              <a:custGeom>
                <a:avLst/>
                <a:gdLst/>
                <a:ahLst/>
                <a:cxnLst/>
                <a:rect l="l" t="t" r="r" b="b"/>
                <a:pathLst>
                  <a:path w="7085" h="14383" extrusionOk="0">
                    <a:moveTo>
                      <a:pt x="809" y="1"/>
                    </a:moveTo>
                    <a:cubicBezTo>
                      <a:pt x="405" y="1"/>
                      <a:pt x="1" y="412"/>
                      <a:pt x="251" y="866"/>
                    </a:cubicBezTo>
                    <a:cubicBezTo>
                      <a:pt x="2739" y="5157"/>
                      <a:pt x="2351" y="10475"/>
                      <a:pt x="5866" y="14196"/>
                    </a:cubicBezTo>
                    <a:cubicBezTo>
                      <a:pt x="5977" y="14327"/>
                      <a:pt x="6107" y="14382"/>
                      <a:pt x="6235" y="14382"/>
                    </a:cubicBezTo>
                    <a:cubicBezTo>
                      <a:pt x="6666" y="14382"/>
                      <a:pt x="7085" y="13767"/>
                      <a:pt x="6734" y="13328"/>
                    </a:cubicBezTo>
                    <a:cubicBezTo>
                      <a:pt x="3310" y="9813"/>
                      <a:pt x="3584" y="4404"/>
                      <a:pt x="1301" y="295"/>
                    </a:cubicBezTo>
                    <a:cubicBezTo>
                      <a:pt x="1179" y="87"/>
                      <a:pt x="994" y="1"/>
                      <a:pt x="8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496;p42"/>
              <p:cNvSpPr/>
              <p:nvPr/>
            </p:nvSpPr>
            <p:spPr>
              <a:xfrm>
                <a:off x="709000" y="883550"/>
                <a:ext cx="93800" cy="67800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712" extrusionOk="0">
                    <a:moveTo>
                      <a:pt x="1648" y="1"/>
                    </a:moveTo>
                    <a:cubicBezTo>
                      <a:pt x="149" y="1"/>
                      <a:pt x="0" y="2432"/>
                      <a:pt x="1686" y="2709"/>
                    </a:cubicBezTo>
                    <a:cubicBezTo>
                      <a:pt x="1713" y="2711"/>
                      <a:pt x="1740" y="2711"/>
                      <a:pt x="1766" y="2711"/>
                    </a:cubicBezTo>
                    <a:cubicBezTo>
                      <a:pt x="3148" y="2711"/>
                      <a:pt x="3752" y="419"/>
                      <a:pt x="1982" y="38"/>
                    </a:cubicBezTo>
                    <a:cubicBezTo>
                      <a:pt x="1864" y="13"/>
                      <a:pt x="1753" y="1"/>
                      <a:pt x="16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497;p42"/>
              <p:cNvSpPr/>
              <p:nvPr/>
            </p:nvSpPr>
            <p:spPr>
              <a:xfrm>
                <a:off x="231925" y="907100"/>
                <a:ext cx="94775" cy="65550"/>
              </a:xfrm>
              <a:custGeom>
                <a:avLst/>
                <a:gdLst/>
                <a:ahLst/>
                <a:cxnLst/>
                <a:rect l="l" t="t" r="r" b="b"/>
                <a:pathLst>
                  <a:path w="3791" h="2622" extrusionOk="0">
                    <a:moveTo>
                      <a:pt x="1637" y="1"/>
                    </a:moveTo>
                    <a:cubicBezTo>
                      <a:pt x="182" y="1"/>
                      <a:pt x="0" y="2443"/>
                      <a:pt x="1664" y="2611"/>
                    </a:cubicBezTo>
                    <a:cubicBezTo>
                      <a:pt x="1714" y="2618"/>
                      <a:pt x="1764" y="2621"/>
                      <a:pt x="1813" y="2621"/>
                    </a:cubicBezTo>
                    <a:cubicBezTo>
                      <a:pt x="3131" y="2621"/>
                      <a:pt x="3790" y="319"/>
                      <a:pt x="2029" y="55"/>
                    </a:cubicBezTo>
                    <a:cubicBezTo>
                      <a:pt x="1890" y="18"/>
                      <a:pt x="1759" y="1"/>
                      <a:pt x="16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498;p42"/>
              <p:cNvSpPr/>
              <p:nvPr/>
            </p:nvSpPr>
            <p:spPr>
              <a:xfrm>
                <a:off x="456625" y="752875"/>
                <a:ext cx="93025" cy="67475"/>
              </a:xfrm>
              <a:custGeom>
                <a:avLst/>
                <a:gdLst/>
                <a:ahLst/>
                <a:cxnLst/>
                <a:rect l="l" t="t" r="r" b="b"/>
                <a:pathLst>
                  <a:path w="3721" h="2699" extrusionOk="0">
                    <a:moveTo>
                      <a:pt x="1654" y="1"/>
                    </a:moveTo>
                    <a:cubicBezTo>
                      <a:pt x="155" y="1"/>
                      <a:pt x="1" y="2430"/>
                      <a:pt x="1601" y="2686"/>
                    </a:cubicBezTo>
                    <a:cubicBezTo>
                      <a:pt x="1661" y="2694"/>
                      <a:pt x="1720" y="2698"/>
                      <a:pt x="1778" y="2698"/>
                    </a:cubicBezTo>
                    <a:cubicBezTo>
                      <a:pt x="3178" y="2698"/>
                      <a:pt x="3721" y="389"/>
                      <a:pt x="1989" y="38"/>
                    </a:cubicBezTo>
                    <a:cubicBezTo>
                      <a:pt x="1871" y="13"/>
                      <a:pt x="1759" y="1"/>
                      <a:pt x="165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499;p42"/>
              <p:cNvSpPr/>
              <p:nvPr/>
            </p:nvSpPr>
            <p:spPr>
              <a:xfrm>
                <a:off x="645550" y="752425"/>
                <a:ext cx="91825" cy="65625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2625" extrusionOk="0">
                    <a:moveTo>
                      <a:pt x="1540" y="1"/>
                    </a:moveTo>
                    <a:cubicBezTo>
                      <a:pt x="107" y="1"/>
                      <a:pt x="0" y="2361"/>
                      <a:pt x="1576" y="2613"/>
                    </a:cubicBezTo>
                    <a:cubicBezTo>
                      <a:pt x="1636" y="2621"/>
                      <a:pt x="1694" y="2625"/>
                      <a:pt x="1751" y="2625"/>
                    </a:cubicBezTo>
                    <a:cubicBezTo>
                      <a:pt x="3131" y="2625"/>
                      <a:pt x="3673" y="319"/>
                      <a:pt x="1941" y="56"/>
                    </a:cubicBezTo>
                    <a:cubicBezTo>
                      <a:pt x="1798" y="18"/>
                      <a:pt x="1664" y="1"/>
                      <a:pt x="15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00;p42"/>
              <p:cNvSpPr/>
              <p:nvPr/>
            </p:nvSpPr>
            <p:spPr>
              <a:xfrm>
                <a:off x="602675" y="975700"/>
                <a:ext cx="92025" cy="66000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2640" extrusionOk="0">
                    <a:moveTo>
                      <a:pt x="1570" y="1"/>
                    </a:moveTo>
                    <a:cubicBezTo>
                      <a:pt x="112" y="1"/>
                      <a:pt x="0" y="2460"/>
                      <a:pt x="1670" y="2629"/>
                    </a:cubicBezTo>
                    <a:cubicBezTo>
                      <a:pt x="1723" y="2636"/>
                      <a:pt x="1774" y="2639"/>
                      <a:pt x="1824" y="2639"/>
                    </a:cubicBezTo>
                    <a:cubicBezTo>
                      <a:pt x="3131" y="2639"/>
                      <a:pt x="3681" y="424"/>
                      <a:pt x="1944" y="50"/>
                    </a:cubicBezTo>
                    <a:cubicBezTo>
                      <a:pt x="1811" y="16"/>
                      <a:pt x="1686" y="1"/>
                      <a:pt x="15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01;p42"/>
              <p:cNvSpPr/>
              <p:nvPr/>
            </p:nvSpPr>
            <p:spPr>
              <a:xfrm>
                <a:off x="768350" y="1040475"/>
                <a:ext cx="93800" cy="67800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712" extrusionOk="0">
                    <a:moveTo>
                      <a:pt x="1648" y="1"/>
                    </a:moveTo>
                    <a:cubicBezTo>
                      <a:pt x="149" y="1"/>
                      <a:pt x="0" y="2431"/>
                      <a:pt x="1686" y="2709"/>
                    </a:cubicBezTo>
                    <a:cubicBezTo>
                      <a:pt x="1713" y="2710"/>
                      <a:pt x="1739" y="2711"/>
                      <a:pt x="1766" y="2711"/>
                    </a:cubicBezTo>
                    <a:cubicBezTo>
                      <a:pt x="3148" y="2711"/>
                      <a:pt x="3751" y="419"/>
                      <a:pt x="1982" y="38"/>
                    </a:cubicBezTo>
                    <a:cubicBezTo>
                      <a:pt x="1864" y="13"/>
                      <a:pt x="1753" y="1"/>
                      <a:pt x="16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502;p42"/>
              <p:cNvSpPr/>
              <p:nvPr/>
            </p:nvSpPr>
            <p:spPr>
              <a:xfrm>
                <a:off x="280850" y="648000"/>
                <a:ext cx="93225" cy="67850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2714" extrusionOk="0">
                    <a:moveTo>
                      <a:pt x="1672" y="0"/>
                    </a:moveTo>
                    <a:cubicBezTo>
                      <a:pt x="158" y="0"/>
                      <a:pt x="1" y="2447"/>
                      <a:pt x="1693" y="2704"/>
                    </a:cubicBezTo>
                    <a:cubicBezTo>
                      <a:pt x="1744" y="2711"/>
                      <a:pt x="1794" y="2714"/>
                      <a:pt x="1843" y="2714"/>
                    </a:cubicBezTo>
                    <a:cubicBezTo>
                      <a:pt x="3175" y="2714"/>
                      <a:pt x="3728" y="408"/>
                      <a:pt x="1989" y="33"/>
                    </a:cubicBezTo>
                    <a:cubicBezTo>
                      <a:pt x="1878" y="11"/>
                      <a:pt x="1772" y="0"/>
                      <a:pt x="16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503;p42"/>
              <p:cNvSpPr/>
              <p:nvPr/>
            </p:nvSpPr>
            <p:spPr>
              <a:xfrm>
                <a:off x="835100" y="828775"/>
                <a:ext cx="96100" cy="67800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2712" extrusionOk="0">
                    <a:moveTo>
                      <a:pt x="1739" y="1"/>
                    </a:moveTo>
                    <a:cubicBezTo>
                      <a:pt x="230" y="1"/>
                      <a:pt x="1" y="2431"/>
                      <a:pt x="1686" y="2709"/>
                    </a:cubicBezTo>
                    <a:cubicBezTo>
                      <a:pt x="1715" y="2710"/>
                      <a:pt x="1743" y="2711"/>
                      <a:pt x="1772" y="2711"/>
                    </a:cubicBezTo>
                    <a:cubicBezTo>
                      <a:pt x="3239" y="2711"/>
                      <a:pt x="3843" y="419"/>
                      <a:pt x="2074" y="38"/>
                    </a:cubicBezTo>
                    <a:cubicBezTo>
                      <a:pt x="1956" y="13"/>
                      <a:pt x="1844" y="1"/>
                      <a:pt x="17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504;p42"/>
              <p:cNvSpPr/>
              <p:nvPr/>
            </p:nvSpPr>
            <p:spPr>
              <a:xfrm>
                <a:off x="402575" y="971450"/>
                <a:ext cx="953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3812" h="2718" extrusionOk="0">
                    <a:moveTo>
                      <a:pt x="1716" y="0"/>
                    </a:moveTo>
                    <a:cubicBezTo>
                      <a:pt x="209" y="0"/>
                      <a:pt x="0" y="2431"/>
                      <a:pt x="1685" y="2708"/>
                    </a:cubicBezTo>
                    <a:cubicBezTo>
                      <a:pt x="1736" y="2714"/>
                      <a:pt x="1785" y="2718"/>
                      <a:pt x="1834" y="2718"/>
                    </a:cubicBezTo>
                    <a:cubicBezTo>
                      <a:pt x="3153" y="2718"/>
                      <a:pt x="3812" y="412"/>
                      <a:pt x="2051" y="37"/>
                    </a:cubicBezTo>
                    <a:cubicBezTo>
                      <a:pt x="1933" y="12"/>
                      <a:pt x="1821" y="0"/>
                      <a:pt x="17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505;p42"/>
              <p:cNvSpPr/>
              <p:nvPr/>
            </p:nvSpPr>
            <p:spPr>
              <a:xfrm>
                <a:off x="328750" y="811800"/>
                <a:ext cx="92425" cy="65625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2625" extrusionOk="0">
                    <a:moveTo>
                      <a:pt x="1577" y="1"/>
                    </a:moveTo>
                    <a:cubicBezTo>
                      <a:pt x="131" y="1"/>
                      <a:pt x="0" y="2443"/>
                      <a:pt x="1580" y="2612"/>
                    </a:cubicBezTo>
                    <a:cubicBezTo>
                      <a:pt x="1643" y="2620"/>
                      <a:pt x="1705" y="2624"/>
                      <a:pt x="1765" y="2624"/>
                    </a:cubicBezTo>
                    <a:cubicBezTo>
                      <a:pt x="3160" y="2624"/>
                      <a:pt x="3697" y="427"/>
                      <a:pt x="1968" y="55"/>
                    </a:cubicBezTo>
                    <a:cubicBezTo>
                      <a:pt x="1829" y="18"/>
                      <a:pt x="1698" y="1"/>
                      <a:pt x="15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" name="Google Shape;3506;p42"/>
            <p:cNvSpPr/>
            <p:nvPr/>
          </p:nvSpPr>
          <p:spPr>
            <a:xfrm flipH="1">
              <a:off x="5439244" y="3627180"/>
              <a:ext cx="322304" cy="526665"/>
            </a:xfrm>
            <a:custGeom>
              <a:avLst/>
              <a:gdLst/>
              <a:ahLst/>
              <a:cxnLst/>
              <a:rect l="l" t="t" r="r" b="b"/>
              <a:pathLst>
                <a:path w="4304" h="7033" extrusionOk="0">
                  <a:moveTo>
                    <a:pt x="1629" y="1"/>
                  </a:moveTo>
                  <a:cubicBezTo>
                    <a:pt x="1510" y="1"/>
                    <a:pt x="1438" y="4"/>
                    <a:pt x="1438" y="4"/>
                  </a:cubicBezTo>
                  <a:cubicBezTo>
                    <a:pt x="1438" y="4"/>
                    <a:pt x="1" y="103"/>
                    <a:pt x="100" y="1144"/>
                  </a:cubicBezTo>
                  <a:cubicBezTo>
                    <a:pt x="100" y="1763"/>
                    <a:pt x="720" y="1763"/>
                    <a:pt x="720" y="1763"/>
                  </a:cubicBezTo>
                  <a:cubicBezTo>
                    <a:pt x="720" y="1763"/>
                    <a:pt x="1" y="2061"/>
                    <a:pt x="1" y="2680"/>
                  </a:cubicBezTo>
                  <a:cubicBezTo>
                    <a:pt x="1" y="3212"/>
                    <a:pt x="457" y="3524"/>
                    <a:pt x="586" y="3524"/>
                  </a:cubicBezTo>
                  <a:cubicBezTo>
                    <a:pt x="588" y="3524"/>
                    <a:pt x="589" y="3524"/>
                    <a:pt x="590" y="3524"/>
                  </a:cubicBezTo>
                  <a:lnTo>
                    <a:pt x="590" y="3524"/>
                  </a:lnTo>
                  <a:cubicBezTo>
                    <a:pt x="493" y="3612"/>
                    <a:pt x="199" y="3922"/>
                    <a:pt x="199" y="4440"/>
                  </a:cubicBezTo>
                  <a:cubicBezTo>
                    <a:pt x="199" y="5059"/>
                    <a:pt x="1141" y="5357"/>
                    <a:pt x="1141" y="5357"/>
                  </a:cubicBezTo>
                  <a:cubicBezTo>
                    <a:pt x="1141" y="5357"/>
                    <a:pt x="298" y="5580"/>
                    <a:pt x="397" y="6397"/>
                  </a:cubicBezTo>
                  <a:cubicBezTo>
                    <a:pt x="458" y="6798"/>
                    <a:pt x="1306" y="7033"/>
                    <a:pt x="2154" y="7033"/>
                  </a:cubicBezTo>
                  <a:cubicBezTo>
                    <a:pt x="3035" y="7033"/>
                    <a:pt x="3916" y="6780"/>
                    <a:pt x="3916" y="6199"/>
                  </a:cubicBezTo>
                  <a:cubicBezTo>
                    <a:pt x="3916" y="5158"/>
                    <a:pt x="2776" y="5158"/>
                    <a:pt x="2776" y="5158"/>
                  </a:cubicBezTo>
                  <a:cubicBezTo>
                    <a:pt x="2776" y="5158"/>
                    <a:pt x="3817" y="5158"/>
                    <a:pt x="3817" y="4241"/>
                  </a:cubicBezTo>
                  <a:cubicBezTo>
                    <a:pt x="3817" y="3553"/>
                    <a:pt x="3208" y="3421"/>
                    <a:pt x="2881" y="3399"/>
                  </a:cubicBezTo>
                  <a:lnTo>
                    <a:pt x="2881" y="3399"/>
                  </a:lnTo>
                  <a:cubicBezTo>
                    <a:pt x="3324" y="3385"/>
                    <a:pt x="4303" y="3258"/>
                    <a:pt x="3817" y="2383"/>
                  </a:cubicBezTo>
                  <a:cubicBezTo>
                    <a:pt x="3576" y="1825"/>
                    <a:pt x="2888" y="1755"/>
                    <a:pt x="2559" y="1755"/>
                  </a:cubicBezTo>
                  <a:cubicBezTo>
                    <a:pt x="2549" y="1755"/>
                    <a:pt x="2539" y="1756"/>
                    <a:pt x="2530" y="1756"/>
                  </a:cubicBezTo>
                  <a:lnTo>
                    <a:pt x="2530" y="1756"/>
                  </a:lnTo>
                  <a:cubicBezTo>
                    <a:pt x="2898" y="1725"/>
                    <a:pt x="3817" y="1575"/>
                    <a:pt x="3817" y="822"/>
                  </a:cubicBezTo>
                  <a:cubicBezTo>
                    <a:pt x="3736" y="68"/>
                    <a:pt x="2180" y="1"/>
                    <a:pt x="1629" y="1"/>
                  </a:cubicBezTo>
                  <a:close/>
                </a:path>
              </a:pathLst>
            </a:custGeom>
            <a:solidFill>
              <a:srgbClr val="FFC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40966" descr="1-39"/>
          <p:cNvPicPr>
            <a:picLocks noChangeAspect="1"/>
          </p:cNvPicPr>
          <p:nvPr/>
        </p:nvPicPr>
        <p:blipFill rotWithShape="1">
          <a:blip r:embed="rId2"/>
          <a:srcRect l="2884" t="3485" r="64577" b="6592"/>
          <a:stretch/>
        </p:blipFill>
        <p:spPr>
          <a:xfrm>
            <a:off x="254296" y="333669"/>
            <a:ext cx="2918797" cy="115225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图片 40966" descr="1-39"/>
          <p:cNvPicPr>
            <a:picLocks noChangeAspect="1"/>
          </p:cNvPicPr>
          <p:nvPr/>
        </p:nvPicPr>
        <p:blipFill rotWithShape="1">
          <a:blip r:embed="rId2"/>
          <a:srcRect l="34498" t="5883" r="32210" b="7653"/>
          <a:stretch/>
        </p:blipFill>
        <p:spPr>
          <a:xfrm>
            <a:off x="3223934" y="372156"/>
            <a:ext cx="3329303" cy="11137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图片 40966" descr="1-39"/>
          <p:cNvPicPr>
            <a:picLocks noChangeAspect="1"/>
          </p:cNvPicPr>
          <p:nvPr/>
        </p:nvPicPr>
        <p:blipFill rotWithShape="1">
          <a:blip r:embed="rId2"/>
          <a:srcRect l="67300" t="7131" r="537" b="8134"/>
          <a:stretch/>
        </p:blipFill>
        <p:spPr>
          <a:xfrm>
            <a:off x="6604078" y="411801"/>
            <a:ext cx="2990682" cy="1074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" name="图片 40966" descr="1-39"/>
          <p:cNvPicPr>
            <a:picLocks noChangeAspect="1"/>
          </p:cNvPicPr>
          <p:nvPr/>
        </p:nvPicPr>
        <p:blipFill rotWithShape="1">
          <a:blip r:embed="rId2"/>
          <a:srcRect l="35477" t="5883" r="32211" b="9270"/>
          <a:stretch/>
        </p:blipFill>
        <p:spPr>
          <a:xfrm>
            <a:off x="6553237" y="3561155"/>
            <a:ext cx="1902521" cy="12559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6729230" y="3477302"/>
            <a:ext cx="1292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Pi-e</a:t>
            </a:r>
            <a:endParaRPr lang="en-US" sz="40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41531" y="552090"/>
            <a:ext cx="3227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trầm</a:t>
            </a:r>
            <a:r>
              <a:rPr lang="en-US" sz="4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ngâm</a:t>
            </a:r>
            <a:endParaRPr lang="en-US" sz="4000" b="1" dirty="0">
              <a:solidFill>
                <a:srgbClr val="FF0066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14487" y="580005"/>
            <a:ext cx="1617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  <a:r>
              <a:rPr lang="en-GB" sz="40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huỗi</a:t>
            </a:r>
            <a:endParaRPr lang="en-US" sz="40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3678" y="422958"/>
            <a:ext cx="2725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gửng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06309" y="422958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ửng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图片 40966" descr="1-39"/>
          <p:cNvPicPr>
            <a:picLocks noChangeAspect="1"/>
          </p:cNvPicPr>
          <p:nvPr/>
        </p:nvPicPr>
        <p:blipFill rotWithShape="1">
          <a:blip r:embed="rId2"/>
          <a:srcRect l="35477" t="5883" r="32211" b="9270"/>
          <a:stretch/>
        </p:blipFill>
        <p:spPr>
          <a:xfrm>
            <a:off x="9736429" y="2104366"/>
            <a:ext cx="2154438" cy="11852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TextBox 28"/>
          <p:cNvSpPr txBox="1"/>
          <p:nvPr/>
        </p:nvSpPr>
        <p:spPr>
          <a:xfrm>
            <a:off x="10006438" y="2276185"/>
            <a:ext cx="1614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Gioan</a:t>
            </a:r>
            <a:endParaRPr lang="en-US" sz="40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图片 40966" descr="1-39"/>
          <p:cNvPicPr>
            <a:picLocks noChangeAspect="1"/>
          </p:cNvPicPr>
          <p:nvPr/>
        </p:nvPicPr>
        <p:blipFill rotWithShape="1">
          <a:blip r:embed="rId2"/>
          <a:srcRect l="67300" t="7131" r="537" b="8134"/>
          <a:stretch/>
        </p:blipFill>
        <p:spPr>
          <a:xfrm>
            <a:off x="6553237" y="2104367"/>
            <a:ext cx="3041523" cy="1178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TextBox 30"/>
          <p:cNvSpPr txBox="1"/>
          <p:nvPr/>
        </p:nvSpPr>
        <p:spPr>
          <a:xfrm>
            <a:off x="7014487" y="2276185"/>
            <a:ext cx="2580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tràn</a:t>
            </a:r>
            <a:r>
              <a:rPr lang="en-GB" sz="40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trề</a:t>
            </a:r>
            <a:endParaRPr lang="en-US" sz="40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图片 40966" descr="1-39"/>
          <p:cNvPicPr>
            <a:picLocks noChangeAspect="1"/>
          </p:cNvPicPr>
          <p:nvPr/>
        </p:nvPicPr>
        <p:blipFill rotWithShape="1">
          <a:blip r:embed="rId2"/>
          <a:srcRect l="35477" t="5883" r="32211" b="9270"/>
          <a:stretch/>
        </p:blipFill>
        <p:spPr>
          <a:xfrm>
            <a:off x="6553237" y="4900972"/>
            <a:ext cx="1902521" cy="12559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" name="TextBox 32"/>
          <p:cNvSpPr txBox="1"/>
          <p:nvPr/>
        </p:nvSpPr>
        <p:spPr>
          <a:xfrm>
            <a:off x="6727728" y="5175011"/>
            <a:ext cx="1614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Nô</a:t>
            </a:r>
            <a:r>
              <a:rPr lang="en-US" sz="4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-en</a:t>
            </a:r>
            <a:endParaRPr lang="en-US" sz="40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244" y="3638809"/>
            <a:ext cx="2703818" cy="235661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436537" y="552090"/>
            <a:ext cx="782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541274" y="580005"/>
            <a:ext cx="1134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uỗi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21151" y="2269906"/>
            <a:ext cx="2580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</a:t>
            </a:r>
            <a:r>
              <a:rPr lang="en-GB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</a:t>
            </a:r>
            <a:r>
              <a:rPr lang="en-GB" sz="4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488223" y="2269906"/>
            <a:ext cx="1614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oan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86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9" grpId="0"/>
      <p:bldP spid="31" grpId="0"/>
      <p:bldP spid="33" grpId="0"/>
      <p:bldP spid="22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>
            <a:off x="4044627" y="772636"/>
            <a:ext cx="5546945" cy="540005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200"/>
            <a:endParaRPr lang="zh-CN" altLang="en-US" sz="2400">
              <a:solidFill>
                <a:srgbClr val="000000"/>
              </a:solidFill>
              <a:latin typeface="Calibri" panose="020F0502020204030204"/>
              <a:ea typeface="Microsoft YaHei" panose="020B050302020402020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28690" y="1998944"/>
            <a:ext cx="4978818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>
              <a:defRPr sz="2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pPr algn="ctr" defTabSz="1219200"/>
            <a:r>
              <a:rPr lang="en-US" altLang="en-US" sz="7200" spc="67" dirty="0" smtClean="0">
                <a:solidFill>
                  <a:srgbClr val="CC0066"/>
                </a:solidFill>
                <a:effectLst/>
                <a:latin typeface="Calibri" panose="020F0502020204030204"/>
                <a:ea typeface="Microsoft YaHei" panose="020B0503020204020204" charset="-122"/>
              </a:rPr>
              <a:t>GIẢI NGHĨA TỪ</a:t>
            </a:r>
            <a:endParaRPr lang="vi-VN" altLang="en-US" sz="7200" spc="67" dirty="0">
              <a:solidFill>
                <a:srgbClr val="CC0066"/>
              </a:solidFill>
              <a:effectLst/>
              <a:latin typeface="Calibri" panose="020F0502020204030204"/>
              <a:ea typeface="Microsoft YaHei" panose="020B0503020204020204" charset="-122"/>
            </a:endParaRP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452" y="2608543"/>
            <a:ext cx="4031973" cy="3826178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298" y="389110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0633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5860"/>
            <a:ext cx="12192000" cy="61821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90192" y="5754"/>
            <a:ext cx="9501808" cy="230832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6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36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36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ê-su</a:t>
            </a:r>
            <a:r>
              <a:rPr lang="en-US" sz="36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119270" y="5754"/>
            <a:ext cx="2570922" cy="707886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-en</a:t>
            </a:r>
            <a:r>
              <a:rPr lang="en-US" sz="40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We-Wish-You-A-Merry-Christmas-The-Bell-Kid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0296" y="10789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6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53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78788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211770" y="585883"/>
            <a:ext cx="2942248" cy="70788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4" y="1565674"/>
            <a:ext cx="5298165" cy="51181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220" y="1565673"/>
            <a:ext cx="5966740" cy="5118131"/>
          </a:xfrm>
          <a:prstGeom prst="rect">
            <a:avLst/>
          </a:prstGeom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3154018" y="585883"/>
            <a:ext cx="1789176" cy="70788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endParaRPr lang="en-US" sz="40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45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6" y="119270"/>
            <a:ext cx="6215270" cy="4627217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6466796" y="2432878"/>
            <a:ext cx="5128857" cy="175432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lam: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endParaRPr lang="en-US" sz="36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2" b="33611"/>
          <a:stretch>
            <a:fillRect/>
          </a:stretch>
        </p:blipFill>
        <p:spPr>
          <a:xfrm rot="21421997">
            <a:off x="-168452" y="-203049"/>
            <a:ext cx="3676059" cy="102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0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>
            <a:spLocks noChangeArrowheads="1"/>
          </p:cNvSpPr>
          <p:nvPr/>
        </p:nvSpPr>
        <p:spPr bwMode="auto">
          <a:xfrm>
            <a:off x="141666" y="2131155"/>
            <a:ext cx="11565229" cy="19389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tủ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000" b="1" kern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000" b="1" kern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kern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Pi-e,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0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 kern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8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7" y="0"/>
            <a:ext cx="1064087" cy="2009104"/>
          </a:xfrm>
          <a:prstGeom prst="rect">
            <a:avLst/>
          </a:prstGeom>
        </p:spPr>
      </p:pic>
      <p:sp>
        <p:nvSpPr>
          <p:cNvPr id="145" name="Line 39"/>
          <p:cNvSpPr>
            <a:spLocks noChangeShapeType="1"/>
          </p:cNvSpPr>
          <p:nvPr/>
        </p:nvSpPr>
        <p:spPr bwMode="auto">
          <a:xfrm flipH="1">
            <a:off x="3249722" y="2206470"/>
            <a:ext cx="241976" cy="51065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b="1" kern="0" dirty="0">
              <a:solidFill>
                <a:sysClr val="windowText" lastClr="000000"/>
              </a:solidFill>
              <a:latin typeface="Trebuchet MS" panose="020B0603020202020204"/>
            </a:endParaRPr>
          </a:p>
        </p:txBody>
      </p:sp>
      <p:sp>
        <p:nvSpPr>
          <p:cNvPr id="146" name="Line 39"/>
          <p:cNvSpPr>
            <a:spLocks noChangeShapeType="1"/>
          </p:cNvSpPr>
          <p:nvPr/>
        </p:nvSpPr>
        <p:spPr bwMode="auto">
          <a:xfrm flipH="1">
            <a:off x="7613448" y="2324165"/>
            <a:ext cx="241976" cy="51065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b="1" kern="0" dirty="0">
              <a:solidFill>
                <a:sysClr val="windowText" lastClr="000000"/>
              </a:solidFill>
              <a:latin typeface="Trebuchet MS" panose="020B0603020202020204"/>
            </a:endParaRPr>
          </a:p>
        </p:txBody>
      </p:sp>
      <p:sp>
        <p:nvSpPr>
          <p:cNvPr id="147" name="Google Shape;540;p28"/>
          <p:cNvSpPr txBox="1">
            <a:spLocks/>
          </p:cNvSpPr>
          <p:nvPr/>
        </p:nvSpPr>
        <p:spPr>
          <a:xfrm>
            <a:off x="3491698" y="1221786"/>
            <a:ext cx="5175784" cy="7873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dirty="0" err="1" smtClean="0">
                <a:solidFill>
                  <a:schemeClr val="bg1"/>
                </a:solidFill>
              </a:rPr>
              <a:t>Luyện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đọc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câu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dài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Line 39"/>
          <p:cNvSpPr>
            <a:spLocks noChangeShapeType="1"/>
          </p:cNvSpPr>
          <p:nvPr/>
        </p:nvSpPr>
        <p:spPr bwMode="auto">
          <a:xfrm flipH="1">
            <a:off x="4112537" y="3550482"/>
            <a:ext cx="241976" cy="51065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b="1" kern="0" dirty="0">
              <a:solidFill>
                <a:sysClr val="windowText" lastClr="000000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1235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5" grpId="0" animBg="1"/>
      <p:bldP spid="14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8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060" y="-540506"/>
            <a:ext cx="4064000" cy="4064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634" y="2528956"/>
            <a:ext cx="5216149" cy="52161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99" y="2047646"/>
            <a:ext cx="3824235" cy="498813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49" y="32872"/>
            <a:ext cx="2926261" cy="2773852"/>
          </a:xfrm>
          <a:prstGeom prst="rect">
            <a:avLst/>
          </a:prstGeom>
        </p:spPr>
      </p:pic>
      <p:sp>
        <p:nvSpPr>
          <p:cNvPr id="13" name="椭圆 13"/>
          <p:cNvSpPr/>
          <p:nvPr/>
        </p:nvSpPr>
        <p:spPr>
          <a:xfrm>
            <a:off x="2610278" y="1303699"/>
            <a:ext cx="6100817" cy="4814914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200"/>
            <a:endParaRPr lang="zh-CN" altLang="en-US" sz="2400">
              <a:solidFill>
                <a:srgbClr val="000000"/>
              </a:solidFill>
              <a:latin typeface="Calibri" panose="020F0502020204030204"/>
              <a:ea typeface="Microsoft YaHei" panose="020B050302020402020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10278" y="2264426"/>
            <a:ext cx="6100817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>
              <a:defRPr sz="2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pPr algn="ctr" defTabSz="1219200"/>
            <a:r>
              <a:rPr lang="en-US" altLang="en-US" sz="7200" spc="67" dirty="0" smtClean="0">
                <a:solidFill>
                  <a:srgbClr val="CC0066"/>
                </a:solidFill>
                <a:effectLst/>
                <a:latin typeface="Calibri" panose="020F0502020204030204"/>
                <a:ea typeface="Microsoft YaHei" panose="020B0503020204020204" charset="-122"/>
              </a:rPr>
              <a:t>HOẠT ĐỘNG 2: TÌM HIỂU BÀI</a:t>
            </a:r>
            <a:endParaRPr lang="vi-VN" altLang="en-US" sz="7200" spc="67" dirty="0">
              <a:solidFill>
                <a:srgbClr val="CC0066"/>
              </a:solidFill>
              <a:effectLst/>
              <a:latin typeface="Calibri" panose="020F0502020204030204"/>
              <a:ea typeface="Microsoft YaHei" panose="020B0503020204020204" charset="-122"/>
            </a:endParaRPr>
          </a:p>
        </p:txBody>
      </p:sp>
      <p:pic>
        <p:nvPicPr>
          <p:cNvPr id="15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810" y="-761195"/>
            <a:ext cx="2129258" cy="2808841"/>
          </a:xfrm>
          <a:prstGeom prst="rect">
            <a:avLst/>
          </a:prstGeom>
        </p:spPr>
      </p:pic>
      <p:pic>
        <p:nvPicPr>
          <p:cNvPr id="16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991" y="-226565"/>
            <a:ext cx="3692177" cy="284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4934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923" y="3379885"/>
            <a:ext cx="2286000" cy="2286000"/>
          </a:xfrm>
          <a:prstGeom prst="rect">
            <a:avLst/>
          </a:prstGeom>
        </p:spPr>
      </p:pic>
      <p:pic>
        <p:nvPicPr>
          <p:cNvPr id="4" name="Picture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1912" y="4189056"/>
            <a:ext cx="1792379" cy="1670449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87700" y="4719503"/>
            <a:ext cx="1737511" cy="1609483"/>
          </a:xfrm>
          <a:prstGeom prst="rect">
            <a:avLst/>
          </a:prstGeom>
        </p:spPr>
      </p:pic>
      <p:pic>
        <p:nvPicPr>
          <p:cNvPr id="6" name="Picture 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8376" y="3998118"/>
            <a:ext cx="1847248" cy="1700931"/>
          </a:xfrm>
          <a:prstGeom prst="rect">
            <a:avLst/>
          </a:prstGeom>
        </p:spPr>
      </p:pic>
      <p:pic>
        <p:nvPicPr>
          <p:cNvPr id="7" name="Picture 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1080" y="5186150"/>
            <a:ext cx="1554615" cy="1450974"/>
          </a:xfrm>
          <a:prstGeom prst="rect">
            <a:avLst/>
          </a:prstGeom>
        </p:spPr>
      </p:pic>
      <p:pic>
        <p:nvPicPr>
          <p:cNvPr id="8" name="Picture 7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82491" y="4571645"/>
            <a:ext cx="1835055" cy="170702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695699" y="1487488"/>
            <a:ext cx="233363" cy="2333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4808537" y="1833563"/>
            <a:ext cx="177800" cy="1587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454463" y="2362200"/>
            <a:ext cx="241236" cy="22383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618644" y="3231355"/>
            <a:ext cx="241236" cy="2238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326684" y="3674266"/>
            <a:ext cx="241236" cy="22383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24350" y="3714750"/>
            <a:ext cx="209550" cy="18335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60255" y="3639667"/>
            <a:ext cx="216617" cy="19414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479130" y="2890667"/>
            <a:ext cx="216617" cy="1941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105400" y="2730600"/>
            <a:ext cx="178594" cy="16006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5-Point Star 62"/>
          <p:cNvSpPr/>
          <p:nvPr/>
        </p:nvSpPr>
        <p:spPr>
          <a:xfrm>
            <a:off x="3995565" y="114301"/>
            <a:ext cx="749161" cy="698473"/>
          </a:xfrm>
          <a:custGeom>
            <a:avLst/>
            <a:gdLst>
              <a:gd name="connsiteX0" fmla="*/ 1 w 1063374"/>
              <a:gd name="connsiteY0" fmla="*/ 396535 h 1038144"/>
              <a:gd name="connsiteX1" fmla="*/ 406175 w 1063374"/>
              <a:gd name="connsiteY1" fmla="*/ 396538 h 1038144"/>
              <a:gd name="connsiteX2" fmla="*/ 531687 w 1063374"/>
              <a:gd name="connsiteY2" fmla="*/ 0 h 1038144"/>
              <a:gd name="connsiteX3" fmla="*/ 657199 w 1063374"/>
              <a:gd name="connsiteY3" fmla="*/ 396538 h 1038144"/>
              <a:gd name="connsiteX4" fmla="*/ 1063373 w 1063374"/>
              <a:gd name="connsiteY4" fmla="*/ 396535 h 1038144"/>
              <a:gd name="connsiteX5" fmla="*/ 734770 w 1063374"/>
              <a:gd name="connsiteY5" fmla="*/ 641606 h 1038144"/>
              <a:gd name="connsiteX6" fmla="*/ 860287 w 1063374"/>
              <a:gd name="connsiteY6" fmla="*/ 1038141 h 1038144"/>
              <a:gd name="connsiteX7" fmla="*/ 531687 w 1063374"/>
              <a:gd name="connsiteY7" fmla="*/ 793066 h 1038144"/>
              <a:gd name="connsiteX8" fmla="*/ 203087 w 1063374"/>
              <a:gd name="connsiteY8" fmla="*/ 1038141 h 1038144"/>
              <a:gd name="connsiteX9" fmla="*/ 328604 w 1063374"/>
              <a:gd name="connsiteY9" fmla="*/ 641606 h 1038144"/>
              <a:gd name="connsiteX10" fmla="*/ 1 w 1063374"/>
              <a:gd name="connsiteY10" fmla="*/ 396535 h 1038144"/>
              <a:gd name="connsiteX0" fmla="*/ 0 w 1063372"/>
              <a:gd name="connsiteY0" fmla="*/ 396535 h 1183284"/>
              <a:gd name="connsiteX1" fmla="*/ 406174 w 1063372"/>
              <a:gd name="connsiteY1" fmla="*/ 396538 h 1183284"/>
              <a:gd name="connsiteX2" fmla="*/ 531686 w 1063372"/>
              <a:gd name="connsiteY2" fmla="*/ 0 h 1183284"/>
              <a:gd name="connsiteX3" fmla="*/ 657198 w 1063372"/>
              <a:gd name="connsiteY3" fmla="*/ 396538 h 1183284"/>
              <a:gd name="connsiteX4" fmla="*/ 1063372 w 1063372"/>
              <a:gd name="connsiteY4" fmla="*/ 396535 h 1183284"/>
              <a:gd name="connsiteX5" fmla="*/ 734769 w 1063372"/>
              <a:gd name="connsiteY5" fmla="*/ 641606 h 1183284"/>
              <a:gd name="connsiteX6" fmla="*/ 860286 w 1063372"/>
              <a:gd name="connsiteY6" fmla="*/ 1038141 h 1183284"/>
              <a:gd name="connsiteX7" fmla="*/ 531686 w 1063372"/>
              <a:gd name="connsiteY7" fmla="*/ 793066 h 1183284"/>
              <a:gd name="connsiteX8" fmla="*/ 116001 w 1063372"/>
              <a:gd name="connsiteY8" fmla="*/ 1183284 h 1183284"/>
              <a:gd name="connsiteX9" fmla="*/ 328603 w 1063372"/>
              <a:gd name="connsiteY9" fmla="*/ 641606 h 1183284"/>
              <a:gd name="connsiteX10" fmla="*/ 0 w 1063372"/>
              <a:gd name="connsiteY10" fmla="*/ 396535 h 1183284"/>
              <a:gd name="connsiteX0" fmla="*/ 0 w 1077886"/>
              <a:gd name="connsiteY0" fmla="*/ 527164 h 1183284"/>
              <a:gd name="connsiteX1" fmla="*/ 420688 w 1077886"/>
              <a:gd name="connsiteY1" fmla="*/ 396538 h 1183284"/>
              <a:gd name="connsiteX2" fmla="*/ 546200 w 1077886"/>
              <a:gd name="connsiteY2" fmla="*/ 0 h 1183284"/>
              <a:gd name="connsiteX3" fmla="*/ 671712 w 1077886"/>
              <a:gd name="connsiteY3" fmla="*/ 396538 h 1183284"/>
              <a:gd name="connsiteX4" fmla="*/ 1077886 w 1077886"/>
              <a:gd name="connsiteY4" fmla="*/ 396535 h 1183284"/>
              <a:gd name="connsiteX5" fmla="*/ 749283 w 1077886"/>
              <a:gd name="connsiteY5" fmla="*/ 641606 h 1183284"/>
              <a:gd name="connsiteX6" fmla="*/ 874800 w 1077886"/>
              <a:gd name="connsiteY6" fmla="*/ 1038141 h 1183284"/>
              <a:gd name="connsiteX7" fmla="*/ 546200 w 1077886"/>
              <a:gd name="connsiteY7" fmla="*/ 793066 h 1183284"/>
              <a:gd name="connsiteX8" fmla="*/ 130515 w 1077886"/>
              <a:gd name="connsiteY8" fmla="*/ 1183284 h 1183284"/>
              <a:gd name="connsiteX9" fmla="*/ 343117 w 1077886"/>
              <a:gd name="connsiteY9" fmla="*/ 641606 h 1183284"/>
              <a:gd name="connsiteX10" fmla="*/ 0 w 1077886"/>
              <a:gd name="connsiteY10" fmla="*/ 527164 h 1183284"/>
              <a:gd name="connsiteX0" fmla="*/ 0 w 1048857"/>
              <a:gd name="connsiteY0" fmla="*/ 527164 h 1183284"/>
              <a:gd name="connsiteX1" fmla="*/ 420688 w 1048857"/>
              <a:gd name="connsiteY1" fmla="*/ 396538 h 1183284"/>
              <a:gd name="connsiteX2" fmla="*/ 546200 w 1048857"/>
              <a:gd name="connsiteY2" fmla="*/ 0 h 1183284"/>
              <a:gd name="connsiteX3" fmla="*/ 671712 w 1048857"/>
              <a:gd name="connsiteY3" fmla="*/ 396538 h 1183284"/>
              <a:gd name="connsiteX4" fmla="*/ 1048857 w 1048857"/>
              <a:gd name="connsiteY4" fmla="*/ 265907 h 1183284"/>
              <a:gd name="connsiteX5" fmla="*/ 749283 w 1048857"/>
              <a:gd name="connsiteY5" fmla="*/ 641606 h 1183284"/>
              <a:gd name="connsiteX6" fmla="*/ 874800 w 1048857"/>
              <a:gd name="connsiteY6" fmla="*/ 1038141 h 1183284"/>
              <a:gd name="connsiteX7" fmla="*/ 546200 w 1048857"/>
              <a:gd name="connsiteY7" fmla="*/ 793066 h 1183284"/>
              <a:gd name="connsiteX8" fmla="*/ 130515 w 1048857"/>
              <a:gd name="connsiteY8" fmla="*/ 1183284 h 1183284"/>
              <a:gd name="connsiteX9" fmla="*/ 343117 w 1048857"/>
              <a:gd name="connsiteY9" fmla="*/ 641606 h 1183284"/>
              <a:gd name="connsiteX10" fmla="*/ 0 w 1048857"/>
              <a:gd name="connsiteY10" fmla="*/ 527164 h 1183284"/>
              <a:gd name="connsiteX0" fmla="*/ 0 w 1048857"/>
              <a:gd name="connsiteY0" fmla="*/ 425564 h 1081684"/>
              <a:gd name="connsiteX1" fmla="*/ 420688 w 1048857"/>
              <a:gd name="connsiteY1" fmla="*/ 294938 h 1081684"/>
              <a:gd name="connsiteX2" fmla="*/ 531686 w 1048857"/>
              <a:gd name="connsiteY2" fmla="*/ 0 h 1081684"/>
              <a:gd name="connsiteX3" fmla="*/ 671712 w 1048857"/>
              <a:gd name="connsiteY3" fmla="*/ 294938 h 1081684"/>
              <a:gd name="connsiteX4" fmla="*/ 1048857 w 1048857"/>
              <a:gd name="connsiteY4" fmla="*/ 164307 h 1081684"/>
              <a:gd name="connsiteX5" fmla="*/ 749283 w 1048857"/>
              <a:gd name="connsiteY5" fmla="*/ 540006 h 1081684"/>
              <a:gd name="connsiteX6" fmla="*/ 874800 w 1048857"/>
              <a:gd name="connsiteY6" fmla="*/ 936541 h 1081684"/>
              <a:gd name="connsiteX7" fmla="*/ 546200 w 1048857"/>
              <a:gd name="connsiteY7" fmla="*/ 691466 h 1081684"/>
              <a:gd name="connsiteX8" fmla="*/ 130515 w 1048857"/>
              <a:gd name="connsiteY8" fmla="*/ 1081684 h 1081684"/>
              <a:gd name="connsiteX9" fmla="*/ 343117 w 1048857"/>
              <a:gd name="connsiteY9" fmla="*/ 540006 h 1081684"/>
              <a:gd name="connsiteX10" fmla="*/ 0 w 1048857"/>
              <a:gd name="connsiteY10" fmla="*/ 425564 h 1081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8857" h="1081684">
                <a:moveTo>
                  <a:pt x="0" y="425564"/>
                </a:moveTo>
                <a:lnTo>
                  <a:pt x="420688" y="294938"/>
                </a:lnTo>
                <a:lnTo>
                  <a:pt x="531686" y="0"/>
                </a:lnTo>
                <a:lnTo>
                  <a:pt x="671712" y="294938"/>
                </a:lnTo>
                <a:lnTo>
                  <a:pt x="1048857" y="164307"/>
                </a:lnTo>
                <a:lnTo>
                  <a:pt x="749283" y="540006"/>
                </a:lnTo>
                <a:lnTo>
                  <a:pt x="874800" y="936541"/>
                </a:lnTo>
                <a:lnTo>
                  <a:pt x="546200" y="691466"/>
                </a:lnTo>
                <a:lnTo>
                  <a:pt x="130515" y="1081684"/>
                </a:lnTo>
                <a:lnTo>
                  <a:pt x="343117" y="540006"/>
                </a:lnTo>
                <a:lnTo>
                  <a:pt x="0" y="425564"/>
                </a:lnTo>
                <a:close/>
              </a:path>
            </a:pathLst>
          </a:custGeom>
          <a:solidFill>
            <a:srgbClr val="FCB400"/>
          </a:solidFill>
          <a:ln w="28575">
            <a:solidFill>
              <a:srgbClr val="391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35124" y="2769690"/>
            <a:ext cx="49141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8575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MÓN QUÀ NOEL</a:t>
            </a:r>
            <a:endParaRPr lang="en-US" sz="5400" b="1" cap="none" spc="0" dirty="0">
              <a:ln w="28575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48790" y="3660903"/>
            <a:ext cx="3086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SURPRISE </a:t>
            </a:r>
            <a:r>
              <a:rPr 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</a:t>
            </a:r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Kazoom - Quincas Moreir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39358" y="3341330"/>
            <a:ext cx="609600" cy="609600"/>
          </a:xfrm>
          <a:prstGeom prst="rect">
            <a:avLst/>
          </a:prstGeom>
        </p:spPr>
      </p:pic>
      <p:sp>
        <p:nvSpPr>
          <p:cNvPr id="20" name="Flowchart: Extract 19"/>
          <p:cNvSpPr/>
          <p:nvPr/>
        </p:nvSpPr>
        <p:spPr>
          <a:xfrm rot="5400000">
            <a:off x="8003211" y="4239902"/>
            <a:ext cx="1669143" cy="1603765"/>
          </a:xfrm>
          <a:prstGeom prst="flowChartExtra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97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0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37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310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6" presetClass="emph" presetSubtype="0" repeatCount="indefinite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25" grpId="0" animBg="1"/>
      <p:bldP spid="2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" grpId="0"/>
      <p:bldP spid="2" grpId="1"/>
      <p:bldP spid="2" grpId="2"/>
      <p:bldP spid="20" grpId="0" animBg="1"/>
      <p:bldP spid="2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923" y="3379885"/>
            <a:ext cx="2286000" cy="2286000"/>
          </a:xfrm>
          <a:prstGeom prst="rect">
            <a:avLst/>
          </a:prstGeom>
        </p:spPr>
      </p:pic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1912" y="4189056"/>
            <a:ext cx="1792379" cy="1670449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7700" y="4719503"/>
            <a:ext cx="1737511" cy="1609483"/>
          </a:xfrm>
          <a:prstGeom prst="rect">
            <a:avLst/>
          </a:prstGeom>
        </p:spPr>
      </p:pic>
      <p:pic>
        <p:nvPicPr>
          <p:cNvPr id="6" name="Picture 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8376" y="3998118"/>
            <a:ext cx="1847248" cy="1700931"/>
          </a:xfrm>
          <a:prstGeom prst="rect">
            <a:avLst/>
          </a:prstGeom>
        </p:spPr>
      </p:pic>
      <p:pic>
        <p:nvPicPr>
          <p:cNvPr id="7" name="Picture 6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1080" y="5186150"/>
            <a:ext cx="1554615" cy="1450974"/>
          </a:xfrm>
          <a:prstGeom prst="rect">
            <a:avLst/>
          </a:prstGeom>
        </p:spPr>
      </p:pic>
      <p:pic>
        <p:nvPicPr>
          <p:cNvPr id="8" name="Picture 7">
            <a:hlinkClick r:id="" action="ppaction://noaction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82491" y="4571645"/>
            <a:ext cx="1835055" cy="170702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695699" y="1487488"/>
            <a:ext cx="233363" cy="2333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808537" y="1833563"/>
            <a:ext cx="177800" cy="1587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454463" y="2362200"/>
            <a:ext cx="241236" cy="22383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18644" y="3231355"/>
            <a:ext cx="241236" cy="2238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26684" y="3674266"/>
            <a:ext cx="241236" cy="22383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324350" y="3714750"/>
            <a:ext cx="209550" cy="18335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860255" y="3639667"/>
            <a:ext cx="216617" cy="19414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479130" y="2890667"/>
            <a:ext cx="216617" cy="1941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105400" y="2730600"/>
            <a:ext cx="178594" cy="16006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62"/>
          <p:cNvSpPr/>
          <p:nvPr/>
        </p:nvSpPr>
        <p:spPr>
          <a:xfrm>
            <a:off x="3995565" y="114301"/>
            <a:ext cx="749161" cy="698473"/>
          </a:xfrm>
          <a:custGeom>
            <a:avLst/>
            <a:gdLst>
              <a:gd name="connsiteX0" fmla="*/ 1 w 1063374"/>
              <a:gd name="connsiteY0" fmla="*/ 396535 h 1038144"/>
              <a:gd name="connsiteX1" fmla="*/ 406175 w 1063374"/>
              <a:gd name="connsiteY1" fmla="*/ 396538 h 1038144"/>
              <a:gd name="connsiteX2" fmla="*/ 531687 w 1063374"/>
              <a:gd name="connsiteY2" fmla="*/ 0 h 1038144"/>
              <a:gd name="connsiteX3" fmla="*/ 657199 w 1063374"/>
              <a:gd name="connsiteY3" fmla="*/ 396538 h 1038144"/>
              <a:gd name="connsiteX4" fmla="*/ 1063373 w 1063374"/>
              <a:gd name="connsiteY4" fmla="*/ 396535 h 1038144"/>
              <a:gd name="connsiteX5" fmla="*/ 734770 w 1063374"/>
              <a:gd name="connsiteY5" fmla="*/ 641606 h 1038144"/>
              <a:gd name="connsiteX6" fmla="*/ 860287 w 1063374"/>
              <a:gd name="connsiteY6" fmla="*/ 1038141 h 1038144"/>
              <a:gd name="connsiteX7" fmla="*/ 531687 w 1063374"/>
              <a:gd name="connsiteY7" fmla="*/ 793066 h 1038144"/>
              <a:gd name="connsiteX8" fmla="*/ 203087 w 1063374"/>
              <a:gd name="connsiteY8" fmla="*/ 1038141 h 1038144"/>
              <a:gd name="connsiteX9" fmla="*/ 328604 w 1063374"/>
              <a:gd name="connsiteY9" fmla="*/ 641606 h 1038144"/>
              <a:gd name="connsiteX10" fmla="*/ 1 w 1063374"/>
              <a:gd name="connsiteY10" fmla="*/ 396535 h 1038144"/>
              <a:gd name="connsiteX0" fmla="*/ 0 w 1063372"/>
              <a:gd name="connsiteY0" fmla="*/ 396535 h 1183284"/>
              <a:gd name="connsiteX1" fmla="*/ 406174 w 1063372"/>
              <a:gd name="connsiteY1" fmla="*/ 396538 h 1183284"/>
              <a:gd name="connsiteX2" fmla="*/ 531686 w 1063372"/>
              <a:gd name="connsiteY2" fmla="*/ 0 h 1183284"/>
              <a:gd name="connsiteX3" fmla="*/ 657198 w 1063372"/>
              <a:gd name="connsiteY3" fmla="*/ 396538 h 1183284"/>
              <a:gd name="connsiteX4" fmla="*/ 1063372 w 1063372"/>
              <a:gd name="connsiteY4" fmla="*/ 396535 h 1183284"/>
              <a:gd name="connsiteX5" fmla="*/ 734769 w 1063372"/>
              <a:gd name="connsiteY5" fmla="*/ 641606 h 1183284"/>
              <a:gd name="connsiteX6" fmla="*/ 860286 w 1063372"/>
              <a:gd name="connsiteY6" fmla="*/ 1038141 h 1183284"/>
              <a:gd name="connsiteX7" fmla="*/ 531686 w 1063372"/>
              <a:gd name="connsiteY7" fmla="*/ 793066 h 1183284"/>
              <a:gd name="connsiteX8" fmla="*/ 116001 w 1063372"/>
              <a:gd name="connsiteY8" fmla="*/ 1183284 h 1183284"/>
              <a:gd name="connsiteX9" fmla="*/ 328603 w 1063372"/>
              <a:gd name="connsiteY9" fmla="*/ 641606 h 1183284"/>
              <a:gd name="connsiteX10" fmla="*/ 0 w 1063372"/>
              <a:gd name="connsiteY10" fmla="*/ 396535 h 1183284"/>
              <a:gd name="connsiteX0" fmla="*/ 0 w 1077886"/>
              <a:gd name="connsiteY0" fmla="*/ 527164 h 1183284"/>
              <a:gd name="connsiteX1" fmla="*/ 420688 w 1077886"/>
              <a:gd name="connsiteY1" fmla="*/ 396538 h 1183284"/>
              <a:gd name="connsiteX2" fmla="*/ 546200 w 1077886"/>
              <a:gd name="connsiteY2" fmla="*/ 0 h 1183284"/>
              <a:gd name="connsiteX3" fmla="*/ 671712 w 1077886"/>
              <a:gd name="connsiteY3" fmla="*/ 396538 h 1183284"/>
              <a:gd name="connsiteX4" fmla="*/ 1077886 w 1077886"/>
              <a:gd name="connsiteY4" fmla="*/ 396535 h 1183284"/>
              <a:gd name="connsiteX5" fmla="*/ 749283 w 1077886"/>
              <a:gd name="connsiteY5" fmla="*/ 641606 h 1183284"/>
              <a:gd name="connsiteX6" fmla="*/ 874800 w 1077886"/>
              <a:gd name="connsiteY6" fmla="*/ 1038141 h 1183284"/>
              <a:gd name="connsiteX7" fmla="*/ 546200 w 1077886"/>
              <a:gd name="connsiteY7" fmla="*/ 793066 h 1183284"/>
              <a:gd name="connsiteX8" fmla="*/ 130515 w 1077886"/>
              <a:gd name="connsiteY8" fmla="*/ 1183284 h 1183284"/>
              <a:gd name="connsiteX9" fmla="*/ 343117 w 1077886"/>
              <a:gd name="connsiteY9" fmla="*/ 641606 h 1183284"/>
              <a:gd name="connsiteX10" fmla="*/ 0 w 1077886"/>
              <a:gd name="connsiteY10" fmla="*/ 527164 h 1183284"/>
              <a:gd name="connsiteX0" fmla="*/ 0 w 1048857"/>
              <a:gd name="connsiteY0" fmla="*/ 527164 h 1183284"/>
              <a:gd name="connsiteX1" fmla="*/ 420688 w 1048857"/>
              <a:gd name="connsiteY1" fmla="*/ 396538 h 1183284"/>
              <a:gd name="connsiteX2" fmla="*/ 546200 w 1048857"/>
              <a:gd name="connsiteY2" fmla="*/ 0 h 1183284"/>
              <a:gd name="connsiteX3" fmla="*/ 671712 w 1048857"/>
              <a:gd name="connsiteY3" fmla="*/ 396538 h 1183284"/>
              <a:gd name="connsiteX4" fmla="*/ 1048857 w 1048857"/>
              <a:gd name="connsiteY4" fmla="*/ 265907 h 1183284"/>
              <a:gd name="connsiteX5" fmla="*/ 749283 w 1048857"/>
              <a:gd name="connsiteY5" fmla="*/ 641606 h 1183284"/>
              <a:gd name="connsiteX6" fmla="*/ 874800 w 1048857"/>
              <a:gd name="connsiteY6" fmla="*/ 1038141 h 1183284"/>
              <a:gd name="connsiteX7" fmla="*/ 546200 w 1048857"/>
              <a:gd name="connsiteY7" fmla="*/ 793066 h 1183284"/>
              <a:gd name="connsiteX8" fmla="*/ 130515 w 1048857"/>
              <a:gd name="connsiteY8" fmla="*/ 1183284 h 1183284"/>
              <a:gd name="connsiteX9" fmla="*/ 343117 w 1048857"/>
              <a:gd name="connsiteY9" fmla="*/ 641606 h 1183284"/>
              <a:gd name="connsiteX10" fmla="*/ 0 w 1048857"/>
              <a:gd name="connsiteY10" fmla="*/ 527164 h 1183284"/>
              <a:gd name="connsiteX0" fmla="*/ 0 w 1048857"/>
              <a:gd name="connsiteY0" fmla="*/ 425564 h 1081684"/>
              <a:gd name="connsiteX1" fmla="*/ 420688 w 1048857"/>
              <a:gd name="connsiteY1" fmla="*/ 294938 h 1081684"/>
              <a:gd name="connsiteX2" fmla="*/ 531686 w 1048857"/>
              <a:gd name="connsiteY2" fmla="*/ 0 h 1081684"/>
              <a:gd name="connsiteX3" fmla="*/ 671712 w 1048857"/>
              <a:gd name="connsiteY3" fmla="*/ 294938 h 1081684"/>
              <a:gd name="connsiteX4" fmla="*/ 1048857 w 1048857"/>
              <a:gd name="connsiteY4" fmla="*/ 164307 h 1081684"/>
              <a:gd name="connsiteX5" fmla="*/ 749283 w 1048857"/>
              <a:gd name="connsiteY5" fmla="*/ 540006 h 1081684"/>
              <a:gd name="connsiteX6" fmla="*/ 874800 w 1048857"/>
              <a:gd name="connsiteY6" fmla="*/ 936541 h 1081684"/>
              <a:gd name="connsiteX7" fmla="*/ 546200 w 1048857"/>
              <a:gd name="connsiteY7" fmla="*/ 691466 h 1081684"/>
              <a:gd name="connsiteX8" fmla="*/ 130515 w 1048857"/>
              <a:gd name="connsiteY8" fmla="*/ 1081684 h 1081684"/>
              <a:gd name="connsiteX9" fmla="*/ 343117 w 1048857"/>
              <a:gd name="connsiteY9" fmla="*/ 540006 h 1081684"/>
              <a:gd name="connsiteX10" fmla="*/ 0 w 1048857"/>
              <a:gd name="connsiteY10" fmla="*/ 425564 h 1081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8857" h="1081684">
                <a:moveTo>
                  <a:pt x="0" y="425564"/>
                </a:moveTo>
                <a:lnTo>
                  <a:pt x="420688" y="294938"/>
                </a:lnTo>
                <a:lnTo>
                  <a:pt x="531686" y="0"/>
                </a:lnTo>
                <a:lnTo>
                  <a:pt x="671712" y="294938"/>
                </a:lnTo>
                <a:lnTo>
                  <a:pt x="1048857" y="164307"/>
                </a:lnTo>
                <a:lnTo>
                  <a:pt x="749283" y="540006"/>
                </a:lnTo>
                <a:lnTo>
                  <a:pt x="874800" y="936541"/>
                </a:lnTo>
                <a:lnTo>
                  <a:pt x="546200" y="691466"/>
                </a:lnTo>
                <a:lnTo>
                  <a:pt x="130515" y="1081684"/>
                </a:lnTo>
                <a:lnTo>
                  <a:pt x="343117" y="540006"/>
                </a:lnTo>
                <a:lnTo>
                  <a:pt x="0" y="425564"/>
                </a:lnTo>
                <a:close/>
              </a:path>
            </a:pathLst>
          </a:custGeom>
          <a:solidFill>
            <a:srgbClr val="FCB400"/>
          </a:solidFill>
          <a:ln w="28575">
            <a:solidFill>
              <a:srgbClr val="391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913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0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  <p:bldP spid="25" grpId="0" animBg="1"/>
      <p:bldP spid="2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366" y="1482537"/>
            <a:ext cx="2693243" cy="2480258"/>
          </a:xfrm>
          <a:prstGeom prst="rect">
            <a:avLst/>
          </a:prstGeom>
        </p:spPr>
      </p:pic>
      <p:pic>
        <p:nvPicPr>
          <p:cNvPr id="10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23527" y="114182"/>
            <a:ext cx="5740417" cy="2158863"/>
          </a:xfrm>
          <a:prstGeom prst="rect">
            <a:avLst/>
          </a:prstGeom>
        </p:spPr>
      </p:pic>
      <p:sp>
        <p:nvSpPr>
          <p:cNvPr id="11" name="矩形 5"/>
          <p:cNvSpPr/>
          <p:nvPr/>
        </p:nvSpPr>
        <p:spPr>
          <a:xfrm>
            <a:off x="7398032" y="470339"/>
            <a:ext cx="4665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QUAN</a:t>
            </a:r>
            <a:r>
              <a:rPr kumimoji="0" lang="en-US" altLang="en-US" sz="4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 SÁT TRANH</a:t>
            </a:r>
            <a:endParaRPr kumimoji="0" lang="vi-VN" altLang="en-US" sz="4400" b="1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华康娃娃体W5(P)" panose="040B0500000000000000" pitchFamily="8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E92A038-003A-4189-A35A-2AB106DDC6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49" b="92703" l="5566" r="93750">
                        <a14:foregroundMark x1="7813" y1="6486" x2="41016" y2="45068"/>
                        <a14:foregroundMark x1="41016" y1="45068" x2="41016" y2="45068"/>
                        <a14:foregroundMark x1="16016" y1="6216" x2="83105" y2="6486"/>
                        <a14:foregroundMark x1="82031" y1="8581" x2="87402" y2="30000"/>
                        <a14:foregroundMark x1="87402" y1="30000" x2="87109" y2="30676"/>
                        <a14:foregroundMark x1="87793" y1="7905" x2="89160" y2="22365"/>
                        <a14:foregroundMark x1="92480" y1="6757" x2="92188" y2="28514"/>
                        <a14:foregroundMark x1="78027" y1="21689" x2="22461" y2="21554"/>
                        <a14:foregroundMark x1="8496" y1="43311" x2="6445" y2="74797"/>
                        <a14:foregroundMark x1="27148" y1="44122" x2="10742" y2="69797"/>
                        <a14:foregroundMark x1="69238" y1="49392" x2="50098" y2="79392"/>
                        <a14:foregroundMark x1="80273" y1="52230" x2="71582" y2="81689"/>
                        <a14:foregroundMark x1="88672" y1="52838" x2="88477" y2="78243"/>
                        <a14:foregroundMark x1="93750" y1="77432" x2="85547" y2="88716"/>
                        <a14:foregroundMark x1="85547" y1="88716" x2="81543" y2="88919"/>
                        <a14:foregroundMark x1="14746" y1="82568" x2="27734" y2="86216"/>
                        <a14:foregroundMark x1="27734" y1="86216" x2="51953" y2="87432"/>
                        <a14:foregroundMark x1="51953" y1="87432" x2="65234" y2="86959"/>
                        <a14:foregroundMark x1="15332" y1="71486" x2="32617" y2="85676"/>
                        <a14:foregroundMark x1="32617" y1="85676" x2="34375" y2="85608"/>
                        <a14:foregroundMark x1="44824" y1="82095" x2="50391" y2="82568"/>
                        <a14:foregroundMark x1="7617" y1="89459" x2="50391" y2="91824"/>
                        <a14:foregroundMark x1="6055" y1="89054" x2="15137" y2="92770"/>
                        <a14:foregroundMark x1="15137" y1="92770" x2="17383" y2="92500"/>
                        <a14:foregroundMark x1="69238" y1="92365" x2="87109" y2="92095"/>
                        <a14:foregroundMark x1="92285" y1="89595" x2="92285" y2="82162"/>
                        <a14:foregroundMark x1="10742" y1="18108" x2="19238" y2="23108"/>
                        <a14:foregroundMark x1="45703" y1="26689" x2="51270" y2="26419"/>
                        <a14:foregroundMark x1="57910" y1="13243" x2="67676" y2="13378"/>
                        <a14:foregroundMark x1="78613" y1="13986" x2="81348" y2="13851"/>
                        <a14:foregroundMark x1="5566" y1="6622" x2="6250" y2="10811"/>
                        <a14:foregroundMark x1="5566" y1="6351" x2="5762" y2="112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699" y="-181070"/>
            <a:ext cx="7154950" cy="75116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95" y="4012375"/>
            <a:ext cx="2821877" cy="18752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857" y="3388975"/>
            <a:ext cx="3043343" cy="126091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15199" y="2695594"/>
            <a:ext cx="223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1 bông hoa đỏ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82" y="2151196"/>
            <a:ext cx="932769" cy="15668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195116" y="2124495"/>
            <a:ext cx="932769" cy="156680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390" y="-148012"/>
            <a:ext cx="7047587" cy="187340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0470" y="2726589"/>
            <a:ext cx="8182458" cy="3060201"/>
          </a:xfrm>
          <a:prstGeom prst="rect">
            <a:avLst/>
          </a:prstGeom>
        </p:spPr>
      </p:pic>
      <p:pic>
        <p:nvPicPr>
          <p:cNvPr id="54" name="Picture 5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397" y="4385872"/>
            <a:ext cx="2228850" cy="2400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62764" y="18977"/>
            <a:ext cx="6712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kern="0" dirty="0" smtClean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600" b="1" kern="0" dirty="0" err="1" smtClean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3600" b="1" kern="0" dirty="0" smtClean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bé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mua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chuỗi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ngọc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smtClean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lam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để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tặng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ai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? 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4459155" y="3218598"/>
            <a:ext cx="791501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spcBef>
                <a:spcPct val="50000"/>
              </a:spcBef>
              <a:defRPr/>
            </a:pP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bé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mua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chuỗi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ngọc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lam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để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tặng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chị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nhân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ngày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lễ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Nô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-en.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Đó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là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người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chị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đã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thay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nuôi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khi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mất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altLang="en-US" sz="3400" b="1" kern="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ular Callout 22">
            <a:extLst>
              <a:ext uri="{FF2B5EF4-FFF2-40B4-BE49-F238E27FC236}">
                <a16:creationId xmlns:a16="http://schemas.microsoft.com/office/drawing/2014/main" xmlns="" id="{E8469118-6AED-4AC0-8716-9B1578DB6BF8}"/>
              </a:ext>
            </a:extLst>
          </p:cNvPr>
          <p:cNvSpPr/>
          <p:nvPr/>
        </p:nvSpPr>
        <p:spPr>
          <a:xfrm>
            <a:off x="7590305" y="1930021"/>
            <a:ext cx="3073316" cy="591942"/>
          </a:xfrm>
          <a:prstGeom prst="wedgeRectCallout">
            <a:avLst>
              <a:gd name="adj1" fmla="val -47606"/>
              <a:gd name="adj2" fmla="val -14346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40672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0.00131 -0.35139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95" y="4012375"/>
            <a:ext cx="2821877" cy="18752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57" y="3388977"/>
            <a:ext cx="3043343" cy="126091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07" y="127588"/>
            <a:ext cx="7047587" cy="206959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5073" y="2583786"/>
            <a:ext cx="8292262" cy="3303886"/>
          </a:xfrm>
          <a:prstGeom prst="rect">
            <a:avLst/>
          </a:prstGeom>
        </p:spPr>
      </p:pic>
      <p:pic>
        <p:nvPicPr>
          <p:cNvPr id="54" name="Picture 5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4" y="4115405"/>
            <a:ext cx="2228850" cy="2400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4099" y="357233"/>
            <a:ext cx="6474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2) Chi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6309163C-5A82-4F3F-BF8B-562E5C8DD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1657" y="3036772"/>
            <a:ext cx="7674309" cy="240065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xu.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đập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Pi-e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trầm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ngâm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ular Callout 22">
            <a:extLst>
              <a:ext uri="{FF2B5EF4-FFF2-40B4-BE49-F238E27FC236}">
                <a16:creationId xmlns:a16="http://schemas.microsoft.com/office/drawing/2014/main" xmlns="" id="{E8469118-6AED-4AC0-8716-9B1578DB6BF8}"/>
              </a:ext>
            </a:extLst>
          </p:cNvPr>
          <p:cNvSpPr/>
          <p:nvPr/>
        </p:nvSpPr>
        <p:spPr>
          <a:xfrm>
            <a:off x="6898904" y="1901989"/>
            <a:ext cx="3073316" cy="591942"/>
          </a:xfrm>
          <a:prstGeom prst="wedgeRectCallout">
            <a:avLst>
              <a:gd name="adj1" fmla="val -47606"/>
              <a:gd name="adj2" fmla="val -14346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728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95" y="4012375"/>
            <a:ext cx="2821877" cy="18752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57" y="3388977"/>
            <a:ext cx="3043343" cy="12609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4054" y="2634425"/>
            <a:ext cx="223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noProof="0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</a:t>
            </a:r>
            <a:r>
              <a:rPr lang="en-US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bông hoa đỏ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82" y="2151196"/>
            <a:ext cx="932769" cy="15668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195116" y="2124495"/>
            <a:ext cx="932769" cy="156680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707" y="127588"/>
            <a:ext cx="7047587" cy="206959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5073" y="2583786"/>
            <a:ext cx="8292262" cy="3303886"/>
          </a:xfrm>
          <a:prstGeom prst="rect">
            <a:avLst/>
          </a:prstGeom>
        </p:spPr>
      </p:pic>
      <p:pic>
        <p:nvPicPr>
          <p:cNvPr id="54" name="Picture 5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4" y="4115405"/>
            <a:ext cx="2228850" cy="2400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4099" y="357233"/>
            <a:ext cx="6474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2) Chi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6309163C-5A82-4F3F-BF8B-562E5C8DD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1657" y="3036772"/>
            <a:ext cx="7674309" cy="240065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xu.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đập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Pi-e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trầm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ngâm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172839" y="4950023"/>
            <a:ext cx="437881" cy="43788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ular Callout 22">
            <a:extLst>
              <a:ext uri="{FF2B5EF4-FFF2-40B4-BE49-F238E27FC236}">
                <a16:creationId xmlns:a16="http://schemas.microsoft.com/office/drawing/2014/main" xmlns="" id="{E8469118-6AED-4AC0-8716-9B1578DB6BF8}"/>
              </a:ext>
            </a:extLst>
          </p:cNvPr>
          <p:cNvSpPr/>
          <p:nvPr/>
        </p:nvSpPr>
        <p:spPr>
          <a:xfrm>
            <a:off x="6898904" y="1901989"/>
            <a:ext cx="3073316" cy="591942"/>
          </a:xfrm>
          <a:prstGeom prst="wedgeRectCallout">
            <a:avLst>
              <a:gd name="adj1" fmla="val -47606"/>
              <a:gd name="adj2" fmla="val -14346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21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0.00131 -0.35139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6" grpId="1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96" y="4012375"/>
            <a:ext cx="2821875" cy="18752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58" y="3388977"/>
            <a:ext cx="3043340" cy="12609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85948" y="2426823"/>
            <a:ext cx="223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1 bông hoa đỏ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482" y="2151196"/>
            <a:ext cx="932769" cy="15668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95116" y="2124495"/>
            <a:ext cx="932769" cy="156680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5116" y="180568"/>
            <a:ext cx="8526718" cy="1622855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477157" y="481833"/>
            <a:ext cx="796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Pi-e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600" b="1" dirty="0">
              <a:solidFill>
                <a:srgbClr val="7030A0"/>
              </a:solidFill>
              <a:latin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4" name="Picture 5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91" y="4514494"/>
            <a:ext cx="2228850" cy="24003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866431" y="2459121"/>
            <a:ext cx="7679062" cy="24263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Pi-e.</a:t>
            </a:r>
          </a:p>
          <a:p>
            <a:pPr algn="just"/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Oval 14"/>
          <p:cNvSpPr/>
          <p:nvPr/>
        </p:nvSpPr>
        <p:spPr>
          <a:xfrm>
            <a:off x="3894593" y="3808213"/>
            <a:ext cx="443110" cy="435431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7" name="Rectangular Callout 22">
            <a:extLst>
              <a:ext uri="{FF2B5EF4-FFF2-40B4-BE49-F238E27FC236}">
                <a16:creationId xmlns:a16="http://schemas.microsoft.com/office/drawing/2014/main" xmlns="" id="{8B02E50D-F789-4325-B5FB-7FCA3D35FD17}"/>
              </a:ext>
            </a:extLst>
          </p:cNvPr>
          <p:cNvSpPr/>
          <p:nvPr/>
        </p:nvSpPr>
        <p:spPr>
          <a:xfrm>
            <a:off x="802382" y="1206079"/>
            <a:ext cx="2392734" cy="591942"/>
          </a:xfrm>
          <a:prstGeom prst="wedgeRectCallout">
            <a:avLst>
              <a:gd name="adj1" fmla="val 56108"/>
              <a:gd name="adj2" fmla="val -12555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42" y="4384187"/>
            <a:ext cx="2220686" cy="22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79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0.00131 -0.35139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9" grpId="0"/>
      <p:bldP spid="14" grpId="0" animBg="1"/>
      <p:bldP spid="15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42" y="4059230"/>
            <a:ext cx="2115460" cy="14058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1" y="3599911"/>
            <a:ext cx="2281485" cy="94526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947" y="120127"/>
            <a:ext cx="9297705" cy="2031069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55" y="4281864"/>
            <a:ext cx="2228850" cy="2400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3172" y="385482"/>
            <a:ext cx="8141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Pi-e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/>
          </a:p>
        </p:txBody>
      </p:sp>
      <p:sp>
        <p:nvSpPr>
          <p:cNvPr id="14" name="Rectangular Callout 22">
            <a:extLst>
              <a:ext uri="{FF2B5EF4-FFF2-40B4-BE49-F238E27FC236}">
                <a16:creationId xmlns:a16="http://schemas.microsoft.com/office/drawing/2014/main" xmlns="" id="{8B02E50D-F789-4325-B5FB-7FCA3D35FD17}"/>
              </a:ext>
            </a:extLst>
          </p:cNvPr>
          <p:cNvSpPr/>
          <p:nvPr/>
        </p:nvSpPr>
        <p:spPr>
          <a:xfrm>
            <a:off x="656824" y="1105026"/>
            <a:ext cx="2392734" cy="591942"/>
          </a:xfrm>
          <a:prstGeom prst="wedgeRectCallout">
            <a:avLst>
              <a:gd name="adj1" fmla="val 56108"/>
              <a:gd name="adj2" fmla="val -12555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42" y="4384187"/>
            <a:ext cx="2220686" cy="22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87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42" y="4059230"/>
            <a:ext cx="2115460" cy="14058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1" y="3599911"/>
            <a:ext cx="2281485" cy="9452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7633" y="2517806"/>
            <a:ext cx="223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1 bông hoa đỏ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82" y="2151196"/>
            <a:ext cx="932769" cy="15668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694364" y="2254304"/>
            <a:ext cx="932769" cy="156680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4947" y="120127"/>
            <a:ext cx="9297705" cy="203106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0451" y="2014329"/>
            <a:ext cx="9411549" cy="345074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55" y="4281864"/>
            <a:ext cx="2228850" cy="2400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3172" y="385482"/>
            <a:ext cx="8141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Pi-e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3214802" y="2322638"/>
            <a:ext cx="85379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Times New Roman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Pi-e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Gioan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số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Rectangular Callout 22">
            <a:extLst>
              <a:ext uri="{FF2B5EF4-FFF2-40B4-BE49-F238E27FC236}">
                <a16:creationId xmlns:a16="http://schemas.microsoft.com/office/drawing/2014/main" xmlns="" id="{8B02E50D-F789-4325-B5FB-7FCA3D35FD17}"/>
              </a:ext>
            </a:extLst>
          </p:cNvPr>
          <p:cNvSpPr/>
          <p:nvPr/>
        </p:nvSpPr>
        <p:spPr>
          <a:xfrm>
            <a:off x="656824" y="1105026"/>
            <a:ext cx="2392734" cy="591942"/>
          </a:xfrm>
          <a:prstGeom prst="wedgeRectCallout">
            <a:avLst>
              <a:gd name="adj1" fmla="val 56108"/>
              <a:gd name="adj2" fmla="val -12555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42" y="4384187"/>
            <a:ext cx="2220686" cy="22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25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022E-16 L 0.00131 -0.35139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42" y="4059230"/>
            <a:ext cx="2115460" cy="1405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19" y="4457700"/>
            <a:ext cx="2228850" cy="2400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1" y="3599911"/>
            <a:ext cx="2281485" cy="9452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6717" y="473213"/>
            <a:ext cx="9297705" cy="203106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64872" y="588972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ngh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ĩ gì về những nhân vật trong câu chuyện này ?</a:t>
            </a: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42" y="4384187"/>
            <a:ext cx="2220686" cy="22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5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p Ribbon 1"/>
          <p:cNvSpPr/>
          <p:nvPr/>
        </p:nvSpPr>
        <p:spPr>
          <a:xfrm>
            <a:off x="653847" y="1086083"/>
            <a:ext cx="8240316" cy="1233487"/>
          </a:xfrm>
          <a:prstGeom prst="ribbon2">
            <a:avLst>
              <a:gd name="adj1" fmla="val 16667"/>
              <a:gd name="adj2" fmla="val 71502"/>
            </a:avLst>
          </a:prstGeom>
          <a:solidFill>
            <a:srgbClr val="FFFF99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 kern="0" dirty="0" err="1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Nội</a:t>
            </a:r>
            <a:r>
              <a:rPr lang="en-US" sz="4000" b="1" kern="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dung </a:t>
            </a:r>
            <a:r>
              <a:rPr lang="en-US" sz="40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endParaRPr lang="en-US" sz="4000" b="1" kern="0" dirty="0">
              <a:solidFill>
                <a:prstClr val="black"/>
              </a:solidFill>
              <a:latin typeface="Arial" panose="020B0604020202020204"/>
              <a:ea typeface="SimSun" panose="02010600030101010101" pitchFamily="2" charset="-122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434177" y="2413803"/>
            <a:ext cx="8679656" cy="4352648"/>
          </a:xfrm>
          <a:prstGeom prst="horizontalScroll">
            <a:avLst>
              <a:gd name="adj" fmla="val 14868"/>
            </a:avLst>
          </a:prstGeom>
          <a:solidFill>
            <a:srgbClr val="FFCCFF"/>
          </a:solidFill>
          <a:ln w="55000" cap="flat" cmpd="thickThin" algn="ctr">
            <a:solidFill>
              <a:srgbClr val="2DA2BF">
                <a:shade val="50000"/>
              </a:srgbClr>
            </a:solidFill>
            <a:prstDash val="solid"/>
          </a:ln>
          <a:effectLst/>
        </p:spPr>
        <p:txBody>
          <a:bodyPr lIns="91055" tIns="45521" rIns="91055" bIns="45521" anchor="ctr"/>
          <a:lstStyle/>
          <a:p>
            <a:pPr algn="just">
              <a:spcBef>
                <a:spcPct val="20000"/>
              </a:spcBef>
              <a:defRPr/>
            </a:pPr>
            <a:r>
              <a:rPr lang="en-US" sz="4800" b="1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141243" y="3289253"/>
            <a:ext cx="7667626" cy="453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20000"/>
              </a:spcBef>
            </a:pPr>
            <a:endParaRPr lang="en-US" sz="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US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US" altLang="en-US" sz="3800" b="1" dirty="0">
              <a:latin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101" y="478572"/>
            <a:ext cx="4792020" cy="2995013"/>
          </a:xfrm>
          <a:prstGeom prst="rect">
            <a:avLst/>
          </a:prstGeom>
        </p:spPr>
      </p:pic>
      <p:pic>
        <p:nvPicPr>
          <p:cNvPr id="7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803143"/>
            <a:ext cx="2282484" cy="116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8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69" y="12032"/>
            <a:ext cx="3125816" cy="4123464"/>
          </a:xfrm>
          <a:prstGeom prst="rect">
            <a:avLst/>
          </a:prstGeom>
        </p:spPr>
      </p:pic>
      <p:sp>
        <p:nvSpPr>
          <p:cNvPr id="5" name="椭圆 13"/>
          <p:cNvSpPr/>
          <p:nvPr/>
        </p:nvSpPr>
        <p:spPr>
          <a:xfrm>
            <a:off x="1743833" y="911745"/>
            <a:ext cx="6854857" cy="540005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200"/>
            <a:endParaRPr lang="zh-CN" altLang="en-US" sz="2400">
              <a:solidFill>
                <a:srgbClr val="000000"/>
              </a:solidFill>
              <a:latin typeface="Calibri" panose="020F0502020204030204"/>
              <a:ea typeface="Microsoft YaHei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3833" y="1903610"/>
            <a:ext cx="6697732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>
              <a:defRPr sz="2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pPr algn="ctr" defTabSz="1219200"/>
            <a:r>
              <a:rPr lang="en-US" altLang="en-US" sz="7200" spc="67" dirty="0" smtClean="0">
                <a:solidFill>
                  <a:srgbClr val="CC0066"/>
                </a:solidFill>
                <a:effectLst/>
                <a:latin typeface="Calibri" panose="020F0502020204030204"/>
                <a:ea typeface="Microsoft YaHei" panose="020B0503020204020204" charset="-122"/>
              </a:rPr>
              <a:t>HOẠT ĐỘNG 3</a:t>
            </a:r>
          </a:p>
          <a:p>
            <a:pPr algn="ctr" defTabSz="1219200"/>
            <a:r>
              <a:rPr lang="en-US" altLang="en-US" sz="7200" spc="67" dirty="0" smtClean="0">
                <a:solidFill>
                  <a:srgbClr val="CC0066"/>
                </a:solidFill>
                <a:effectLst/>
                <a:latin typeface="Calibri" panose="020F0502020204030204"/>
                <a:ea typeface="Microsoft YaHei" panose="020B0503020204020204" charset="-122"/>
              </a:rPr>
              <a:t>LUYỆN ĐỌC DIỄN CẢM</a:t>
            </a:r>
            <a:endParaRPr lang="vi-VN" altLang="en-US" sz="7200" spc="67" dirty="0">
              <a:solidFill>
                <a:srgbClr val="CC0066"/>
              </a:solidFill>
              <a:effectLst/>
              <a:latin typeface="Calibri" panose="020F0502020204030204"/>
              <a:ea typeface="Microsoft YaHei" panose="020B0503020204020204" charset="-12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116" y="1527421"/>
            <a:ext cx="5216149" cy="521614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8092440"/>
          </a:xfrm>
          <a:prstGeom prst="rect">
            <a:avLst/>
          </a:prstGeom>
        </p:spPr>
      </p:pic>
      <p:sp>
        <p:nvSpPr>
          <p:cNvPr id="8" name="Flowchart: Terminator 7">
            <a:extLst>
              <a:ext uri="{FF2B5EF4-FFF2-40B4-BE49-F238E27FC236}">
                <a16:creationId xmlns="" xmlns:a16="http://schemas.microsoft.com/office/drawing/2014/main" id="{1AE3ED67-80AD-456D-A6C3-29C5820DA761}"/>
              </a:ext>
            </a:extLst>
          </p:cNvPr>
          <p:cNvSpPr/>
          <p:nvPr/>
        </p:nvSpPr>
        <p:spPr>
          <a:xfrm>
            <a:off x="101600" y="174072"/>
            <a:ext cx="5326121" cy="86360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1268" name="Picture 4" descr="Nye+Acen=Konace | Animal Groups Roleplay Wiki | Fandom">
            <a:extLst>
              <a:ext uri="{FF2B5EF4-FFF2-40B4-BE49-F238E27FC236}">
                <a16:creationId xmlns="" xmlns:a16="http://schemas.microsoft.com/office/drawing/2014/main" id="{F64630D7-E310-4BF2-9F92-4B9F0C1198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"/>
            <a:ext cx="1201584" cy="120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B26913A-0046-467C-9D35-EAC5CE7003EC}"/>
              </a:ext>
            </a:extLst>
          </p:cNvPr>
          <p:cNvSpPr/>
          <p:nvPr/>
        </p:nvSpPr>
        <p:spPr>
          <a:xfrm>
            <a:off x="867498" y="298096"/>
            <a:ext cx="46217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Luyện đọc diễn cảm</a:t>
            </a:r>
            <a:endParaRPr lang="en-US" sz="36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98C5F110-C035-400A-A747-6460CAE1C2A8}"/>
              </a:ext>
            </a:extLst>
          </p:cNvPr>
          <p:cNvSpPr/>
          <p:nvPr/>
        </p:nvSpPr>
        <p:spPr>
          <a:xfrm>
            <a:off x="867498" y="1206664"/>
            <a:ext cx="10257702" cy="54772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277E87DA-64A3-456F-9307-633A7D1939E6}"/>
              </a:ext>
            </a:extLst>
          </p:cNvPr>
          <p:cNvGrpSpPr/>
          <p:nvPr/>
        </p:nvGrpSpPr>
        <p:grpSpPr>
          <a:xfrm>
            <a:off x="1066800" y="3919244"/>
            <a:ext cx="3150949" cy="2456157"/>
            <a:chOff x="1600199" y="5878865"/>
            <a:chExt cx="4726423" cy="368423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="" xmlns:a16="http://schemas.microsoft.com/office/drawing/2014/main" id="{24870970-76FB-42F5-9F6C-8F77DD2DA63B}"/>
                </a:ext>
              </a:extLst>
            </p:cNvPr>
            <p:cNvSpPr/>
            <p:nvPr/>
          </p:nvSpPr>
          <p:spPr>
            <a:xfrm>
              <a:off x="1600199" y="5878865"/>
              <a:ext cx="4726423" cy="36842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D3DCF3FC-BA10-4E63-9CB7-03921A39F7DC}"/>
                </a:ext>
              </a:extLst>
            </p:cNvPr>
            <p:cNvSpPr/>
            <p:nvPr/>
          </p:nvSpPr>
          <p:spPr>
            <a:xfrm>
              <a:off x="2840385" y="6284759"/>
              <a:ext cx="2239074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Gioan</a:t>
              </a:r>
              <a:endParaRPr lang="en-US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922945AC-2D9B-4A6C-B9B7-E31D364EE490}"/>
              </a:ext>
            </a:extLst>
          </p:cNvPr>
          <p:cNvSpPr/>
          <p:nvPr/>
        </p:nvSpPr>
        <p:spPr>
          <a:xfrm>
            <a:off x="1173480" y="4901040"/>
            <a:ext cx="2992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gây thơ, hồn nhiên</a:t>
            </a:r>
            <a:endParaRPr lang="en-US" sz="32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15364" name="Picture 4" descr="Premium Vector | Happy cute little kid boy and girl wearing red christmas  costume">
            <a:extLst>
              <a:ext uri="{FF2B5EF4-FFF2-40B4-BE49-F238E27FC236}">
                <a16:creationId xmlns="" xmlns:a16="http://schemas.microsoft.com/office/drawing/2014/main" id="{9F2C63BC-4C32-47C9-9BC8-A2D108AC1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6965" y1="34345" x2="60703" y2="34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95" y="1777285"/>
            <a:ext cx="2858099" cy="285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14309C80-4388-45C9-8E96-D9B248BCC38D}"/>
              </a:ext>
            </a:extLst>
          </p:cNvPr>
          <p:cNvGrpSpPr/>
          <p:nvPr/>
        </p:nvGrpSpPr>
        <p:grpSpPr>
          <a:xfrm>
            <a:off x="7780632" y="3865662"/>
            <a:ext cx="3150949" cy="2456157"/>
            <a:chOff x="6661912" y="5878865"/>
            <a:chExt cx="4726423" cy="368423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9E90AB16-70DB-40A2-AA7F-65420B18283B}"/>
                </a:ext>
              </a:extLst>
            </p:cNvPr>
            <p:cNvSpPr/>
            <p:nvPr/>
          </p:nvSpPr>
          <p:spPr>
            <a:xfrm>
              <a:off x="6661912" y="5878865"/>
              <a:ext cx="4726423" cy="36842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3C150133-490C-4F90-9D8F-ADB0C11C2369}"/>
                </a:ext>
              </a:extLst>
            </p:cNvPr>
            <p:cNvSpPr/>
            <p:nvPr/>
          </p:nvSpPr>
          <p:spPr>
            <a:xfrm>
              <a:off x="7566808" y="6404241"/>
              <a:ext cx="3085459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Chú Pi-e</a:t>
              </a:r>
              <a:endParaRPr lang="en-US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2F9FA7BC-796E-4D7C-8F31-125970D38582}"/>
              </a:ext>
            </a:extLst>
          </p:cNvPr>
          <p:cNvGrpSpPr/>
          <p:nvPr/>
        </p:nvGrpSpPr>
        <p:grpSpPr>
          <a:xfrm>
            <a:off x="4417051" y="3885667"/>
            <a:ext cx="3198402" cy="2456157"/>
            <a:chOff x="11759236" y="5852230"/>
            <a:chExt cx="4797602" cy="368423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EC377C05-FE24-4D59-8CE6-F6B0FA0F1468}"/>
                </a:ext>
              </a:extLst>
            </p:cNvPr>
            <p:cNvSpPr/>
            <p:nvPr/>
          </p:nvSpPr>
          <p:spPr>
            <a:xfrm>
              <a:off x="11759236" y="5852230"/>
              <a:ext cx="4726423" cy="36842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26067B24-67E2-42F1-B6CF-CB04788D26E0}"/>
                </a:ext>
              </a:extLst>
            </p:cNvPr>
            <p:cNvSpPr/>
            <p:nvPr/>
          </p:nvSpPr>
          <p:spPr>
            <a:xfrm>
              <a:off x="11817080" y="6404242"/>
              <a:ext cx="4739758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Chị gái Gioan</a:t>
              </a:r>
              <a:endParaRPr lang="en-US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5A607DC3-F8BC-4EA7-8D72-B62CDC84DEFC}"/>
              </a:ext>
            </a:extLst>
          </p:cNvPr>
          <p:cNvSpPr/>
          <p:nvPr/>
        </p:nvSpPr>
        <p:spPr>
          <a:xfrm>
            <a:off x="7944214" y="4856266"/>
            <a:ext cx="2992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iềm đạm, nhẹ nhàng, tế nhị</a:t>
            </a:r>
            <a:endParaRPr lang="en-US" sz="32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24AF5708-1C1D-4EA8-86B2-1E312F15990C}"/>
              </a:ext>
            </a:extLst>
          </p:cNvPr>
          <p:cNvSpPr/>
          <p:nvPr/>
        </p:nvSpPr>
        <p:spPr>
          <a:xfrm>
            <a:off x="4551812" y="4901317"/>
            <a:ext cx="2992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lo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lắng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l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ịch sự, thật thà</a:t>
            </a:r>
            <a:endParaRPr lang="en-US" sz="32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" descr="Pin on Dečji album">
            <a:extLst>
              <a:ext uri="{FF2B5EF4-FFF2-40B4-BE49-F238E27FC236}">
                <a16:creationId xmlns="" xmlns:a16="http://schemas.microsoft.com/office/drawing/2014/main" id="{3DD44D3F-B6F2-489A-A11E-915DA0095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05" b="89831" l="35942" r="56550">
                        <a14:foregroundMark x1="48403" y1="15537" x2="51757" y2="63842"/>
                        <a14:foregroundMark x1="51757" y1="63842" x2="51917" y2="64124"/>
                        <a14:foregroundMark x1="53674" y1="12429" x2="49361" y2="34746"/>
                        <a14:foregroundMark x1="45847" y1="20056" x2="48722" y2="25706"/>
                        <a14:foregroundMark x1="48722" y1="25706" x2="50000" y2="26271"/>
                        <a14:foregroundMark x1="38498" y1="26836" x2="39776" y2="31638"/>
                        <a14:foregroundMark x1="38498" y1="24859" x2="36901" y2="24011"/>
                        <a14:foregroundMark x1="36102" y1="25989" x2="38019" y2="23164"/>
                        <a14:foregroundMark x1="40096" y1="24859" x2="40096" y2="24859"/>
                        <a14:foregroundMark x1="56550" y1="42090" x2="56550" y2="42090"/>
                        <a14:foregroundMark x1="54952" y1="13842" x2="48243" y2="11017"/>
                        <a14:foregroundMark x1="54473" y1="30226" x2="54313" y2="23446"/>
                        <a14:backgroundMark x1="50958" y1="68644" x2="51278" y2="81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87" r="41939"/>
          <a:stretch/>
        </p:blipFill>
        <p:spPr bwMode="auto">
          <a:xfrm flipH="1">
            <a:off x="5044540" y="1070942"/>
            <a:ext cx="1663184" cy="351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="" xmlns:a16="http://schemas.microsoft.com/office/drawing/2014/main" id="{BD4C997B-7355-4AC5-B129-861EA9B36C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38556" y="1206664"/>
            <a:ext cx="3816968" cy="2901075"/>
          </a:xfrm>
          <a:prstGeom prst="rect">
            <a:avLst/>
          </a:prstGeom>
        </p:spPr>
      </p:pic>
      <p:sp>
        <p:nvSpPr>
          <p:cNvPr id="26" name="Flowchart: Terminator 25">
            <a:extLst>
              <a:ext uri="{FF2B5EF4-FFF2-40B4-BE49-F238E27FC236}">
                <a16:creationId xmlns="" xmlns:a16="http://schemas.microsoft.com/office/drawing/2014/main" id="{1AE3ED67-80AD-456D-A6C3-29C5820DA761}"/>
              </a:ext>
            </a:extLst>
          </p:cNvPr>
          <p:cNvSpPr/>
          <p:nvPr/>
        </p:nvSpPr>
        <p:spPr>
          <a:xfrm>
            <a:off x="1033549" y="5987257"/>
            <a:ext cx="9429494" cy="86360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27" name="Picture 4" descr="Nye+Acen=Konace | Animal Groups Roleplay Wiki | Fandom">
            <a:extLst>
              <a:ext uri="{FF2B5EF4-FFF2-40B4-BE49-F238E27FC236}">
                <a16:creationId xmlns="" xmlns:a16="http://schemas.microsoft.com/office/drawing/2014/main" id="{F64630D7-E310-4BF2-9F92-4B9F0C1198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74" y="5922948"/>
            <a:ext cx="1825645" cy="120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7B26913A-0046-467C-9D35-EAC5CE7003EC}"/>
              </a:ext>
            </a:extLst>
          </p:cNvPr>
          <p:cNvSpPr/>
          <p:nvPr/>
        </p:nvSpPr>
        <p:spPr>
          <a:xfrm>
            <a:off x="1798164" y="6032065"/>
            <a:ext cx="8663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dẫn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chậm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rãi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nhẹ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nhàng</a:t>
            </a:r>
            <a:endParaRPr lang="en-US" sz="36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67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6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831" y="4538395"/>
            <a:ext cx="2108131" cy="214717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646835" y="510147"/>
            <a:ext cx="996378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4000" b="1" dirty="0" err="1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Thứ</a:t>
            </a:r>
            <a:r>
              <a:rPr lang="vi-VN" altLang="en-US" sz="4000" b="1" dirty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</a:t>
            </a:r>
            <a:r>
              <a:rPr lang="vi-VN" altLang="en-US" sz="4000" b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hai</a:t>
            </a:r>
            <a:r>
              <a:rPr lang="en-US" altLang="en-US" sz="4000" b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</a:t>
            </a:r>
            <a:r>
              <a:rPr lang="vi-VN" altLang="en-US" sz="4000" b="1" dirty="0" err="1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ngày</a:t>
            </a:r>
            <a:r>
              <a:rPr lang="vi-VN" altLang="en-US" sz="4000" b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</a:t>
            </a:r>
            <a:r>
              <a:rPr lang="en-US" altLang="en-US" sz="4000" b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5</a:t>
            </a:r>
            <a:r>
              <a:rPr lang="vi-VN" altLang="en-US" sz="4000" b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tháng 12 </a:t>
            </a:r>
            <a:r>
              <a:rPr lang="vi-VN" altLang="en-US" sz="4000" b="1" dirty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năm </a:t>
            </a:r>
            <a:r>
              <a:rPr lang="vi-VN" altLang="en-US" sz="4000" b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2022</a:t>
            </a:r>
            <a:endParaRPr lang="vi-VN" altLang="en-US" sz="4000" b="1" dirty="0">
              <a:solidFill>
                <a:srgbClr val="FFFF00"/>
              </a:solidFill>
              <a:latin typeface="+mj-lt"/>
              <a:cs typeface="HP001 4 hàng" panose="020B0603050302020204" charset="0"/>
            </a:endParaRPr>
          </a:p>
          <a:p>
            <a:pPr algn="ctr"/>
            <a:r>
              <a:rPr lang="vi-VN" altLang="en-US" sz="4000" b="1" u="sng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T</a:t>
            </a:r>
            <a:r>
              <a:rPr lang="en-US" altLang="en-US" sz="4000" b="1" u="sng" dirty="0" err="1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ập</a:t>
            </a:r>
            <a:r>
              <a:rPr lang="en-US" altLang="en-US" sz="4000" b="1" u="sng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</a:t>
            </a:r>
            <a:r>
              <a:rPr lang="en-US" altLang="en-US" sz="4000" b="1" u="sng" dirty="0" err="1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đọc</a:t>
            </a:r>
            <a:endParaRPr lang="vi-VN" altLang="en-US" sz="3600" b="1" u="sng" dirty="0">
              <a:solidFill>
                <a:srgbClr val="FFFF00"/>
              </a:solidFill>
              <a:latin typeface="+mj-lt"/>
              <a:cs typeface="HP001 4 hàng" panose="020B0603050302020204" charset="0"/>
            </a:endParaRPr>
          </a:p>
          <a:p>
            <a:pPr algn="ctr"/>
            <a:r>
              <a:rPr lang="en-US" altLang="en-US" sz="5400" b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</a:t>
            </a:r>
            <a:r>
              <a:rPr lang="en-US" altLang="en-US" sz="5400" b="1" dirty="0" err="1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Tiết</a:t>
            </a:r>
            <a:r>
              <a:rPr lang="en-US" altLang="en-US" sz="5400" b="1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27.  </a:t>
            </a:r>
            <a:r>
              <a:rPr lang="en-US" altLang="en-US" sz="5400" b="1" dirty="0" err="1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Chuỗi</a:t>
            </a:r>
            <a:r>
              <a:rPr lang="en-US" altLang="en-US" sz="5400" b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</a:t>
            </a:r>
            <a:r>
              <a:rPr lang="en-US" altLang="en-US" sz="5400" b="1" dirty="0" err="1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ngọc</a:t>
            </a:r>
            <a:r>
              <a:rPr lang="en-US" altLang="en-US" sz="5400" b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 lam</a:t>
            </a:r>
          </a:p>
          <a:p>
            <a:pPr algn="ctr"/>
            <a:endParaRPr lang="en-US" altLang="en-US" sz="5400" b="1" dirty="0" smtClean="0">
              <a:solidFill>
                <a:schemeClr val="bg1"/>
              </a:solidFill>
              <a:latin typeface="+mj-lt"/>
              <a:cs typeface="HP001 4 hàng" panose="020B0603050302020204" charset="0"/>
            </a:endParaRPr>
          </a:p>
          <a:p>
            <a:pPr algn="ctr"/>
            <a:r>
              <a:rPr lang="en-US" altLang="en-US" sz="5400" b="1" dirty="0" smtClean="0">
                <a:solidFill>
                  <a:schemeClr val="bg1"/>
                </a:solidFill>
                <a:latin typeface="+mj-lt"/>
                <a:cs typeface="HP001 4 hàng" panose="020B0603050302020204" charset="0"/>
              </a:rPr>
              <a:t>                          </a:t>
            </a:r>
            <a:r>
              <a:rPr lang="en-US" altLang="en-US" sz="5400" b="1" i="1" dirty="0" err="1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Sgk</a:t>
            </a:r>
            <a:r>
              <a:rPr lang="en-US" altLang="en-US" sz="5400" b="1" i="1" dirty="0" smtClean="0">
                <a:solidFill>
                  <a:srgbClr val="FFFF00"/>
                </a:solidFill>
                <a:latin typeface="+mj-lt"/>
                <a:cs typeface="HP001 4 hàng" panose="020B0603050302020204" charset="0"/>
              </a:rPr>
              <a:t>/134</a:t>
            </a:r>
            <a:endParaRPr lang="vi-VN" altLang="en-US" sz="5400" b="1" i="1" dirty="0">
              <a:solidFill>
                <a:srgbClr val="FFFF00"/>
              </a:solidFill>
              <a:latin typeface="+mj-lt"/>
              <a:cs typeface="HP001 4 hàng" panose="020B06030503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hông có mô tả ảnh.">
            <a:extLst>
              <a:ext uri="{FF2B5EF4-FFF2-40B4-BE49-F238E27FC236}">
                <a16:creationId xmlns="" xmlns:a16="http://schemas.microsoft.com/office/drawing/2014/main" id="{A4A57E68-39B7-4B36-92F8-BE89A3540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67"/>
            <a:ext cx="12261449" cy="683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1AF3EA10-71F2-4856-B4BE-ADEEB2F167C2}"/>
              </a:ext>
            </a:extLst>
          </p:cNvPr>
          <p:cNvSpPr/>
          <p:nvPr/>
        </p:nvSpPr>
        <p:spPr>
          <a:xfrm>
            <a:off x="203200" y="177800"/>
            <a:ext cx="11836400" cy="6502400"/>
          </a:xfrm>
          <a:prstGeom prst="roundRect">
            <a:avLst>
              <a:gd name="adj" fmla="val 648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57FD72F-7451-4BD3-9270-3DDBA1CA6971}"/>
              </a:ext>
            </a:extLst>
          </p:cNvPr>
          <p:cNvSpPr/>
          <p:nvPr/>
        </p:nvSpPr>
        <p:spPr>
          <a:xfrm>
            <a:off x="203200" y="177800"/>
            <a:ext cx="11988799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           </a:t>
            </a:r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lễ Nô-en tới. Khách hàng ai cũng vui làm cho Pi-e càng đau lòng. Khi người khách cuối cùng bước ra, anh thở phào. Thế là qua được năm nay! Nhưng anh đã lầm.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Cửa lại mở, một thiếu nữ bước vào. Cô lấy trong túi xách ra chuỗi ngọc lam: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Chuỗi ngọc này có phải của tiệm ông không ạ?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Phải.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Thưa… Có phải ngọc thật không?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Không phải thứ ngọc quý nhất, nhưng là ngọc thật.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Ông có nhớ đã bán cho ai không?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Một cô bé tên là Gioan mua tặng chị của mình.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Giá bao nhiêu ạ?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Tôi không khi nào nói giá tiền của quà tặng.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Gioan chỉ có ít tiền tiêu vặt. Làm sao em mua nổi chuỗi ngọc này?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 Pi-e gói lại chuỗi ngọc và đáp: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Em đã trả giá rất cao. Bằng toàn bộ số tiền em có.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Hai người đều im lặng. Tiếng chuông từ một giáo đường gần đó bắt đầu đổ.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Nhưng sao ông lại làm như vậy?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Pi-e vừa đưa chuỗi ngọc cho cô gái vừa nói: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Hôm nay là ngày Nô-en. Tôi không có ai để tặng quà. Cho phép tôi đưa cô về nhà và chúc cô một lễ </a:t>
            </a:r>
            <a:endParaRPr lang="en-US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Nô-en </a:t>
            </a:r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vẻ nhé!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 Trong tiếng chuông đổ hồi, Pi-e và thiếu nữ cùng nhau sánh bước qua một năm mới hi vọng tràn </a:t>
            </a:r>
            <a:r>
              <a:rPr lang="vi-VN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trề.</a:t>
            </a:r>
          </a:p>
          <a:p>
            <a:pPr algn="just"/>
            <a:r>
              <a:rPr lang="vi-VN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PHUN-TƠN </a:t>
            </a:r>
            <a:r>
              <a:rPr lang="vi-VN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O-XLƠ</a:t>
            </a:r>
            <a:endParaRPr lang="vi-VN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 descr="Phim hoạt hình ông già Noel tặng quà GIF | Công cụ đồ họa PSD Tải xuống  miễn phí - Pikbest">
            <a:extLst>
              <a:ext uri="{FF2B5EF4-FFF2-40B4-BE49-F238E27FC236}">
                <a16:creationId xmlns="" xmlns:a16="http://schemas.microsoft.com/office/drawing/2014/main" id="{EC53B140-DEB4-4FCB-9E57-66FF323471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543" y="2769532"/>
            <a:ext cx="2159000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0223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2" b="33611"/>
          <a:stretch>
            <a:fillRect/>
          </a:stretch>
        </p:blipFill>
        <p:spPr>
          <a:xfrm rot="21421997">
            <a:off x="17930" y="276873"/>
            <a:ext cx="2214824" cy="75020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364582" y="1921911"/>
            <a:ext cx="8725988" cy="16406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11" name="文本框 243"/>
          <p:cNvSpPr txBox="1"/>
          <p:nvPr/>
        </p:nvSpPr>
        <p:spPr>
          <a:xfrm>
            <a:off x="1567357" y="2067676"/>
            <a:ext cx="82471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7200" dirty="0" smtClean="0">
                <a:solidFill>
                  <a:srgbClr val="FFFF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TẠM BIỆT </a:t>
            </a:r>
            <a:r>
              <a:rPr lang="en-US" altLang="zh-CN" sz="7200" dirty="0">
                <a:solidFill>
                  <a:srgbClr val="FFFF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CÁC EM</a:t>
            </a:r>
            <a:endParaRPr lang="zh-CN" altLang="en-US" sz="7200" dirty="0">
              <a:solidFill>
                <a:srgbClr val="FFFF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324" y="4575038"/>
            <a:ext cx="2520701" cy="25207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93" y="4748585"/>
            <a:ext cx="2314978" cy="194911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754" y="339705"/>
            <a:ext cx="3640271" cy="36402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973" y="3302951"/>
            <a:ext cx="3313114" cy="33131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07">
            <a:off x="262534" y="-266001"/>
            <a:ext cx="9954312" cy="2286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81564" y="1344722"/>
            <a:ext cx="6241606" cy="3900334"/>
          </a:xfrm>
          <a:prstGeom prst="rect">
            <a:avLst/>
          </a:prstGeom>
        </p:spPr>
      </p:pic>
      <p:sp>
        <p:nvSpPr>
          <p:cNvPr id="12" name="矩形 5"/>
          <p:cNvSpPr/>
          <p:nvPr/>
        </p:nvSpPr>
        <p:spPr>
          <a:xfrm>
            <a:off x="4433499" y="2510508"/>
            <a:ext cx="50026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en-US" sz="4800" b="1" dirty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Hoạt động 1</a:t>
            </a:r>
            <a:r>
              <a:rPr lang="vi-VN" altLang="en-US" sz="4800" b="1" dirty="0" smtClean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:</a:t>
            </a:r>
            <a:endParaRPr lang="en-US" altLang="en-US" sz="4800" b="1" dirty="0" smtClean="0">
              <a:latin typeface="Times New Roman" panose="02020603050405020304" pitchFamily="18" charset="0"/>
              <a:ea typeface="华康娃娃体W5(P)" panose="040B0500000000000000" pitchFamily="82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en-US" sz="4800" b="1" dirty="0" err="1" smtClean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Luyện</a:t>
            </a:r>
            <a:r>
              <a:rPr lang="en-US" altLang="en-US" sz="4800" b="1" dirty="0" smtClean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 smtClean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đọc</a:t>
            </a:r>
            <a:endParaRPr lang="vi-VN" altLang="en-US" sz="4800" b="1" dirty="0" err="1">
              <a:latin typeface="Times New Roman" panose="02020603050405020304" pitchFamily="18" charset="0"/>
              <a:ea typeface="华康娃娃体W5(P)" panose="040B0500000000000000" pitchFamily="82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97" y="-1482189"/>
            <a:ext cx="5451106" cy="54511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5" y="1908418"/>
            <a:ext cx="12192000" cy="48874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7566" y="-100924"/>
            <a:ext cx="12309566" cy="8092440"/>
          </a:xfrm>
          <a:prstGeom prst="rect">
            <a:avLst/>
          </a:prstGeom>
        </p:spPr>
      </p:pic>
      <p:sp>
        <p:nvSpPr>
          <p:cNvPr id="8" name="Flowchart: Terminator 7">
            <a:extLst>
              <a:ext uri="{FF2B5EF4-FFF2-40B4-BE49-F238E27FC236}">
                <a16:creationId xmlns="" xmlns:a16="http://schemas.microsoft.com/office/drawing/2014/main" id="{1AE3ED67-80AD-456D-A6C3-29C5820DA761}"/>
              </a:ext>
            </a:extLst>
          </p:cNvPr>
          <p:cNvSpPr/>
          <p:nvPr/>
        </p:nvSpPr>
        <p:spPr>
          <a:xfrm>
            <a:off x="101600" y="174072"/>
            <a:ext cx="9133840" cy="86360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1268" name="Picture 4" descr="Nye+Acen=Konace | Animal Groups Roleplay Wiki | Fandom">
            <a:extLst>
              <a:ext uri="{FF2B5EF4-FFF2-40B4-BE49-F238E27FC236}">
                <a16:creationId xmlns="" xmlns:a16="http://schemas.microsoft.com/office/drawing/2014/main" id="{F64630D7-E310-4BF2-9F92-4B9F0C1198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"/>
            <a:ext cx="1201584" cy="120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B26913A-0046-467C-9D35-EAC5CE7003EC}"/>
              </a:ext>
            </a:extLst>
          </p:cNvPr>
          <p:cNvSpPr/>
          <p:nvPr/>
        </p:nvSpPr>
        <p:spPr>
          <a:xfrm>
            <a:off x="867498" y="298096"/>
            <a:ext cx="8062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dẫn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chậm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rãi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nhẹ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nhàng</a:t>
            </a:r>
            <a:r>
              <a:rPr lang="en-US" sz="36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36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98C5F110-C035-400A-A747-6460CAE1C2A8}"/>
              </a:ext>
            </a:extLst>
          </p:cNvPr>
          <p:cNvSpPr/>
          <p:nvPr/>
        </p:nvSpPr>
        <p:spPr>
          <a:xfrm>
            <a:off x="867498" y="1206664"/>
            <a:ext cx="10257702" cy="54772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277E87DA-64A3-456F-9307-633A7D1939E6}"/>
              </a:ext>
            </a:extLst>
          </p:cNvPr>
          <p:cNvGrpSpPr/>
          <p:nvPr/>
        </p:nvGrpSpPr>
        <p:grpSpPr>
          <a:xfrm>
            <a:off x="1066800" y="3919244"/>
            <a:ext cx="3150949" cy="2456157"/>
            <a:chOff x="1600199" y="5878865"/>
            <a:chExt cx="4726423" cy="368423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="" xmlns:a16="http://schemas.microsoft.com/office/drawing/2014/main" id="{24870970-76FB-42F5-9F6C-8F77DD2DA63B}"/>
                </a:ext>
              </a:extLst>
            </p:cNvPr>
            <p:cNvSpPr/>
            <p:nvPr/>
          </p:nvSpPr>
          <p:spPr>
            <a:xfrm>
              <a:off x="1600199" y="5878865"/>
              <a:ext cx="4726423" cy="36842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D3DCF3FC-BA10-4E63-9CB7-03921A39F7DC}"/>
                </a:ext>
              </a:extLst>
            </p:cNvPr>
            <p:cNvSpPr/>
            <p:nvPr/>
          </p:nvSpPr>
          <p:spPr>
            <a:xfrm>
              <a:off x="2840385" y="6284759"/>
              <a:ext cx="2239074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u="sng" dirty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Gioan</a:t>
              </a:r>
              <a:endParaRPr lang="en-US" sz="3600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922945AC-2D9B-4A6C-B9B7-E31D364EE490}"/>
              </a:ext>
            </a:extLst>
          </p:cNvPr>
          <p:cNvSpPr/>
          <p:nvPr/>
        </p:nvSpPr>
        <p:spPr>
          <a:xfrm>
            <a:off x="1173480" y="4901040"/>
            <a:ext cx="2992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gây thơ, hồn nhiên</a:t>
            </a:r>
            <a:endParaRPr lang="en-US" sz="32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15364" name="Picture 4" descr="Premium Vector | Happy cute little kid boy and girl wearing red christmas  costume">
            <a:extLst>
              <a:ext uri="{FF2B5EF4-FFF2-40B4-BE49-F238E27FC236}">
                <a16:creationId xmlns="" xmlns:a16="http://schemas.microsoft.com/office/drawing/2014/main" id="{9F2C63BC-4C32-47C9-9BC8-A2D108AC1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6965" y1="34345" x2="60703" y2="34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124" y="1271533"/>
            <a:ext cx="2858099" cy="315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14309C80-4388-45C9-8E96-D9B248BCC38D}"/>
              </a:ext>
            </a:extLst>
          </p:cNvPr>
          <p:cNvGrpSpPr/>
          <p:nvPr/>
        </p:nvGrpSpPr>
        <p:grpSpPr>
          <a:xfrm>
            <a:off x="7780632" y="3865662"/>
            <a:ext cx="3150949" cy="2456157"/>
            <a:chOff x="6661912" y="5878865"/>
            <a:chExt cx="4726423" cy="368423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9E90AB16-70DB-40A2-AA7F-65420B18283B}"/>
                </a:ext>
              </a:extLst>
            </p:cNvPr>
            <p:cNvSpPr/>
            <p:nvPr/>
          </p:nvSpPr>
          <p:spPr>
            <a:xfrm>
              <a:off x="6661912" y="5878865"/>
              <a:ext cx="4726423" cy="36842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3C150133-490C-4F90-9D8F-ADB0C11C2369}"/>
                </a:ext>
              </a:extLst>
            </p:cNvPr>
            <p:cNvSpPr/>
            <p:nvPr/>
          </p:nvSpPr>
          <p:spPr>
            <a:xfrm>
              <a:off x="7566808" y="6404241"/>
              <a:ext cx="3085459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u="sng" dirty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Chú Pi-e</a:t>
              </a:r>
              <a:endParaRPr lang="en-US" sz="3600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2F9FA7BC-796E-4D7C-8F31-125970D38582}"/>
              </a:ext>
            </a:extLst>
          </p:cNvPr>
          <p:cNvGrpSpPr/>
          <p:nvPr/>
        </p:nvGrpSpPr>
        <p:grpSpPr>
          <a:xfrm>
            <a:off x="4417051" y="3885667"/>
            <a:ext cx="3198402" cy="2456157"/>
            <a:chOff x="11759236" y="5852230"/>
            <a:chExt cx="4797602" cy="368423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EC377C05-FE24-4D59-8CE6-F6B0FA0F1468}"/>
                </a:ext>
              </a:extLst>
            </p:cNvPr>
            <p:cNvSpPr/>
            <p:nvPr/>
          </p:nvSpPr>
          <p:spPr>
            <a:xfrm>
              <a:off x="11759236" y="5852230"/>
              <a:ext cx="4726423" cy="36842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26067B24-67E2-42F1-B6CF-CB04788D26E0}"/>
                </a:ext>
              </a:extLst>
            </p:cNvPr>
            <p:cNvSpPr/>
            <p:nvPr/>
          </p:nvSpPr>
          <p:spPr>
            <a:xfrm>
              <a:off x="11817080" y="6404242"/>
              <a:ext cx="4739758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u="sng" dirty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Chị gái Gioan</a:t>
              </a:r>
              <a:endParaRPr lang="en-US" sz="3600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5A607DC3-F8BC-4EA7-8D72-B62CDC84DEFC}"/>
              </a:ext>
            </a:extLst>
          </p:cNvPr>
          <p:cNvSpPr/>
          <p:nvPr/>
        </p:nvSpPr>
        <p:spPr>
          <a:xfrm>
            <a:off x="7944214" y="4856266"/>
            <a:ext cx="2992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iềm đạm, nhẹ nhàng, tế nhị</a:t>
            </a:r>
            <a:endParaRPr lang="en-US" sz="32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24AF5708-1C1D-4EA8-86B2-1E312F15990C}"/>
              </a:ext>
            </a:extLst>
          </p:cNvPr>
          <p:cNvSpPr/>
          <p:nvPr/>
        </p:nvSpPr>
        <p:spPr>
          <a:xfrm>
            <a:off x="4551812" y="4901317"/>
            <a:ext cx="2992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lo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lắng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l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ịch sự, thật thà</a:t>
            </a:r>
            <a:endParaRPr lang="en-US" sz="32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" descr="Pin on Dečji album">
            <a:extLst>
              <a:ext uri="{FF2B5EF4-FFF2-40B4-BE49-F238E27FC236}">
                <a16:creationId xmlns="" xmlns:a16="http://schemas.microsoft.com/office/drawing/2014/main" id="{3DD44D3F-B6F2-489A-A11E-915DA0095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05" b="89831" l="35942" r="56550">
                        <a14:foregroundMark x1="48403" y1="15537" x2="51757" y2="63842"/>
                        <a14:foregroundMark x1="51757" y1="63842" x2="51917" y2="64124"/>
                        <a14:foregroundMark x1="53674" y1="12429" x2="49361" y2="34746"/>
                        <a14:foregroundMark x1="45847" y1="20056" x2="48722" y2="25706"/>
                        <a14:foregroundMark x1="48722" y1="25706" x2="50000" y2="26271"/>
                        <a14:foregroundMark x1="38498" y1="26836" x2="39776" y2="31638"/>
                        <a14:foregroundMark x1="38498" y1="24859" x2="36901" y2="24011"/>
                        <a14:foregroundMark x1="36102" y1="25989" x2="38019" y2="23164"/>
                        <a14:foregroundMark x1="40096" y1="24859" x2="40096" y2="24859"/>
                        <a14:foregroundMark x1="56550" y1="42090" x2="56550" y2="42090"/>
                        <a14:foregroundMark x1="54952" y1="13842" x2="48243" y2="11017"/>
                        <a14:foregroundMark x1="54473" y1="30226" x2="54313" y2="23446"/>
                        <a14:backgroundMark x1="50958" y1="68644" x2="51278" y2="81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87" r="41939"/>
          <a:stretch/>
        </p:blipFill>
        <p:spPr bwMode="auto">
          <a:xfrm flipH="1">
            <a:off x="5044540" y="1070942"/>
            <a:ext cx="1663184" cy="351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="" xmlns:a16="http://schemas.microsoft.com/office/drawing/2014/main" id="{BD4C997B-7355-4AC5-B129-861EA9B36C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38556" y="1206664"/>
            <a:ext cx="3816968" cy="290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9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2" b="33611"/>
          <a:stretch>
            <a:fillRect/>
          </a:stretch>
        </p:blipFill>
        <p:spPr>
          <a:xfrm rot="21421997">
            <a:off x="372788" y="-25465"/>
            <a:ext cx="3390418" cy="114840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45342" y="679010"/>
            <a:ext cx="10439955" cy="54051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890" y="4823804"/>
            <a:ext cx="2520701" cy="252070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320" y="548738"/>
            <a:ext cx="3640271" cy="364027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2480" y="901180"/>
            <a:ext cx="989543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lễ Nô-en tới. Khách hàng ai cũng vui làm cho Pi-e càng đau lòng. Khi người khách cuối cùng bước ra, anh thở phào. Thế là qua được năm nay! Nhưng anh đã lầm.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Cửa lại mở, một thiếu nữ bước vào. Cô lấy trong túi xách ra chuỗi ngọc lam: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Chuỗi ngọc này có phải của tiệm ông không ạ?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Phải.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Thưa… Có phải ngọc thật không?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Không phải thứ ngọc quý nhất, nhưng là ngọc thật.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Ông có nhớ đã bán cho ai không?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Một cô bé tên là Gioan mua tặng chị của mình.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Giá bao nhiêu ạ?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Tôi không khi nào nói giá tiền của quà tặng.</a:t>
            </a:r>
          </a:p>
          <a:p>
            <a:pPr algn="just"/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Gioan chỉ có ít tiền tiêu vặt. Làm sao em mua nổi chuỗi ngọc này?</a:t>
            </a:r>
          </a:p>
          <a:p>
            <a:pPr algn="just"/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 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9"/>
          <p:cNvSpPr/>
          <p:nvPr/>
        </p:nvSpPr>
        <p:spPr>
          <a:xfrm>
            <a:off x="345342" y="679010"/>
            <a:ext cx="10439955" cy="54051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9543" y="905347"/>
            <a:ext cx="9116839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Pi-e gói lại chuỗi ngọc và đáp:</a:t>
            </a:r>
          </a:p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Em đã trả giá rất cao. Bằng toàn bộ số tiền em có.</a:t>
            </a:r>
          </a:p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Hai người đều im lặng. Tiếng chuông từ một giáo đường gần đó bắt đầu đổ.</a:t>
            </a:r>
          </a:p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Nhưng sao ông lại làm như vậy?</a:t>
            </a:r>
          </a:p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Pi-e vừa đưa chuỗi ngọc cho cô gái vừa nói:</a:t>
            </a:r>
          </a:p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Hôm nay là ngày Nô-en. Tôi không có ai để tặng quà. Cho phép tôi đưa cô về nhà và chúc cô một lễ 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Nô-en vui vẻ nhé!</a:t>
            </a:r>
          </a:p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 Trong tiếng chuông đổ hồi, Pi-e và thiếu nữ cùng nhau sánh bước qua một năm mới hi vọng tràn trề.</a:t>
            </a:r>
          </a:p>
          <a:p>
            <a:pPr algn="r"/>
            <a:r>
              <a:rPr lang="vi-V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PHUN-TƠN O-XLƠ</a:t>
            </a:r>
            <a:endParaRPr lang="vi-V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2" b="33611"/>
          <a:stretch>
            <a:fillRect/>
          </a:stretch>
        </p:blipFill>
        <p:spPr>
          <a:xfrm rot="21421997">
            <a:off x="257945" y="-39573"/>
            <a:ext cx="3454357" cy="1170063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890" y="4823804"/>
            <a:ext cx="2520701" cy="2520701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320" y="548738"/>
            <a:ext cx="3640271" cy="364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81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Callout 58"/>
          <p:cNvSpPr/>
          <p:nvPr/>
        </p:nvSpPr>
        <p:spPr>
          <a:xfrm>
            <a:off x="1998570" y="778048"/>
            <a:ext cx="6705600" cy="2895600"/>
          </a:xfrm>
          <a:prstGeom prst="wedgeEllipseCallout">
            <a:avLst>
              <a:gd name="adj1" fmla="val -31147"/>
              <a:gd name="adj2" fmla="val 6507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761" y="244699"/>
            <a:ext cx="4251324" cy="4251324"/>
          </a:xfrm>
          <a:prstGeom prst="rect">
            <a:avLst/>
          </a:prstGeom>
        </p:spPr>
      </p:pic>
      <p:pic>
        <p:nvPicPr>
          <p:cNvPr id="62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2" b="33611"/>
          <a:stretch>
            <a:fillRect/>
          </a:stretch>
        </p:blipFill>
        <p:spPr>
          <a:xfrm rot="21421997">
            <a:off x="3996521" y="-59423"/>
            <a:ext cx="3684648" cy="1248067"/>
          </a:xfrm>
          <a:prstGeom prst="rect">
            <a:avLst/>
          </a:prstGeom>
        </p:spPr>
      </p:pic>
      <p:pic>
        <p:nvPicPr>
          <p:cNvPr id="6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299" y="4575038"/>
            <a:ext cx="2520701" cy="2520701"/>
          </a:xfrm>
          <a:prstGeom prst="rect">
            <a:avLst/>
          </a:prstGeom>
        </p:spPr>
      </p:pic>
      <p:pic>
        <p:nvPicPr>
          <p:cNvPr id="64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355" y="3379633"/>
            <a:ext cx="4179660" cy="41796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615" y="1911219"/>
            <a:ext cx="2479033" cy="378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15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984" y="2681229"/>
            <a:ext cx="2479033" cy="3780053"/>
          </a:xfrm>
          <a:prstGeom prst="rect">
            <a:avLst/>
          </a:prstGeom>
        </p:spPr>
      </p:pic>
      <p:pic>
        <p:nvPicPr>
          <p:cNvPr id="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254" y="3949377"/>
            <a:ext cx="3609916" cy="3609916"/>
          </a:xfrm>
          <a:prstGeom prst="rect">
            <a:avLst/>
          </a:prstGeom>
        </p:spPr>
      </p:pic>
      <p:pic>
        <p:nvPicPr>
          <p:cNvPr id="4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02" y="5097941"/>
            <a:ext cx="1997798" cy="1997798"/>
          </a:xfrm>
          <a:prstGeom prst="rect">
            <a:avLst/>
          </a:prstGeom>
        </p:spPr>
      </p:pic>
      <p:sp>
        <p:nvSpPr>
          <p:cNvPr id="6" name="Rectangle 38"/>
          <p:cNvSpPr>
            <a:spLocks noChangeArrowheads="1"/>
          </p:cNvSpPr>
          <p:nvPr/>
        </p:nvSpPr>
        <p:spPr bwMode="auto">
          <a:xfrm>
            <a:off x="2305049" y="1892175"/>
            <a:ext cx="7487216" cy="23083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r>
              <a:rPr lang="en-US" sz="40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3200" dirty="0" smtClean="0">
                <a:latin typeface="+mj-lt"/>
              </a:rPr>
              <a:t> Bài này được </a:t>
            </a:r>
            <a:r>
              <a:rPr lang="vi-VN" sz="3200" dirty="0">
                <a:latin typeface="+mj-lt"/>
              </a:rPr>
              <a:t>chia thành 2 đoạn:</a:t>
            </a:r>
          </a:p>
          <a:p>
            <a:r>
              <a:rPr lang="vi-VN" sz="3200" dirty="0">
                <a:latin typeface="+mj-lt"/>
              </a:rPr>
              <a:t>Đoạn 1: Từ đầu đến </a:t>
            </a:r>
            <a:r>
              <a:rPr lang="vi-VN" sz="3200" i="1" dirty="0">
                <a:latin typeface="+mj-lt"/>
              </a:rPr>
              <a:t>người anh yêu quý</a:t>
            </a:r>
            <a:endParaRPr lang="vi-VN" sz="3200" dirty="0">
              <a:latin typeface="+mj-lt"/>
            </a:endParaRPr>
          </a:p>
          <a:p>
            <a:r>
              <a:rPr lang="vi-VN" sz="3200" dirty="0">
                <a:latin typeface="+mj-lt"/>
              </a:rPr>
              <a:t>Đoạn 2: Phần còn lại</a:t>
            </a:r>
          </a:p>
          <a:p>
            <a:pPr algn="just">
              <a:defRPr/>
            </a:pP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761" y="244699"/>
            <a:ext cx="4251324" cy="4251324"/>
          </a:xfrm>
          <a:prstGeom prst="rect">
            <a:avLst/>
          </a:prstGeom>
        </p:spPr>
      </p:pic>
      <p:pic>
        <p:nvPicPr>
          <p:cNvPr id="8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2" b="33611"/>
          <a:stretch>
            <a:fillRect/>
          </a:stretch>
        </p:blipFill>
        <p:spPr>
          <a:xfrm rot="21421997">
            <a:off x="372788" y="-25465"/>
            <a:ext cx="3390418" cy="114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4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728</TotalTime>
  <Words>717</Words>
  <Application>Microsoft Office PowerPoint</Application>
  <PresentationFormat>Custom</PresentationFormat>
  <Paragraphs>144</Paragraphs>
  <Slides>31</Slides>
  <Notes>10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Admin</cp:lastModifiedBy>
  <cp:revision>116</cp:revision>
  <dcterms:created xsi:type="dcterms:W3CDTF">2017-08-18T03:02:00Z</dcterms:created>
  <dcterms:modified xsi:type="dcterms:W3CDTF">2022-12-05T02:52:55Z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1033-11.2.0.10382</vt:lpwstr>
  </property>
  <property fmtid="{D5CDD505-2E9C-101B-9397-08002B2CF9AE}" pid="3" name="ICV">
    <vt:lpwstr>1C60E017DD394D649719F71DE56A56E4</vt:lpwstr>
  </property>
</Properties>
</file>