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29"/>
  </p:notesMasterIdLst>
  <p:sldIdLst>
    <p:sldId id="259" r:id="rId2"/>
    <p:sldId id="306" r:id="rId3"/>
    <p:sldId id="286" r:id="rId4"/>
    <p:sldId id="592" r:id="rId5"/>
    <p:sldId id="590" r:id="rId6"/>
    <p:sldId id="594" r:id="rId7"/>
    <p:sldId id="589" r:id="rId8"/>
    <p:sldId id="292" r:id="rId9"/>
    <p:sldId id="305" r:id="rId10"/>
    <p:sldId id="586" r:id="rId11"/>
    <p:sldId id="300" r:id="rId12"/>
    <p:sldId id="324" r:id="rId13"/>
    <p:sldId id="323" r:id="rId14"/>
    <p:sldId id="596" r:id="rId15"/>
    <p:sldId id="583" r:id="rId16"/>
    <p:sldId id="599" r:id="rId17"/>
    <p:sldId id="605" r:id="rId18"/>
    <p:sldId id="600" r:id="rId19"/>
    <p:sldId id="603" r:id="rId20"/>
    <p:sldId id="588" r:id="rId21"/>
    <p:sldId id="597" r:id="rId22"/>
    <p:sldId id="584" r:id="rId23"/>
    <p:sldId id="298" r:id="rId24"/>
    <p:sldId id="313" r:id="rId25"/>
    <p:sldId id="606" r:id="rId26"/>
    <p:sldId id="598" r:id="rId27"/>
    <p:sldId id="297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9B23F-C65E-4DE6-AEF5-4C0B162ECC17}" type="datetimeFigureOut">
              <a:rPr lang="vi-VN" smtClean="0"/>
              <a:t>03/12/2021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503AA-A6D5-47B6-82EE-49E1629641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18331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10289FDF-C4D5-4853-8D94-A230AFAC0B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0BE46A-5B3F-4930-9E11-8EC7E7E76FB2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9D51248A-430F-4001-A434-85FD888E31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AB4E77A4-FFD8-4886-9361-C9B84F01EE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442;p17:notes">
            <a:extLst>
              <a:ext uri="{FF2B5EF4-FFF2-40B4-BE49-F238E27FC236}">
                <a16:creationId xmlns:a16="http://schemas.microsoft.com/office/drawing/2014/main" id="{D3B7AC13-8D0A-45A1-8EDF-96310DDBB3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3300413"/>
            <a:ext cx="7315200" cy="2700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9939" name="Google Shape;443;p17:notes">
            <a:extLst>
              <a:ext uri="{FF2B5EF4-FFF2-40B4-BE49-F238E27FC236}">
                <a16:creationId xmlns:a16="http://schemas.microsoft.com/office/drawing/2014/main" id="{04905945-CF87-4B84-969C-BEAF8AE14749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514600" y="857250"/>
            <a:ext cx="4114800" cy="2314575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861095426 h 120000"/>
              <a:gd name="T6" fmla="*/ 0 w 120000"/>
              <a:gd name="T7" fmla="*/ 86109542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213846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0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57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61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918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03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9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67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7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50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35B8-B037-48FC-AD83-1F29FFD92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F9566-F9C5-40C4-9495-393E9B75C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6C1F0-7A9D-4AC4-BA3B-7DE94F233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6C0B-4B45-4346-9291-22C77FE4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21B91-E39F-4494-BE2F-F236FA66E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445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11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15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527859" y="292692"/>
            <a:ext cx="11358487" cy="6384375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/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/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5"/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5"/>
            </a:p>
          </p:txBody>
        </p:sp>
      </p:grpSp>
      <p:sp>
        <p:nvSpPr>
          <p:cNvPr id="355" name="Google Shape;355;p5"/>
          <p:cNvSpPr/>
          <p:nvPr/>
        </p:nvSpPr>
        <p:spPr>
          <a:xfrm>
            <a:off x="728423" y="1255917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56" name="Google Shape;356;p5"/>
          <p:cNvSpPr/>
          <p:nvPr/>
        </p:nvSpPr>
        <p:spPr>
          <a:xfrm>
            <a:off x="374700" y="1288785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57" name="Google Shape;357;p5"/>
          <p:cNvSpPr/>
          <p:nvPr/>
        </p:nvSpPr>
        <p:spPr>
          <a:xfrm>
            <a:off x="406276" y="139895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58" name="Google Shape;358;p5"/>
          <p:cNvSpPr/>
          <p:nvPr/>
        </p:nvSpPr>
        <p:spPr>
          <a:xfrm>
            <a:off x="807361" y="134304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59" name="Google Shape;359;p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0" name="Google Shape;360;p5"/>
          <p:cNvSpPr/>
          <p:nvPr/>
        </p:nvSpPr>
        <p:spPr>
          <a:xfrm>
            <a:off x="374700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1" name="Google Shape;361;p5"/>
          <p:cNvSpPr/>
          <p:nvPr/>
        </p:nvSpPr>
        <p:spPr>
          <a:xfrm>
            <a:off x="406276" y="187398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2" name="Google Shape;362;p5"/>
          <p:cNvSpPr/>
          <p:nvPr/>
        </p:nvSpPr>
        <p:spPr>
          <a:xfrm>
            <a:off x="807361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3" name="Google Shape;363;p5"/>
          <p:cNvSpPr/>
          <p:nvPr/>
        </p:nvSpPr>
        <p:spPr>
          <a:xfrm>
            <a:off x="376288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4" name="Google Shape;364;p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5" name="Google Shape;365;p5"/>
          <p:cNvSpPr/>
          <p:nvPr/>
        </p:nvSpPr>
        <p:spPr>
          <a:xfrm>
            <a:off x="374700" y="2240533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6" name="Google Shape;366;p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7" name="Google Shape;367;p5"/>
          <p:cNvSpPr/>
          <p:nvPr/>
        </p:nvSpPr>
        <p:spPr>
          <a:xfrm>
            <a:off x="807361" y="2294792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8" name="Google Shape;368;p5"/>
          <p:cNvSpPr/>
          <p:nvPr/>
        </p:nvSpPr>
        <p:spPr>
          <a:xfrm>
            <a:off x="376288" y="2255316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69" name="Google Shape;369;p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0" name="Google Shape;370;p5"/>
          <p:cNvSpPr/>
          <p:nvPr/>
        </p:nvSpPr>
        <p:spPr>
          <a:xfrm>
            <a:off x="374700" y="2717212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1" name="Google Shape;371;p5"/>
          <p:cNvSpPr/>
          <p:nvPr/>
        </p:nvSpPr>
        <p:spPr>
          <a:xfrm>
            <a:off x="406276" y="2825729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2" name="Google Shape;372;p5"/>
          <p:cNvSpPr/>
          <p:nvPr/>
        </p:nvSpPr>
        <p:spPr>
          <a:xfrm>
            <a:off x="807361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3" name="Google Shape;373;p5"/>
          <p:cNvSpPr/>
          <p:nvPr/>
        </p:nvSpPr>
        <p:spPr>
          <a:xfrm>
            <a:off x="376288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4" name="Google Shape;374;p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5" name="Google Shape;375;p5"/>
          <p:cNvSpPr/>
          <p:nvPr/>
        </p:nvSpPr>
        <p:spPr>
          <a:xfrm>
            <a:off x="374700" y="3192281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6" name="Google Shape;376;p5"/>
          <p:cNvSpPr/>
          <p:nvPr/>
        </p:nvSpPr>
        <p:spPr>
          <a:xfrm>
            <a:off x="406276" y="330075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7" name="Google Shape;377;p5"/>
          <p:cNvSpPr/>
          <p:nvPr/>
        </p:nvSpPr>
        <p:spPr>
          <a:xfrm>
            <a:off x="807361" y="3246496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8" name="Google Shape;378;p5"/>
          <p:cNvSpPr/>
          <p:nvPr/>
        </p:nvSpPr>
        <p:spPr>
          <a:xfrm>
            <a:off x="376288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79" name="Google Shape;379;p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0" name="Google Shape;380;p5"/>
          <p:cNvSpPr/>
          <p:nvPr/>
        </p:nvSpPr>
        <p:spPr>
          <a:xfrm>
            <a:off x="374700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1" name="Google Shape;381;p5"/>
          <p:cNvSpPr/>
          <p:nvPr/>
        </p:nvSpPr>
        <p:spPr>
          <a:xfrm>
            <a:off x="406276" y="377743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2" name="Google Shape;382;p5"/>
          <p:cNvSpPr/>
          <p:nvPr/>
        </p:nvSpPr>
        <p:spPr>
          <a:xfrm>
            <a:off x="807361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3" name="Google Shape;383;p5"/>
          <p:cNvSpPr/>
          <p:nvPr/>
        </p:nvSpPr>
        <p:spPr>
          <a:xfrm>
            <a:off x="376288" y="3682089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4" name="Google Shape;384;p5"/>
          <p:cNvSpPr/>
          <p:nvPr/>
        </p:nvSpPr>
        <p:spPr>
          <a:xfrm>
            <a:off x="728423" y="4111117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5" name="Google Shape;385;p5"/>
          <p:cNvSpPr/>
          <p:nvPr/>
        </p:nvSpPr>
        <p:spPr>
          <a:xfrm>
            <a:off x="374700" y="414398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6" name="Google Shape;386;p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7" name="Google Shape;387;p5"/>
          <p:cNvSpPr/>
          <p:nvPr/>
        </p:nvSpPr>
        <p:spPr>
          <a:xfrm>
            <a:off x="807361" y="4198244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8" name="Google Shape;388;p5"/>
          <p:cNvSpPr/>
          <p:nvPr/>
        </p:nvSpPr>
        <p:spPr>
          <a:xfrm>
            <a:off x="376288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89" name="Google Shape;389;p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0" name="Google Shape;390;p5"/>
          <p:cNvSpPr/>
          <p:nvPr/>
        </p:nvSpPr>
        <p:spPr>
          <a:xfrm>
            <a:off x="374700" y="4620664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1" name="Google Shape;391;p5"/>
          <p:cNvSpPr/>
          <p:nvPr/>
        </p:nvSpPr>
        <p:spPr>
          <a:xfrm>
            <a:off x="406276" y="4729181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2" name="Google Shape;392;p5"/>
          <p:cNvSpPr/>
          <p:nvPr/>
        </p:nvSpPr>
        <p:spPr>
          <a:xfrm>
            <a:off x="807361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3" name="Google Shape;393;p5"/>
          <p:cNvSpPr/>
          <p:nvPr/>
        </p:nvSpPr>
        <p:spPr>
          <a:xfrm>
            <a:off x="376288" y="463383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4" name="Google Shape;394;p5"/>
          <p:cNvSpPr/>
          <p:nvPr/>
        </p:nvSpPr>
        <p:spPr>
          <a:xfrm>
            <a:off x="728423" y="5061212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5" name="Google Shape;395;p5"/>
          <p:cNvSpPr/>
          <p:nvPr/>
        </p:nvSpPr>
        <p:spPr>
          <a:xfrm>
            <a:off x="374700" y="5095733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6" name="Google Shape;396;p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7" name="Google Shape;397;p5"/>
          <p:cNvSpPr/>
          <p:nvPr/>
        </p:nvSpPr>
        <p:spPr>
          <a:xfrm>
            <a:off x="807361" y="5149992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8" name="Google Shape;398;p5"/>
          <p:cNvSpPr/>
          <p:nvPr/>
        </p:nvSpPr>
        <p:spPr>
          <a:xfrm>
            <a:off x="376288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399" name="Google Shape;399;p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400" name="Google Shape;400;p5"/>
          <p:cNvSpPr/>
          <p:nvPr/>
        </p:nvSpPr>
        <p:spPr>
          <a:xfrm>
            <a:off x="374700" y="5570759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401" name="Google Shape;401;p5"/>
          <p:cNvSpPr/>
          <p:nvPr/>
        </p:nvSpPr>
        <p:spPr>
          <a:xfrm>
            <a:off x="406276" y="5680885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402" name="Google Shape;402;p5"/>
          <p:cNvSpPr/>
          <p:nvPr/>
        </p:nvSpPr>
        <p:spPr>
          <a:xfrm>
            <a:off x="807361" y="562501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403" name="Google Shape;403;p5"/>
          <p:cNvSpPr/>
          <p:nvPr/>
        </p:nvSpPr>
        <p:spPr>
          <a:xfrm>
            <a:off x="376288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  <p:sp>
        <p:nvSpPr>
          <p:cNvPr id="404" name="Google Shape;404;p5"/>
          <p:cNvSpPr/>
          <p:nvPr/>
        </p:nvSpPr>
        <p:spPr>
          <a:xfrm>
            <a:off x="376288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5"/>
          </a:p>
        </p:txBody>
      </p:sp>
    </p:spTree>
    <p:extLst>
      <p:ext uri="{BB962C8B-B14F-4D97-AF65-F5344CB8AC3E}">
        <p14:creationId xmlns:p14="http://schemas.microsoft.com/office/powerpoint/2010/main" val="2626855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4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44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4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8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74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7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92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37F08BF-9807-44D7-89B1-93358C7E5357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14830BE-7394-47E4-A9B6-52C827356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6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0" i="0" u="none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file:///C:\Users\DELL\Downloads\HatGaoLangTa-QuynhNhu_3ksjv.mp3" TargetMode="Externa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audio" Target="../media/audio1.wav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6" Type="http://schemas.openxmlformats.org/officeDocument/2006/relationships/image" Target="../media/image25.jpe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7.pn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E90B8-E5CF-4137-875C-3ADFDCE9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E7ACB3E8-7FAB-4735-9657-1F8DCC4F4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9" name="Shape 117">
            <a:extLst>
              <a:ext uri="{FF2B5EF4-FFF2-40B4-BE49-F238E27FC236}">
                <a16:creationId xmlns:a16="http://schemas.microsoft.com/office/drawing/2014/main" id="{A291329F-8678-4075-8CDD-486EEEDEBF54}"/>
              </a:ext>
            </a:extLst>
          </p:cNvPr>
          <p:cNvSpPr txBox="1">
            <a:spLocks/>
          </p:cNvSpPr>
          <p:nvPr/>
        </p:nvSpPr>
        <p:spPr bwMode="auto">
          <a:xfrm>
            <a:off x="1551708" y="1207012"/>
            <a:ext cx="9812019" cy="325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vi-VN" altLang="vi-V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</a:rPr>
              <a:t>BÀI GIẢNG TRỰC TUYẾN </a:t>
            </a:r>
            <a:r>
              <a:rPr lang="vi-VN" altLang="vi-VN" sz="5400" b="1" dirty="0">
                <a:solidFill>
                  <a:srgbClr val="9900FF"/>
                </a:solidFill>
                <a:latin typeface="Times New Roman" panose="02020603050405020304" pitchFamily="18" charset="0"/>
              </a:rPr>
              <a:t/>
            </a:r>
            <a:br>
              <a:rPr lang="vi-VN" altLang="vi-VN" sz="5400" b="1" dirty="0">
                <a:solidFill>
                  <a:srgbClr val="9900FF"/>
                </a:solidFill>
                <a:latin typeface="Times New Roman" panose="02020603050405020304" pitchFamily="18" charset="0"/>
              </a:rPr>
            </a:br>
            <a:r>
              <a:rPr lang="vi-VN" altLang="vi-VN" sz="5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MÔN TẬP ĐỌC </a:t>
            </a:r>
            <a:r>
              <a:rPr lang="vi-VN" altLang="vi-VN" sz="5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-</a:t>
            </a:r>
            <a:r>
              <a:rPr lang="vi-VN" altLang="vi-VN" sz="5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altLang="vi-VN" sz="5400" b="1" dirty="0">
                <a:solidFill>
                  <a:srgbClr val="9900FF"/>
                </a:solidFill>
                <a:latin typeface="Times New Roman" panose="02020603050405020304" pitchFamily="18" charset="0"/>
              </a:rPr>
              <a:t>LỚP 5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vi-VN" sz="4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</a:rPr>
              <a:t>Tuần 14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vi-VN" sz="5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Bài : Hạt gạo làng ta  </a:t>
            </a:r>
            <a:endParaRPr lang="vi-VN" altLang="vi-VN" sz="40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12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10"/>
    </mc:Choice>
    <mc:Fallback xmlns="">
      <p:transition spd="slow" advTm="1811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71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3" descr="Song kinh thay">
            <a:extLst>
              <a:ext uri="{FF2B5EF4-FFF2-40B4-BE49-F238E27FC236}">
                <a16:creationId xmlns:a16="http://schemas.microsoft.com/office/drawing/2014/main" id="{517E6B40-C58A-454B-9676-B87F4C6C1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30C73E0E-1439-4126-878A-6631063F4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18" y="5532722"/>
            <a:ext cx="11268364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553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34E63A98-FCDB-49DE-A22B-A4455B06E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61913"/>
            <a:ext cx="9144000" cy="691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31307B-38A7-4B15-B5EF-C7F5C8E3E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913"/>
            <a:ext cx="12192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356A05-5CB1-4EC5-943B-C20A69EE6A20}"/>
              </a:ext>
            </a:extLst>
          </p:cNvPr>
          <p:cNvSpPr/>
          <p:nvPr/>
        </p:nvSpPr>
        <p:spPr>
          <a:xfrm>
            <a:off x="2898652" y="5715000"/>
            <a:ext cx="6520055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en-US" sz="5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HÀO GIAO THÔNG</a:t>
            </a:r>
          </a:p>
        </p:txBody>
      </p:sp>
      <p:sp>
        <p:nvSpPr>
          <p:cNvPr id="12293" name="Sun 7">
            <a:hlinkClick r:id="rId4" action="ppaction://hlinksldjump"/>
            <a:extLst>
              <a:ext uri="{FF2B5EF4-FFF2-40B4-BE49-F238E27FC236}">
                <a16:creationId xmlns:a16="http://schemas.microsoft.com/office/drawing/2014/main" id="{98AAC5A7-5289-4587-8D8F-A209F1EFE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867400"/>
            <a:ext cx="1143000" cy="9906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14"/>
    </mc:Choice>
    <mc:Fallback xmlns="">
      <p:transition spd="slow" advTm="11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>
            <a:extLst>
              <a:ext uri="{FF2B5EF4-FFF2-40B4-BE49-F238E27FC236}">
                <a16:creationId xmlns:a16="http://schemas.microsoft.com/office/drawing/2014/main" id="{920B2463-F6E6-44E4-88B6-12F3A0611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16625"/>
            <a:ext cx="121920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Gầu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dây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vi-VN" dirty="0">
                <a:solidFill>
                  <a:srgbClr val="002060"/>
                </a:solidFill>
              </a:rPr>
              <a:t>Gầu tát nước buộc bốn dây, hai người kéo.</a:t>
            </a:r>
            <a:endParaRPr lang="en-US" altLang="en-US" dirty="0">
              <a:solidFill>
                <a:srgbClr val="00206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7830" name="Picture 6" descr="Kết quả hình ảnh cho gầu sòng tát nước">
            <a:extLst>
              <a:ext uri="{FF2B5EF4-FFF2-40B4-BE49-F238E27FC236}">
                <a16:creationId xmlns:a16="http://schemas.microsoft.com/office/drawing/2014/main" id="{812DB2E0-56F8-4C3A-B275-1FBBFB801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12115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Picture 8" descr="Lua140706">
            <a:extLst>
              <a:ext uri="{FF2B5EF4-FFF2-40B4-BE49-F238E27FC236}">
                <a16:creationId xmlns:a16="http://schemas.microsoft.com/office/drawing/2014/main" id="{C21389CB-67D0-4AE0-AFC7-0867CF433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2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42"/>
    </mc:Choice>
    <mc:Fallback xmlns="">
      <p:transition spd="slow" advTm="18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>
            <a:extLst>
              <a:ext uri="{FF2B5EF4-FFF2-40B4-BE49-F238E27FC236}">
                <a16:creationId xmlns:a16="http://schemas.microsoft.com/office/drawing/2014/main" id="{3FABA095-77F6-48C6-9748-5F13E2561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88628"/>
            <a:ext cx="12141199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000099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sòng</a:t>
            </a:r>
            <a:r>
              <a:rPr lang="vi-V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gàu có cán dài, treo vào một cái gạc ba chân, một người tát</a:t>
            </a:r>
            <a:endParaRPr lang="en-US" alt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6808" name="Picture 8" descr="Kết quả hình ảnh cho gầu sòng tát nước">
            <a:extLst>
              <a:ext uri="{FF2B5EF4-FFF2-40B4-BE49-F238E27FC236}">
                <a16:creationId xmlns:a16="http://schemas.microsoft.com/office/drawing/2014/main" id="{666D4B95-7B0B-4757-9C02-44BC923D4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63400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0" name="Picture 10" descr="Hình ảnh có liên quan">
            <a:extLst>
              <a:ext uri="{FF2B5EF4-FFF2-40B4-BE49-F238E27FC236}">
                <a16:creationId xmlns:a16="http://schemas.microsoft.com/office/drawing/2014/main" id="{D0749D45-38E8-4DE1-9C41-4DB896E98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-12700"/>
            <a:ext cx="12166600" cy="600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75"/>
    </mc:Choice>
    <mc:Fallback xmlns="">
      <p:transition spd="slow" advTm="26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Box 5">
            <a:extLst>
              <a:ext uri="{FF2B5EF4-FFF2-40B4-BE49-F238E27FC236}">
                <a16:creationId xmlns:a16="http://schemas.microsoft.com/office/drawing/2014/main" id="{662941CD-910A-414C-9182-62218AFD1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5577177"/>
            <a:ext cx="11342255" cy="954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Trành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,..):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nứa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,….</a:t>
            </a:r>
            <a:endParaRPr lang="en-US" altLang="en-US" sz="2800" b="1" u="sng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9A2E4DD-808C-4C55-B4AD-59E2A5121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0"/>
            <a:ext cx="5943600" cy="54864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73D75F-15B2-4636-AEDA-BD49AB71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943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05"/>
    </mc:Choice>
    <mc:Fallback xmlns="">
      <p:transition spd="slow" advTm="2820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358967" y="2862471"/>
            <a:ext cx="9682844" cy="2092360"/>
          </a:xfrm>
          <a:prstGeom prst="rect">
            <a:avLst/>
          </a:prstGeom>
          <a:noFill/>
        </p:spPr>
        <p:txBody>
          <a:bodyPr wrap="square" lIns="68569" tIns="34286" rIns="68569" bIns="34286" rtlCol="0">
            <a:spAutoFit/>
          </a:bodyPr>
          <a:lstStyle/>
          <a:p>
            <a:pPr algn="ctr" defTabSz="6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100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100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lang="en-US" sz="100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100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100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100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0494">
        <p14:warp dir="in"/>
      </p:transition>
    </mc:Choice>
    <mc:Fallback xmlns="">
      <p:transition spd="slow" advTm="104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699491" y="902930"/>
            <a:ext cx="907010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44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1.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Trong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bài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thơ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Hạt</a:t>
            </a:r>
            <a:r>
              <a:rPr lang="en-US" alt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gạo</a:t>
            </a:r>
            <a:r>
              <a:rPr lang="en-US" alt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làng</a:t>
            </a:r>
            <a:r>
              <a:rPr lang="en-US" alt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ta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hạt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gạo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được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làm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nên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từ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những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gì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EFB3B49B-8AA5-422F-B567-9A5B96C26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763" y="2400353"/>
            <a:ext cx="9855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Vị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phù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sa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hương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sen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thơm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hát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.</a:t>
            </a:r>
            <a:endParaRPr lang="en-US" altLang="en-US" sz="36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Text Box 18">
            <a:extLst>
              <a:ext uri="{FF2B5EF4-FFF2-40B4-BE49-F238E27FC236}">
                <a16:creationId xmlns:a16="http://schemas.microsoft.com/office/drawing/2014/main" id="{DEB80336-84AD-474A-8560-088CF768A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763" y="3272708"/>
            <a:ext cx="3657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Bão</a:t>
            </a:r>
            <a:r>
              <a:rPr lang="en-US" altLang="en-US" sz="4800" dirty="0">
                <a:solidFill>
                  <a:srgbClr val="7030A0"/>
                </a:solidFill>
                <a:latin typeface="Times New Roman" panose="02020603050405020304" pitchFamily="18" charset="0"/>
              </a:rPr>
              <a:t> , </a:t>
            </a:r>
            <a:r>
              <a:rPr lang="en-US" altLang="en-US" sz="4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mưa</a:t>
            </a:r>
            <a:endParaRPr lang="en-US" altLang="en-US" sz="36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50FE6BC1-3D14-4156-83C5-FC3BCD5B7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9051" y="3272707"/>
            <a:ext cx="3657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</a:rPr>
              <a:t> , </a:t>
            </a:r>
            <a:r>
              <a:rPr lang="en-US" altLang="en-US" sz="4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giọt</a:t>
            </a:r>
            <a:r>
              <a:rPr lang="en-US" altLang="en-US" sz="48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mồ</a:t>
            </a:r>
            <a:r>
              <a:rPr lang="en-US" altLang="en-US" sz="48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hôi</a:t>
            </a:r>
            <a:r>
              <a:rPr lang="en-US" altLang="en-US" sz="4800" dirty="0">
                <a:solidFill>
                  <a:srgbClr val="7030A0"/>
                </a:solidFill>
                <a:latin typeface="Times New Roman" panose="02020603050405020304" pitchFamily="18" charset="0"/>
              </a:rPr>
              <a:t>.</a:t>
            </a:r>
            <a:endParaRPr lang="en-US" altLang="en-US" sz="36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654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44"/>
    </mc:Choice>
    <mc:Fallback xmlns="">
      <p:transition spd="slow" advTm="25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699491" y="902930"/>
            <a:ext cx="907010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44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2.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Những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hình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ảnh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nào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nói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lên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nỗi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vất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vả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của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người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nông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dân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?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EFB3B49B-8AA5-422F-B567-9A5B96C26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2113" y="2413716"/>
            <a:ext cx="8770059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Giọt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mồ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hôi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sa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trưa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tháng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sáu</a:t>
            </a:r>
            <a:endParaRPr lang="en-US" altLang="en-US" sz="4400" dirty="0">
              <a:solidFill>
                <a:srgbClr val="7030A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ai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nấu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Chết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cả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cá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cờ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Cua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ngoi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bờ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cấy</a:t>
            </a:r>
            <a:endParaRPr lang="en-US" altLang="en-US" sz="36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779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94"/>
    </mc:Choice>
    <mc:Fallback xmlns="">
      <p:transition spd="slow" advTm="50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089C38A-B76F-4C18-A587-59B6BF0DE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093" y="951346"/>
            <a:ext cx="8659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A2CD884F-DEAB-4C61-953E-0C14033C2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037" y="2103582"/>
            <a:ext cx="9144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  <a:p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483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35"/>
    </mc:Choice>
    <mc:Fallback xmlns="">
      <p:transition spd="slow" advTm="46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699491" y="902930"/>
            <a:ext cx="907010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 b="1" dirty="0"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3.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Tuổi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nhỏ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đã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góp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công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sức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như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thế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nào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làm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ra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hạt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Times New Roman" pitchFamily="18" charset="0"/>
              </a:rPr>
              <a:t>gạo</a:t>
            </a:r>
            <a:r>
              <a:rPr lang="en-US" altLang="en-US" sz="4400" dirty="0">
                <a:solidFill>
                  <a:srgbClr val="002060"/>
                </a:solidFill>
                <a:latin typeface="Times New Roman" pitchFamily="18" charset="0"/>
              </a:rPr>
              <a:t> ? </a:t>
            </a: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0FB9F71C-56C8-4BC3-A5F5-0FB22C3F6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6363" y="2668141"/>
            <a:ext cx="39996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19" name="Text Box 18">
            <a:extLst>
              <a:ext uri="{FF2B5EF4-FFF2-40B4-BE49-F238E27FC236}">
                <a16:creationId xmlns:a16="http://schemas.microsoft.com/office/drawing/2014/main" id="{31A24033-FBB1-4CFF-9D33-CCC43F837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000" y="2657645"/>
            <a:ext cx="3773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chống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hạn</a:t>
            </a:r>
            <a:endParaRPr lang="en-US" altLang="en-US" sz="44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74B5002F-31DA-4625-9A58-7829A3605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000" y="3608761"/>
            <a:ext cx="252181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bắt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sâu</a:t>
            </a:r>
            <a:endParaRPr lang="en-US" altLang="en-US" sz="44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18">
            <a:extLst>
              <a:ext uri="{FF2B5EF4-FFF2-40B4-BE49-F238E27FC236}">
                <a16:creationId xmlns:a16="http://schemas.microsoft.com/office/drawing/2014/main" id="{65BCCAC0-A3D4-452F-A8A6-A4F924758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000" y="4683707"/>
            <a:ext cx="3773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gánh</a:t>
            </a:r>
            <a:r>
              <a:rPr lang="en-US" altLang="en-US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phân</a:t>
            </a:r>
            <a:endParaRPr lang="en-US" altLang="en-US" sz="44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527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754"/>
    </mc:Choice>
    <mc:Fallback xmlns="">
      <p:transition spd="slow" advTm="50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FAE793EE-3401-4EE6-92D3-345EF8C45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82A01DD7-9B4D-4070-A3DD-04F4B3559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48307"/>
            <a:ext cx="2249334" cy="64633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Below"/>
            <a:lightRig rig="threePt" dir="t"/>
          </a:scene3d>
          <a:sp3d extrusionH="76200" contourW="12700">
            <a:bevelT prst="convex"/>
            <a:bevelB prst="convex"/>
            <a:extrusionClr>
              <a:schemeClr val="tx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0" hangingPunct="0">
              <a:defRPr/>
            </a:pP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MỚI: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4A9F1-E265-4C49-8AA0-B50DBBABDA28}"/>
              </a:ext>
            </a:extLst>
          </p:cNvPr>
          <p:cNvSpPr/>
          <p:nvPr/>
        </p:nvSpPr>
        <p:spPr>
          <a:xfrm>
            <a:off x="1524000" y="3219272"/>
            <a:ext cx="9144000" cy="1200329"/>
          </a:xfrm>
          <a:prstGeom prst="rect">
            <a:avLst/>
          </a:prstGeom>
          <a:noFill/>
          <a:scene3d>
            <a:camera prst="isometricOffAxis2Left"/>
            <a:lightRig rig="brightRoom" dir="t"/>
          </a:scene3d>
          <a:sp3d>
            <a:bevelT w="139700" prst="cross"/>
            <a:bevelB w="152400" h="50800" prst="softRound"/>
          </a:sp3d>
        </p:spPr>
        <p:txBody>
          <a:bodyPr>
            <a:spAutoFit/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en-US" sz="7200" b="1" cap="all" dirty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HẠT GẠO LÀNG TA</a:t>
            </a:r>
          </a:p>
        </p:txBody>
      </p:sp>
      <p:sp>
        <p:nvSpPr>
          <p:cNvPr id="7174" name="TextBox 5">
            <a:extLst>
              <a:ext uri="{FF2B5EF4-FFF2-40B4-BE49-F238E27FC236}">
                <a16:creationId xmlns:a16="http://schemas.microsoft.com/office/drawing/2014/main" id="{CC513090-887A-4B6B-8494-2978181F4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6" y="4913314"/>
            <a:ext cx="33746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</a:t>
            </a:r>
          </a:p>
        </p:txBody>
      </p:sp>
      <p:pic>
        <p:nvPicPr>
          <p:cNvPr id="3" name="HatGaoLangTa-QuynhNhu_3ksjv.mp3">
            <a:hlinkClick r:id="" action="ppaction://media"/>
            <a:extLst>
              <a:ext uri="{FF2B5EF4-FFF2-40B4-BE49-F238E27FC236}">
                <a16:creationId xmlns:a16="http://schemas.microsoft.com/office/drawing/2014/main" id="{98E11907-CAFC-45E8-8484-8767CFBC7CAC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8674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1841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568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1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0">
            <a:extLst>
              <a:ext uri="{FF2B5EF4-FFF2-40B4-BE49-F238E27FC236}">
                <a16:creationId xmlns:a16="http://schemas.microsoft.com/office/drawing/2014/main" id="{8DD3CF45-BD02-474D-A6E2-B54AFF723B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80" y="-4206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18">
            <a:extLst>
              <a:ext uri="{FF2B5EF4-FFF2-40B4-BE49-F238E27FC236}">
                <a16:creationId xmlns:a16="http://schemas.microsoft.com/office/drawing/2014/main" id="{BFD42902-178A-465D-8608-CB9B81815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72" y="480677"/>
            <a:ext cx="105225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altLang="en-US" sz="36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	 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Vì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sao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tác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giả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gọi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hạt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gạo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70C0"/>
                </a:solidFill>
                <a:latin typeface="Times New Roman" pitchFamily="18" charset="0"/>
              </a:rPr>
              <a:t>là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</a:rPr>
              <a:t>“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itchFamily="18" charset="0"/>
              </a:rPr>
              <a:t>hạt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4400" b="1" i="1" dirty="0" err="1">
                <a:solidFill>
                  <a:srgbClr val="FF0000"/>
                </a:solidFill>
                <a:latin typeface="Times New Roman" pitchFamily="18" charset="0"/>
              </a:rPr>
              <a:t>vàng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</a:rPr>
              <a:t>” </a:t>
            </a:r>
            <a:r>
              <a:rPr lang="en-US" altLang="en-US" sz="4400" b="1" dirty="0">
                <a:solidFill>
                  <a:srgbClr val="0070C0"/>
                </a:solidFill>
                <a:latin typeface="Times New Roman" pitchFamily="18" charset="0"/>
              </a:rPr>
              <a:t>?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AFF65F7-6136-46F9-9DAA-D63397886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872" y="4017015"/>
            <a:ext cx="794327" cy="82284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2B2078A5-0E13-4440-BC3B-2FC294A03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3236" y="1475435"/>
            <a:ext cx="8382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A.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rất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quý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thấm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đượm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bao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lao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676B6DB-A521-4FA5-AF3E-13840F3C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4763" y="4017015"/>
            <a:ext cx="2784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C. 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Cả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2 ý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" name="Sun 8">
            <a:extLst>
              <a:ext uri="{FF2B5EF4-FFF2-40B4-BE49-F238E27FC236}">
                <a16:creationId xmlns:a16="http://schemas.microsoft.com/office/drawing/2014/main" id="{EC3A8623-1057-4E1A-8BE5-4443BD27886F}"/>
              </a:ext>
            </a:extLst>
          </p:cNvPr>
          <p:cNvSpPr/>
          <p:nvPr/>
        </p:nvSpPr>
        <p:spPr bwMode="auto">
          <a:xfrm>
            <a:off x="6553200" y="4943476"/>
            <a:ext cx="1905000" cy="1609725"/>
          </a:xfrm>
          <a:prstGeom prst="sun">
            <a:avLst/>
          </a:prstGeom>
          <a:blipFill>
            <a:blip r:embed="rId7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0" hangingPunct="0"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D5D010-634E-4DAA-BE62-4F7877518419}"/>
              </a:ext>
            </a:extLst>
          </p:cNvPr>
          <p:cNvSpPr txBox="1"/>
          <p:nvPr/>
        </p:nvSpPr>
        <p:spPr>
          <a:xfrm>
            <a:off x="7239001" y="5257801"/>
            <a:ext cx="5302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A2A367-FD3F-48C8-84DC-61E651452544}"/>
              </a:ext>
            </a:extLst>
          </p:cNvPr>
          <p:cNvSpPr txBox="1"/>
          <p:nvPr/>
        </p:nvSpPr>
        <p:spPr>
          <a:xfrm>
            <a:off x="7242176" y="5257801"/>
            <a:ext cx="5302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3BA16E-0AC6-449B-A6C1-0A5F2F173E52}"/>
              </a:ext>
            </a:extLst>
          </p:cNvPr>
          <p:cNvSpPr txBox="1"/>
          <p:nvPr/>
        </p:nvSpPr>
        <p:spPr>
          <a:xfrm>
            <a:off x="7239001" y="5248276"/>
            <a:ext cx="5302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323D3C-DE40-4502-8EB7-D63704C62AFE}"/>
              </a:ext>
            </a:extLst>
          </p:cNvPr>
          <p:cNvSpPr txBox="1"/>
          <p:nvPr/>
        </p:nvSpPr>
        <p:spPr>
          <a:xfrm>
            <a:off x="7239001" y="5248276"/>
            <a:ext cx="5302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8858CD-A543-4A5F-B563-3CC73275B257}"/>
              </a:ext>
            </a:extLst>
          </p:cNvPr>
          <p:cNvSpPr txBox="1"/>
          <p:nvPr/>
        </p:nvSpPr>
        <p:spPr>
          <a:xfrm>
            <a:off x="7239001" y="5248276"/>
            <a:ext cx="5302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Explosion 1 15">
            <a:extLst>
              <a:ext uri="{FF2B5EF4-FFF2-40B4-BE49-F238E27FC236}">
                <a16:creationId xmlns:a16="http://schemas.microsoft.com/office/drawing/2014/main" id="{281AD359-45A3-4575-B7D3-5395E3113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560888"/>
            <a:ext cx="3352800" cy="2297112"/>
          </a:xfrm>
          <a:prstGeom prst="irregularSeal1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4493C5-228F-4034-9D61-355F09287E5C}"/>
              </a:ext>
            </a:extLst>
          </p:cNvPr>
          <p:cNvSpPr txBox="1"/>
          <p:nvPr/>
        </p:nvSpPr>
        <p:spPr>
          <a:xfrm>
            <a:off x="6705600" y="5359400"/>
            <a:ext cx="194468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56BD43-1465-440F-BD93-C0DBF6FF9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3236" y="2713785"/>
            <a:ext cx="86106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B.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rất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quý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góp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thắng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chống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giặc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Mỹ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xâm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lược</a:t>
            </a:r>
            <a:r>
              <a:rPr lang="en-US" altLang="en-US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21" name="Picture 9" descr="Picture1">
            <a:extLst>
              <a:ext uri="{FF2B5EF4-FFF2-40B4-BE49-F238E27FC236}">
                <a16:creationId xmlns:a16="http://schemas.microsoft.com/office/drawing/2014/main" id="{76EDAF0B-D333-4FCC-8C2C-380CB602A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50326" y="-58737"/>
            <a:ext cx="200818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9" descr="Picture1">
            <a:extLst>
              <a:ext uri="{FF2B5EF4-FFF2-40B4-BE49-F238E27FC236}">
                <a16:creationId xmlns:a16="http://schemas.microsoft.com/office/drawing/2014/main" id="{51CB1BD3-5AD0-43B5-81C7-7BE506BA5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6" y="-146841"/>
            <a:ext cx="1491320" cy="164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7753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3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23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29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20" grpId="0" animBg="1"/>
      <p:bldP spid="10" grpId="0"/>
      <p:bldP spid="24" grpId="0"/>
      <p:bldP spid="24" grpId="1"/>
      <p:bldP spid="15" grpId="0"/>
      <p:bldP spid="15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16" grpId="0" animBg="1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Box 7"/>
          <p:cNvSpPr txBox="1">
            <a:spLocks noChangeArrowheads="1"/>
          </p:cNvSpPr>
          <p:nvPr/>
        </p:nvSpPr>
        <p:spPr bwMode="auto">
          <a:xfrm>
            <a:off x="4321040" y="569024"/>
            <a:ext cx="411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6000" b="1" dirty="0" err="1">
                <a:solidFill>
                  <a:srgbClr val="FF3300"/>
                </a:solidFill>
                <a:latin typeface="Times New Roman" pitchFamily="18" charset="0"/>
              </a:rPr>
              <a:t>Nội</a:t>
            </a:r>
            <a:r>
              <a:rPr lang="en-US" sz="6000" b="1" dirty="0">
                <a:solidFill>
                  <a:srgbClr val="FF3300"/>
                </a:solidFill>
                <a:latin typeface="Times New Roman" pitchFamily="18" charset="0"/>
              </a:rPr>
              <a:t> dung </a:t>
            </a: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711B3CBF-53CA-485E-85A7-98028E5EB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1776628"/>
            <a:ext cx="11176000" cy="3477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mồ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hôi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cha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thiếu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nhi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tấm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lòng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hậu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góp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thắng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tiền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tuyến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thời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kì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kháng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chống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Mĩ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cứu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solidFill>
                  <a:srgbClr val="001848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4400" dirty="0">
                <a:solidFill>
                  <a:srgbClr val="001848"/>
                </a:solidFill>
                <a:latin typeface="Times New Roman" panose="02020603050405020304" pitchFamily="18" charset="0"/>
              </a:rPr>
              <a:t> .</a:t>
            </a:r>
          </a:p>
        </p:txBody>
      </p:sp>
      <p:pic>
        <p:nvPicPr>
          <p:cNvPr id="8" name="Picture 9" descr="Picture1">
            <a:extLst>
              <a:ext uri="{FF2B5EF4-FFF2-40B4-BE49-F238E27FC236}">
                <a16:creationId xmlns:a16="http://schemas.microsoft.com/office/drawing/2014/main" id="{9177C230-F236-4EF8-9CA7-C74DFBF19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6" y="187759"/>
            <a:ext cx="1491320" cy="164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Picture1">
            <a:extLst>
              <a:ext uri="{FF2B5EF4-FFF2-40B4-BE49-F238E27FC236}">
                <a16:creationId xmlns:a16="http://schemas.microsoft.com/office/drawing/2014/main" id="{443D59DF-06CC-4208-A0E3-82E5DA427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461366" y="4865471"/>
            <a:ext cx="1639062" cy="180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939071"/>
      </p:ext>
    </p:extLst>
  </p:cSld>
  <p:clrMapOvr>
    <a:masterClrMapping/>
  </p:clrMapOvr>
  <p:transition spd="slow" advTm="962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254578" y="3117385"/>
            <a:ext cx="9682844" cy="1525922"/>
          </a:xfrm>
          <a:prstGeom prst="rect">
            <a:avLst/>
          </a:prstGeom>
          <a:noFill/>
        </p:spPr>
        <p:txBody>
          <a:bodyPr wrap="square" lIns="68569" tIns="34286" rIns="68569" bIns="34286" rtlCol="0">
            <a:spAutoFit/>
          </a:bodyPr>
          <a:lstStyle/>
          <a:p>
            <a:pPr algn="ctr" defTabSz="6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2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72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72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72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72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72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E539B35-54F7-4F6E-B40C-FAE43F696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8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1201">
        <p14:warp dir="in"/>
      </p:transition>
    </mc:Choice>
    <mc:Fallback xmlns="">
      <p:transition spd="slow" advTm="112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>
            <a:extLst>
              <a:ext uri="{FF2B5EF4-FFF2-40B4-BE49-F238E27FC236}">
                <a16:creationId xmlns:a16="http://schemas.microsoft.com/office/drawing/2014/main" id="{0B88FBBA-C84C-49EA-A452-D63657083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255" y="0"/>
            <a:ext cx="123582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8">
            <a:extLst>
              <a:ext uri="{FF2B5EF4-FFF2-40B4-BE49-F238E27FC236}">
                <a16:creationId xmlns:a16="http://schemas.microsoft.com/office/drawing/2014/main" id="{64D8B93C-CDEE-43E8-BE8A-48DCA0302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1310" y="720566"/>
            <a:ext cx="4368800" cy="541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ta</a:t>
            </a: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bão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tháng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bảy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mưa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tháng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ba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Giọt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mồ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hôi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sa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trưa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tháng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sáu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ai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nấu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Chết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cả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cá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cờ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Cua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752A38-F8C4-4DB6-AC0F-D90B7B266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641" y="4879108"/>
            <a:ext cx="3172111" cy="121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ngoi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bờ</a:t>
            </a:r>
            <a:endParaRPr lang="en-US" altLang="en-US" sz="34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cấy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341" name="Curved Right Arrow 1">
            <a:extLst>
              <a:ext uri="{FF2B5EF4-FFF2-40B4-BE49-F238E27FC236}">
                <a16:creationId xmlns:a16="http://schemas.microsoft.com/office/drawing/2014/main" id="{5800CE69-B4AF-4488-8923-7F09D93D3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7654" y="2750775"/>
            <a:ext cx="766618" cy="957623"/>
          </a:xfrm>
          <a:prstGeom prst="curvedRightArrow">
            <a:avLst>
              <a:gd name="adj1" fmla="val 25003"/>
              <a:gd name="adj2" fmla="val 72396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400"/>
          </a:p>
        </p:txBody>
      </p:sp>
      <p:sp>
        <p:nvSpPr>
          <p:cNvPr id="14342" name="Curved Right Arrow 17">
            <a:extLst>
              <a:ext uri="{FF2B5EF4-FFF2-40B4-BE49-F238E27FC236}">
                <a16:creationId xmlns:a16="http://schemas.microsoft.com/office/drawing/2014/main" id="{28BAB62D-6C2A-4D0E-994D-E54C3C98E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62" y="5092195"/>
            <a:ext cx="742373" cy="957623"/>
          </a:xfrm>
          <a:prstGeom prst="curvedRightArrow">
            <a:avLst>
              <a:gd name="adj1" fmla="val 25003"/>
              <a:gd name="adj2" fmla="val 72396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400"/>
          </a:p>
        </p:txBody>
      </p:sp>
      <p:cxnSp>
        <p:nvCxnSpPr>
          <p:cNvPr id="19466" name="Straight Connector 18">
            <a:extLst>
              <a:ext uri="{FF2B5EF4-FFF2-40B4-BE49-F238E27FC236}">
                <a16:creationId xmlns:a16="http://schemas.microsoft.com/office/drawing/2014/main" id="{BB70D9FB-49DA-4FF4-A3B7-AC37D441B82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800" y="5468493"/>
            <a:ext cx="2133600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7" name="Straight Connector 22">
            <a:extLst>
              <a:ext uri="{FF2B5EF4-FFF2-40B4-BE49-F238E27FC236}">
                <a16:creationId xmlns:a16="http://schemas.microsoft.com/office/drawing/2014/main" id="{65300BC0-E9C6-4B39-A582-5BF5F1919C4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0" y="6049818"/>
            <a:ext cx="1905000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Curved Right Arrow 1">
            <a:extLst>
              <a:ext uri="{FF2B5EF4-FFF2-40B4-BE49-F238E27FC236}">
                <a16:creationId xmlns:a16="http://schemas.microsoft.com/office/drawing/2014/main" id="{F6066C23-3233-40B6-A0EB-E3167360C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7654" y="3921485"/>
            <a:ext cx="742373" cy="957623"/>
          </a:xfrm>
          <a:prstGeom prst="curvedRightArrow">
            <a:avLst>
              <a:gd name="adj1" fmla="val 25003"/>
              <a:gd name="adj2" fmla="val 72396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40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4"/>
    </mc:Choice>
    <mc:Fallback xmlns="">
      <p:transition spd="slow" advTm="63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4" grpId="1"/>
      <p:bldP spid="14341" grpId="0" animBg="1"/>
      <p:bldP spid="14342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2" name="Group 16">
            <a:extLst>
              <a:ext uri="{FF2B5EF4-FFF2-40B4-BE49-F238E27FC236}">
                <a16:creationId xmlns:a16="http://schemas.microsoft.com/office/drawing/2014/main" id="{089F958E-3698-455A-9A30-AF2EB79E0139}"/>
              </a:ext>
            </a:extLst>
          </p:cNvPr>
          <p:cNvGrpSpPr>
            <a:grpSpLocks/>
          </p:cNvGrpSpPr>
          <p:nvPr/>
        </p:nvGrpSpPr>
        <p:grpSpPr bwMode="auto">
          <a:xfrm>
            <a:off x="11314311" y="5778012"/>
            <a:ext cx="712224" cy="769441"/>
            <a:chOff x="2592" y="1728"/>
            <a:chExt cx="1475" cy="1449"/>
          </a:xfrm>
        </p:grpSpPr>
        <p:sp>
          <p:nvSpPr>
            <p:cNvPr id="22662" name="Oval 17">
              <a:extLst>
                <a:ext uri="{FF2B5EF4-FFF2-40B4-BE49-F238E27FC236}">
                  <a16:creationId xmlns:a16="http://schemas.microsoft.com/office/drawing/2014/main" id="{8B577129-2E95-4A80-900E-A659D09208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304"/>
              <a:ext cx="336" cy="336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3" name="Oval 18">
              <a:extLst>
                <a:ext uri="{FF2B5EF4-FFF2-40B4-BE49-F238E27FC236}">
                  <a16:creationId xmlns:a16="http://schemas.microsoft.com/office/drawing/2014/main" id="{988057E8-AA99-4096-B785-EF464C362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024" y="2745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4" name="Oval 19">
              <a:extLst>
                <a:ext uri="{FF2B5EF4-FFF2-40B4-BE49-F238E27FC236}">
                  <a16:creationId xmlns:a16="http://schemas.microsoft.com/office/drawing/2014/main" id="{9A46EFD5-6E98-4A45-BEF1-4C4B56865A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5344">
              <a:off x="3360" y="2640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5" name="Oval 20">
              <a:extLst>
                <a:ext uri="{FF2B5EF4-FFF2-40B4-BE49-F238E27FC236}">
                  <a16:creationId xmlns:a16="http://schemas.microsoft.com/office/drawing/2014/main" id="{B7B53C2F-561A-4E2F-9531-5F75B7B65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753463">
              <a:off x="2749" y="2640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6" name="Oval 21">
              <a:extLst>
                <a:ext uri="{FF2B5EF4-FFF2-40B4-BE49-F238E27FC236}">
                  <a16:creationId xmlns:a16="http://schemas.microsoft.com/office/drawing/2014/main" id="{8C615AE2-D2DD-4949-8E4E-DB9F24EFC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304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7" name="Oval 22">
              <a:extLst>
                <a:ext uri="{FF2B5EF4-FFF2-40B4-BE49-F238E27FC236}">
                  <a16:creationId xmlns:a16="http://schemas.microsoft.com/office/drawing/2014/main" id="{90DC0D8C-9030-4C44-954F-1C219E7B0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" y="2326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8" name="Oval 23">
              <a:extLst>
                <a:ext uri="{FF2B5EF4-FFF2-40B4-BE49-F238E27FC236}">
                  <a16:creationId xmlns:a16="http://schemas.microsoft.com/office/drawing/2014/main" id="{DB46483B-48A5-49C6-B688-1120B20873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443950">
              <a:off x="3312" y="1981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9" name="Oval 24">
              <a:extLst>
                <a:ext uri="{FF2B5EF4-FFF2-40B4-BE49-F238E27FC236}">
                  <a16:creationId xmlns:a16="http://schemas.microsoft.com/office/drawing/2014/main" id="{7F807BA9-A74E-4813-AC50-A325893560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5344">
              <a:off x="2736" y="2016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70" name="Oval 25">
              <a:extLst>
                <a:ext uri="{FF2B5EF4-FFF2-40B4-BE49-F238E27FC236}">
                  <a16:creationId xmlns:a16="http://schemas.microsoft.com/office/drawing/2014/main" id="{07DC0F45-E1C7-493E-AC47-415DE3A796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024" y="1872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533" name="Group 26">
            <a:extLst>
              <a:ext uri="{FF2B5EF4-FFF2-40B4-BE49-F238E27FC236}">
                <a16:creationId xmlns:a16="http://schemas.microsoft.com/office/drawing/2014/main" id="{ACA4A58C-0213-4260-9DAC-FC898D089089}"/>
              </a:ext>
            </a:extLst>
          </p:cNvPr>
          <p:cNvGrpSpPr>
            <a:grpSpLocks/>
          </p:cNvGrpSpPr>
          <p:nvPr/>
        </p:nvGrpSpPr>
        <p:grpSpPr bwMode="auto">
          <a:xfrm>
            <a:off x="189280" y="40374"/>
            <a:ext cx="990600" cy="990600"/>
            <a:chOff x="2592" y="1728"/>
            <a:chExt cx="1475" cy="1449"/>
          </a:xfrm>
        </p:grpSpPr>
        <p:sp>
          <p:nvSpPr>
            <p:cNvPr id="22653" name="Oval 27">
              <a:extLst>
                <a:ext uri="{FF2B5EF4-FFF2-40B4-BE49-F238E27FC236}">
                  <a16:creationId xmlns:a16="http://schemas.microsoft.com/office/drawing/2014/main" id="{92E9FC5F-A23B-43C7-BF59-C66C50EF8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304"/>
              <a:ext cx="336" cy="336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54" name="Oval 28">
              <a:extLst>
                <a:ext uri="{FF2B5EF4-FFF2-40B4-BE49-F238E27FC236}">
                  <a16:creationId xmlns:a16="http://schemas.microsoft.com/office/drawing/2014/main" id="{4D56682C-64E3-4D37-9A56-33DEE9ED9D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024" y="2745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55" name="Oval 29">
              <a:extLst>
                <a:ext uri="{FF2B5EF4-FFF2-40B4-BE49-F238E27FC236}">
                  <a16:creationId xmlns:a16="http://schemas.microsoft.com/office/drawing/2014/main" id="{AA166116-B6C6-456C-A0A7-3B0C07B884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5344">
              <a:off x="3360" y="2640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56" name="Oval 30">
              <a:extLst>
                <a:ext uri="{FF2B5EF4-FFF2-40B4-BE49-F238E27FC236}">
                  <a16:creationId xmlns:a16="http://schemas.microsoft.com/office/drawing/2014/main" id="{BC035317-AB24-49F6-93DF-0A7C9D97B1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753463">
              <a:off x="2749" y="2640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57" name="Oval 31">
              <a:extLst>
                <a:ext uri="{FF2B5EF4-FFF2-40B4-BE49-F238E27FC236}">
                  <a16:creationId xmlns:a16="http://schemas.microsoft.com/office/drawing/2014/main" id="{DEA0C967-D7FC-4CA9-A010-6ACA4FFB96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304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58" name="Oval 32">
              <a:extLst>
                <a:ext uri="{FF2B5EF4-FFF2-40B4-BE49-F238E27FC236}">
                  <a16:creationId xmlns:a16="http://schemas.microsoft.com/office/drawing/2014/main" id="{3345D5A4-05BD-4580-91BC-59FD7A075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1" y="2326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59" name="Oval 33">
              <a:extLst>
                <a:ext uri="{FF2B5EF4-FFF2-40B4-BE49-F238E27FC236}">
                  <a16:creationId xmlns:a16="http://schemas.microsoft.com/office/drawing/2014/main" id="{51CD0657-315E-4C0B-AA68-B7E3D08D28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443950">
              <a:off x="3312" y="1981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0" name="Oval 34">
              <a:extLst>
                <a:ext uri="{FF2B5EF4-FFF2-40B4-BE49-F238E27FC236}">
                  <a16:creationId xmlns:a16="http://schemas.microsoft.com/office/drawing/2014/main" id="{6F8F154C-B07F-401E-A2F4-6F670E1BEE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5344">
              <a:off x="2736" y="2016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661" name="Oval 35">
              <a:extLst>
                <a:ext uri="{FF2B5EF4-FFF2-40B4-BE49-F238E27FC236}">
                  <a16:creationId xmlns:a16="http://schemas.microsoft.com/office/drawing/2014/main" id="{A08242EC-89C3-452E-BFB4-43694BA2D0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024" y="1872"/>
              <a:ext cx="576" cy="288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00FF00"/>
                </a:gs>
              </a:gsLst>
              <a:path path="rect">
                <a:fillToRect l="100000" t="10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538" name="Picture 46" descr="Hoa">
            <a:extLst>
              <a:ext uri="{FF2B5EF4-FFF2-40B4-BE49-F238E27FC236}">
                <a16:creationId xmlns:a16="http://schemas.microsoft.com/office/drawing/2014/main" id="{93F5909D-A129-4440-AACF-7F4591DDA5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044825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46" descr="Hoa">
            <a:extLst>
              <a:ext uri="{FF2B5EF4-FFF2-40B4-BE49-F238E27FC236}">
                <a16:creationId xmlns:a16="http://schemas.microsoft.com/office/drawing/2014/main" id="{DF1C6FED-D525-45BA-ABAE-F858DC5E69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609725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46" descr="Hoa">
            <a:extLst>
              <a:ext uri="{FF2B5EF4-FFF2-40B4-BE49-F238E27FC236}">
                <a16:creationId xmlns:a16="http://schemas.microsoft.com/office/drawing/2014/main" id="{FC2247A7-B719-4DBB-9D53-F491DFA6F6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1" y="1374775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1" name="Picture 46" descr="Hoa">
            <a:extLst>
              <a:ext uri="{FF2B5EF4-FFF2-40B4-BE49-F238E27FC236}">
                <a16:creationId xmlns:a16="http://schemas.microsoft.com/office/drawing/2014/main" id="{409A1C2B-5CC6-4E72-AAC6-B3EAA55629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3" y="2895601"/>
            <a:ext cx="1204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46" descr="Hoa">
            <a:extLst>
              <a:ext uri="{FF2B5EF4-FFF2-40B4-BE49-F238E27FC236}">
                <a16:creationId xmlns:a16="http://schemas.microsoft.com/office/drawing/2014/main" id="{128BA00F-9870-4622-AF3A-94D11715CD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3457575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3" name="Picture 46" descr="Hoa">
            <a:extLst>
              <a:ext uri="{FF2B5EF4-FFF2-40B4-BE49-F238E27FC236}">
                <a16:creationId xmlns:a16="http://schemas.microsoft.com/office/drawing/2014/main" id="{BEE6770F-DB5E-4E19-953C-1881DD9C48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9" y="3468688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4" name="Picture 46" descr="Hoa">
            <a:extLst>
              <a:ext uri="{FF2B5EF4-FFF2-40B4-BE49-F238E27FC236}">
                <a16:creationId xmlns:a16="http://schemas.microsoft.com/office/drawing/2014/main" id="{CC83A00B-5EE6-4AB9-80CB-721B0B9F83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6" y="1374775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5" name="Picture 46" descr="Hoa">
            <a:extLst>
              <a:ext uri="{FF2B5EF4-FFF2-40B4-BE49-F238E27FC236}">
                <a16:creationId xmlns:a16="http://schemas.microsoft.com/office/drawing/2014/main" id="{DC3DC42F-9682-4D30-A9AF-8B2CA09A1B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4" y="4240213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6" name="Picture 46" descr="Hoa">
            <a:extLst>
              <a:ext uri="{FF2B5EF4-FFF2-40B4-BE49-F238E27FC236}">
                <a16:creationId xmlns:a16="http://schemas.microsoft.com/office/drawing/2014/main" id="{30B17621-C244-44DB-A7CA-D5A358AF6F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6" y="3644900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7" name="Picture 46" descr="Hoa">
            <a:extLst>
              <a:ext uri="{FF2B5EF4-FFF2-40B4-BE49-F238E27FC236}">
                <a16:creationId xmlns:a16="http://schemas.microsoft.com/office/drawing/2014/main" id="{49C16FFD-7495-41A8-B7D9-7CBD16FBAC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6" y="1762125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8" name="Picture 46" descr="Hoa">
            <a:extLst>
              <a:ext uri="{FF2B5EF4-FFF2-40B4-BE49-F238E27FC236}">
                <a16:creationId xmlns:a16="http://schemas.microsoft.com/office/drawing/2014/main" id="{8A5B3244-55AC-4AA0-8E97-D10DE50E13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2435225"/>
            <a:ext cx="101917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B797A7-A8E4-41DC-AEFD-FA9A999A04B1}"/>
              </a:ext>
            </a:extLst>
          </p:cNvPr>
          <p:cNvSpPr txBox="1"/>
          <p:nvPr/>
        </p:nvSpPr>
        <p:spPr>
          <a:xfrm>
            <a:off x="3323692" y="76201"/>
            <a:ext cx="5544616" cy="769441"/>
          </a:xfrm>
          <a:prstGeom prst="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43000">
                <a:srgbClr val="FF0000"/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en-US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 Ô CHỮ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00236C-35FA-4382-9393-839106C53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1A02F6-8205-4F85-AE39-123781F26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4DB5B6-5D9E-46F2-ACD4-A1EF41897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25C872-CD53-4C46-ACE4-739D648C3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8057C4-4451-409A-9402-2C4A2964B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C814F2-AAE3-4E21-BE65-DB415D410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9C3571-D39C-4D0E-9ED0-0FA083813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41BD53-C9A0-409F-95D4-9E12807A6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F5E1D2-D6C5-479D-AF5B-607A7206D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8D5A86-55E3-4C42-94A5-845FB82D1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0C6FB2-A437-4B78-8A89-CABB0F397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F88819-0FD6-4E88-851E-6297008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1B1C9C6-9E56-41CF-BE22-99FD7769E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295400"/>
            <a:ext cx="685800" cy="6858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9EB7D0-ECA0-48C6-9865-278BD3E8E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028E99-83D0-4929-9306-92F8DCD29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2DFAAE-1B35-4679-9945-75D90D9D2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FA1F72-AF18-465A-8259-0DC5BA765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8FF5D2-34AF-43A6-A7D7-870DCAF11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D84A6D-3F9F-4963-BEF9-040724CA4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53598D-23AC-4EE9-AADB-33596451B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EE2DB1-189F-466E-9584-1F6F29714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8DDEC7-CD42-4D62-BD36-E971D6CF5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4BF56A1-D530-4E0D-B17B-34373C625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8FED1A-7135-4451-B9BE-B25F47944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31AED6C-BF5A-4612-BAD6-47B0E73FB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CD8073A-5C97-4C51-AD98-7D4307326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7C87E42-FBBE-4556-9074-95D9A5A0C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1AB4B06-F086-4942-B6BB-9069F58F4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0492753-3AC0-48E4-81AE-8EAAB7B42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B730A45-C5F5-49F2-A1C0-806D4C517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3CF5E92-AB02-4DB2-AC07-ABA797AB4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32CB803-9761-45C9-9426-68310E65D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EBE6CF5-9428-4292-BA45-6ECAE2650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89484DC-3A71-40EA-9BA8-FD026231C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C18173B-9A80-4B45-BE01-51FA45DFF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vi-VN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2672167-6092-43A9-B6CA-DD64F39E3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286000"/>
            <a:ext cx="685800" cy="6858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598F904-F7E5-4040-B7A6-D75132F3C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0" y="3314700"/>
            <a:ext cx="685800" cy="6858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3A6CA60-86CA-4BC5-A4F1-8DF9CE6A1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00" y="4343400"/>
            <a:ext cx="685800" cy="6858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5" name="Horizontal Scroll 44">
            <a:extLst>
              <a:ext uri="{FF2B5EF4-FFF2-40B4-BE49-F238E27FC236}">
                <a16:creationId xmlns:a16="http://schemas.microsoft.com/office/drawing/2014/main" id="{D86318AB-8141-4051-8717-D768A08AF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8993" y="5486400"/>
            <a:ext cx="7269018" cy="12954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174ED61-06F3-4326-A9A1-D9AD159F2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5A68C70-E598-4C94-8738-66FA0B06B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5A8A6B2-7345-4CCD-A0D3-0F4D569FD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069D68E-A82E-42FF-AAF3-AE0329DB1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9FE4457-A35B-421F-AC75-82ED2F72A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6B56B4-F080-4FEC-8992-CC566686E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28C7C29-8932-4F32-9142-3C1C5DC67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7AB8A6B-4DC2-42DF-A3EC-D55F2823C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71F380B-8403-4D86-973F-F8A05ADF5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3152FE4-2656-4A5E-B3CD-1FD49E7D8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0B14F95-4EE8-4676-B7A2-EC4F5D47C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11297BC-3640-4663-B5FE-AABEF243D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1371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2" name="Horizontal Scroll 81">
            <a:extLst>
              <a:ext uri="{FF2B5EF4-FFF2-40B4-BE49-F238E27FC236}">
                <a16:creationId xmlns:a16="http://schemas.microsoft.com/office/drawing/2014/main" id="{7D9A28A7-E8C3-4363-90AA-3A77A43DC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757" y="5483225"/>
            <a:ext cx="7301254" cy="12954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618367B-F1B2-4D67-8023-0A6C9C6D4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D64865F-A699-4AD4-8B98-C836AF664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17340F1-917B-40B0-80E1-404EE0870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2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C858391-1360-4F16-8300-9D5F031F4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600" y="23622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87" name="Horizontal Scroll 86">
            <a:extLst>
              <a:ext uri="{FF2B5EF4-FFF2-40B4-BE49-F238E27FC236}">
                <a16:creationId xmlns:a16="http://schemas.microsoft.com/office/drawing/2014/main" id="{FCCF8A66-9CB3-4991-9EAA-33052F78C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893" y="5486689"/>
            <a:ext cx="7269018" cy="12954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1ACF0B5B-8B6F-47DC-80F5-A10BDE451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9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81B6F77-0AF6-4DF2-85E2-432B4CD8E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BB02230-1960-4ECC-BE04-201D80864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7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Ặ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6D99CF2-93BD-41FE-8B0E-466D7D29C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FE4C6B9-4B67-4D9B-9100-95BAA7311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85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2177903-61FB-4688-B96E-729D2082F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34290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Ỹ</a:t>
            </a:r>
          </a:p>
        </p:txBody>
      </p:sp>
      <p:sp>
        <p:nvSpPr>
          <p:cNvPr id="94" name="Horizontal Scroll 93">
            <a:extLst>
              <a:ext uri="{FF2B5EF4-FFF2-40B4-BE49-F238E27FC236}">
                <a16:creationId xmlns:a16="http://schemas.microsoft.com/office/drawing/2014/main" id="{B0FFCCC2-11AA-444A-86F1-EA830BC31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00" y="5515033"/>
            <a:ext cx="7353300" cy="12954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ta”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2754D5F0-75A7-4B68-B46A-A84D3DEDD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D256984-C554-4C22-A3CF-6CB3C0991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6E82C33E-3B5B-4701-ABB2-191C92FAD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BE64FBC8-043E-4720-9092-C99FDAA71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B954A3C-D2D4-4A10-BCDA-9651AF875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2DCF7C03-DD2E-4632-BDC4-2DAEBFB61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6018CB20-34F5-43B9-8067-DD228F8BE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D1FC70D-7166-4485-8E0E-EA5DD3DDA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4420D84-5D2A-4018-B258-780321CB9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D7BB1893-4DF1-48A6-8F9E-DB7154CF6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2A45D95-ABDC-4F1C-81D1-AB000D214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5111BE65-B7F1-4E46-BD5E-7CF818A3D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4419600"/>
            <a:ext cx="5334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225"/>
    </mc:Choice>
    <mc:Fallback xmlns="">
      <p:transition spd="slow" advTm="116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3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 nodeType="clickPar">
                      <p:stCondLst>
                        <p:cond delay="0"/>
                      </p:stCondLst>
                      <p:childTnLst>
                        <p:par>
                          <p:cTn id="2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 nodeType="clickPar">
                      <p:stCondLst>
                        <p:cond delay="indefinite"/>
                      </p:stCondLst>
                      <p:childTnLst>
                        <p:par>
                          <p:cTn id="2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 nodeType="clickPar">
                      <p:stCondLst>
                        <p:cond delay="indefinite"/>
                      </p:stCondLst>
                      <p:childTnLst>
                        <p:par>
                          <p:cTn id="2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 nodeType="clickPar">
                      <p:stCondLst>
                        <p:cond delay="0"/>
                      </p:stCondLst>
                      <p:childTnLst>
                        <p:par>
                          <p:cTn id="2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 nodeType="clickPar">
                      <p:stCondLst>
                        <p:cond delay="indefinite"/>
                      </p:stCondLst>
                      <p:childTnLst>
                        <p:par>
                          <p:cTn id="2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 nodeType="clickPar">
                      <p:stCondLst>
                        <p:cond delay="indefinite"/>
                      </p:stCondLst>
                      <p:childTnLst>
                        <p:par>
                          <p:cTn id="3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5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4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 nodeType="clickPar">
                      <p:stCondLst>
                        <p:cond delay="indefinite"/>
                      </p:stCondLst>
                      <p:childTnLst>
                        <p:par>
                          <p:cTn id="3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 nodeType="clickPar">
                      <p:stCondLst>
                        <p:cond delay="0"/>
                      </p:stCondLst>
                      <p:childTnLst>
                        <p:par>
                          <p:cTn id="3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 nodeType="clickPar">
                      <p:stCondLst>
                        <p:cond delay="indefinite"/>
                      </p:stCondLst>
                      <p:childTnLst>
                        <p:par>
                          <p:cTn id="3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 nodeType="clickPar">
                      <p:stCondLst>
                        <p:cond delay="indefinite"/>
                      </p:stCondLst>
                      <p:childTnLst>
                        <p:par>
                          <p:cTn id="3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8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1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4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3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6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8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1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 nodeType="clickPar">
                      <p:stCondLst>
                        <p:cond delay="indefinite"/>
                      </p:stCondLst>
                      <p:childTnLst>
                        <p:par>
                          <p:cTn id="4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6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5" grpId="1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2" grpId="1" animBg="1"/>
      <p:bldP spid="83" grpId="0" animBg="1"/>
      <p:bldP spid="84" grpId="0" animBg="1"/>
      <p:bldP spid="85" grpId="0" animBg="1"/>
      <p:bldP spid="86" grpId="0" animBg="1"/>
      <p:bldP spid="87" grpId="0" animBg="1"/>
      <p:bldP spid="87" grpId="1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4" grpId="1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</p:bldLst>
  </p:timing>
  <p:extLst>
    <p:ext uri="{E180D4A7-C9FB-4DFB-919C-405C955672EB}">
      <p14:showEvtLst xmlns:p14="http://schemas.microsoft.com/office/powerpoint/2010/main">
        <p14:triggerEvt type="onClick" time="25960" objId="19"/>
        <p14:triggerEvt type="onClick" time="37998" objId="19"/>
        <p14:triggerEvt type="onClick" time="41915" objId="19"/>
        <p14:triggerEvt type="onClick" time="52364" objId="42"/>
        <p14:triggerEvt type="onClick" time="58228" objId="42"/>
        <p14:triggerEvt type="onClick" time="61777" objId="42"/>
        <p14:triggerEvt type="onClick" time="70588" objId="43"/>
        <p14:triggerEvt type="onClick" time="77913" objId="43"/>
        <p14:triggerEvt type="onClick" time="80663" objId="43"/>
        <p14:triggerEvt type="onClick" time="88028" objId="44"/>
        <p14:triggerEvt type="onClick" time="97666" objId="44"/>
        <p14:triggerEvt type="onClick" time="100501" objId="44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ạt gạo làng ta - Trần Viết Bính, Trần Đăng Khoa (50 Bài hát thiếu nhi hay nhất thế kỷ 20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3510" y="374469"/>
            <a:ext cx="11643360" cy="6287588"/>
          </a:xfrm>
        </p:spPr>
      </p:pic>
    </p:spTree>
    <p:extLst>
      <p:ext uri="{BB962C8B-B14F-4D97-AF65-F5344CB8AC3E}">
        <p14:creationId xmlns:p14="http://schemas.microsoft.com/office/powerpoint/2010/main" val="292176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3175743" y="2493189"/>
            <a:ext cx="2412258" cy="1040341"/>
          </a:xfrm>
          <a:prstGeom prst="rect">
            <a:avLst/>
          </a:prstGeom>
          <a:noFill/>
        </p:spPr>
        <p:txBody>
          <a:bodyPr wrap="square" lIns="68569" tIns="34286" rIns="68569" bIns="34286" rtlCol="0">
            <a:spAutoFit/>
          </a:bodyPr>
          <a:lstStyle/>
          <a:p>
            <a:pPr algn="ctr" defTabSz="6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48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lang="en-US" sz="48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sz="48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18">
            <a:extLst>
              <a:ext uri="{FF2B5EF4-FFF2-40B4-BE49-F238E27FC236}">
                <a16:creationId xmlns:a16="http://schemas.microsoft.com/office/drawing/2014/main" id="{B7BBFAFA-9D63-456B-A9B8-2205577BE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018" y="3664529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thuộc</a:t>
            </a:r>
            <a:r>
              <a:rPr lang="en-US" altLang="en-US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“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Hạt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làng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ta”. </a:t>
            </a: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8622EF47-C657-4AFB-BF9D-854A01ED1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145" y="4289294"/>
            <a:ext cx="9296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Chuẩn</a:t>
            </a:r>
            <a:r>
              <a:rPr lang="en-US" altLang="en-US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40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:</a:t>
            </a:r>
          </a:p>
          <a:p>
            <a:pPr algn="ctr" eaLnBrk="1" hangingPunct="1"/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Buôn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Chư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Lênh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đón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sz="4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giáo</a:t>
            </a:r>
            <a:r>
              <a:rPr lang="en-US" altLang="en-US" sz="4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62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31166">
        <p14:warp dir="in"/>
      </p:transition>
    </mc:Choice>
    <mc:Fallback xmlns="">
      <p:transition spd="slow" advTm="311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Google Shape;445;p17">
            <a:extLst>
              <a:ext uri="{FF2B5EF4-FFF2-40B4-BE49-F238E27FC236}">
                <a16:creationId xmlns:a16="http://schemas.microsoft.com/office/drawing/2014/main" id="{27CAAC9A-0AE6-48CC-A29E-5FF03588AFD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11113" y="1712913"/>
            <a:ext cx="12192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6" name="Google Shape;446;p17">
            <a:extLst>
              <a:ext uri="{FF2B5EF4-FFF2-40B4-BE49-F238E27FC236}">
                <a16:creationId xmlns:a16="http://schemas.microsoft.com/office/drawing/2014/main" id="{E8A32024-741C-48D9-8DFC-33A7420264D0}"/>
              </a:ext>
            </a:extLst>
          </p:cNvPr>
          <p:cNvSpPr/>
          <p:nvPr/>
        </p:nvSpPr>
        <p:spPr>
          <a:xfrm>
            <a:off x="792480" y="519837"/>
            <a:ext cx="11183620" cy="1723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267" tIns="40622" rIns="81267" bIns="40622">
            <a:spAutoFit/>
          </a:bodyPr>
          <a:lstStyle/>
          <a:p>
            <a:pPr algn="ctr">
              <a:buClr>
                <a:srgbClr val="FFFFFF"/>
              </a:buClr>
              <a:buSzPts val="6000"/>
              <a:defRPr/>
            </a:pPr>
            <a:r>
              <a:rPr lang="en-US" sz="5333" b="1" dirty="0">
                <a:solidFill>
                  <a:srgbClr val="FFFFFF"/>
                </a:solidFill>
                <a:highlight>
                  <a:srgbClr val="800080"/>
                </a:highlight>
                <a:latin typeface="Arial"/>
                <a:ea typeface="Arial"/>
                <a:cs typeface="Arial"/>
                <a:sym typeface="Arial"/>
              </a:rPr>
              <a:t>CÔ CHÀO TẠM BIỆT VÀ</a:t>
            </a:r>
          </a:p>
          <a:p>
            <a:pPr algn="ctr">
              <a:buClr>
                <a:srgbClr val="FFFFFF"/>
              </a:buClr>
              <a:buSzPts val="6000"/>
              <a:defRPr/>
            </a:pPr>
            <a:r>
              <a:rPr lang="en-US" sz="5333" b="1" dirty="0">
                <a:solidFill>
                  <a:srgbClr val="FFFFFF"/>
                </a:solidFill>
                <a:highlight>
                  <a:srgbClr val="800080"/>
                </a:highlight>
                <a:latin typeface="Arial"/>
                <a:ea typeface="Arial"/>
                <a:cs typeface="Arial"/>
                <a:sym typeface="Arial"/>
              </a:rPr>
              <a:t> HẸN GẶP LẠI !</a:t>
            </a:r>
            <a:endParaRPr sz="163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156889"/>
      </p:ext>
    </p:extLst>
  </p:cSld>
  <p:clrMapOvr>
    <a:masterClrMapping/>
  </p:clrMapOvr>
  <p:transition advTm="9731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1">
            <a:extLst>
              <a:ext uri="{FF2B5EF4-FFF2-40B4-BE49-F238E27FC236}">
                <a16:creationId xmlns:a16="http://schemas.microsoft.com/office/drawing/2014/main" id="{1181C3C1-0A89-4A2D-BBA7-C45D79262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8">
            <a:extLst>
              <a:ext uri="{FF2B5EF4-FFF2-40B4-BE49-F238E27FC236}">
                <a16:creationId xmlns:a16="http://schemas.microsoft.com/office/drawing/2014/main" id="{4A64B78A-B662-4C48-8B15-4E524AD31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6594" y="99219"/>
            <a:ext cx="2438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400" b="1" i="1" u="sng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Tập</a:t>
            </a:r>
            <a:r>
              <a:rPr lang="en-US" altLang="en-US" sz="4400" b="1" i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4400" b="1" i="1" u="sng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đọc</a:t>
            </a:r>
            <a:r>
              <a:rPr lang="en-US" altLang="en-US" sz="4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CDF6C5B-DAA4-4765-9009-95DE37EF0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398847"/>
            <a:ext cx="9144000" cy="185050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soft" dir="t"/>
          </a:scene3d>
          <a:sp3d extrusionH="76200" prstMaterial="softEdge">
            <a:bevelT w="127000" h="107950"/>
            <a:bevelB/>
            <a:extrusionClr>
              <a:schemeClr val="accent3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en-US" alt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HẠT GẠO LÀNG TA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en-US" sz="3200" dirty="0">
                <a:solidFill>
                  <a:srgbClr val="0070C0"/>
                </a:solidFill>
                <a:latin typeface="Times New Roman" pitchFamily="18" charset="0"/>
              </a:rPr>
              <a:t>                             			 </a:t>
            </a:r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(</a:t>
            </a:r>
            <a:r>
              <a:rPr lang="en-US" altLang="en-US" sz="3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Trần</a:t>
            </a:r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Đăng</a:t>
            </a:r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en-US" sz="3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Khoa</a:t>
            </a:r>
            <a:r>
              <a:rPr lang="en-US" altLang="en-US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 spd="slow" advTm="36411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3">
            <a:extLst>
              <a:ext uri="{FF2B5EF4-FFF2-40B4-BE49-F238E27FC236}">
                <a16:creationId xmlns:a16="http://schemas.microsoft.com/office/drawing/2014/main" id="{A203DFE5-402C-4FCC-8BFF-58C674917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676400"/>
            <a:ext cx="2800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1" name="Picture 7" descr="Tran-Dang-Khoa">
            <a:extLst>
              <a:ext uri="{FF2B5EF4-FFF2-40B4-BE49-F238E27FC236}">
                <a16:creationId xmlns:a16="http://schemas.microsoft.com/office/drawing/2014/main" id="{2E07ABA8-22F2-4183-B124-D12E491D7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1" y="0"/>
            <a:ext cx="4183860" cy="5281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34432603-8E54-4C42-8440-198FA0D9A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93688"/>
            <a:ext cx="6934200" cy="633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00FF"/>
                </a:solidFill>
              </a:rPr>
              <a:t>           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Khoa: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năm1958,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-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ta"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1968,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Bính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(1971).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b="1" dirty="0">
              <a:solidFill>
                <a:srgbClr val="0000FF"/>
              </a:solidFill>
            </a:endParaRPr>
          </a:p>
        </p:txBody>
      </p:sp>
      <p:sp>
        <p:nvSpPr>
          <p:cNvPr id="13" name="AutoShape 9">
            <a:extLst>
              <a:ext uri="{FF2B5EF4-FFF2-40B4-BE49-F238E27FC236}">
                <a16:creationId xmlns:a16="http://schemas.microsoft.com/office/drawing/2014/main" id="{5BD60C45-D049-4839-95B3-663BA93B4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131" y="5327650"/>
            <a:ext cx="3810000" cy="1301750"/>
          </a:xfrm>
          <a:prstGeom prst="flowChartTerminator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Trần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522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oa2">
            <a:extLst>
              <a:ext uri="{FF2B5EF4-FFF2-40B4-BE49-F238E27FC236}">
                <a16:creationId xmlns:a16="http://schemas.microsoft.com/office/drawing/2014/main" id="{AD59FBA7-FE91-46AB-83AC-77EE1335C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397" y="337457"/>
            <a:ext cx="2972202" cy="3368812"/>
          </a:xfrm>
          <a:prstGeom prst="rect">
            <a:avLst/>
          </a:prstGeom>
          <a:solidFill>
            <a:srgbClr val="FF0066"/>
          </a:solidFill>
          <a:ln w="76200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71657C-7F95-4DF2-91BA-E34CA1CA3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56" y="3849188"/>
            <a:ext cx="5573758" cy="3008811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D413747-4E3E-4203-86E6-DCC9E67782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114" y="-792"/>
            <a:ext cx="6094093" cy="6858792"/>
          </a:xfrm>
        </p:spPr>
      </p:pic>
    </p:spTree>
    <p:extLst>
      <p:ext uri="{BB962C8B-B14F-4D97-AF65-F5344CB8AC3E}">
        <p14:creationId xmlns:p14="http://schemas.microsoft.com/office/powerpoint/2010/main" val="278508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81"/>
    </mc:Choice>
    <mc:Fallback xmlns="">
      <p:transition spd="slow" advTm="1318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826835-26A4-4BAF-B5C4-8B7B93E1E56A}"/>
              </a:ext>
            </a:extLst>
          </p:cNvPr>
          <p:cNvSpPr/>
          <p:nvPr/>
        </p:nvSpPr>
        <p:spPr>
          <a:xfrm>
            <a:off x="498764" y="317143"/>
            <a:ext cx="355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Hạt gạo làng ta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Có vị phù sa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Của sông Kinh Thầy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Có hương sen thơm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Trong hồ nước đầy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Có lời mẹ hát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Ngọt bùi đắng cay...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58DCC5-0F7F-4ACA-9E4C-B6F9B86576AE}"/>
              </a:ext>
            </a:extLst>
          </p:cNvPr>
          <p:cNvSpPr/>
          <p:nvPr/>
        </p:nvSpPr>
        <p:spPr>
          <a:xfrm>
            <a:off x="4339701" y="1197782"/>
            <a:ext cx="386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vi-VN" sz="2400" dirty="0">
                <a:solidFill>
                  <a:srgbClr val="002060"/>
                </a:solidFill>
              </a:rPr>
              <a:t>Hạt gạo làng ta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Những năm bom Mỹ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Trút trên mái nhà </a:t>
            </a:r>
          </a:p>
          <a:p>
            <a:pPr fontAlgn="t"/>
            <a:r>
              <a:rPr lang="vi-VN" sz="2400" dirty="0">
                <a:solidFill>
                  <a:srgbClr val="002060"/>
                </a:solidFill>
              </a:rPr>
              <a:t>Những năm khẩu súng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Theo người đi xa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Những năm băng đạn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Vàng như lúa đồng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Bát cơm mùa gặt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Thơm hào giao thông... </a:t>
            </a:r>
            <a:br>
              <a:rPr lang="vi-VN" sz="2400" dirty="0">
                <a:solidFill>
                  <a:srgbClr val="002060"/>
                </a:solidFill>
              </a:rPr>
            </a:b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021845-8E37-4EB3-9F47-611452E67930}"/>
              </a:ext>
            </a:extLst>
          </p:cNvPr>
          <p:cNvSpPr/>
          <p:nvPr/>
        </p:nvSpPr>
        <p:spPr>
          <a:xfrm>
            <a:off x="8485439" y="926313"/>
            <a:ext cx="407323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vi-VN" sz="2400" dirty="0">
                <a:solidFill>
                  <a:srgbClr val="002060"/>
                </a:solidFill>
              </a:rPr>
              <a:t>Hạt gạo làng ta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Có công các bạn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Sớm nào chống hạn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Vục mẻ miệng gàu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Trưa nào bắt sâu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Lúa cào rát mặt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Chiều nào gánh phân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Quang trành quết đất.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/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Hạt gạo làng ta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Gửi ra tiền tuyến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Gửi về phương xa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Em vui em hát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Hạt vàng làng ta...</a:t>
            </a:r>
          </a:p>
          <a:p>
            <a:pPr fontAlgn="t"/>
            <a:r>
              <a:rPr lang="vi-VN" b="1" dirty="0">
                <a:solidFill>
                  <a:srgbClr val="002060"/>
                </a:solidFill>
              </a:rPr>
              <a:t>      TRẦN ĐĂNG KHOA</a:t>
            </a:r>
            <a:endParaRPr lang="vi-VN" dirty="0">
              <a:solidFill>
                <a:srgbClr val="00206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5F78C0-A4D5-4937-B1F1-185F3ED22920}"/>
              </a:ext>
            </a:extLst>
          </p:cNvPr>
          <p:cNvSpPr/>
          <p:nvPr/>
        </p:nvSpPr>
        <p:spPr>
          <a:xfrm>
            <a:off x="572655" y="3225615"/>
            <a:ext cx="362527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Hạt gạo làng ta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Có bão tháng bảy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Có mưa tháng ba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Giọt mồ hôi sa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Những trưa tháng sáu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Nước như ai nấu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Chết cả cá cờ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Cua ngoi lên bờ </a:t>
            </a:r>
            <a:br>
              <a:rPr lang="vi-VN" sz="2400" dirty="0">
                <a:solidFill>
                  <a:srgbClr val="002060"/>
                </a:solidFill>
              </a:rPr>
            </a:br>
            <a:r>
              <a:rPr lang="vi-VN" sz="2400" dirty="0">
                <a:solidFill>
                  <a:srgbClr val="002060"/>
                </a:solidFill>
              </a:rPr>
              <a:t>Mẹ em xuống cấy...</a:t>
            </a:r>
            <a:endParaRPr lang="vi-V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9201B-DC60-46BD-BD3A-C2F425DB22F9}"/>
              </a:ext>
            </a:extLst>
          </p:cNvPr>
          <p:cNvSpPr/>
          <p:nvPr/>
        </p:nvSpPr>
        <p:spPr>
          <a:xfrm>
            <a:off x="3706567" y="125490"/>
            <a:ext cx="47788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Hạt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gạo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làng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ta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6E315B-67F8-4519-A84D-C41E5A25D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90" y="4983434"/>
            <a:ext cx="3903283" cy="174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7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059"/>
    </mc:Choice>
    <mc:Fallback xmlns="">
      <p:transition spd="slow" advTm="8605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358967" y="2862471"/>
            <a:ext cx="9682844" cy="2377567"/>
          </a:xfrm>
          <a:prstGeom prst="rect">
            <a:avLst/>
          </a:prstGeom>
          <a:noFill/>
        </p:spPr>
        <p:txBody>
          <a:bodyPr wrap="square" lIns="68569" tIns="34286" rIns="68569" bIns="34286" rtlCol="0">
            <a:spAutoFit/>
          </a:bodyPr>
          <a:lstStyle/>
          <a:p>
            <a:pPr algn="ctr" defTabSz="6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</a:t>
            </a:r>
            <a:endParaRPr lang="en-US" sz="100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02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7170">
        <p14:warp dir="in"/>
      </p:transition>
    </mc:Choice>
    <mc:Fallback xmlns="">
      <p:transition spd="slow" advTm="171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92F7C776-7111-48F9-A878-91F651E78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8">
            <a:extLst>
              <a:ext uri="{FF2B5EF4-FFF2-40B4-BE49-F238E27FC236}">
                <a16:creationId xmlns:a16="http://schemas.microsoft.com/office/drawing/2014/main" id="{3E5ACC49-7E4D-49F0-8308-823B35754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555876"/>
            <a:ext cx="2057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phù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07A152FD-4C43-4AA8-AD0E-4217C6323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582864"/>
            <a:ext cx="35052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qu</a:t>
            </a:r>
            <a:r>
              <a:rPr lang="en-US" altLang="en-US" sz="5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</a:t>
            </a:r>
            <a:r>
              <a:rPr lang="en-US" altLang="en-US" sz="5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ành</a:t>
            </a:r>
            <a:endParaRPr lang="en-US" altLang="en-US" sz="5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94EAE594-25FC-4EE7-B33A-0B02998E9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105276"/>
            <a:ext cx="3276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qu</a:t>
            </a:r>
            <a:r>
              <a:rPr lang="en-US" altLang="en-US" sz="5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ết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đất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39C09DC9-84E0-4151-8C31-B33A75798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106864"/>
            <a:ext cx="3657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5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iền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tuyến</a:t>
            </a:r>
            <a:endParaRPr lang="en-US" altLang="en-US" sz="5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225" name="Picture 9" descr="Picture1">
            <a:extLst>
              <a:ext uri="{FF2B5EF4-FFF2-40B4-BE49-F238E27FC236}">
                <a16:creationId xmlns:a16="http://schemas.microsoft.com/office/drawing/2014/main" id="{2529C356-C63A-447B-91AF-8F6C173A7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0818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9" descr="Picture1">
            <a:extLst>
              <a:ext uri="{FF2B5EF4-FFF2-40B4-BE49-F238E27FC236}">
                <a16:creationId xmlns:a16="http://schemas.microsoft.com/office/drawing/2014/main" id="{05DB12A8-D5FC-4462-AD08-B21B60E7D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982200" y="4547393"/>
            <a:ext cx="200818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6" descr="Picture1">
            <a:extLst>
              <a:ext uri="{FF2B5EF4-FFF2-40B4-BE49-F238E27FC236}">
                <a16:creationId xmlns:a16="http://schemas.microsoft.com/office/drawing/2014/main" id="{C5CF3DA9-27F8-4457-8A94-AE68A0B6F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0808" y="4648199"/>
            <a:ext cx="200818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9" descr="Picture1">
            <a:extLst>
              <a:ext uri="{FF2B5EF4-FFF2-40B4-BE49-F238E27FC236}">
                <a16:creationId xmlns:a16="http://schemas.microsoft.com/office/drawing/2014/main" id="{8C381711-BAC8-4512-BF2D-9401422F6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83006" y="-100806"/>
            <a:ext cx="200818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8">
            <a:extLst>
              <a:ext uri="{FF2B5EF4-FFF2-40B4-BE49-F238E27FC236}">
                <a16:creationId xmlns:a16="http://schemas.microsoft.com/office/drawing/2014/main" id="{56F573AD-F870-4BFC-8E51-A0D61CF61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598" y="1176776"/>
            <a:ext cx="722976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600" b="1" i="1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Luyện</a:t>
            </a:r>
            <a:r>
              <a:rPr lang="en-US" altLang="en-US" sz="6600" b="1" i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6600" b="1" i="1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đọc</a:t>
            </a:r>
            <a:r>
              <a:rPr lang="en-US" altLang="en-US" sz="6600" b="1" i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6600" b="1" i="1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từ</a:t>
            </a:r>
            <a:r>
              <a:rPr lang="en-US" altLang="en-US" sz="6600" b="1" i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6600" b="1" i="1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khó</a:t>
            </a:r>
            <a:r>
              <a:rPr lang="en-US" altLang="en-US" sz="6600" b="1" i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 :</a:t>
            </a:r>
          </a:p>
        </p:txBody>
      </p:sp>
    </p:spTree>
    <p:custDataLst>
      <p:tags r:id="rId1"/>
    </p:custDataLst>
  </p:cSld>
  <p:clrMapOvr>
    <a:masterClrMapping/>
  </p:clrMapOvr>
  <p:transition spd="med" advTm="4210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0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EEA67C78-FBEF-4E0A-8FF0-12EE84DB6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">
            <a:extLst>
              <a:ext uri="{FF2B5EF4-FFF2-40B4-BE49-F238E27FC236}">
                <a16:creationId xmlns:a16="http://schemas.microsoft.com/office/drawing/2014/main" id="{803E73B0-0F69-4F6D-8BAE-A3A8F3D0A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090" y="2246387"/>
            <a:ext cx="54102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600" b="1" i="1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Giải</a:t>
            </a:r>
            <a:r>
              <a:rPr lang="en-US" altLang="en-US" sz="6600" b="1" i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6600" b="1" i="1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nghĩa</a:t>
            </a:r>
            <a:r>
              <a:rPr lang="en-US" altLang="en-US" sz="6600" b="1" i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6600" b="1" i="1" dirty="0" err="1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từ</a:t>
            </a:r>
            <a:r>
              <a:rPr lang="en-US" altLang="en-US" sz="6600" b="1" i="1" dirty="0"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slow" advTm="8489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9&quot;/&gt;&lt;/object&gt;&lt;object type=&quot;3&quot; unique_id=&quot;10004&quot;&gt;&lt;property id=&quot;20148&quot; value=&quot;5&quot;/&gt;&lt;property id=&quot;20300&quot; value=&quot;Slide 2&quot;/&gt;&lt;property id=&quot;20307&quot; value=&quot;306&quot;/&gt;&lt;/object&gt;&lt;object type=&quot;3&quot; unique_id=&quot;10005&quot;&gt;&lt;property id=&quot;20148&quot; value=&quot;5&quot;/&gt;&lt;property id=&quot;20300&quot; value=&quot;Slide 3&quot;/&gt;&lt;property id=&quot;20307&quot; value=&quot;286&quot;/&gt;&lt;/object&gt;&lt;object type=&quot;3&quot; unique_id=&quot;10006&quot;&gt;&lt;property id=&quot;20148&quot; value=&quot;5&quot;/&gt;&lt;property id=&quot;20300&quot; value=&quot;Slide 4&quot;/&gt;&lt;property id=&quot;20307&quot; value=&quot;592&quot;/&gt;&lt;/object&gt;&lt;object type=&quot;3&quot; unique_id=&quot;10007&quot;&gt;&lt;property id=&quot;20148&quot; value=&quot;5&quot;/&gt;&lt;property id=&quot;20300&quot; value=&quot;Slide 5&quot;/&gt;&lt;property id=&quot;20307&quot; value=&quot;590&quot;/&gt;&lt;/object&gt;&lt;object type=&quot;3&quot; unique_id=&quot;10008&quot;&gt;&lt;property id=&quot;20148&quot; value=&quot;5&quot;/&gt;&lt;property id=&quot;20300&quot; value=&quot;Slide 6&quot;/&gt;&lt;property id=&quot;20307&quot; value=&quot;594&quot;/&gt;&lt;/object&gt;&lt;object type=&quot;3&quot; unique_id=&quot;10009&quot;&gt;&lt;property id=&quot;20148&quot; value=&quot;5&quot;/&gt;&lt;property id=&quot;20300&quot; value=&quot;Slide 7&quot;/&gt;&lt;property id=&quot;20307&quot; value=&quot;589&quot;/&gt;&lt;/object&gt;&lt;object type=&quot;3&quot; unique_id=&quot;10010&quot;&gt;&lt;property id=&quot;20148&quot; value=&quot;5&quot;/&gt;&lt;property id=&quot;20300&quot; value=&quot;Slide 8&quot;/&gt;&lt;property id=&quot;20307&quot; value=&quot;292&quot;/&gt;&lt;/object&gt;&lt;object type=&quot;3&quot; unique_id=&quot;10011&quot;&gt;&lt;property id=&quot;20148&quot; value=&quot;5&quot;/&gt;&lt;property id=&quot;20300&quot; value=&quot;Slide 9&quot;/&gt;&lt;property id=&quot;20307&quot; value=&quot;305&quot;/&gt;&lt;/object&gt;&lt;object type=&quot;3&quot; unique_id=&quot;10012&quot;&gt;&lt;property id=&quot;20148&quot; value=&quot;5&quot;/&gt;&lt;property id=&quot;20300&quot; value=&quot;Slide 10&quot;/&gt;&lt;property id=&quot;20307&quot; value=&quot;586&quot;/&gt;&lt;/object&gt;&lt;object type=&quot;3&quot; unique_id=&quot;10013&quot;&gt;&lt;property id=&quot;20148&quot; value=&quot;5&quot;/&gt;&lt;property id=&quot;20300&quot; value=&quot;Slide 11&quot;/&gt;&lt;property id=&quot;20307&quot; value=&quot;300&quot;/&gt;&lt;/object&gt;&lt;object type=&quot;3&quot; unique_id=&quot;10014&quot;&gt;&lt;property id=&quot;20148&quot; value=&quot;5&quot;/&gt;&lt;property id=&quot;20300&quot; value=&quot;Slide 12&quot;/&gt;&lt;property id=&quot;20307&quot; value=&quot;324&quot;/&gt;&lt;/object&gt;&lt;object type=&quot;3&quot; unique_id=&quot;10015&quot;&gt;&lt;property id=&quot;20148&quot; value=&quot;5&quot;/&gt;&lt;property id=&quot;20300&quot; value=&quot;Slide 13&quot;/&gt;&lt;property id=&quot;20307&quot; value=&quot;323&quot;/&gt;&lt;/object&gt;&lt;object type=&quot;3&quot; unique_id=&quot;10016&quot;&gt;&lt;property id=&quot;20148&quot; value=&quot;5&quot;/&gt;&lt;property id=&quot;20300&quot; value=&quot;Slide 14&quot;/&gt;&lt;property id=&quot;20307&quot; value=&quot;596&quot;/&gt;&lt;/object&gt;&lt;object type=&quot;3&quot; unique_id=&quot;10017&quot;&gt;&lt;property id=&quot;20148&quot; value=&quot;5&quot;/&gt;&lt;property id=&quot;20300&quot; value=&quot;Slide 15&quot;/&gt;&lt;property id=&quot;20307&quot; value=&quot;583&quot;/&gt;&lt;/object&gt;&lt;object type=&quot;3&quot; unique_id=&quot;10018&quot;&gt;&lt;property id=&quot;20148&quot; value=&quot;5&quot;/&gt;&lt;property id=&quot;20300&quot; value=&quot;Slide 16&quot;/&gt;&lt;property id=&quot;20307&quot; value=&quot;599&quot;/&gt;&lt;/object&gt;&lt;object type=&quot;3&quot; unique_id=&quot;10019&quot;&gt;&lt;property id=&quot;20148&quot; value=&quot;5&quot;/&gt;&lt;property id=&quot;20300&quot; value=&quot;Slide 17&quot;/&gt;&lt;property id=&quot;20307&quot; value=&quot;605&quot;/&gt;&lt;/object&gt;&lt;object type=&quot;3&quot; unique_id=&quot;10020&quot;&gt;&lt;property id=&quot;20148&quot; value=&quot;5&quot;/&gt;&lt;property id=&quot;20300&quot; value=&quot;Slide 18&quot;/&gt;&lt;property id=&quot;20307&quot; value=&quot;600&quot;/&gt;&lt;/object&gt;&lt;object type=&quot;3&quot; unique_id=&quot;10021&quot;&gt;&lt;property id=&quot;20148&quot; value=&quot;5&quot;/&gt;&lt;property id=&quot;20300&quot; value=&quot;Slide 19&quot;/&gt;&lt;property id=&quot;20307&quot; value=&quot;603&quot;/&gt;&lt;/object&gt;&lt;object type=&quot;3&quot; unique_id=&quot;10022&quot;&gt;&lt;property id=&quot;20148&quot; value=&quot;5&quot;/&gt;&lt;property id=&quot;20300&quot; value=&quot;Slide 20&quot;/&gt;&lt;property id=&quot;20307&quot; value=&quot;588&quot;/&gt;&lt;/object&gt;&lt;object type=&quot;3&quot; unique_id=&quot;10023&quot;&gt;&lt;property id=&quot;20148&quot; value=&quot;5&quot;/&gt;&lt;property id=&quot;20300&quot; value=&quot;Slide 21&quot;/&gt;&lt;property id=&quot;20307&quot; value=&quot;597&quot;/&gt;&lt;/object&gt;&lt;object type=&quot;3&quot; unique_id=&quot;10024&quot;&gt;&lt;property id=&quot;20148&quot; value=&quot;5&quot;/&gt;&lt;property id=&quot;20300&quot; value=&quot;Slide 22&quot;/&gt;&lt;property id=&quot;20307&quot; value=&quot;584&quot;/&gt;&lt;/object&gt;&lt;object type=&quot;3&quot; unique_id=&quot;10025&quot;&gt;&lt;property id=&quot;20148&quot; value=&quot;5&quot;/&gt;&lt;property id=&quot;20300&quot; value=&quot;Slide 23&quot;/&gt;&lt;property id=&quot;20307&quot; value=&quot;298&quot;/&gt;&lt;/object&gt;&lt;object type=&quot;3&quot; unique_id=&quot;10026&quot;&gt;&lt;property id=&quot;20148&quot; value=&quot;5&quot;/&gt;&lt;property id=&quot;20300&quot; value=&quot;Slide 24&quot;/&gt;&lt;property id=&quot;20307&quot; value=&quot;313&quot;/&gt;&lt;/object&gt;&lt;object type=&quot;3&quot; unique_id=&quot;10028&quot;&gt;&lt;property id=&quot;20148&quot; value=&quot;5&quot;/&gt;&lt;property id=&quot;20300&quot; value=&quot;Slide 26&quot;/&gt;&lt;property id=&quot;20307&quot; value=&quot;598&quot;/&gt;&lt;/object&gt;&lt;object type=&quot;3&quot; unique_id=&quot;10029&quot;&gt;&lt;property id=&quot;20148&quot; value=&quot;5&quot;/&gt;&lt;property id=&quot;20300&quot; value=&quot;Slide 27&quot;/&gt;&lt;property id=&quot;20307&quot; value=&quot;297&quot;/&gt;&lt;/object&gt;&lt;object type=&quot;3&quot; unique_id=&quot;10117&quot;&gt;&lt;property id=&quot;20148&quot; value=&quot;5&quot;/&gt;&lt;property id=&quot;20300&quot; value=&quot;Slide 25&quot;/&gt;&lt;property id=&quot;20307&quot; value=&quot;606&quot;/&gt;&lt;/object&gt;&lt;/object&gt;&lt;object type=&quot;8&quot; unique_id=&quot;10058&quot;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7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7.2|4.5|2.6|2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2.4|13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5.7|9.6|2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3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9|1.2|1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9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9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8.2|7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6.6"/>
</p:tagLst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314</TotalTime>
  <Words>568</Words>
  <Application>Microsoft Office PowerPoint</Application>
  <PresentationFormat>Widescreen</PresentationFormat>
  <Paragraphs>124</Paragraphs>
  <Slides>27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Arial-Rounded</vt:lpstr>
      <vt:lpstr>Calibri</vt:lpstr>
      <vt:lpstr>Tahoma</vt:lpstr>
      <vt:lpstr>Times New Roman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Lại Thị Sen</dc:creator>
  <cp:lastModifiedBy>Admin</cp:lastModifiedBy>
  <cp:revision>28</cp:revision>
  <dcterms:created xsi:type="dcterms:W3CDTF">2021-10-27T10:09:24Z</dcterms:created>
  <dcterms:modified xsi:type="dcterms:W3CDTF">2021-12-03T05:20:05Z</dcterms:modified>
</cp:coreProperties>
</file>