
<file path=[Content_Types].xml><?xml version="1.0" encoding="utf-8"?>
<Types xmlns="http://schemas.openxmlformats.org/package/2006/content-types">
  <Default Extension="png" ContentType="image/png"/>
  <Default Extension="svg" ContentType="image/svg+xml"/>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media/audio1.wav" ContentType="audio/x-wav"/>
  <Override PartName="/ppt/media/audio2.wav" ContentType="audio/x-wav"/>
  <Override PartName="/ppt/media/audio3.wav" ContentType="audio/x-wav"/>
  <Override PartName="/ppt/media/audio4.wav" ContentType="audio/x-wav"/>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media/audio5.wav" ContentType="audio/x-wav"/>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474" r:id="rId2"/>
    <p:sldId id="458" r:id="rId3"/>
    <p:sldId id="264" r:id="rId4"/>
    <p:sldId id="453" r:id="rId5"/>
    <p:sldId id="260" r:id="rId6"/>
    <p:sldId id="261" r:id="rId7"/>
    <p:sldId id="493" r:id="rId8"/>
    <p:sldId id="332" r:id="rId9"/>
    <p:sldId id="521" r:id="rId10"/>
    <p:sldId id="323" r:id="rId11"/>
    <p:sldId id="523" r:id="rId12"/>
    <p:sldId id="490" r:id="rId13"/>
    <p:sldId id="503" r:id="rId14"/>
    <p:sldId id="311" r:id="rId15"/>
    <p:sldId id="317" r:id="rId16"/>
    <p:sldId id="495" r:id="rId17"/>
    <p:sldId id="500" r:id="rId18"/>
    <p:sldId id="499" r:id="rId19"/>
    <p:sldId id="544" r:id="rId20"/>
    <p:sldId id="545" r:id="rId21"/>
    <p:sldId id="558" r:id="rId22"/>
    <p:sldId id="559" r:id="rId23"/>
    <p:sldId id="504" r:id="rId24"/>
    <p:sldId id="557" r:id="rId25"/>
    <p:sldId id="506" r:id="rId26"/>
    <p:sldId id="508" r:id="rId27"/>
    <p:sldId id="509" r:id="rId28"/>
    <p:sldId id="510" r:id="rId29"/>
    <p:sldId id="45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5">
          <p15:clr>
            <a:srgbClr val="A4A3A4"/>
          </p15:clr>
        </p15:guide>
        <p15:guide id="2" pos="383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A06A0B"/>
    <a:srgbClr val="D48D0D"/>
    <a:srgbClr val="C6830D"/>
    <a:srgbClr val="A76E0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173" autoAdjust="0"/>
    <p:restoredTop sz="90216" autoAdjust="0"/>
  </p:normalViewPr>
  <p:slideViewPr>
    <p:cSldViewPr showGuides="1">
      <p:cViewPr>
        <p:scale>
          <a:sx n="50" d="100"/>
          <a:sy n="50" d="100"/>
        </p:scale>
        <p:origin x="-1614" y="-708"/>
      </p:cViewPr>
      <p:guideLst>
        <p:guide orient="horz" pos="2165"/>
        <p:guide pos="3832"/>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48A066-919D-4AD4-8C84-02E61EC3F684}" type="datetimeFigureOut">
              <a:rPr lang="en-US" smtClean="0"/>
              <a:t>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E9598C-ABCA-4BB9-A8B8-D9EEFE98D2B1}" type="slidenum">
              <a:rPr lang="en-US" smtClean="0"/>
              <a:t>‹#›</a:t>
            </a:fld>
            <a:endParaRPr lang="en-US"/>
          </a:p>
        </p:txBody>
      </p:sp>
    </p:spTree>
    <p:extLst>
      <p:ext uri="{BB962C8B-B14F-4D97-AF65-F5344CB8AC3E}">
        <p14:creationId xmlns:p14="http://schemas.microsoft.com/office/powerpoint/2010/main" val="1655161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9B9EE9-F3BF-4B40-83E7-C9BC68FDDB0E}" type="datetimeFigureOut">
              <a:rPr lang="en-US" smtClean="0"/>
              <a:t>12/8/2022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F55963-6440-4C45-BA09-4E6A99D1BBE0}" type="slidenum">
              <a:rPr lang="en-US" smtClean="0"/>
              <a:t>‹#›</a:t>
            </a:fld>
            <a:endParaRPr lang="en-US"/>
          </a:p>
        </p:txBody>
      </p:sp>
      <p:grpSp>
        <p:nvGrpSpPr>
          <p:cNvPr id="7" name="Google Shape;28;p27"/>
          <p:cNvGrpSpPr/>
          <p:nvPr userDrawn="1"/>
        </p:nvGrpSpPr>
        <p:grpSpPr>
          <a:xfrm>
            <a:off x="0" y="0"/>
            <a:ext cx="12192000" cy="6858000"/>
            <a:chOff x="0" y="0"/>
            <a:chExt cx="12192000" cy="6858000"/>
          </a:xfrm>
        </p:grpSpPr>
        <p:sp>
          <p:nvSpPr>
            <p:cNvPr id="8" name="Google Shape;29;p27"/>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9" name="Google Shape;30;p27"/>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0" name="Google Shape;31;p27"/>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1" name="Google Shape;32;p27"/>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2" name="Google Shape;33;p27"/>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4;p27"/>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4" name="Google Shape;35;p27"/>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5" name="Google Shape;36;p27"/>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6" name="Google Shape;37;p27"/>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7" name="Google Shape;38;p27"/>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8" name="Google Shape;39;p27"/>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9" name="Google Shape;40;p27"/>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0" name="Google Shape;41;p27"/>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1" name="Google Shape;42;p27"/>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2" name="Google Shape;43;p27"/>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3" name="Google Shape;44;p27"/>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4" name="Google Shape;45;p27"/>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5" name="Google Shape;46;p27"/>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6" name="Google Shape;47;p27"/>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7" name="Google Shape;48;p27"/>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8" name="Google Shape;49;p27"/>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9" name="Google Shape;50;p27"/>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0" name="Google Shape;51;p27"/>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1" name="Google Shape;52;p27"/>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2" name="Google Shape;53;p27"/>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33" name="Google Shape;54;p27"/>
          <p:cNvGrpSpPr/>
          <p:nvPr userDrawn="1"/>
        </p:nvGrpSpPr>
        <p:grpSpPr>
          <a:xfrm>
            <a:off x="2761549" y="1427825"/>
            <a:ext cx="6763450" cy="3991938"/>
            <a:chOff x="3645164" y="1813666"/>
            <a:chExt cx="4766443" cy="2813260"/>
          </a:xfrm>
        </p:grpSpPr>
        <p:sp>
          <p:nvSpPr>
            <p:cNvPr id="34" name="Google Shape;55;p27"/>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5" name="Google Shape;56;p27"/>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36" name="Google Shape;57;p27"/>
          <p:cNvSpPr/>
          <p:nvPr userDrawn="1"/>
        </p:nvSpPr>
        <p:spPr>
          <a:xfrm rot="790632" flipH="1">
            <a:off x="8336982" y="2936716"/>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pic>
        <p:nvPicPr>
          <p:cNvPr id="37" name="Google Shape;58;p27"/>
          <p:cNvPicPr preferRelativeResize="0"/>
          <p:nvPr userDrawn="1"/>
        </p:nvPicPr>
        <p:blipFill rotWithShape="1">
          <a:blip r:embed="rId3"/>
          <a:srcRect/>
          <a:stretch>
            <a:fillRect/>
          </a:stretch>
        </p:blipFill>
        <p:spPr>
          <a:xfrm flipH="1">
            <a:off x="4529966" y="159883"/>
            <a:ext cx="1118618" cy="2569469"/>
          </a:xfrm>
          <a:prstGeom prst="rect">
            <a:avLst/>
          </a:prstGeom>
          <a:noFill/>
          <a:ln>
            <a:noFill/>
          </a:ln>
        </p:spPr>
      </p:pic>
      <p:pic>
        <p:nvPicPr>
          <p:cNvPr id="38" name="Google Shape;59;p27"/>
          <p:cNvPicPr preferRelativeResize="0"/>
          <p:nvPr userDrawn="1"/>
        </p:nvPicPr>
        <p:blipFill rotWithShape="1">
          <a:blip r:embed="rId4"/>
          <a:srcRect/>
          <a:stretch>
            <a:fillRect/>
          </a:stretch>
        </p:blipFill>
        <p:spPr>
          <a:xfrm rot="505190" flipH="1">
            <a:off x="5222248" y="3919566"/>
            <a:ext cx="7942083" cy="5113109"/>
          </a:xfrm>
          <a:prstGeom prst="rect">
            <a:avLst/>
          </a:prstGeom>
          <a:noFill/>
          <a:ln>
            <a:noFill/>
          </a:ln>
        </p:spPr>
      </p:pic>
      <p:grpSp>
        <p:nvGrpSpPr>
          <p:cNvPr id="39" name="Google Shape;60;p27"/>
          <p:cNvGrpSpPr/>
          <p:nvPr userDrawn="1"/>
        </p:nvGrpSpPr>
        <p:grpSpPr>
          <a:xfrm>
            <a:off x="-1081536" y="5105780"/>
            <a:ext cx="14769137" cy="2606178"/>
            <a:chOff x="-1081536" y="5105780"/>
            <a:chExt cx="14769137" cy="2606178"/>
          </a:xfrm>
        </p:grpSpPr>
        <p:sp>
          <p:nvSpPr>
            <p:cNvPr id="40" name="Google Shape;61;p27"/>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1" name="Google Shape;62;p27"/>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2" name="Google Shape;63;p27"/>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3" name="Google Shape;64;p27"/>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4" name="Google Shape;65;p27"/>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5" name="Google Shape;66;p27"/>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6" name="Google Shape;67;p27"/>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7" name="Google Shape;68;p27"/>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8" name="Google Shape;69;p27"/>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49" name="Oval 48"/>
          <p:cNvSpPr>
            <a:spLocks noChangeAspect="1"/>
          </p:cNvSpPr>
          <p:nvPr userDrawn="1">
            <p:custDataLst>
              <p:tags r:id="rId1"/>
            </p:custDataLst>
          </p:nvPr>
        </p:nvSpPr>
        <p:spPr>
          <a:xfrm>
            <a:off x="106816" y="34294"/>
            <a:ext cx="527901" cy="527901"/>
          </a:xfrm>
          <a:prstGeom prst="ellipse">
            <a:avLst/>
          </a:prstGeom>
          <a:blipFill dpi="0" rotWithShape="0">
            <a:blip r:embed="rId5"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p:tgtEl>
                                          <p:spTgt spid="38"/>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additive="base">
                                        <p:cTn id="23" dur="500"/>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9B9EE9-F3BF-4B40-83E7-C9BC68FDDB0E}" type="datetimeFigureOut">
              <a:rPr lang="en-US" smtClean="0"/>
              <a:t>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F55963-6440-4C45-BA09-4E6A99D1BBE0}" type="slidenum">
              <a:rPr lang="en-US" smtClean="0"/>
              <a:t>‹#›</a:t>
            </a:fld>
            <a:endParaRPr lang="en-US"/>
          </a:p>
        </p:txBody>
      </p:sp>
      <p:sp>
        <p:nvSpPr>
          <p:cNvPr id="6" name="Google Shape;71;p28"/>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7" name="Google Shape;72;p28"/>
          <p:cNvSpPr/>
          <p:nvPr userDrawn="1"/>
        </p:nvSpPr>
        <p:spPr>
          <a:xfrm>
            <a:off x="424673" y="280391"/>
            <a:ext cx="11313747" cy="6237731"/>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11" name="Google Shape;76;p28"/>
          <p:cNvSpPr/>
          <p:nvPr userDrawn="1"/>
        </p:nvSpPr>
        <p:spPr>
          <a:xfrm>
            <a:off x="11387648" y="3083437"/>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2" name="Google Shape;77;p28"/>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78;p28"/>
          <p:cNvSpPr/>
          <p:nvPr userDrawn="1"/>
        </p:nvSpPr>
        <p:spPr>
          <a:xfrm>
            <a:off x="10327529" y="280391"/>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4" name="Google Shape;79;p28"/>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5" name="Oval 14"/>
          <p:cNvSpPr>
            <a:spLocks noChangeAspect="1"/>
          </p:cNvSpPr>
          <p:nvPr userDrawn="1">
            <p:custDataLst>
              <p:tags r:id="rId1"/>
            </p:custDataLst>
          </p:nvPr>
        </p:nvSpPr>
        <p:spPr>
          <a:xfrm>
            <a:off x="11664099" y="0"/>
            <a:ext cx="527901" cy="527901"/>
          </a:xfrm>
          <a:prstGeom prst="ellipse">
            <a:avLst/>
          </a:prstGeom>
          <a:blipFill dpi="0" rotWithShape="0">
            <a:blip r:embed="rId3"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p:tgtEl>
                                          <p:spTgt spid="13"/>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p:tgtEl>
                                          <p:spTgt spid="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69B9EE9-F3BF-4B40-83E7-C9BC68FDDB0E}" type="datetimeFigureOut">
              <a:rPr lang="en-US" smtClean="0"/>
              <a:t>12/8/2022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F55963-6440-4C45-BA09-4E6A99D1BBE0}" type="slidenum">
              <a:rPr lang="en-US" smtClean="0"/>
              <a:t>‹#›</a:t>
            </a:fld>
            <a:endParaRPr lang="en-US"/>
          </a:p>
        </p:txBody>
      </p:sp>
      <p:sp>
        <p:nvSpPr>
          <p:cNvPr id="6" name="Title 1"/>
          <p:cNvSpPr>
            <a:spLocks noGrp="1"/>
          </p:cNvSpPr>
          <p:nvPr>
            <p:ph type="title"/>
          </p:nvPr>
        </p:nvSpPr>
        <p:spPr>
          <a:xfrm>
            <a:off x="838200" y="365125"/>
            <a:ext cx="10515600" cy="1325563"/>
          </a:xfrm>
        </p:spPr>
        <p:txBody>
          <a:bodyPr/>
          <a:lstStyle/>
          <a:p>
            <a:r>
              <a:rPr lang="en-US"/>
              <a:t>Click to edit Master title style</a:t>
            </a:r>
          </a:p>
        </p:txBody>
      </p:sp>
      <p:sp>
        <p:nvSpPr>
          <p:cNvPr id="7" name="Date Placeholder 2"/>
          <p:cNvSpPr txBox="1"/>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9B9EE9-F3BF-4B40-83E7-C9BC68FDDB0E}" type="datetimeFigureOut">
              <a:rPr lang="en-US" smtClean="0"/>
              <a:t>12/8/2022</a:t>
            </a:fld>
            <a:endParaRPr lang="en-US"/>
          </a:p>
        </p:txBody>
      </p:sp>
      <p:sp>
        <p:nvSpPr>
          <p:cNvPr id="8" name="Slide Number Placeholder 4"/>
          <p:cNvSpPr txBox="1"/>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7F55963-6440-4C45-BA09-4E6A99D1BBE0}" type="slidenum">
              <a:rPr lang="en-US" smtClean="0"/>
              <a:t>‹#›</a:t>
            </a:fld>
            <a:endParaRPr lang="en-US"/>
          </a:p>
        </p:txBody>
      </p:sp>
      <p:sp>
        <p:nvSpPr>
          <p:cNvPr id="9" name="Google Shape;71;p28"/>
          <p:cNvSpPr/>
          <p:nvPr userDrawn="1"/>
        </p:nvSpPr>
        <p:spPr>
          <a:xfrm>
            <a:off x="0" y="0"/>
            <a:ext cx="12192000" cy="6858000"/>
          </a:xfrm>
          <a:prstGeom prst="rect">
            <a:avLst/>
          </a:prstGeom>
          <a:solidFill>
            <a:srgbClr val="93E3E4">
              <a:lumMod val="70000"/>
              <a:lumOff val="30000"/>
              <a:alpha val="86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10" name="Google Shape;72;p28"/>
          <p:cNvSpPr/>
          <p:nvPr userDrawn="1"/>
        </p:nvSpPr>
        <p:spPr>
          <a:xfrm>
            <a:off x="295217" y="208458"/>
            <a:ext cx="11601567" cy="6441084"/>
          </a:xfrm>
          <a:prstGeom prst="rect">
            <a:avLst/>
          </a:prstGeom>
          <a:solidFill>
            <a:schemeClr val="lt1">
              <a:alpha val="89000"/>
            </a:schemeClr>
          </a:solidFill>
          <a:ln>
            <a:noFill/>
          </a:ln>
          <a:effectLst>
            <a:outerShdw blurRad="63500" sx="101000" sy="101000" algn="ctr" rotWithShape="0">
              <a:srgbClr val="000000">
                <a:alpha val="20784"/>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12" name="Google Shape;77;p28"/>
          <p:cNvSpPr/>
          <p:nvPr userDrawn="1"/>
        </p:nvSpPr>
        <p:spPr>
          <a:xfrm>
            <a:off x="165760" y="122163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4" name="Google Shape;79;p28"/>
          <p:cNvSpPr/>
          <p:nvPr userDrawn="1"/>
        </p:nvSpPr>
        <p:spPr>
          <a:xfrm rot="5770500" flipH="1">
            <a:off x="3949423" y="5888768"/>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Oval 12"/>
          <p:cNvSpPr>
            <a:spLocks noChangeAspect="1"/>
          </p:cNvSpPr>
          <p:nvPr userDrawn="1">
            <p:custDataLst>
              <p:tags r:id="rId1"/>
            </p:custDataLst>
          </p:nvPr>
        </p:nvSpPr>
        <p:spPr>
          <a:xfrm>
            <a:off x="38807" y="0"/>
            <a:ext cx="527901" cy="527901"/>
          </a:xfrm>
          <a:prstGeom prst="ellipse">
            <a:avLst/>
          </a:prstGeom>
          <a:blipFill dpi="0" rotWithShape="0">
            <a:blip r:embed="rId3"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69B9EE9-F3BF-4B40-83E7-C9BC68FDDB0E}" type="datetimeFigureOut">
              <a:rPr lang="en-US" smtClean="0"/>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9B9EE9-F3BF-4B40-83E7-C9BC68FDDB0E}" type="datetimeFigureOut">
              <a:rPr lang="en-US" smtClean="0"/>
              <a:t>12/8/2022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9B9EE9-F3BF-4B40-83E7-C9BC68FDDB0E}" type="datetimeFigureOut">
              <a:rPr lang="en-US" smtClean="0"/>
              <a:t>12/8/2022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F55963-6440-4C45-BA09-4E6A99D1BBE0}"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descr="图片包含 文字, 自然&#10;&#10;已生成极高可信度的说明"/>
          <p:cNvPicPr>
            <a:picLocks noChangeAspect="1"/>
          </p:cNvPicPr>
          <p:nvPr userDrawn="1"/>
        </p:nvPicPr>
        <p:blipFill rotWithShape="1">
          <a:blip r:embed="rId2" cstate="print">
            <a:extLst>
              <a:ext uri="{28A0092B-C50C-407E-A947-70E740481C1C}">
                <a14:useLocalDpi xmlns:a14="http://schemas.microsoft.com/office/drawing/2010/main" val="0"/>
              </a:ext>
            </a:extLst>
          </a:blip>
          <a:srcRect l="2170" r="3153" b="14795"/>
          <a:stretch>
            <a:fillRect/>
          </a:stretch>
        </p:blipFill>
        <p:spPr>
          <a:xfrm>
            <a:off x="0" y="0"/>
            <a:ext cx="12192000" cy="6858000"/>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330333"/>
            <a:ext cx="12192000" cy="3527667"/>
          </a:xfrm>
          <a:prstGeom prst="rect">
            <a:avLst/>
          </a:prstGeom>
        </p:spPr>
      </p:pic>
      <p:pic>
        <p:nvPicPr>
          <p:cNvPr id="9" name="图片 8" descr="图片包含 文字&#10;&#10;已生成高可信度的说明"/>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86721" y="4102100"/>
            <a:ext cx="3605279" cy="2755900"/>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20546" y="4365867"/>
            <a:ext cx="2899731" cy="24921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25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1+#ppt_w/2"/>
                                          </p:val>
                                        </p:tav>
                                        <p:tav tm="100000">
                                          <p:val>
                                            <p:strVal val="#ppt_x"/>
                                          </p:val>
                                        </p:tav>
                                      </p:tavLst>
                                    </p:anim>
                                    <p:anim calcmode="lin" valueType="num">
                                      <p:cBhvr additive="base">
                                        <p:cTn id="1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7" name="图片 6" descr="图片包含 文字, 自然&#10;&#10;已生成极高可信度的说明"/>
          <p:cNvPicPr>
            <a:picLocks noChangeAspect="1"/>
          </p:cNvPicPr>
          <p:nvPr userDrawn="1"/>
        </p:nvPicPr>
        <p:blipFill rotWithShape="1">
          <a:blip r:embed="rId2" cstate="print">
            <a:extLst>
              <a:ext uri="{28A0092B-C50C-407E-A947-70E740481C1C}">
                <a14:useLocalDpi xmlns:a14="http://schemas.microsoft.com/office/drawing/2010/main" val="0"/>
              </a:ext>
            </a:extLst>
          </a:blip>
          <a:srcRect l="2170" r="3153" b="14795"/>
          <a:stretch>
            <a:fillRect/>
          </a:stretch>
        </p:blipFill>
        <p:spPr>
          <a:xfrm>
            <a:off x="0" y="0"/>
            <a:ext cx="12192000" cy="6858000"/>
          </a:xfrm>
          <a:prstGeom prst="rect">
            <a:avLst/>
          </a:prstGeom>
        </p:spPr>
      </p:pic>
      <p:pic>
        <p:nvPicPr>
          <p:cNvPr id="8" name="图片 7"/>
          <p:cNvPicPr>
            <a:picLocks noChangeAspect="1"/>
          </p:cNvPicPr>
          <p:nvPr userDrawn="1"/>
        </p:nvPicPr>
        <p:blipFill rotWithShape="1">
          <a:blip r:embed="rId3" cstate="print">
            <a:extLst>
              <a:ext uri="{28A0092B-C50C-407E-A947-70E740481C1C}">
                <a14:useLocalDpi xmlns:a14="http://schemas.microsoft.com/office/drawing/2010/main" val="0"/>
              </a:ext>
            </a:extLst>
          </a:blip>
          <a:srcRect b="31238"/>
          <a:stretch>
            <a:fillRect/>
          </a:stretch>
        </p:blipFill>
        <p:spPr>
          <a:xfrm>
            <a:off x="0" y="4432300"/>
            <a:ext cx="12192000" cy="2425700"/>
          </a:xfrm>
          <a:prstGeom prst="rect">
            <a:avLst/>
          </a:prstGeom>
        </p:spPr>
      </p:pic>
      <p:pic>
        <p:nvPicPr>
          <p:cNvPr id="9" name="图片 8" descr="图片包含 文字&#10;&#10;已生成高可信度的说明"/>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74426" y="4216400"/>
            <a:ext cx="3605279" cy="2755900"/>
          </a:xfrm>
          <a:prstGeom prst="rect">
            <a:avLst/>
          </a:prstGeom>
        </p:spPr>
      </p:pic>
      <p:pic>
        <p:nvPicPr>
          <p:cNvPr id="10" name="图片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6236" y="4965700"/>
            <a:ext cx="2467781" cy="21209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09600" y="6245225"/>
            <a:ext cx="2844800" cy="476250"/>
          </a:xfr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4165600" y="6245225"/>
            <a:ext cx="3860800" cy="476250"/>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8737600" y="6245225"/>
            <a:ext cx="2844800" cy="476250"/>
          </a:xfrm>
        </p:spPr>
        <p:txBody>
          <a:bodyPr/>
          <a:lstStyle>
            <a:lvl1pPr>
              <a:defRPr/>
            </a:lvl1pPr>
          </a:lstStyle>
          <a:p>
            <a:pPr>
              <a:defRPr/>
            </a:pPr>
            <a:fld id="{83388F6D-8A74-4894-8F2C-F66A4AB98042}" type="slidenum">
              <a:rPr lang="en-US" altLang="en-US"/>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9Slide.vn - 2019"/>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12/8/2022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p:cNvGrpSpPr>
            <a:grpSpLocks noGrp="1" noSelect="1" noRot="1" noMove="1" noResize="1"/>
          </p:cNvGrpSpPr>
          <p:nvPr userDrawn="1">
            <p:custDataLst>
              <p:tags r:id="rId11"/>
            </p:custDataLst>
          </p:nvPr>
        </p:nvGrpSpPr>
        <p:grpSpPr>
          <a:xfrm>
            <a:off x="-2202100" y="-2224223"/>
            <a:ext cx="16596200" cy="11284323"/>
            <a:chOff x="-2202100" y="-2224223"/>
            <a:chExt cx="16596200" cy="11284323"/>
          </a:xfrm>
        </p:grpSpPr>
        <p:sp>
          <p:nvSpPr>
            <p:cNvPr id="12" name="Rectangle 11"/>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p:cNvSpPr>
            <a:spLocks noSelect="1"/>
          </p:cNvSpPr>
          <p:nvPr userDrawn="1">
            <p:custDataLst>
              <p:tags r:id="rId12"/>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p:cNvSpPr>
            <a:spLocks noSelect="1"/>
          </p:cNvSpPr>
          <p:nvPr userDrawn="1">
            <p:custDataLst>
              <p:tags r:id="rId13"/>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slide" Target="slide8.xml"/><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29.png"/><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6.svg"/><Relationship Id="rId5" Type="http://schemas.openxmlformats.org/officeDocument/2006/relationships/image" Target="../media/image29.pn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image" Target="../media/image36.png"/><Relationship Id="rId5" Type="http://schemas.microsoft.com/office/2007/relationships/hdphoto" Target="../media/hdphoto6.wdp"/><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audio" Target="../media/audio5.wav"/><Relationship Id="rId1" Type="http://schemas.openxmlformats.org/officeDocument/2006/relationships/slideLayout" Target="../slideLayouts/slideLayout2.xml"/><Relationship Id="rId4" Type="http://schemas.openxmlformats.org/officeDocument/2006/relationships/image" Target="../media/image45.wmf"/></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47.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audio" Target="../media/media1.wav"/><Relationship Id="rId7" Type="http://schemas.openxmlformats.org/officeDocument/2006/relationships/image" Target="../media/image12.GIF"/><Relationship Id="rId12" Type="http://schemas.openxmlformats.org/officeDocument/2006/relationships/image" Target="../media/image17.png"/><Relationship Id="rId2" Type="http://schemas.microsoft.com/office/2007/relationships/media" Target="../media/media1.wav"/><Relationship Id="rId1" Type="http://schemas.openxmlformats.org/officeDocument/2006/relationships/tags" Target="../tags/tag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5.GIF"/><Relationship Id="rId4" Type="http://schemas.openxmlformats.org/officeDocument/2006/relationships/slideLayout" Target="../slideLayouts/slideLayout2.xml"/><Relationship Id="rId9" Type="http://schemas.openxmlformats.org/officeDocument/2006/relationships/image" Target="../media/image14.GIF"/></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0.GIF"/><Relationship Id="rId18" Type="http://schemas.openxmlformats.org/officeDocument/2006/relationships/image" Target="../media/image23.GIF"/><Relationship Id="rId3" Type="http://schemas.openxmlformats.org/officeDocument/2006/relationships/audio" Target="../media/audio1.wav"/><Relationship Id="rId7" Type="http://schemas.openxmlformats.org/officeDocument/2006/relationships/image" Target="../media/image10.jpeg"/><Relationship Id="rId12" Type="http://schemas.openxmlformats.org/officeDocument/2006/relationships/image" Target="../media/image19.GIF"/><Relationship Id="rId17" Type="http://schemas.openxmlformats.org/officeDocument/2006/relationships/image" Target="../media/image16.png"/><Relationship Id="rId2" Type="http://schemas.openxmlformats.org/officeDocument/2006/relationships/slideLayout" Target="../slideLayouts/slideLayout9.xml"/><Relationship Id="rId16" Type="http://schemas.microsoft.com/office/2007/relationships/hdphoto" Target="../media/hdphoto1.wdp"/><Relationship Id="rId1" Type="http://schemas.openxmlformats.org/officeDocument/2006/relationships/tags" Target="../tags/tag8.xml"/><Relationship Id="rId6" Type="http://schemas.openxmlformats.org/officeDocument/2006/relationships/audio" Target="../media/audio4.wav"/><Relationship Id="rId11" Type="http://schemas.openxmlformats.org/officeDocument/2006/relationships/image" Target="../media/image12.GIF"/><Relationship Id="rId5" Type="http://schemas.openxmlformats.org/officeDocument/2006/relationships/audio" Target="../media/audio3.wav"/><Relationship Id="rId15" Type="http://schemas.openxmlformats.org/officeDocument/2006/relationships/image" Target="../media/image22.png"/><Relationship Id="rId10" Type="http://schemas.openxmlformats.org/officeDocument/2006/relationships/image" Target="../media/image13.GIF"/><Relationship Id="rId4" Type="http://schemas.openxmlformats.org/officeDocument/2006/relationships/audio" Target="../media/audio2.wav"/><Relationship Id="rId9" Type="http://schemas.openxmlformats.org/officeDocument/2006/relationships/image" Target="../media/image18.GIF"/><Relationship Id="rId14" Type="http://schemas.openxmlformats.org/officeDocument/2006/relationships/image" Target="../media/image21.GIF"/></Relationships>
</file>

<file path=ppt/slides/_rels/slide5.xml.rels><?xml version="1.0" encoding="UTF-8" standalone="yes"?>
<Relationships xmlns="http://schemas.openxmlformats.org/package/2006/relationships"><Relationship Id="rId8" Type="http://schemas.openxmlformats.org/officeDocument/2006/relationships/image" Target="../media/image18.GIF"/><Relationship Id="rId13" Type="http://schemas.openxmlformats.org/officeDocument/2006/relationships/image" Target="../media/image21.GIF"/><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20.GIF"/><Relationship Id="rId17" Type="http://schemas.openxmlformats.org/officeDocument/2006/relationships/image" Target="../media/image24.GIF"/><Relationship Id="rId2" Type="http://schemas.openxmlformats.org/officeDocument/2006/relationships/slideLayout" Target="../slideLayouts/slideLayout2.xml"/><Relationship Id="rId16" Type="http://schemas.openxmlformats.org/officeDocument/2006/relationships/image" Target="../media/image16.png"/><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19.GIF"/><Relationship Id="rId5" Type="http://schemas.openxmlformats.org/officeDocument/2006/relationships/audio" Target="../media/audio4.wav"/><Relationship Id="rId15" Type="http://schemas.microsoft.com/office/2007/relationships/hdphoto" Target="../media/hdphoto1.wdp"/><Relationship Id="rId10" Type="http://schemas.openxmlformats.org/officeDocument/2006/relationships/image" Target="../media/image12.GIF"/><Relationship Id="rId4" Type="http://schemas.openxmlformats.org/officeDocument/2006/relationships/audio" Target="../media/audio3.wav"/><Relationship Id="rId9" Type="http://schemas.openxmlformats.org/officeDocument/2006/relationships/image" Target="../media/image13.GIF"/><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18.GIF"/><Relationship Id="rId13" Type="http://schemas.openxmlformats.org/officeDocument/2006/relationships/image" Target="../media/image20.GIF"/><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9.GIF"/><Relationship Id="rId17" Type="http://schemas.openxmlformats.org/officeDocument/2006/relationships/image" Target="../media/image25.GIF"/><Relationship Id="rId2" Type="http://schemas.openxmlformats.org/officeDocument/2006/relationships/slideLayout" Target="../slideLayouts/slideLayout2.xml"/><Relationship Id="rId16" Type="http://schemas.openxmlformats.org/officeDocument/2006/relationships/image" Target="../media/image16.png"/><Relationship Id="rId1" Type="http://schemas.openxmlformats.org/officeDocument/2006/relationships/tags" Target="../tags/tag10.xml"/><Relationship Id="rId6" Type="http://schemas.openxmlformats.org/officeDocument/2006/relationships/image" Target="../media/image10.jpeg"/><Relationship Id="rId11" Type="http://schemas.openxmlformats.org/officeDocument/2006/relationships/image" Target="../media/image12.GIF"/><Relationship Id="rId5" Type="http://schemas.openxmlformats.org/officeDocument/2006/relationships/audio" Target="../media/audio4.wav"/><Relationship Id="rId15" Type="http://schemas.microsoft.com/office/2007/relationships/hdphoto" Target="../media/hdphoto1.wdp"/><Relationship Id="rId10" Type="http://schemas.openxmlformats.org/officeDocument/2006/relationships/image" Target="../media/image13.GIF"/><Relationship Id="rId4" Type="http://schemas.openxmlformats.org/officeDocument/2006/relationships/audio" Target="../media/audio3.wav"/><Relationship Id="rId9" Type="http://schemas.openxmlformats.org/officeDocument/2006/relationships/image" Target="../media/image21.GIF"/><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slide" Target="slide8.xm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29.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3237898" y="3352800"/>
            <a:ext cx="6026009" cy="846001"/>
          </a:xfrm>
          <a:prstGeom prst="rect">
            <a:avLst/>
          </a:prstGeom>
          <a:noFill/>
        </p:spPr>
        <p:txBody>
          <a:bodyPr wrap="none">
            <a:spAutoFit/>
          </a:bodyPr>
          <a:lstStyle/>
          <a:p>
            <a:pPr marL="0" marR="0" lvl="0" indent="0" algn="ctr" defTabSz="914400" rtl="0" eaLnBrk="0" fontAlgn="base" latinLnBrk="0" hangingPunct="0">
              <a:lnSpc>
                <a:spcPct val="110000"/>
              </a:lnSpc>
              <a:spcBef>
                <a:spcPct val="0"/>
              </a:spcBef>
              <a:spcAft>
                <a:spcPct val="0"/>
              </a:spcAft>
              <a:buClrTx/>
              <a:buSzTx/>
              <a:buFontTx/>
              <a:buNone/>
              <a:defRPr/>
            </a:pPr>
            <a:r>
              <a:rPr kumimoji="0" lang="vi-VN" altLang="en-US" sz="4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Times New Roman" pitchFamily="18" charset="0"/>
                <a:cs typeface="Times New Roman" pitchFamily="18" charset="0"/>
              </a:rPr>
              <a:t>Môn: Luyện từ và </a:t>
            </a:r>
            <a:r>
              <a:rPr kumimoji="0" lang="vi-VN" altLang="en-US" sz="4800" b="1" i="0" u="none" strike="noStrike" kern="1200" cap="none" spc="0" normalizeH="0" baseline="0" noProof="0" dirty="0" smtClean="0">
                <a:ln w="0"/>
                <a:solidFill>
                  <a:srgbClr val="FF0000"/>
                </a:solidFill>
                <a:effectLst>
                  <a:reflection blurRad="6350" stA="53000" endA="300" endPos="35500" dir="5400000" sy="-90000" algn="bl" rotWithShape="0"/>
                </a:effectLst>
                <a:uLnTx/>
                <a:uFillTx/>
                <a:latin typeface="Times New Roman" pitchFamily="18" charset="0"/>
                <a:cs typeface="Times New Roman" pitchFamily="18" charset="0"/>
              </a:rPr>
              <a:t>câu</a:t>
            </a:r>
            <a:endParaRPr kumimoji="0" lang="vi-VN" altLang="en-US" sz="4800" b="1" i="0" u="none" strike="noStrike" kern="1200" cap="none" spc="0" normalizeH="0" baseline="0" noProof="0" dirty="0">
              <a:ln w="0"/>
              <a:solidFill>
                <a:srgbClr val="FF0000"/>
              </a:solidFill>
              <a:effectLst>
                <a:reflection blurRad="6350" stA="53000" endA="300" endPos="35500" dir="5400000" sy="-90000" algn="bl" rotWithShape="0"/>
              </a:effectLst>
              <a:uLnTx/>
              <a:uFillTx/>
              <a:latin typeface="Times New Roman" pitchFamily="18" charset="0"/>
              <a:cs typeface="Times New Roman" pitchFamily="18" charset="0"/>
            </a:endParaRPr>
          </a:p>
        </p:txBody>
      </p:sp>
      <p:sp>
        <p:nvSpPr>
          <p:cNvPr id="15363" name="TextBox 9"/>
          <p:cNvSpPr txBox="1"/>
          <p:nvPr/>
        </p:nvSpPr>
        <p:spPr>
          <a:xfrm>
            <a:off x="454656" y="716280"/>
            <a:ext cx="11401425" cy="1322070"/>
          </a:xfrm>
          <a:prstGeom prst="rect">
            <a:avLst/>
          </a:prstGeom>
          <a:noFill/>
          <a:ln w="9525">
            <a:noFill/>
          </a:ln>
        </p:spPr>
        <p:txBody>
          <a:bodyPr wrap="square" anchor="t" anchorCtr="0">
            <a:prstTxWarp prst="textChevron">
              <a:avLst/>
            </a:prstTxWarp>
            <a:spAutoFit/>
            <a:scene3d>
              <a:camera prst="orthographicFront"/>
              <a:lightRig rig="threePt" dir="t"/>
            </a:scene3d>
          </a:bodyPr>
          <a:lstStyle/>
          <a:p>
            <a:pPr marR="0" defTabSz="914400" eaLnBrk="0" hangingPunct="0">
              <a:buClrTx/>
              <a:buSzTx/>
              <a:buFontTx/>
              <a:buNone/>
            </a:pPr>
            <a:r>
              <a:rPr kumimoji="0" lang="vi-VN" altLang="en-US" sz="3600" b="1" kern="1200" cap="none" spc="0" normalizeH="0" baseline="0" noProof="1">
                <a:ln w="22225">
                  <a:solidFill>
                    <a:srgbClr val="FF0000"/>
                  </a:solidFill>
                  <a:prstDash val="solid"/>
                </a:ln>
                <a:solidFill>
                  <a:srgbClr val="FF0000"/>
                </a:solidFill>
                <a:latin typeface="Times New Roman" pitchFamily="18" charset="0"/>
                <a:cs typeface="Times New Roman" pitchFamily="18" charset="0"/>
              </a:rPr>
              <a:t>CHÀO MỪNG </a:t>
            </a:r>
            <a:r>
              <a:rPr lang="vi-VN" altLang="en-US" sz="3600" b="1" noProof="1" smtClean="0">
                <a:ln w="22225">
                  <a:solidFill>
                    <a:srgbClr val="FF0000"/>
                  </a:solidFill>
                  <a:prstDash val="solid"/>
                </a:ln>
                <a:solidFill>
                  <a:srgbClr val="FF0000"/>
                </a:solidFill>
                <a:latin typeface="Times New Roman" pitchFamily="18" charset="0"/>
                <a:cs typeface="Times New Roman" pitchFamily="18" charset="0"/>
              </a:rPr>
              <a:t>CÁC EM ĐẾN VỚI TIẾT HỌC</a:t>
            </a:r>
            <a:endParaRPr kumimoji="0" lang="vi-VN" altLang="en-US" sz="3600" b="1" kern="1200" cap="none" spc="0" normalizeH="0" baseline="0" noProof="1">
              <a:ln w="22225">
                <a:solidFill>
                  <a:srgbClr val="FF0000"/>
                </a:solidFill>
                <a:prstDash val="solid"/>
              </a:ln>
              <a:solidFill>
                <a:srgbClr val="FF0000"/>
              </a:solidFill>
              <a:latin typeface="Times New Roman" pitchFamily="18" charset="0"/>
              <a:cs typeface="Times New Roman" pitchFamily="18" charset="0"/>
            </a:endParaRPr>
          </a:p>
        </p:txBody>
      </p:sp>
    </p:spTree>
  </p:cSld>
  <p:clrMapOvr>
    <a:masterClrMapping/>
  </p:clrMapOvr>
  <p:transition>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697" t="3009" r="15661"/>
          <a:stretch>
            <a:fillRect/>
          </a:stretch>
        </p:blipFill>
        <p:spPr>
          <a:xfrm flipH="1">
            <a:off x="34903" y="2869603"/>
            <a:ext cx="2926096" cy="3853866"/>
          </a:xfrm>
          <a:prstGeom prst="rect">
            <a:avLst/>
          </a:prstGeom>
        </p:spPr>
      </p:pic>
      <p:pic>
        <p:nvPicPr>
          <p:cNvPr id="1026" name="Picture 2" descr="Cartoon Characters Doraemon Nobita Pngu0027s - Easy Drawing Of Nobita,Cartoon  Arm Png - free transparent png images - pngaaa.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921500" y="2566035"/>
            <a:ext cx="3001010" cy="408813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rot="1367309">
            <a:off x="7182401" y="-63616"/>
            <a:ext cx="4753643" cy="3240405"/>
          </a:xfrm>
          <a:prstGeom prst="rect">
            <a:avLst/>
          </a:prstGeom>
        </p:spPr>
      </p:pic>
      <p:sp>
        <p:nvSpPr>
          <p:cNvPr id="28" name="Graphic 19"/>
          <p:cNvSpPr/>
          <p:nvPr/>
        </p:nvSpPr>
        <p:spPr>
          <a:xfrm rot="21387366">
            <a:off x="1604645" y="483870"/>
            <a:ext cx="4723130" cy="2811780"/>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9" name="Graphic 19"/>
          <p:cNvSpPr/>
          <p:nvPr/>
        </p:nvSpPr>
        <p:spPr>
          <a:xfrm rot="18232085">
            <a:off x="2652153" y="2753947"/>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30" name="Graphic 19"/>
          <p:cNvSpPr/>
          <p:nvPr/>
        </p:nvSpPr>
        <p:spPr>
          <a:xfrm rot="18232085">
            <a:off x="2332045" y="3020221"/>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14" name="Action Button: Go Back or Previous 13">
            <a:hlinkClick r:id="rId7" action="ppaction://hlinksldjump" highlightClick="1"/>
          </p:cNvPr>
          <p:cNvSpPr/>
          <p:nvPr/>
        </p:nvSpPr>
        <p:spPr>
          <a:xfrm>
            <a:off x="10910459" y="6324600"/>
            <a:ext cx="1052941" cy="550496"/>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2"/>
          <p:cNvSpPr txBox="1"/>
          <p:nvPr/>
        </p:nvSpPr>
        <p:spPr>
          <a:xfrm>
            <a:off x="2668270" y="1080770"/>
            <a:ext cx="2811780" cy="1477010"/>
          </a:xfrm>
          <a:prstGeom prst="rect">
            <a:avLst/>
          </a:prstGeom>
          <a:noFill/>
        </p:spPr>
        <p:txBody>
          <a:bodyPr wrap="square" lIns="0" tIns="0" rIns="0" bIns="0" rtlCol="0" anchor="t">
            <a:spAutoFit/>
          </a:bodyPr>
          <a:lstStyle/>
          <a:p>
            <a:pPr algn="l"/>
            <a:r>
              <a:rPr lang="en-US" altLang="en-US" sz="4800" b="1" dirty="0">
                <a:solidFill>
                  <a:srgbClr val="008000"/>
                </a:solidFill>
                <a:latin typeface="Times New Roman" panose="02020603050405020304" pitchFamily="18" charset="0"/>
                <a:cs typeface="Times New Roman" panose="02020603050405020304" pitchFamily="18" charset="0"/>
                <a:sym typeface="+mn-ea"/>
              </a:rPr>
              <a:t>Thế n</a:t>
            </a:r>
            <a:r>
              <a:rPr lang="en-US" altLang="en-US" sz="4800" b="1" dirty="0">
                <a:solidFill>
                  <a:srgbClr val="008000"/>
                </a:solidFill>
                <a:latin typeface="Times New Roman" panose="02020603050405020304" pitchFamily="18" charset="0"/>
                <a:ea typeface="Times New Roman" panose="02020603050405020304" pitchFamily="18" charset="0"/>
                <a:sym typeface="+mn-ea"/>
              </a:rPr>
              <a:t>à</a:t>
            </a:r>
            <a:r>
              <a:rPr lang="en-US" altLang="en-US" sz="4800" b="1" dirty="0">
                <a:solidFill>
                  <a:srgbClr val="008000"/>
                </a:solidFill>
                <a:latin typeface="Times New Roman" panose="02020603050405020304" pitchFamily="18" charset="0"/>
                <a:cs typeface="Times New Roman" panose="02020603050405020304" pitchFamily="18" charset="0"/>
                <a:sym typeface="+mn-ea"/>
              </a:rPr>
              <a:t>o l</a:t>
            </a:r>
            <a:r>
              <a:rPr lang="en-US" altLang="en-US" sz="4800" b="1" dirty="0">
                <a:solidFill>
                  <a:srgbClr val="008000"/>
                </a:solidFill>
                <a:latin typeface="Times New Roman" panose="02020603050405020304" pitchFamily="18" charset="0"/>
                <a:ea typeface="Times New Roman" panose="02020603050405020304" pitchFamily="18" charset="0"/>
                <a:sym typeface="+mn-ea"/>
              </a:rPr>
              <a:t>à</a:t>
            </a:r>
            <a:r>
              <a:rPr lang="en-US" altLang="en-US" sz="4800" b="1" dirty="0">
                <a:solidFill>
                  <a:srgbClr val="008000"/>
                </a:solidFill>
                <a:latin typeface="Times New Roman" panose="02020603050405020304" pitchFamily="18" charset="0"/>
                <a:cs typeface="Times New Roman" panose="02020603050405020304" pitchFamily="18" charset="0"/>
                <a:sym typeface="+mn-ea"/>
              </a:rPr>
              <a:t> </a:t>
            </a:r>
            <a:r>
              <a:rPr lang="vi-VN" altLang="en-US" sz="4800" b="1" dirty="0">
                <a:solidFill>
                  <a:srgbClr val="008000"/>
                </a:solidFill>
                <a:latin typeface="Times New Roman" panose="02020603050405020304" pitchFamily="18" charset="0"/>
                <a:cs typeface="Times New Roman" panose="02020603050405020304" pitchFamily="18" charset="0"/>
                <a:sym typeface="+mn-ea"/>
              </a:rPr>
              <a:t>tính</a:t>
            </a:r>
            <a:r>
              <a:rPr lang="en-US" altLang="en-US" sz="4800" b="1" dirty="0">
                <a:solidFill>
                  <a:srgbClr val="008000"/>
                </a:solidFill>
                <a:latin typeface="Times New Roman" panose="02020603050405020304" pitchFamily="18" charset="0"/>
                <a:cs typeface="Times New Roman" panose="02020603050405020304" pitchFamily="18" charset="0"/>
                <a:sym typeface="+mn-ea"/>
              </a:rPr>
              <a:t> từ?</a:t>
            </a:r>
            <a:endParaRPr lang="en-US" sz="4800" b="1" dirty="0" smtClean="0">
              <a:solidFill>
                <a:schemeClr val="tx1">
                  <a:lumMod val="50000"/>
                  <a:lumOff val="50000"/>
                </a:schemeClr>
              </a:solidFill>
            </a:endParaRPr>
          </a:p>
        </p:txBody>
      </p:sp>
      <p:sp>
        <p:nvSpPr>
          <p:cNvPr id="2" name="Text Box 1"/>
          <p:cNvSpPr txBox="1"/>
          <p:nvPr/>
        </p:nvSpPr>
        <p:spPr>
          <a:xfrm rot="720000">
            <a:off x="7495903" y="605556"/>
            <a:ext cx="4313349" cy="1969770"/>
          </a:xfrm>
          <a:prstGeom prst="rect">
            <a:avLst/>
          </a:prstGeom>
          <a:noFill/>
        </p:spPr>
        <p:txBody>
          <a:bodyPr wrap="square" lIns="0" tIns="0" rIns="0" bIns="0" rtlCol="0" anchor="t">
            <a:spAutoFit/>
          </a:bodyPr>
          <a:lstStyle/>
          <a:p>
            <a:pPr algn="l"/>
            <a:r>
              <a:rPr lang="en-US" altLang="en-US" sz="3200" b="1" dirty="0">
                <a:solidFill>
                  <a:srgbClr val="FF0000"/>
                </a:solidFill>
                <a:latin typeface="Times New Roman" panose="02020603050405020304" pitchFamily="18" charset="0"/>
                <a:cs typeface="Times New Roman" panose="02020603050405020304" pitchFamily="18" charset="0"/>
                <a:sym typeface="+mn-ea"/>
              </a:rPr>
              <a:t>Tính từ </a:t>
            </a:r>
            <a:r>
              <a:rPr lang="en-US" altLang="en-US" sz="3200" b="1" dirty="0">
                <a:solidFill>
                  <a:srgbClr val="0000FF"/>
                </a:solidFill>
                <a:latin typeface="Times New Roman" panose="02020603050405020304" pitchFamily="18" charset="0"/>
                <a:cs typeface="Times New Roman" panose="02020603050405020304" pitchFamily="18" charset="0"/>
                <a:sym typeface="+mn-ea"/>
              </a:rPr>
              <a:t>l</a:t>
            </a:r>
            <a:r>
              <a:rPr lang="en-US" altLang="en-US" sz="3200" b="1" dirty="0">
                <a:solidFill>
                  <a:srgbClr val="0000FF"/>
                </a:solidFill>
                <a:latin typeface="Times New Roman" panose="02020603050405020304" pitchFamily="18" charset="0"/>
                <a:ea typeface="Times New Roman" panose="02020603050405020304" pitchFamily="18" charset="0"/>
                <a:sym typeface="+mn-ea"/>
              </a:rPr>
              <a:t>à</a:t>
            </a:r>
            <a:r>
              <a:rPr lang="en-US" altLang="en-US" sz="3200" b="1" dirty="0">
                <a:solidFill>
                  <a:srgbClr val="0000FF"/>
                </a:solidFill>
                <a:latin typeface="Times New Roman" panose="02020603050405020304" pitchFamily="18" charset="0"/>
                <a:cs typeface="Times New Roman" panose="02020603050405020304" pitchFamily="18" charset="0"/>
                <a:sym typeface="+mn-ea"/>
              </a:rPr>
              <a:t> những từ miêu tả đặc điểm hoặc tính chất của sự vật, hoạt động, trạng thái....</a:t>
            </a:r>
            <a:endParaRPr lang="en-US" sz="3200" b="1" dirty="0" smtClean="0">
              <a:solidFill>
                <a:schemeClr val="tx1">
                  <a:lumMod val="50000"/>
                  <a:lumOff val="50000"/>
                </a:schemeClr>
              </a:solidFill>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heckerboard(across)">
                                      <p:cBhvr>
                                        <p:cTn id="7" dur="500"/>
                                        <p:tgtEl>
                                          <p:spTgt spid="2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checkerboard(across)">
                                      <p:cBhvr>
                                        <p:cTn id="16" dur="500"/>
                                        <p:tgtEl>
                                          <p:spTgt spid="27"/>
                                        </p:tgtEl>
                                      </p:cBhvr>
                                    </p:animEffect>
                                  </p:childTnLst>
                                </p:cTn>
                              </p:par>
                            </p:childTnLst>
                          </p:cTn>
                        </p:par>
                        <p:par>
                          <p:cTn id="17" fill="hold">
                            <p:stCondLst>
                              <p:cond delay="500"/>
                            </p:stCondLst>
                            <p:childTnLst>
                              <p:par>
                                <p:cTn id="18" presetID="5" presetClass="entr" presetSubtype="1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heckerboard(across)">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3" grpId="0"/>
      <p:bldP spid="3" grpId="1"/>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1143000" y="841058"/>
            <a:ext cx="10363199" cy="984885"/>
          </a:xfrm>
          <a:prstGeom prst="rect">
            <a:avLst/>
          </a:prstGeom>
          <a:noFill/>
        </p:spPr>
        <p:txBody>
          <a:bodyPr wrap="square" lIns="0" tIns="0" rIns="0" bIns="0" rtlCol="0" anchor="t">
            <a:spAutoFit/>
          </a:bodyPr>
          <a:lstStyle/>
          <a:p>
            <a:pPr algn="l"/>
            <a:r>
              <a:rPr lang="en-US" altLang="en-US" sz="3200" b="1" dirty="0">
                <a:solidFill>
                  <a:srgbClr val="FF0000"/>
                </a:solidFill>
                <a:latin typeface="Times New Roman" pitchFamily="18" charset="0"/>
                <a:cs typeface="Times New Roman" pitchFamily="18" charset="0"/>
                <a:sym typeface="+mn-ea"/>
              </a:rPr>
              <a:t>Tính từ </a:t>
            </a:r>
            <a:r>
              <a:rPr lang="en-US" altLang="en-US" sz="3200" b="1" dirty="0">
                <a:solidFill>
                  <a:srgbClr val="002060"/>
                </a:solidFill>
                <a:latin typeface="Times New Roman" pitchFamily="18" charset="0"/>
                <a:cs typeface="Times New Roman" pitchFamily="18" charset="0"/>
                <a:sym typeface="+mn-ea"/>
              </a:rPr>
              <a:t>l</a:t>
            </a:r>
            <a:r>
              <a:rPr lang="en-US" altLang="en-US" sz="3200" b="1" dirty="0">
                <a:solidFill>
                  <a:srgbClr val="002060"/>
                </a:solidFill>
                <a:latin typeface="Times New Roman" pitchFamily="18" charset="0"/>
                <a:ea typeface="Times New Roman" panose="02020603050405020304" pitchFamily="18" charset="0"/>
                <a:cs typeface="Times New Roman" pitchFamily="18" charset="0"/>
                <a:sym typeface="+mn-ea"/>
              </a:rPr>
              <a:t>à</a:t>
            </a:r>
            <a:r>
              <a:rPr lang="en-US" altLang="en-US" sz="3200" b="1" dirty="0">
                <a:solidFill>
                  <a:srgbClr val="002060"/>
                </a:solidFill>
                <a:latin typeface="Times New Roman" pitchFamily="18" charset="0"/>
                <a:cs typeface="Times New Roman" pitchFamily="18" charset="0"/>
                <a:sym typeface="+mn-ea"/>
              </a:rPr>
              <a:t> những từ miêu tả </a:t>
            </a:r>
            <a:r>
              <a:rPr lang="en-US" altLang="en-US" sz="3200" b="1" u="sng" dirty="0">
                <a:solidFill>
                  <a:srgbClr val="002060"/>
                </a:solidFill>
                <a:latin typeface="Times New Roman" pitchFamily="18" charset="0"/>
                <a:cs typeface="Times New Roman" pitchFamily="18" charset="0"/>
                <a:sym typeface="+mn-ea"/>
              </a:rPr>
              <a:t>đặc điểm</a:t>
            </a:r>
            <a:r>
              <a:rPr lang="en-US" altLang="en-US" sz="3200" b="1" dirty="0">
                <a:solidFill>
                  <a:srgbClr val="002060"/>
                </a:solidFill>
                <a:latin typeface="Times New Roman" pitchFamily="18" charset="0"/>
                <a:cs typeface="Times New Roman" pitchFamily="18" charset="0"/>
                <a:sym typeface="+mn-ea"/>
              </a:rPr>
              <a:t> hoặc </a:t>
            </a:r>
            <a:r>
              <a:rPr lang="en-US" altLang="en-US" sz="3200" b="1" u="sng" dirty="0">
                <a:solidFill>
                  <a:srgbClr val="002060"/>
                </a:solidFill>
                <a:latin typeface="Times New Roman" pitchFamily="18" charset="0"/>
                <a:cs typeface="Times New Roman" pitchFamily="18" charset="0"/>
                <a:sym typeface="+mn-ea"/>
              </a:rPr>
              <a:t>tính chất</a:t>
            </a:r>
            <a:r>
              <a:rPr lang="en-US" altLang="en-US" sz="3200" b="1" dirty="0">
                <a:solidFill>
                  <a:srgbClr val="002060"/>
                </a:solidFill>
                <a:latin typeface="Times New Roman" pitchFamily="18" charset="0"/>
                <a:cs typeface="Times New Roman" pitchFamily="18" charset="0"/>
                <a:sym typeface="+mn-ea"/>
              </a:rPr>
              <a:t> của sự vật, hoạt động, trạng thái....</a:t>
            </a:r>
            <a:endParaRPr lang="en-US" sz="3200" b="1" smtClean="0">
              <a:solidFill>
                <a:srgbClr val="002060"/>
              </a:solidFill>
              <a:latin typeface="Times New Roman" pitchFamily="18" charset="0"/>
              <a:cs typeface="Times New Roman" pitchFamily="18" charset="0"/>
            </a:endParaRPr>
          </a:p>
        </p:txBody>
      </p:sp>
      <p:sp>
        <p:nvSpPr>
          <p:cNvPr id="5" name="Rounded Rectangle 4"/>
          <p:cNvSpPr/>
          <p:nvPr/>
        </p:nvSpPr>
        <p:spPr>
          <a:xfrm>
            <a:off x="4419600" y="1872392"/>
            <a:ext cx="2438400" cy="685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sz="3600" b="1" dirty="0">
                <a:solidFill>
                  <a:srgbClr val="FF0000"/>
                </a:solidFill>
                <a:latin typeface="Times New Roman" pitchFamily="18" charset="0"/>
                <a:cs typeface="Times New Roman" pitchFamily="18" charset="0"/>
              </a:rPr>
              <a:t>Tính từ</a:t>
            </a:r>
          </a:p>
        </p:txBody>
      </p:sp>
      <p:sp>
        <p:nvSpPr>
          <p:cNvPr id="7" name="Rounded Rectangle 6"/>
          <p:cNvSpPr/>
          <p:nvPr/>
        </p:nvSpPr>
        <p:spPr>
          <a:xfrm>
            <a:off x="304800" y="3048000"/>
            <a:ext cx="6019800" cy="3276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sz="3200" b="1" dirty="0">
                <a:latin typeface="Times New Roman" pitchFamily="18" charset="0"/>
                <a:cs typeface="Times New Roman" pitchFamily="18" charset="0"/>
              </a:rPr>
              <a:t>Chỉ đặc điểm chỉ những </a:t>
            </a:r>
            <a:r>
              <a:rPr lang="vi-VN" altLang="en-US" sz="3200" b="1" dirty="0">
                <a:solidFill>
                  <a:srgbClr val="FF0000"/>
                </a:solidFill>
                <a:latin typeface="Times New Roman" pitchFamily="18" charset="0"/>
                <a:cs typeface="Times New Roman" pitchFamily="18" charset="0"/>
              </a:rPr>
              <a:t>đặc điểm bên ngoài</a:t>
            </a:r>
            <a:r>
              <a:rPr lang="vi-VN" altLang="en-US" sz="3200" b="1" dirty="0">
                <a:latin typeface="Times New Roman" pitchFamily="18" charset="0"/>
                <a:cs typeface="Times New Roman" pitchFamily="18" charset="0"/>
              </a:rPr>
              <a:t> mà ta có thể cảm nhận bằng các giác quan.  </a:t>
            </a:r>
          </a:p>
          <a:p>
            <a:pPr algn="l"/>
            <a:r>
              <a:rPr lang="vi-VN" altLang="en-US" sz="3200" b="1" i="1" dirty="0">
                <a:latin typeface="Times New Roman" pitchFamily="18" charset="0"/>
                <a:cs typeface="Times New Roman" pitchFamily="18" charset="0"/>
              </a:rPr>
              <a:t>Ví dụ:  xanh, đỏ, cao, to, nặng, nhẹ,....</a:t>
            </a:r>
          </a:p>
        </p:txBody>
      </p:sp>
      <p:sp>
        <p:nvSpPr>
          <p:cNvPr id="8" name="Rounded Rectangle 7"/>
          <p:cNvSpPr/>
          <p:nvPr/>
        </p:nvSpPr>
        <p:spPr>
          <a:xfrm>
            <a:off x="6324600" y="3048000"/>
            <a:ext cx="5334000" cy="3276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vi-VN" altLang="en-US" sz="3200" b="1" dirty="0">
                <a:latin typeface="Times New Roman" pitchFamily="18" charset="0"/>
                <a:cs typeface="Times New Roman" pitchFamily="18" charset="0"/>
              </a:rPr>
              <a:t>Chỉ tính chất chỉ những </a:t>
            </a:r>
            <a:r>
              <a:rPr lang="vi-VN" altLang="en-US" sz="3200" b="1" dirty="0">
                <a:solidFill>
                  <a:srgbClr val="FF0000"/>
                </a:solidFill>
                <a:latin typeface="Times New Roman" pitchFamily="18" charset="0"/>
                <a:cs typeface="Times New Roman" pitchFamily="18" charset="0"/>
              </a:rPr>
              <a:t>đặc điểm bên trong </a:t>
            </a:r>
            <a:r>
              <a:rPr lang="vi-VN" altLang="en-US" sz="3200" b="1" dirty="0">
                <a:latin typeface="Times New Roman" pitchFamily="18" charset="0"/>
                <a:cs typeface="Times New Roman" pitchFamily="18" charset="0"/>
              </a:rPr>
              <a:t>của sự vật, hiện tượng.</a:t>
            </a:r>
          </a:p>
          <a:p>
            <a:pPr algn="ctr"/>
            <a:r>
              <a:rPr lang="vi-VN" altLang="en-US" sz="3200" b="1" dirty="0">
                <a:latin typeface="Times New Roman" pitchFamily="18" charset="0"/>
                <a:cs typeface="Times New Roman" pitchFamily="18" charset="0"/>
              </a:rPr>
              <a:t>Ví dụ: Tốt, xấu, chăm chỉ, thông minh,...</a:t>
            </a:r>
          </a:p>
        </p:txBody>
      </p:sp>
      <p:cxnSp>
        <p:nvCxnSpPr>
          <p:cNvPr id="9" name="Straight Arrow Connector 8"/>
          <p:cNvCxnSpPr>
            <a:stCxn id="5" idx="2"/>
          </p:cNvCxnSpPr>
          <p:nvPr/>
        </p:nvCxnSpPr>
        <p:spPr>
          <a:xfrm flipH="1">
            <a:off x="3733800" y="2558192"/>
            <a:ext cx="1905000" cy="457200"/>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cxnSp>
        <p:nvCxnSpPr>
          <p:cNvPr id="10" name="Straight Arrow Connector 9"/>
          <p:cNvCxnSpPr>
            <a:stCxn id="5" idx="2"/>
          </p:cNvCxnSpPr>
          <p:nvPr/>
        </p:nvCxnSpPr>
        <p:spPr>
          <a:xfrm>
            <a:off x="5638800" y="2558192"/>
            <a:ext cx="2819400" cy="457200"/>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697" t="3009" r="15661"/>
          <a:stretch>
            <a:fillRect/>
          </a:stretch>
        </p:blipFill>
        <p:spPr>
          <a:xfrm flipH="1">
            <a:off x="142487" y="3452385"/>
            <a:ext cx="2333971" cy="3073997"/>
          </a:xfrm>
          <a:prstGeom prst="rect">
            <a:avLst/>
          </a:prstGeom>
        </p:spPr>
      </p:pic>
      <p:pic>
        <p:nvPicPr>
          <p:cNvPr id="1026" name="Picture 2" descr="Cartoon Characters Doraemon Nobita Pngu0027s - Easy Drawing Of Nobita,Cartoon  Arm Png - free transparent png images - pngaaa.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83260" y="3519994"/>
            <a:ext cx="2548648" cy="3102266"/>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rot="1367309">
            <a:off x="6872212" y="-210350"/>
            <a:ext cx="4936490" cy="4215944"/>
          </a:xfrm>
          <a:prstGeom prst="rect">
            <a:avLst/>
          </a:prstGeom>
        </p:spPr>
      </p:pic>
      <p:sp>
        <p:nvSpPr>
          <p:cNvPr id="28" name="Graphic 19"/>
          <p:cNvSpPr/>
          <p:nvPr/>
        </p:nvSpPr>
        <p:spPr>
          <a:xfrm rot="21387366">
            <a:off x="1604645" y="483870"/>
            <a:ext cx="4723130" cy="2811780"/>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a:p>
        </p:txBody>
      </p:sp>
      <p:sp>
        <p:nvSpPr>
          <p:cNvPr id="29" name="Graphic 19"/>
          <p:cNvSpPr/>
          <p:nvPr/>
        </p:nvSpPr>
        <p:spPr>
          <a:xfrm rot="18232085">
            <a:off x="2652153" y="2753947"/>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a:p>
        </p:txBody>
      </p:sp>
      <p:sp>
        <p:nvSpPr>
          <p:cNvPr id="30" name="Graphic 19"/>
          <p:cNvSpPr/>
          <p:nvPr/>
        </p:nvSpPr>
        <p:spPr>
          <a:xfrm rot="18232085">
            <a:off x="2332045" y="3020221"/>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a:p>
        </p:txBody>
      </p:sp>
      <p:sp>
        <p:nvSpPr>
          <p:cNvPr id="14" name="Action Button: Go Back or Previous 13">
            <a:hlinkClick r:id="" highlightClick="1"/>
          </p:cNvPr>
          <p:cNvSpPr/>
          <p:nvPr/>
        </p:nvSpPr>
        <p:spPr>
          <a:xfrm>
            <a:off x="10910459" y="6324600"/>
            <a:ext cx="1052941" cy="550496"/>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2"/>
          <p:cNvSpPr txBox="1"/>
          <p:nvPr/>
        </p:nvSpPr>
        <p:spPr>
          <a:xfrm>
            <a:off x="2668270" y="1080770"/>
            <a:ext cx="3122930" cy="1477010"/>
          </a:xfrm>
          <a:prstGeom prst="rect">
            <a:avLst/>
          </a:prstGeom>
          <a:noFill/>
        </p:spPr>
        <p:txBody>
          <a:bodyPr wrap="square" lIns="0" tIns="0" rIns="0" bIns="0" rtlCol="0" anchor="t">
            <a:spAutoFit/>
          </a:bodyPr>
          <a:lstStyle/>
          <a:p>
            <a:pPr algn="l"/>
            <a:r>
              <a:rPr lang="en-US" altLang="en-US" sz="4800" dirty="0">
                <a:solidFill>
                  <a:srgbClr val="008000"/>
                </a:solidFill>
                <a:latin typeface="Times New Roman" panose="02020603050405020304" pitchFamily="18" charset="0"/>
                <a:cs typeface="Times New Roman" panose="02020603050405020304" pitchFamily="18" charset="0"/>
                <a:sym typeface="+mn-ea"/>
              </a:rPr>
              <a:t>Thế n</a:t>
            </a:r>
            <a:r>
              <a:rPr lang="en-US" altLang="en-US" sz="4800" dirty="0">
                <a:solidFill>
                  <a:srgbClr val="008000"/>
                </a:solidFill>
                <a:latin typeface="Times New Roman" panose="02020603050405020304" pitchFamily="18" charset="0"/>
                <a:ea typeface="Times New Roman" panose="02020603050405020304" pitchFamily="18" charset="0"/>
                <a:cs typeface="Times New Roman" pitchFamily="18" charset="0"/>
                <a:sym typeface="+mn-ea"/>
              </a:rPr>
              <a:t>à</a:t>
            </a:r>
            <a:r>
              <a:rPr lang="en-US" altLang="en-US" sz="4800" dirty="0">
                <a:solidFill>
                  <a:srgbClr val="008000"/>
                </a:solidFill>
                <a:latin typeface="Times New Roman" panose="02020603050405020304" pitchFamily="18" charset="0"/>
                <a:cs typeface="Times New Roman" panose="02020603050405020304" pitchFamily="18" charset="0"/>
                <a:sym typeface="+mn-ea"/>
              </a:rPr>
              <a:t>o l</a:t>
            </a:r>
            <a:r>
              <a:rPr lang="en-US" altLang="en-US" sz="4800" dirty="0">
                <a:solidFill>
                  <a:srgbClr val="008000"/>
                </a:solidFill>
                <a:latin typeface="Times New Roman" panose="02020603050405020304" pitchFamily="18" charset="0"/>
                <a:ea typeface="Times New Roman" panose="02020603050405020304" pitchFamily="18" charset="0"/>
                <a:cs typeface="Times New Roman" pitchFamily="18" charset="0"/>
                <a:sym typeface="+mn-ea"/>
              </a:rPr>
              <a:t>à</a:t>
            </a:r>
            <a:r>
              <a:rPr lang="en-US" altLang="en-US" sz="4800" dirty="0">
                <a:solidFill>
                  <a:srgbClr val="008000"/>
                </a:solidFill>
                <a:latin typeface="Times New Roman" panose="02020603050405020304" pitchFamily="18" charset="0"/>
                <a:cs typeface="Times New Roman" panose="02020603050405020304" pitchFamily="18" charset="0"/>
                <a:sym typeface="+mn-ea"/>
              </a:rPr>
              <a:t> </a:t>
            </a:r>
            <a:r>
              <a:rPr lang="vi-VN" sz="4800" dirty="0">
                <a:solidFill>
                  <a:srgbClr val="008000"/>
                </a:solidFill>
                <a:latin typeface="Times New Roman" panose="02020603050405020304" pitchFamily="18" charset="0"/>
                <a:cs typeface="Times New Roman" panose="02020603050405020304" pitchFamily="18" charset="0"/>
                <a:sym typeface="+mn-ea"/>
              </a:rPr>
              <a:t>quan hệ từ</a:t>
            </a:r>
            <a:r>
              <a:rPr lang="en-US" altLang="en-US" sz="4800" dirty="0">
                <a:solidFill>
                  <a:srgbClr val="008000"/>
                </a:solidFill>
                <a:latin typeface="Times New Roman" panose="02020603050405020304" pitchFamily="18" charset="0"/>
                <a:cs typeface="Times New Roman" panose="02020603050405020304" pitchFamily="18" charset="0"/>
                <a:sym typeface="+mn-ea"/>
              </a:rPr>
              <a:t>?</a:t>
            </a:r>
            <a:endParaRPr lang="en-US" sz="4800" dirty="0" smtClean="0">
              <a:solidFill>
                <a:schemeClr val="tx1">
                  <a:lumMod val="50000"/>
                  <a:lumOff val="50000"/>
                </a:schemeClr>
              </a:solidFill>
              <a:latin typeface="Times New Roman" pitchFamily="18" charset="0"/>
              <a:cs typeface="Times New Roman" pitchFamily="18" charset="0"/>
            </a:endParaRPr>
          </a:p>
        </p:txBody>
      </p:sp>
      <p:sp>
        <p:nvSpPr>
          <p:cNvPr id="2" name="Text Box 1"/>
          <p:cNvSpPr txBox="1"/>
          <p:nvPr/>
        </p:nvSpPr>
        <p:spPr>
          <a:xfrm rot="720000">
            <a:off x="7157532" y="935242"/>
            <a:ext cx="4365850" cy="2154436"/>
          </a:xfrm>
          <a:prstGeom prst="rect">
            <a:avLst/>
          </a:prstGeom>
          <a:noFill/>
        </p:spPr>
        <p:txBody>
          <a:bodyPr wrap="square" lIns="0" tIns="0" rIns="0" bIns="0" rtlCol="0" anchor="t">
            <a:spAutoFit/>
          </a:bodyPr>
          <a:lstStyle/>
          <a:p>
            <a:pPr algn="l"/>
            <a:r>
              <a:rPr lang="en-US" altLang="en-US" sz="2800" b="1" smtClean="0">
                <a:solidFill>
                  <a:srgbClr val="FF0000"/>
                </a:solidFill>
                <a:latin typeface="Times New Roman" pitchFamily="18" charset="0"/>
                <a:cs typeface="Times New Roman" pitchFamily="18" charset="0"/>
                <a:sym typeface="+mn-ea"/>
              </a:rPr>
              <a:t>Quan hệ từ</a:t>
            </a:r>
            <a:r>
              <a:rPr lang="en-US" altLang="en-US" sz="2800" b="1" smtClean="0">
                <a:solidFill>
                  <a:srgbClr val="0000FF"/>
                </a:solidFill>
                <a:latin typeface="Times New Roman" pitchFamily="18" charset="0"/>
                <a:cs typeface="Times New Roman" pitchFamily="18" charset="0"/>
                <a:sym typeface="+mn-ea"/>
              </a:rPr>
              <a:t> l</a:t>
            </a:r>
            <a:r>
              <a:rPr lang="en-US" altLang="en-US" sz="2800" b="1" smtClean="0">
                <a:solidFill>
                  <a:srgbClr val="0000FF"/>
                </a:solidFill>
                <a:latin typeface="Times New Roman" pitchFamily="18" charset="0"/>
                <a:ea typeface="Times New Roman" panose="02020603050405020304" pitchFamily="18" charset="0"/>
                <a:cs typeface="Times New Roman" pitchFamily="18" charset="0"/>
                <a:sym typeface="+mn-ea"/>
              </a:rPr>
              <a:t>à</a:t>
            </a:r>
            <a:r>
              <a:rPr lang="en-US" altLang="en-US" sz="2800" b="1" smtClean="0">
                <a:solidFill>
                  <a:srgbClr val="0000FF"/>
                </a:solidFill>
                <a:latin typeface="Times New Roman" pitchFamily="18" charset="0"/>
                <a:cs typeface="Times New Roman" pitchFamily="18" charset="0"/>
                <a:sym typeface="+mn-ea"/>
              </a:rPr>
              <a:t> từ nối các từ ngữ hoặc các câu với nhau, nhằm thể hiện mối quan hệ giữa các từ ngữ hoặc các câu ấy.</a:t>
            </a:r>
            <a:endParaRPr lang="en-US" sz="2800" b="1" smtClean="0">
              <a:solidFill>
                <a:schemeClr val="tx1">
                  <a:lumMod val="50000"/>
                  <a:lumOff val="50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heckerboard(across)">
                                      <p:cBhvr>
                                        <p:cTn id="7" dur="500"/>
                                        <p:tgtEl>
                                          <p:spTgt spid="2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checkerboard(across)">
                                      <p:cBhvr>
                                        <p:cTn id="16" dur="500"/>
                                        <p:tgtEl>
                                          <p:spTgt spid="27"/>
                                        </p:tgtEl>
                                      </p:cBhvr>
                                    </p:animEffect>
                                  </p:childTnLst>
                                </p:cTn>
                              </p:par>
                            </p:childTnLst>
                          </p:cTn>
                        </p:par>
                        <p:par>
                          <p:cTn id="17" fill="hold">
                            <p:stCondLst>
                              <p:cond delay="500"/>
                            </p:stCondLst>
                            <p:childTnLst>
                              <p:par>
                                <p:cTn id="18" presetID="5" presetClass="entr" presetSubtype="1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checkerboard(across)">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3" grpId="0"/>
      <p:bldP spid="3" grpId="1"/>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57" name="AutoShape 21"/>
          <p:cNvSpPr>
            <a:spLocks noChangeArrowheads="1"/>
          </p:cNvSpPr>
          <p:nvPr/>
        </p:nvSpPr>
        <p:spPr bwMode="auto">
          <a:xfrm>
            <a:off x="4511358" y="232663"/>
            <a:ext cx="3124200" cy="762000"/>
          </a:xfrm>
          <a:prstGeom prst="roundRect">
            <a:avLst>
              <a:gd name="adj" fmla="val 16667"/>
            </a:avLst>
          </a:prstGeom>
          <a:solidFill>
            <a:srgbClr val="FFCCFF"/>
          </a:solidFill>
          <a:ln w="9525">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altLang="vi-VN" sz="2800" b="0" i="0" u="none" strike="noStrike" kern="1200" cap="none" spc="0" normalizeH="0" baseline="0" noProof="0">
              <a:ln>
                <a:noFill/>
              </a:ln>
              <a:solidFill>
                <a:schemeClr val="tx1"/>
              </a:solidFill>
              <a:effectLst/>
              <a:uLnTx/>
              <a:uFillTx/>
              <a:latin typeface="Times New Roman" panose="02020603050405020304" pitchFamily="18" charset="0"/>
              <a:ea typeface="+mn-ea"/>
              <a:cs typeface="Times New Roman" panose="02020603050405020304" pitchFamily="18" charset="0"/>
            </a:endParaRPr>
          </a:p>
        </p:txBody>
      </p:sp>
      <p:sp>
        <p:nvSpPr>
          <p:cNvPr id="6146" name="Rectangle 22"/>
          <p:cNvSpPr/>
          <p:nvPr/>
        </p:nvSpPr>
        <p:spPr>
          <a:xfrm>
            <a:off x="4800600" y="316800"/>
            <a:ext cx="2667000" cy="584775"/>
          </a:xfrm>
          <a:prstGeom prst="rect">
            <a:avLst/>
          </a:prstGeom>
          <a:solidFill>
            <a:srgbClr val="FFCCFF"/>
          </a:solidFill>
          <a:ln w="9525">
            <a:noFill/>
          </a:ln>
        </p:spPr>
        <p:txBody>
          <a:bodyPr wrap="square" anchor="t" anchorCtr="0">
            <a:spAutoFit/>
          </a:bodyPr>
          <a:lstStyle/>
          <a:p>
            <a:pPr>
              <a:buFontTx/>
            </a:pPr>
            <a:r>
              <a:rPr lang="en-US" altLang="vi-VN" sz="3200" b="1" dirty="0">
                <a:solidFill>
                  <a:srgbClr val="FF0000"/>
                </a:solidFill>
                <a:latin typeface="Times New Roman" pitchFamily="18" charset="0"/>
                <a:cs typeface="Times New Roman" pitchFamily="18" charset="0"/>
              </a:rPr>
              <a:t>Quan hệ từ</a:t>
            </a:r>
            <a:endParaRPr lang="en-US" altLang="vi-VN" sz="3200" b="1" dirty="0">
              <a:solidFill>
                <a:srgbClr val="FF0000"/>
              </a:solidFill>
              <a:latin typeface="Times New Roman" pitchFamily="18" charset="0"/>
              <a:ea typeface="Times New Roman" panose="02020603050405020304" pitchFamily="18" charset="0"/>
              <a:cs typeface="Times New Roman" pitchFamily="18" charset="0"/>
            </a:endParaRPr>
          </a:p>
        </p:txBody>
      </p:sp>
      <p:sp>
        <p:nvSpPr>
          <p:cNvPr id="6147" name="Line 23"/>
          <p:cNvSpPr/>
          <p:nvPr/>
        </p:nvSpPr>
        <p:spPr>
          <a:xfrm flipH="1">
            <a:off x="3886200" y="914400"/>
            <a:ext cx="2209800" cy="347397"/>
          </a:xfrm>
          <a:prstGeom prst="line">
            <a:avLst/>
          </a:prstGeom>
          <a:ln w="9525" cap="flat" cmpd="sng">
            <a:solidFill>
              <a:schemeClr val="tx1"/>
            </a:solidFill>
            <a:prstDash val="solid"/>
            <a:round/>
            <a:headEnd type="none" w="med" len="med"/>
            <a:tailEnd type="triangle" w="med" len="med"/>
          </a:ln>
        </p:spPr>
      </p:sp>
      <p:sp>
        <p:nvSpPr>
          <p:cNvPr id="6148" name="Line 24"/>
          <p:cNvSpPr/>
          <p:nvPr/>
        </p:nvSpPr>
        <p:spPr>
          <a:xfrm>
            <a:off x="6096000" y="914400"/>
            <a:ext cx="2286000" cy="347397"/>
          </a:xfrm>
          <a:prstGeom prst="line">
            <a:avLst/>
          </a:prstGeom>
          <a:ln w="9525" cap="flat" cmpd="sng">
            <a:solidFill>
              <a:schemeClr val="tx1"/>
            </a:solidFill>
            <a:prstDash val="solid"/>
            <a:round/>
            <a:headEnd type="none" w="med" len="med"/>
            <a:tailEnd type="triangle" w="med" len="med"/>
          </a:ln>
        </p:spPr>
      </p:sp>
      <p:sp>
        <p:nvSpPr>
          <p:cNvPr id="91161" name="AutoShape 25"/>
          <p:cNvSpPr>
            <a:spLocks noChangeArrowheads="1"/>
          </p:cNvSpPr>
          <p:nvPr/>
        </p:nvSpPr>
        <p:spPr bwMode="auto">
          <a:xfrm>
            <a:off x="1066800" y="1324403"/>
            <a:ext cx="3215958" cy="609600"/>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wrap="none" anchor="ctr"/>
          <a:lstStyle/>
          <a:p>
            <a:pPr marL="0" marR="0" indent="0" algn="ctr" defTabSz="914400" rtl="0" eaLnBrk="1" fontAlgn="base" latinLnBrk="0" hangingPunct="1">
              <a:lnSpc>
                <a:spcPct val="100000"/>
              </a:lnSpc>
              <a:spcBef>
                <a:spcPct val="0"/>
              </a:spcBef>
              <a:spcAft>
                <a:spcPct val="0"/>
              </a:spcAft>
              <a:buClrTx/>
              <a:buSzTx/>
              <a:buFontTx/>
              <a:buNone/>
            </a:pPr>
            <a:r>
              <a:rPr kumimoji="0" lang="en-US" altLang="vi-VN" sz="2800" b="0" i="0" u="none" strike="noStrike" kern="1200" cap="none" spc="0" normalizeH="0" baseline="0" noProof="1">
                <a:solidFill>
                  <a:schemeClr val="tx1"/>
                </a:solidFill>
                <a:latin typeface="Times New Roman" pitchFamily="18" charset="0"/>
                <a:cs typeface="Times New Roman" panose="02020603050405020304" pitchFamily="18" charset="0"/>
              </a:rPr>
              <a:t> </a:t>
            </a:r>
            <a:r>
              <a:rPr lang="en-US" altLang="vi-VN" sz="3200" b="1" noProof="1">
                <a:solidFill>
                  <a:srgbClr val="FF0000"/>
                </a:solidFill>
                <a:latin typeface="Times New Roman" pitchFamily="18" charset="0"/>
                <a:cs typeface="Times New Roman" pitchFamily="18" charset="0"/>
              </a:rPr>
              <a:t>Một quan hệ từ</a:t>
            </a:r>
          </a:p>
        </p:txBody>
      </p:sp>
      <p:sp>
        <p:nvSpPr>
          <p:cNvPr id="91164" name="AutoShape 28"/>
          <p:cNvSpPr>
            <a:spLocks noChangeArrowheads="1"/>
          </p:cNvSpPr>
          <p:nvPr/>
        </p:nvSpPr>
        <p:spPr bwMode="auto">
          <a:xfrm>
            <a:off x="6781800" y="1288900"/>
            <a:ext cx="3429000" cy="588823"/>
          </a:xfrm>
          <a:prstGeom prst="roundRect">
            <a:avLst>
              <a:gd name="adj" fmla="val 16667"/>
            </a:avLst>
          </a:prstGeom>
          <a:solidFill>
            <a:srgbClr val="99FF33"/>
          </a:solidFill>
          <a:ln w="9525">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marL="0" marR="0" indent="0" algn="ctr" defTabSz="914400" rtl="0" eaLnBrk="1" fontAlgn="base" latinLnBrk="0" hangingPunct="1">
              <a:lnSpc>
                <a:spcPct val="100000"/>
              </a:lnSpc>
              <a:spcBef>
                <a:spcPct val="0"/>
              </a:spcBef>
              <a:spcAft>
                <a:spcPct val="0"/>
              </a:spcAft>
              <a:buClrTx/>
              <a:buSzTx/>
              <a:buFontTx/>
              <a:buNone/>
            </a:pPr>
            <a:r>
              <a:rPr lang="en-US" altLang="vi-VN" sz="3200" b="1" noProof="1">
                <a:solidFill>
                  <a:srgbClr val="FF0000"/>
                </a:solidFill>
                <a:latin typeface="Times New Roman" pitchFamily="18" charset="0"/>
                <a:cs typeface="Times New Roman" pitchFamily="18" charset="0"/>
              </a:rPr>
              <a:t>Cặp quan hệ từ</a:t>
            </a:r>
          </a:p>
        </p:txBody>
      </p:sp>
      <p:sp>
        <p:nvSpPr>
          <p:cNvPr id="6151" name="Line 31"/>
          <p:cNvSpPr/>
          <p:nvPr/>
        </p:nvSpPr>
        <p:spPr>
          <a:xfrm>
            <a:off x="2438400" y="1943100"/>
            <a:ext cx="0" cy="304800"/>
          </a:xfrm>
          <a:prstGeom prst="line">
            <a:avLst/>
          </a:prstGeom>
          <a:ln w="9525" cap="flat" cmpd="sng">
            <a:solidFill>
              <a:schemeClr val="tx1"/>
            </a:solidFill>
            <a:prstDash val="solid"/>
            <a:round/>
            <a:headEnd type="none" w="med" len="med"/>
            <a:tailEnd type="triangle" w="med" len="med"/>
          </a:ln>
        </p:spPr>
      </p:sp>
      <p:sp>
        <p:nvSpPr>
          <p:cNvPr id="6152" name="Line 32"/>
          <p:cNvSpPr/>
          <p:nvPr/>
        </p:nvSpPr>
        <p:spPr>
          <a:xfrm>
            <a:off x="8496300" y="1905000"/>
            <a:ext cx="0" cy="381000"/>
          </a:xfrm>
          <a:prstGeom prst="line">
            <a:avLst/>
          </a:prstGeom>
          <a:ln w="9525" cap="flat" cmpd="sng">
            <a:solidFill>
              <a:schemeClr val="tx1"/>
            </a:solidFill>
            <a:prstDash val="solid"/>
            <a:round/>
            <a:headEnd type="none" w="med" len="med"/>
            <a:tailEnd type="triangle" w="med" len="med"/>
          </a:ln>
        </p:spPr>
      </p:sp>
      <p:sp>
        <p:nvSpPr>
          <p:cNvPr id="6153" name="Text Box 35"/>
          <p:cNvSpPr txBox="1"/>
          <p:nvPr/>
        </p:nvSpPr>
        <p:spPr>
          <a:xfrm>
            <a:off x="4539186" y="4324832"/>
            <a:ext cx="1973617" cy="584775"/>
          </a:xfrm>
          <a:prstGeom prst="rect">
            <a:avLst/>
          </a:prstGeom>
        </p:spPr>
        <p:style>
          <a:lnRef idx="2">
            <a:schemeClr val="accent1"/>
          </a:lnRef>
          <a:fillRef idx="1">
            <a:schemeClr val="lt1"/>
          </a:fillRef>
          <a:effectRef idx="0">
            <a:schemeClr val="accent1"/>
          </a:effectRef>
          <a:fontRef idx="minor">
            <a:schemeClr val="dk1"/>
          </a:fontRef>
        </p:style>
        <p:txBody>
          <a:bodyPr wrap="none" anchor="t" anchorCtr="0">
            <a:spAutoFit/>
          </a:bodyPr>
          <a:lstStyle/>
          <a:p>
            <a:pPr>
              <a:buFontTx/>
            </a:pPr>
            <a:r>
              <a:rPr lang="en-US" altLang="vi-VN" sz="3200" b="1" dirty="0">
                <a:solidFill>
                  <a:srgbClr val="FF0000"/>
                </a:solidFill>
                <a:latin typeface="Times New Roman" pitchFamily="18" charset="0"/>
                <a:cs typeface="Times New Roman" pitchFamily="18" charset="0"/>
              </a:rPr>
              <a:t>Tác dụng:</a:t>
            </a:r>
            <a:endParaRPr lang="en-US" altLang="vi-VN" sz="3200" b="1" dirty="0">
              <a:solidFill>
                <a:srgbClr val="FF0000"/>
              </a:solidFill>
              <a:latin typeface="Times New Roman" panose="02020603050405020304" pitchFamily="18" charset="0"/>
              <a:ea typeface="Times New Roman" panose="02020603050405020304" pitchFamily="18" charset="0"/>
              <a:cs typeface="Times New Roman" pitchFamily="18" charset="0"/>
            </a:endParaRPr>
          </a:p>
        </p:txBody>
      </p:sp>
      <p:sp>
        <p:nvSpPr>
          <p:cNvPr id="91172" name="AutoShape 36"/>
          <p:cNvSpPr>
            <a:spLocks noChangeArrowheads="1"/>
          </p:cNvSpPr>
          <p:nvPr/>
        </p:nvSpPr>
        <p:spPr bwMode="auto">
          <a:xfrm>
            <a:off x="1333500" y="4940078"/>
            <a:ext cx="9525000" cy="1656584"/>
          </a:xfrm>
          <a:prstGeom prst="roundRect">
            <a:avLst>
              <a:gd name="adj" fmla="val 16667"/>
            </a:avLst>
          </a:prstGeom>
        </p:spPr>
        <p:style>
          <a:lnRef idx="1">
            <a:schemeClr val="accent1"/>
          </a:lnRef>
          <a:fillRef idx="3">
            <a:schemeClr val="accent1"/>
          </a:fillRef>
          <a:effectRef idx="2">
            <a:schemeClr val="accent1"/>
          </a:effectRef>
          <a:fontRef idx="minor">
            <a:schemeClr val="lt1"/>
          </a:fontRef>
        </p:style>
        <p:txBody>
          <a:bodyPr wrap="none" anchor="ctr"/>
          <a:lstStyle/>
          <a:p>
            <a:pPr marL="0" marR="0" indent="0" algn="just" defTabSz="914400" rtl="0" eaLnBrk="1" fontAlgn="base" latinLnBrk="0" hangingPunct="1">
              <a:lnSpc>
                <a:spcPct val="100000"/>
              </a:lnSpc>
              <a:spcBef>
                <a:spcPct val="0"/>
              </a:spcBef>
              <a:spcAft>
                <a:spcPct val="0"/>
              </a:spcAft>
              <a:buClrTx/>
              <a:buSzTx/>
              <a:buFontTx/>
              <a:buNone/>
            </a:pPr>
            <a:r>
              <a:rPr kumimoji="0" lang="en-US" altLang="vi-VN" sz="2800" b="0" i="0" u="none" strike="noStrike" kern="1200" cap="none" spc="0" normalizeH="0" baseline="0" noProof="1">
                <a:solidFill>
                  <a:schemeClr val="tx1"/>
                </a:solidFill>
                <a:latin typeface="Times New Roman" pitchFamily="18" charset="0"/>
                <a:cs typeface="Times New Roman" panose="02020603050405020304" pitchFamily="18" charset="0"/>
              </a:rPr>
              <a:t> </a:t>
            </a:r>
            <a:r>
              <a:rPr kumimoji="0" lang="en-US" altLang="vi-VN" sz="3200" b="1" i="1" u="none" strike="noStrike" kern="1200" cap="none" spc="0" normalizeH="0" baseline="0" noProof="1" smtClean="0">
                <a:solidFill>
                  <a:srgbClr val="FF0000"/>
                </a:solidFill>
                <a:latin typeface="Times New Roman" pitchFamily="18" charset="0"/>
                <a:cs typeface="Times New Roman" pitchFamily="18" charset="0"/>
              </a:rPr>
              <a:t>Nối</a:t>
            </a:r>
            <a:r>
              <a:rPr kumimoji="0" lang="en-US" altLang="vi-VN" sz="3200" b="1" i="0" u="none" strike="noStrike" kern="1200" cap="none" spc="0" normalizeH="0" baseline="0" noProof="1" smtClean="0">
                <a:solidFill>
                  <a:schemeClr val="tx1"/>
                </a:solidFill>
                <a:latin typeface="Times New Roman" pitchFamily="18" charset="0"/>
                <a:cs typeface="Times New Roman" pitchFamily="18" charset="0"/>
              </a:rPr>
              <a:t> </a:t>
            </a:r>
            <a:r>
              <a:rPr kumimoji="0" lang="en-US" altLang="vi-VN" sz="3200" b="1" i="0" u="none" strike="noStrike" kern="1200" cap="none" spc="0" normalizeH="0" baseline="0" noProof="1">
                <a:solidFill>
                  <a:schemeClr val="tx1"/>
                </a:solidFill>
                <a:latin typeface="Times New Roman" pitchFamily="18" charset="0"/>
                <a:cs typeface="Times New Roman" pitchFamily="18" charset="0"/>
              </a:rPr>
              <a:t>những từ ngữ hoặc các câu, nhằm thể </a:t>
            </a:r>
            <a:r>
              <a:rPr kumimoji="0" lang="en-US" altLang="vi-VN" sz="3200" b="1" i="0" u="none" strike="noStrike" kern="1200" cap="none" spc="0" normalizeH="0" baseline="0" noProof="1" smtClean="0">
                <a:solidFill>
                  <a:schemeClr val="tx1"/>
                </a:solidFill>
                <a:latin typeface="Times New Roman" pitchFamily="18" charset="0"/>
                <a:cs typeface="Times New Roman" pitchFamily="18" charset="0"/>
              </a:rPr>
              <a:t>hiện </a:t>
            </a:r>
          </a:p>
          <a:p>
            <a:pPr marL="0" marR="0" indent="0" algn="just" defTabSz="914400" rtl="0" eaLnBrk="1" fontAlgn="base" latinLnBrk="0" hangingPunct="1">
              <a:lnSpc>
                <a:spcPct val="100000"/>
              </a:lnSpc>
              <a:spcBef>
                <a:spcPct val="0"/>
              </a:spcBef>
              <a:spcAft>
                <a:spcPct val="0"/>
              </a:spcAft>
              <a:buClrTx/>
              <a:buSzTx/>
              <a:buFontTx/>
              <a:buNone/>
            </a:pPr>
            <a:r>
              <a:rPr kumimoji="0" lang="en-US" altLang="vi-VN" sz="3200" b="1" i="1" u="none" strike="noStrike" kern="1200" cap="none" spc="0" normalizeH="0" baseline="0" noProof="1" smtClean="0">
                <a:solidFill>
                  <a:srgbClr val="FF0000"/>
                </a:solidFill>
                <a:latin typeface="Times New Roman" pitchFamily="18" charset="0"/>
                <a:cs typeface="Times New Roman" pitchFamily="18" charset="0"/>
              </a:rPr>
              <a:t>mối quan hệ về nghĩa </a:t>
            </a:r>
            <a:r>
              <a:rPr kumimoji="0" lang="en-US" altLang="vi-VN" sz="3200" b="1" i="0" u="none" strike="noStrike" kern="1200" cap="none" spc="0" normalizeH="0" baseline="0" noProof="1" smtClean="0">
                <a:solidFill>
                  <a:schemeClr val="tx1"/>
                </a:solidFill>
                <a:latin typeface="Times New Roman" pitchFamily="18" charset="0"/>
                <a:cs typeface="Times New Roman" pitchFamily="18" charset="0"/>
              </a:rPr>
              <a:t>giữa những từ ngữ hoặc </a:t>
            </a:r>
          </a:p>
          <a:p>
            <a:pPr marL="0" marR="0" indent="0" algn="just" defTabSz="914400" rtl="0" eaLnBrk="1" fontAlgn="base" latinLnBrk="0" hangingPunct="1">
              <a:lnSpc>
                <a:spcPct val="100000"/>
              </a:lnSpc>
              <a:spcBef>
                <a:spcPct val="0"/>
              </a:spcBef>
              <a:spcAft>
                <a:spcPct val="0"/>
              </a:spcAft>
              <a:buClrTx/>
              <a:buSzTx/>
              <a:buFontTx/>
              <a:buNone/>
            </a:pPr>
            <a:r>
              <a:rPr kumimoji="0" lang="en-US" altLang="vi-VN" sz="3200" b="1" i="0" u="none" strike="noStrike" kern="1200" cap="none" spc="0" normalizeH="0" baseline="0" noProof="1" smtClean="0">
                <a:solidFill>
                  <a:schemeClr val="tx1"/>
                </a:solidFill>
                <a:latin typeface="Times New Roman" pitchFamily="18" charset="0"/>
                <a:cs typeface="Times New Roman" pitchFamily="18" charset="0"/>
              </a:rPr>
              <a:t>những câu ấy với nhau. </a:t>
            </a:r>
            <a:endParaRPr kumimoji="0" lang="en-US" altLang="vi-VN" sz="3200" b="1" i="0" u="none" strike="noStrike" kern="1200" cap="none" spc="0" normalizeH="0" baseline="0" noProof="1">
              <a:solidFill>
                <a:schemeClr val="tx1"/>
              </a:solidFill>
              <a:latin typeface="Times New Roman" pitchFamily="18" charset="0"/>
              <a:ea typeface="Times New Roman" panose="02020603050405020304" pitchFamily="18" charset="0"/>
              <a:cs typeface="Times New Roman" pitchFamily="18" charset="0"/>
            </a:endParaRPr>
          </a:p>
        </p:txBody>
      </p:sp>
      <p:sp>
        <p:nvSpPr>
          <p:cNvPr id="91174" name="AutoShape 38"/>
          <p:cNvSpPr>
            <a:spLocks noChangeArrowheads="1"/>
          </p:cNvSpPr>
          <p:nvPr/>
        </p:nvSpPr>
        <p:spPr bwMode="auto">
          <a:xfrm>
            <a:off x="576786" y="2265963"/>
            <a:ext cx="3962400" cy="1696438"/>
          </a:xfrm>
          <a:prstGeom prst="roundRect">
            <a:avLst>
              <a:gd name="adj" fmla="val 16667"/>
            </a:avLst>
          </a:prstGeom>
        </p:spPr>
        <p:style>
          <a:lnRef idx="1">
            <a:schemeClr val="accent6"/>
          </a:lnRef>
          <a:fillRef idx="2">
            <a:schemeClr val="accent6"/>
          </a:fillRef>
          <a:effectRef idx="1">
            <a:schemeClr val="accent6"/>
          </a:effectRef>
          <a:fontRef idx="minor">
            <a:schemeClr val="dk1"/>
          </a:fontRef>
        </p:style>
        <p:txBody>
          <a:bodyPr wrap="none" anchor="ctr"/>
          <a:lstStyle/>
          <a:p>
            <a:pPr algn="ctr" fontAlgn="base">
              <a:spcBef>
                <a:spcPct val="0"/>
              </a:spcBef>
              <a:spcAft>
                <a:spcPct val="0"/>
              </a:spcAft>
            </a:pPr>
            <a:r>
              <a:rPr lang="en-US" altLang="vi-VN" sz="3000" b="1" noProof="1">
                <a:solidFill>
                  <a:schemeClr val="tx2"/>
                </a:solidFill>
                <a:latin typeface="Times New Roman" pitchFamily="18" charset="0"/>
                <a:cs typeface="Times New Roman" pitchFamily="18" charset="0"/>
              </a:rPr>
              <a:t>và, với, hay, hoặc, </a:t>
            </a:r>
          </a:p>
          <a:p>
            <a:pPr algn="ctr" fontAlgn="base">
              <a:spcBef>
                <a:spcPct val="0"/>
              </a:spcBef>
              <a:spcAft>
                <a:spcPct val="0"/>
              </a:spcAft>
            </a:pPr>
            <a:r>
              <a:rPr lang="en-US" altLang="vi-VN" sz="3000" b="1" noProof="1">
                <a:solidFill>
                  <a:schemeClr val="tx2"/>
                </a:solidFill>
                <a:latin typeface="Times New Roman" pitchFamily="18" charset="0"/>
                <a:cs typeface="Times New Roman" pitchFamily="18" charset="0"/>
              </a:rPr>
              <a:t>nhưng, mà, </a:t>
            </a:r>
            <a:r>
              <a:rPr lang="en-US" altLang="vi-VN" sz="3000" b="1" noProof="1" smtClean="0">
                <a:solidFill>
                  <a:schemeClr val="tx2"/>
                </a:solidFill>
                <a:latin typeface="Times New Roman" pitchFamily="18" charset="0"/>
                <a:cs typeface="Times New Roman" pitchFamily="18" charset="0"/>
              </a:rPr>
              <a:t>thì, của,</a:t>
            </a:r>
          </a:p>
          <a:p>
            <a:pPr algn="ctr" fontAlgn="base">
              <a:spcBef>
                <a:spcPct val="0"/>
              </a:spcBef>
              <a:spcAft>
                <a:spcPct val="0"/>
              </a:spcAft>
            </a:pPr>
            <a:r>
              <a:rPr lang="en-US" altLang="vi-VN" sz="3000" b="1" noProof="1" smtClean="0">
                <a:solidFill>
                  <a:schemeClr val="tx2"/>
                </a:solidFill>
                <a:latin typeface="Times New Roman" pitchFamily="18" charset="0"/>
                <a:cs typeface="Times New Roman" pitchFamily="18" charset="0"/>
              </a:rPr>
              <a:t>ở, tại, bằng, như, </a:t>
            </a:r>
          </a:p>
          <a:p>
            <a:pPr algn="ctr" fontAlgn="base">
              <a:spcBef>
                <a:spcPct val="0"/>
              </a:spcBef>
              <a:spcAft>
                <a:spcPct val="0"/>
              </a:spcAft>
            </a:pPr>
            <a:r>
              <a:rPr lang="en-US" altLang="vi-VN" sz="3000" b="1" noProof="1" smtClean="0">
                <a:solidFill>
                  <a:schemeClr val="tx2"/>
                </a:solidFill>
                <a:latin typeface="Times New Roman" pitchFamily="18" charset="0"/>
                <a:cs typeface="Times New Roman" pitchFamily="18" charset="0"/>
              </a:rPr>
              <a:t>để, về…</a:t>
            </a:r>
            <a:endParaRPr lang="en-US" altLang="vi-VN" sz="3000" b="1" noProof="1">
              <a:solidFill>
                <a:schemeClr val="tx2"/>
              </a:solidFill>
              <a:latin typeface="Times New Roman" pitchFamily="18" charset="0"/>
              <a:cs typeface="Times New Roman" pitchFamily="18" charset="0"/>
            </a:endParaRPr>
          </a:p>
        </p:txBody>
      </p:sp>
      <p:sp>
        <p:nvSpPr>
          <p:cNvPr id="91175" name="AutoShape 39"/>
          <p:cNvSpPr>
            <a:spLocks noChangeArrowheads="1"/>
          </p:cNvSpPr>
          <p:nvPr/>
        </p:nvSpPr>
        <p:spPr bwMode="auto">
          <a:xfrm>
            <a:off x="4964206" y="2265962"/>
            <a:ext cx="6629400" cy="1752600"/>
          </a:xfrm>
          <a:prstGeom prst="roundRect">
            <a:avLst>
              <a:gd name="adj" fmla="val 16667"/>
            </a:avLst>
          </a:prstGeom>
          <a:solidFill>
            <a:srgbClr val="99FF33"/>
          </a:solidFill>
          <a:ln w="9525">
            <a:noFill/>
            <a:rou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prst="convex"/>
          </a:sp3d>
        </p:spPr>
        <p:txBody>
          <a:bodyPr wrap="none" anchor="ctr"/>
          <a:lstStyle/>
          <a:p>
            <a:pPr marL="0" marR="0" indent="0" algn="l" defTabSz="914400" rtl="0" eaLnBrk="1" fontAlgn="base" latinLnBrk="0" hangingPunct="1">
              <a:lnSpc>
                <a:spcPct val="100000"/>
              </a:lnSpc>
              <a:spcBef>
                <a:spcPct val="0"/>
              </a:spcBef>
              <a:spcAft>
                <a:spcPct val="0"/>
              </a:spcAft>
              <a:buClrTx/>
              <a:buSzTx/>
              <a:buFontTx/>
              <a:buChar char="-"/>
            </a:pPr>
            <a:r>
              <a:rPr kumimoji="0" lang="en-US" altLang="vi-VN" sz="2400" b="0" i="0" u="none" strike="noStrike" kern="1200" cap="none" spc="0" normalizeH="0" baseline="0" noProof="1">
                <a:solidFill>
                  <a:schemeClr val="tx1"/>
                </a:solidFill>
                <a:latin typeface="Times New Roman" pitchFamily="18" charset="0"/>
                <a:cs typeface="Times New Roman" panose="02020603050405020304" pitchFamily="18" charset="0"/>
              </a:rPr>
              <a:t> </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Vì</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nên</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do</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nên</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nhờ</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m</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à…</a:t>
            </a:r>
            <a:endParaRPr kumimoji="0" lang="en-US" altLang="vi-VN" sz="2800" b="1" i="0" u="none" strike="noStrike" kern="1200" cap="none" spc="0" normalizeH="0" baseline="0" noProof="1">
              <a:solidFill>
                <a:schemeClr val="tx2"/>
              </a:solidFill>
              <a:latin typeface="Times New Roman" pitchFamily="18" charset="0"/>
              <a:cs typeface="Times New Roman" pitchFamily="18" charset="0"/>
            </a:endParaRPr>
          </a:p>
          <a:p>
            <a:pPr marL="0" marR="0" indent="0" algn="l" defTabSz="914400" rtl="0" eaLnBrk="1" fontAlgn="base" latinLnBrk="0" hangingPunct="1">
              <a:lnSpc>
                <a:spcPct val="100000"/>
              </a:lnSpc>
              <a:spcBef>
                <a:spcPct val="0"/>
              </a:spcBef>
              <a:spcAft>
                <a:spcPct val="0"/>
              </a:spcAft>
              <a:buClrTx/>
              <a:buSzTx/>
              <a:buFontTx/>
              <a:buChar char="-"/>
            </a:pP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Nếu</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thì</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hễ</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thì</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endParaRPr kumimoji="0" lang="en-US" altLang="vi-VN" sz="2800" b="1" i="0" u="none" strike="noStrike" kern="1200" cap="none" spc="0" normalizeH="0" baseline="0" noProof="1">
              <a:solidFill>
                <a:schemeClr val="tx2"/>
              </a:solidFill>
              <a:latin typeface="Times New Roman" pitchFamily="18" charset="0"/>
              <a:cs typeface="Times New Roman" pitchFamily="18" charset="0"/>
            </a:endParaRPr>
          </a:p>
          <a:p>
            <a:pPr marL="0" marR="0" indent="0" algn="l" defTabSz="914400" rtl="0" eaLnBrk="1" fontAlgn="base" latinLnBrk="0" hangingPunct="1">
              <a:lnSpc>
                <a:spcPct val="100000"/>
              </a:lnSpc>
              <a:spcBef>
                <a:spcPct val="0"/>
              </a:spcBef>
              <a:spcAft>
                <a:spcPct val="0"/>
              </a:spcAft>
              <a:buClrTx/>
              <a:buSzTx/>
              <a:buFontTx/>
              <a:buChar char="-"/>
            </a:pP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Tuy</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nhưng</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mặc dù</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nhưng</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endParaRPr kumimoji="0" lang="en-US" altLang="vi-VN" sz="2800" b="1" i="0" u="none" strike="noStrike" kern="1200" cap="none" spc="0" normalizeH="0" baseline="0" noProof="1">
              <a:solidFill>
                <a:schemeClr val="tx2"/>
              </a:solidFill>
              <a:latin typeface="Times New Roman" pitchFamily="18" charset="0"/>
              <a:cs typeface="Times New Roman" pitchFamily="18" charset="0"/>
            </a:endParaRPr>
          </a:p>
          <a:p>
            <a:pPr marL="0" marR="0" indent="0" algn="l" defTabSz="914400" rtl="0" eaLnBrk="1" fontAlgn="base" latinLnBrk="0" hangingPunct="1">
              <a:lnSpc>
                <a:spcPct val="100000"/>
              </a:lnSpc>
              <a:spcBef>
                <a:spcPct val="0"/>
              </a:spcBef>
              <a:spcAft>
                <a:spcPct val="0"/>
              </a:spcAft>
              <a:buClrTx/>
              <a:buSzTx/>
              <a:buFontTx/>
              <a:buChar char="-"/>
            </a:pP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Không những</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m</a:t>
            </a:r>
            <a:r>
              <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rPr>
              <a:t>à…</a:t>
            </a:r>
            <a:r>
              <a:rPr kumimoji="0" lang="en-US" altLang="vi-VN" sz="2800" b="1" i="0" u="none" strike="noStrike" kern="1200" cap="none" spc="0" normalizeH="0" baseline="0" noProof="1">
                <a:solidFill>
                  <a:schemeClr val="tx2"/>
                </a:solidFill>
                <a:latin typeface="Times New Roman" pitchFamily="18" charset="0"/>
                <a:cs typeface="Times New Roman" pitchFamily="18" charset="0"/>
              </a:rPr>
              <a:t> </a:t>
            </a:r>
            <a:endParaRPr kumimoji="0" lang="en-US" altLang="vi-VN" sz="2800" b="1" i="0" u="none" strike="noStrike" kern="1200" cap="none" spc="0" normalizeH="0" baseline="0" noProof="1">
              <a:solidFill>
                <a:schemeClr val="tx2"/>
              </a:solidFill>
              <a:latin typeface="Times New Roman" pitchFamily="18" charset="0"/>
              <a:ea typeface="Times New Roman" panose="02020603050405020304" pitchFamily="18" charset="0"/>
              <a:cs typeface="Times New Roman" pitchFamily="18" charset="0"/>
            </a:endParaRPr>
          </a:p>
        </p:txBody>
      </p:sp>
      <p:sp>
        <p:nvSpPr>
          <p:cNvPr id="6157" name="Line 45"/>
          <p:cNvSpPr/>
          <p:nvPr/>
        </p:nvSpPr>
        <p:spPr>
          <a:xfrm>
            <a:off x="2766270" y="3973655"/>
            <a:ext cx="2197936" cy="320706"/>
          </a:xfrm>
          <a:prstGeom prst="line">
            <a:avLst/>
          </a:prstGeom>
          <a:ln w="9525" cap="flat" cmpd="sng">
            <a:solidFill>
              <a:schemeClr val="tx1"/>
            </a:solidFill>
            <a:prstDash val="solid"/>
            <a:round/>
            <a:headEnd type="none" w="med" len="med"/>
            <a:tailEnd type="triangle" w="med" len="med"/>
          </a:ln>
        </p:spPr>
      </p:sp>
      <p:sp>
        <p:nvSpPr>
          <p:cNvPr id="6158" name="Line 46"/>
          <p:cNvSpPr/>
          <p:nvPr/>
        </p:nvSpPr>
        <p:spPr>
          <a:xfrm flipH="1">
            <a:off x="6247409" y="4076193"/>
            <a:ext cx="2152519" cy="191008"/>
          </a:xfrm>
          <a:prstGeom prst="line">
            <a:avLst/>
          </a:prstGeom>
          <a:ln w="9525" cap="flat" cmpd="sng">
            <a:solidFill>
              <a:schemeClr val="tx1"/>
            </a:solidFill>
            <a:prstDash val="solid"/>
            <a:round/>
            <a:headEnd type="none" w="med" len="med"/>
            <a:tailEnd type="triangle" w="med" len="med"/>
          </a:ln>
        </p:spPr>
      </p:sp>
    </p:spTree>
  </p:cSld>
  <p:clrMapOvr>
    <a:masterClrMapping/>
  </p:clrMapOvr>
  <p:transition spd="slow">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loud 21"/>
          <p:cNvSpPr/>
          <p:nvPr/>
        </p:nvSpPr>
        <p:spPr>
          <a:xfrm rot="13953823">
            <a:off x="-587896" y="-253971"/>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loud 20"/>
          <p:cNvSpPr/>
          <p:nvPr/>
        </p:nvSpPr>
        <p:spPr>
          <a:xfrm>
            <a:off x="9992701" y="-197968"/>
            <a:ext cx="2667000" cy="2344146"/>
          </a:xfrm>
          <a:prstGeom prst="clou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clrChange>
              <a:clrFrom>
                <a:srgbClr val="FFFFFF"/>
              </a:clrFrom>
              <a:clrTo>
                <a:srgbClr val="FFFFFF">
                  <a:alpha val="0"/>
                </a:srgbClr>
              </a:clrTo>
            </a:clrChange>
          </a:blip>
          <a:stretch>
            <a:fillRect/>
          </a:stretch>
        </p:blipFill>
        <p:spPr>
          <a:xfrm>
            <a:off x="-959430" y="-584200"/>
            <a:ext cx="3556000" cy="3556000"/>
          </a:xfrm>
          <a:prstGeom prst="rect">
            <a:avLst/>
          </a:prstGeom>
        </p:spPr>
      </p:pic>
      <p:pic>
        <p:nvPicPr>
          <p:cNvPr id="15" name="Picture 14"/>
          <p:cNvPicPr>
            <a:picLocks noChangeAspect="1"/>
          </p:cNvPicPr>
          <p:nvPr/>
        </p:nvPicPr>
        <p:blipFill>
          <a:blip r:embed="rId2">
            <a:clrChange>
              <a:clrFrom>
                <a:srgbClr val="FFFFFF"/>
              </a:clrFrom>
              <a:clrTo>
                <a:srgbClr val="FFFFFF">
                  <a:alpha val="0"/>
                </a:srgbClr>
              </a:clrTo>
            </a:clrChange>
          </a:blip>
          <a:stretch>
            <a:fillRect/>
          </a:stretch>
        </p:blipFill>
        <p:spPr>
          <a:xfrm>
            <a:off x="9548201" y="-484829"/>
            <a:ext cx="3556000" cy="3556000"/>
          </a:xfrm>
          <a:prstGeom prst="rect">
            <a:avLst/>
          </a:prstGeom>
        </p:spPr>
      </p:pic>
      <p:sp>
        <p:nvSpPr>
          <p:cNvPr id="2" name="Text Box 1"/>
          <p:cNvSpPr txBox="1"/>
          <p:nvPr/>
        </p:nvSpPr>
        <p:spPr>
          <a:xfrm>
            <a:off x="4235450" y="3200400"/>
            <a:ext cx="5594350" cy="923330"/>
          </a:xfrm>
          <a:prstGeom prst="rect">
            <a:avLst/>
          </a:prstGeom>
          <a:noFill/>
        </p:spPr>
        <p:txBody>
          <a:bodyPr wrap="square" lIns="0" tIns="0" rIns="0" bIns="0" rtlCol="0">
            <a:spAutoFit/>
          </a:bodyPr>
          <a:lstStyle/>
          <a:p>
            <a:pPr algn="l"/>
            <a:r>
              <a:rPr lang="vi-VN" altLang="en-US" sz="6000" b="1" dirty="0" smtClean="0">
                <a:solidFill>
                  <a:srgbClr val="FF0000"/>
                </a:solidFill>
                <a:latin typeface="Times New Roman" pitchFamily="18" charset="0"/>
                <a:cs typeface="Times New Roman" pitchFamily="18" charset="0"/>
              </a:rPr>
              <a:t>Luyện tập </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flipH="1">
            <a:off x="7624773" y="-2695724"/>
            <a:ext cx="9285989" cy="4112808"/>
          </a:xfrm>
          <a:prstGeom prst="rect">
            <a:avLst/>
          </a:prstGeom>
          <a:effectLst>
            <a:outerShdw blurRad="50800" dist="38100" dir="16200000" rotWithShape="0">
              <a:prstClr val="black">
                <a:alpha val="40000"/>
              </a:prstClr>
            </a:outerShdw>
          </a:effectLst>
        </p:spPr>
      </p:pic>
      <p:pic>
        <p:nvPicPr>
          <p:cNvPr id="25" name="Picture 24"/>
          <p:cNvPicPr>
            <a:picLocks noChangeAspect="1"/>
          </p:cNvPicPr>
          <p:nvPr/>
        </p:nvPicPr>
        <p:blipFill>
          <a:blip r:embed="rId2">
            <a:extLst>
              <a:ext uri="{BEBA8EAE-BF5A-486C-A8C5-ECC9F3942E4B}">
                <a14:imgProps xmlns:a14="http://schemas.microsoft.com/office/drawing/2010/main">
                  <a14:imgLayer r:embed="rId3">
                    <a14:imgEffect>
                      <a14:backgroundRemoval t="9795" b="94310" l="3229" r="99288">
                        <a14:foregroundMark x1="9734" y1="53825" x2="64767" y2="78451"/>
                        <a14:foregroundMark x1="64767" y1="78451" x2="81909" y2="69963"/>
                        <a14:foregroundMark x1="81909" y1="69963" x2="74786" y2="60914"/>
                        <a14:foregroundMark x1="74786" y1="60914" x2="16619" y2="63526"/>
                        <a14:foregroundMark x1="16619" y1="63526" x2="20655" y2="76026"/>
                        <a14:foregroundMark x1="20655" y1="76026" x2="80532" y2="83955"/>
                        <a14:foregroundMark x1="80532" y1="83955" x2="92355" y2="75280"/>
                        <a14:foregroundMark x1="92355" y1="75280" x2="92070" y2="61194"/>
                        <a14:foregroundMark x1="92070" y1="61194" x2="28395" y2="72668"/>
                        <a14:foregroundMark x1="28395" y1="72668" x2="11159" y2="60354"/>
                        <a14:foregroundMark x1="11159" y1="60354" x2="4891" y2="64366"/>
                        <a14:foregroundMark x1="4891" y1="64366" x2="12915" y2="78078"/>
                        <a14:foregroundMark x1="12915" y1="78078" x2="20085" y2="76119"/>
                        <a14:foregroundMark x1="20085" y1="76119" x2="22887" y2="77052"/>
                        <a14:foregroundMark x1="3276" y1="69590" x2="3276" y2="69590"/>
                        <a14:foregroundMark x1="95204" y1="74907" x2="95204" y2="74907"/>
                        <a14:foregroundMark x1="99288" y1="72108" x2="99288" y2="72108"/>
                        <a14:foregroundMark x1="16097" y1="86287" x2="20988" y2="90205"/>
                        <a14:foregroundMark x1="20988" y1="90205" x2="22032" y2="88340"/>
                        <a14:foregroundMark x1="28727" y1="89552" x2="31481" y2="90205"/>
                        <a14:foregroundMark x1="44729" y1="88619" x2="51045" y2="92910"/>
                        <a14:foregroundMark x1="51045" y1="92910" x2="52612" y2="87873"/>
                        <a14:foregroundMark x1="55888" y1="92071" x2="56505" y2="92257"/>
                        <a14:foregroundMark x1="56743" y1="92257" x2="57455" y2="94123"/>
                        <a14:foregroundMark x1="44634" y1="92724" x2="50332" y2="94310"/>
                        <a14:foregroundMark x1="50332" y1="94310" x2="50570" y2="94123"/>
                        <a14:backgroundMark x1="17236" y1="32276" x2="38746" y2="44030"/>
                        <a14:backgroundMark x1="38746" y1="44030" x2="43637" y2="38153"/>
                        <a14:backgroundMark x1="43637" y1="38153" x2="54891" y2="37407"/>
                        <a14:backgroundMark x1="54891" y1="37407" x2="62108" y2="43657"/>
                        <a14:backgroundMark x1="62108" y1="43657" x2="84710" y2="34701"/>
                        <a14:backgroundMark x1="84710" y1="34701" x2="85043" y2="35354"/>
                        <a14:backgroundMark x1="4986" y1="63899" x2="4986" y2="63899"/>
                        <a14:backgroundMark x1="4843" y1="64086" x2="5081" y2="64272"/>
                        <a14:backgroundMark x1="5318" y1="64552" x2="5318" y2="64552"/>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3440253" y="-2591017"/>
            <a:ext cx="9285989" cy="4112808"/>
          </a:xfrm>
          <a:prstGeom prst="rect">
            <a:avLst/>
          </a:prstGeom>
          <a:effectLst>
            <a:outerShdw blurRad="50800" dist="38100" dir="16200000" rotWithShape="0">
              <a:prstClr val="black">
                <a:alpha val="40000"/>
              </a:prstClr>
            </a:outerShdw>
          </a:effectLst>
        </p:spPr>
      </p:pic>
      <p:sp>
        <p:nvSpPr>
          <p:cNvPr id="27" name="Cloud 26"/>
          <p:cNvSpPr/>
          <p:nvPr/>
        </p:nvSpPr>
        <p:spPr>
          <a:xfrm rot="20263963" flipH="1">
            <a:off x="-1195375"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loud 30"/>
          <p:cNvSpPr/>
          <p:nvPr/>
        </p:nvSpPr>
        <p:spPr>
          <a:xfrm rot="1336037">
            <a:off x="10921111" y="5173070"/>
            <a:ext cx="2667000" cy="2344146"/>
          </a:xfrm>
          <a:prstGeom prst="cloud">
            <a:avLst/>
          </a:prstGeom>
          <a:solidFill>
            <a:srgbClr val="FFFFFF"/>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a:fillRect/>
          </a:stretch>
        </p:blipFill>
        <p:spPr>
          <a:xfrm flipH="1">
            <a:off x="11430000" y="5471655"/>
            <a:ext cx="853057" cy="1323708"/>
          </a:xfrm>
          <a:prstGeom prst="rect">
            <a:avLst/>
          </a:prstGeom>
        </p:spPr>
      </p:pic>
      <p:pic>
        <p:nvPicPr>
          <p:cNvPr id="34" name="Picture 33"/>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2249" b="97188" l="9753" r="89973">
                        <a14:foregroundMark x1="69918" y1="21837" x2="69918" y2="21837"/>
                        <a14:foregroundMark x1="82418" y1="22868" x2="82418" y2="22868"/>
                        <a14:foregroundMark x1="80357" y1="22962" x2="80357" y2="22962"/>
                        <a14:foregroundMark x1="66896" y1="40394" x2="66896" y2="40394"/>
                        <a14:foregroundMark x1="50275" y1="73290" x2="50275" y2="73290"/>
                        <a14:foregroundMark x1="21978" y1="91565" x2="21978" y2="91565"/>
                        <a14:foregroundMark x1="18819" y1="90909" x2="18819" y2="90909"/>
                        <a14:foregroundMark x1="16758" y1="90159" x2="16758" y2="90159"/>
                        <a14:foregroundMark x1="21154" y1="97282" x2="21154" y2="97282"/>
                        <a14:foregroundMark x1="48077" y1="73477" x2="48077" y2="73477"/>
                        <a14:foregroundMark x1="52473" y1="71603" x2="52473" y2="71603"/>
                        <a14:foregroundMark x1="52473" y1="71040" x2="45742" y2="74602"/>
                        <a14:foregroundMark x1="29396" y1="78913" x2="24725" y2="86223"/>
                        <a14:foregroundMark x1="71016" y1="23524" x2="71016" y2="23524"/>
                        <a14:foregroundMark x1="82005" y1="22024" x2="82005" y2="22024"/>
                        <a14:foregroundMark x1="80769" y1="19681" x2="76236" y2="27179"/>
                        <a14:foregroundMark x1="73489" y1="20244" x2="74588" y2="20244"/>
                        <a14:foregroundMark x1="72802" y1="20150" x2="69505" y2="24649"/>
                        <a14:foregroundMark x1="65797" y1="19025" x2="71841" y2="26523"/>
                        <a14:foregroundMark x1="71841" y1="26523" x2="71841" y2="26523"/>
                        <a14:foregroundMark x1="63324" y1="38238" x2="67857" y2="39456"/>
                        <a14:foregroundMark x1="68132" y1="2249" x2="68132" y2="2249"/>
                        <a14:foregroundMark x1="70879" y1="3187" x2="70879" y2="3187"/>
                        <a14:foregroundMark x1="68956" y1="2249" x2="75000" y2="2812"/>
                        <a14:foregroundMark x1="37775" y1="69260" x2="35302" y2="77976"/>
                        <a14:backgroundMark x1="53434" y1="30459" x2="53434" y2="30459"/>
                        <a14:backgroundMark x1="53846" y1="30928" x2="53846" y2="30928"/>
                        <a14:backgroundMark x1="54258" y1="31490" x2="54258" y2="31490"/>
                        <a14:backgroundMark x1="54670" y1="67573" x2="58379" y2="68697"/>
                        <a14:backgroundMark x1="53984" y1="30740" x2="54670" y2="31865"/>
                      </a14:backgroundRemoval>
                    </a14:imgEffect>
                  </a14:imgLayer>
                </a14:imgProps>
              </a:ext>
              <a:ext uri="{28A0092B-C50C-407E-A947-70E740481C1C}">
                <a14:useLocalDpi xmlns:a14="http://schemas.microsoft.com/office/drawing/2010/main" val="0"/>
              </a:ext>
            </a:extLst>
          </a:blip>
          <a:srcRect l="5546"/>
          <a:stretch>
            <a:fillRect/>
          </a:stretch>
        </p:blipFill>
        <p:spPr>
          <a:xfrm>
            <a:off x="109031" y="5497055"/>
            <a:ext cx="862123" cy="1337776"/>
          </a:xfrm>
          <a:prstGeom prst="rect">
            <a:avLst/>
          </a:prstGeom>
        </p:spPr>
      </p:pic>
      <p:sp>
        <p:nvSpPr>
          <p:cNvPr id="88068" name="Text Box 4"/>
          <p:cNvSpPr txBox="1"/>
          <p:nvPr/>
        </p:nvSpPr>
        <p:spPr>
          <a:xfrm>
            <a:off x="381000" y="36519"/>
            <a:ext cx="11811000" cy="1077218"/>
          </a:xfrm>
          <a:prstGeom prst="rect">
            <a:avLst/>
          </a:prstGeom>
          <a:noFill/>
          <a:ln w="9525">
            <a:noFill/>
          </a:ln>
        </p:spPr>
        <p:txBody>
          <a:bodyPr wrap="square">
            <a:spAutoFit/>
          </a:bodyPr>
          <a:lstStyle/>
          <a:p>
            <a:pPr>
              <a:spcBef>
                <a:spcPct val="50000"/>
              </a:spcBef>
            </a:pPr>
            <a:r>
              <a:rPr lang="en-US" altLang="en-US" sz="3200" b="1" u="sng" dirty="0">
                <a:solidFill>
                  <a:srgbClr val="FF0000"/>
                </a:solidFill>
                <a:latin typeface="Times New Roman" pitchFamily="18" charset="0"/>
                <a:cs typeface="Times New Roman" panose="02020603050405020304" pitchFamily="18" charset="0"/>
              </a:rPr>
              <a:t>B</a:t>
            </a:r>
            <a:r>
              <a:rPr lang="en-US" altLang="en-US" sz="3200" b="1" u="sng" dirty="0">
                <a:solidFill>
                  <a:srgbClr val="FF0000"/>
                </a:solidFill>
                <a:latin typeface="Times New Roman" panose="02020603050405020304" pitchFamily="18" charset="0"/>
                <a:ea typeface="Times New Roman" panose="02020603050405020304" pitchFamily="18" charset="0"/>
                <a:cs typeface="Times New Roman" pitchFamily="18" charset="0"/>
              </a:rPr>
              <a:t>à</a:t>
            </a:r>
            <a:r>
              <a:rPr lang="en-US" altLang="en-US" sz="3200" b="1" u="sng" dirty="0">
                <a:solidFill>
                  <a:srgbClr val="FF0000"/>
                </a:solidFill>
                <a:latin typeface="Times New Roman" panose="02020603050405020304" pitchFamily="18" charset="0"/>
                <a:cs typeface="Times New Roman" panose="02020603050405020304" pitchFamily="18" charset="0"/>
              </a:rPr>
              <a:t>i 1</a:t>
            </a:r>
            <a:r>
              <a:rPr lang="en-US" altLang="en-US" sz="3200" b="1" dirty="0">
                <a:solidFill>
                  <a:srgbClr val="FF0000"/>
                </a:solidFill>
                <a:latin typeface="Times New Roman" panose="02020603050405020304" pitchFamily="18" charset="0"/>
                <a:cs typeface="Times New Roman" panose="02020603050405020304" pitchFamily="18" charset="0"/>
              </a:rPr>
              <a:t>: Xếp các từ in khác m</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itchFamily="18" charset="0"/>
              </a:rPr>
              <a:t>à</a:t>
            </a:r>
            <a:r>
              <a:rPr lang="en-US" altLang="en-US" sz="3200" b="1" dirty="0">
                <a:solidFill>
                  <a:srgbClr val="FF0000"/>
                </a:solidFill>
                <a:latin typeface="Times New Roman" panose="02020603050405020304" pitchFamily="18" charset="0"/>
                <a:cs typeface="Times New Roman" panose="02020603050405020304" pitchFamily="18" charset="0"/>
              </a:rPr>
              <a:t>u trong đoạn văn sau v</a:t>
            </a:r>
            <a:r>
              <a:rPr lang="en-US" altLang="en-US" sz="3200" b="1" dirty="0">
                <a:solidFill>
                  <a:srgbClr val="FF0000"/>
                </a:solidFill>
                <a:latin typeface="Times New Roman" panose="02020603050405020304" pitchFamily="18" charset="0"/>
                <a:ea typeface="Times New Roman" panose="02020603050405020304" pitchFamily="18" charset="0"/>
                <a:cs typeface="Times New Roman" pitchFamily="18" charset="0"/>
              </a:rPr>
              <a:t>à</a:t>
            </a:r>
            <a:r>
              <a:rPr lang="en-US" altLang="en-US" sz="3200" b="1" dirty="0">
                <a:solidFill>
                  <a:srgbClr val="FF0000"/>
                </a:solidFill>
                <a:latin typeface="Times New Roman" panose="02020603050405020304" pitchFamily="18" charset="0"/>
                <a:cs typeface="Times New Roman" panose="02020603050405020304" pitchFamily="18" charset="0"/>
              </a:rPr>
              <a:t>o bảng phân loại:</a:t>
            </a:r>
            <a:endParaRPr lang="en-US" altLang="en-US" sz="3200" b="1" dirty="0">
              <a:solidFill>
                <a:srgbClr val="FF0000"/>
              </a:solidFill>
              <a:latin typeface="Times New Roman" panose="02020603050405020304" pitchFamily="18" charset="0"/>
              <a:ea typeface="Times New Roman" panose="02020603050405020304" pitchFamily="18" charset="0"/>
              <a:cs typeface="Times New Roman" pitchFamily="18" charset="0"/>
            </a:endParaRPr>
          </a:p>
        </p:txBody>
      </p:sp>
      <p:sp>
        <p:nvSpPr>
          <p:cNvPr id="88069" name="Text Box 5"/>
          <p:cNvSpPr txBox="1"/>
          <p:nvPr/>
        </p:nvSpPr>
        <p:spPr>
          <a:xfrm>
            <a:off x="138125" y="1184206"/>
            <a:ext cx="11825275" cy="3046988"/>
          </a:xfrm>
          <a:prstGeom prst="rect">
            <a:avLst/>
          </a:prstGeom>
          <a:noFill/>
          <a:ln w="9525">
            <a:noFill/>
          </a:ln>
        </p:spPr>
        <p:txBody>
          <a:bodyPr wrap="square">
            <a:spAutoFit/>
          </a:bodyPr>
          <a:lstStyle/>
          <a:p>
            <a:pPr algn="just"/>
            <a:r>
              <a:rPr lang="en-US" altLang="en-US" sz="3200" b="1" dirty="0">
                <a:latin typeface="Times New Roman" pitchFamily="18" charset="0"/>
                <a:cs typeface="Times New Roman" panose="02020603050405020304" pitchFamily="18" charset="0"/>
              </a:rPr>
              <a:t>    </a:t>
            </a:r>
            <a:r>
              <a:rPr lang="en-US" altLang="en-US" sz="3200" b="1" dirty="0">
                <a:solidFill>
                  <a:srgbClr val="0000FF"/>
                </a:solidFill>
                <a:latin typeface="Times New Roman" pitchFamily="18" charset="0"/>
                <a:cs typeface="Times New Roman" pitchFamily="18" charset="0"/>
              </a:rPr>
              <a:t>Không thấy Nguyên </a:t>
            </a:r>
            <a:r>
              <a:rPr lang="en-US" altLang="en-US" sz="3200" b="1" dirty="0">
                <a:solidFill>
                  <a:schemeClr val="tx1"/>
                </a:solidFill>
                <a:latin typeface="Times New Roman" pitchFamily="18" charset="0"/>
                <a:cs typeface="Times New Roman" pitchFamily="18" charset="0"/>
              </a:rPr>
              <a:t>trả lời</a:t>
            </a:r>
            <a:r>
              <a:rPr lang="en-US" altLang="en-US" sz="3200" b="1" dirty="0">
                <a:solidFill>
                  <a:srgbClr val="0000FF"/>
                </a:solidFill>
                <a:latin typeface="Times New Roman" pitchFamily="18" charset="0"/>
                <a:cs typeface="Times New Roman" pitchFamily="18" charset="0"/>
              </a:rPr>
              <a:t>, tôi </a:t>
            </a:r>
            <a:r>
              <a:rPr lang="en-US" altLang="en-US" sz="3200" b="1" dirty="0">
                <a:solidFill>
                  <a:schemeClr val="tx1"/>
                </a:solidFill>
                <a:latin typeface="Times New Roman" pitchFamily="18" charset="0"/>
                <a:cs typeface="Times New Roman" pitchFamily="18" charset="0"/>
              </a:rPr>
              <a:t>nhìn</a:t>
            </a:r>
            <a:r>
              <a:rPr lang="en-US" altLang="en-US" sz="3200" b="1" dirty="0">
                <a:solidFill>
                  <a:srgbClr val="008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sang. Hai tay Nguyên </a:t>
            </a:r>
            <a:r>
              <a:rPr lang="en-US" altLang="en-US" sz="3200" b="1" dirty="0">
                <a:solidFill>
                  <a:schemeClr val="tx1"/>
                </a:solidFill>
                <a:latin typeface="Times New Roman" pitchFamily="18" charset="0"/>
                <a:cs typeface="Times New Roman" pitchFamily="18" charset="0"/>
              </a:rPr>
              <a:t>vịn</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v</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o song cửa sổ, mắt nhìn </a:t>
            </a:r>
            <a:r>
              <a:rPr lang="en-US" altLang="en-US" sz="3200" b="1" dirty="0">
                <a:solidFill>
                  <a:schemeClr val="tx1"/>
                </a:solidFill>
                <a:latin typeface="Times New Roman" pitchFamily="18" charset="0"/>
                <a:cs typeface="Times New Roman" pitchFamily="18" charset="0"/>
              </a:rPr>
              <a:t>xa vời vợi</a:t>
            </a:r>
            <a:r>
              <a:rPr lang="en-US" altLang="en-US" sz="3200" b="1" dirty="0">
                <a:solidFill>
                  <a:srgbClr val="0000FF"/>
                </a:solidFill>
                <a:latin typeface="Times New Roman" pitchFamily="18" charset="0"/>
                <a:cs typeface="Times New Roman" pitchFamily="18" charset="0"/>
              </a:rPr>
              <a:t>. </a:t>
            </a:r>
            <a:r>
              <a:rPr lang="en-US" altLang="en-US" sz="3200" b="1" dirty="0">
                <a:solidFill>
                  <a:schemeClr val="tx1"/>
                </a:solidFill>
                <a:latin typeface="Times New Roman" pitchFamily="18" charset="0"/>
                <a:cs typeface="Times New Roman" pitchFamily="18" charset="0"/>
              </a:rPr>
              <a:t>Qua</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ánh đèn ngo</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i đường </a:t>
            </a:r>
            <a:r>
              <a:rPr lang="en-US" altLang="en-US" sz="3200" b="1" dirty="0">
                <a:solidFill>
                  <a:schemeClr val="tx1"/>
                </a:solidFill>
                <a:latin typeface="Times New Roman" pitchFamily="18" charset="0"/>
                <a:cs typeface="Times New Roman" pitchFamily="18" charset="0"/>
              </a:rPr>
              <a:t>hắt</a:t>
            </a:r>
            <a:r>
              <a:rPr lang="en-US" altLang="en-US" sz="3200" b="1" dirty="0">
                <a:solidFill>
                  <a:srgbClr val="0000FF"/>
                </a:solidFill>
                <a:latin typeface="Times New Roman" pitchFamily="18" charset="0"/>
                <a:cs typeface="Times New Roman" pitchFamily="18" charset="0"/>
              </a:rPr>
              <a:t> v</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o, tôi </a:t>
            </a:r>
            <a:r>
              <a:rPr lang="en-US" altLang="en-US" sz="3200" b="1" dirty="0">
                <a:solidFill>
                  <a:schemeClr val="tx1"/>
                </a:solidFill>
                <a:latin typeface="Times New Roman" pitchFamily="18" charset="0"/>
                <a:cs typeface="Times New Roman" pitchFamily="18" charset="0"/>
              </a:rPr>
              <a:t>thấy ở</a:t>
            </a:r>
            <a:r>
              <a:rPr lang="en-US" altLang="en-US" sz="3200" b="1" dirty="0">
                <a:solidFill>
                  <a:srgbClr val="0000FF"/>
                </a:solidFill>
                <a:latin typeface="Times New Roman" pitchFamily="18" charset="0"/>
                <a:cs typeface="Times New Roman" pitchFamily="18" charset="0"/>
              </a:rPr>
              <a:t>  khoé mắt nó hai giọt lệ </a:t>
            </a:r>
            <a:r>
              <a:rPr lang="en-US" altLang="en-US" sz="3200" b="1" dirty="0">
                <a:solidFill>
                  <a:schemeClr val="tx1"/>
                </a:solidFill>
                <a:latin typeface="Times New Roman" pitchFamily="18" charset="0"/>
                <a:cs typeface="Times New Roman" pitchFamily="18" charset="0"/>
              </a:rPr>
              <a:t>lớn</a:t>
            </a:r>
            <a:r>
              <a:rPr lang="en-US" altLang="en-US" sz="3200" b="1" dirty="0">
                <a:solidFill>
                  <a:srgbClr val="0000FF"/>
                </a:solidFill>
                <a:latin typeface="Times New Roman" pitchFamily="18" charset="0"/>
                <a:cs typeface="Times New Roman" pitchFamily="18" charset="0"/>
              </a:rPr>
              <a:t> sắp sửa </a:t>
            </a:r>
            <a:r>
              <a:rPr lang="en-US" altLang="en-US" sz="3200" b="1" dirty="0">
                <a:solidFill>
                  <a:schemeClr val="tx1"/>
                </a:solidFill>
                <a:latin typeface="Times New Roman" pitchFamily="18" charset="0"/>
                <a:cs typeface="Times New Roman" pitchFamily="18" charset="0"/>
              </a:rPr>
              <a:t>lăn</a:t>
            </a:r>
            <a:r>
              <a:rPr lang="en-US" altLang="en-US" sz="3200" b="1" dirty="0">
                <a:solidFill>
                  <a:srgbClr val="0000FF"/>
                </a:solidFill>
                <a:latin typeface="Times New Roman" pitchFamily="18" charset="0"/>
                <a:cs typeface="Times New Roman" pitchFamily="18" charset="0"/>
              </a:rPr>
              <a:t> xuống má. Tự nhiên nước mắt tôi </a:t>
            </a:r>
            <a:r>
              <a:rPr lang="en-US" altLang="en-US" sz="3200" b="1" dirty="0">
                <a:solidFill>
                  <a:schemeClr val="tx1"/>
                </a:solidFill>
                <a:latin typeface="Times New Roman" pitchFamily="18" charset="0"/>
                <a:cs typeface="Times New Roman" pitchFamily="18" charset="0"/>
              </a:rPr>
              <a:t>tr</a:t>
            </a:r>
            <a:r>
              <a:rPr lang="en-US" altLang="en-US" sz="3200" b="1" dirty="0">
                <a:solidFill>
                  <a:schemeClr val="tx1"/>
                </a:solidFill>
                <a:latin typeface="Times New Roman" pitchFamily="18" charset="0"/>
                <a:ea typeface="Times New Roman" panose="02020603050405020304" pitchFamily="18" charset="0"/>
                <a:cs typeface="Times New Roman" pitchFamily="18" charset="0"/>
              </a:rPr>
              <a:t>à</a:t>
            </a:r>
            <a:r>
              <a:rPr lang="en-US" altLang="en-US" sz="3200" b="1" dirty="0">
                <a:solidFill>
                  <a:schemeClr val="tx1"/>
                </a:solidFill>
                <a:latin typeface="Times New Roman" pitchFamily="18" charset="0"/>
                <a:cs typeface="Times New Roman" pitchFamily="18" charset="0"/>
              </a:rPr>
              <a:t>o</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ra. Cũng giờ n</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y năm ngoái, tôi </a:t>
            </a:r>
            <a:r>
              <a:rPr lang="en-US" altLang="en-US" sz="3200" b="1" dirty="0">
                <a:solidFill>
                  <a:schemeClr val="tx1"/>
                </a:solidFill>
                <a:latin typeface="Times New Roman" pitchFamily="18" charset="0"/>
                <a:cs typeface="Times New Roman" pitchFamily="18" charset="0"/>
              </a:rPr>
              <a:t>đón</a:t>
            </a:r>
            <a:r>
              <a:rPr lang="en-US" altLang="en-US" sz="3200" b="1" dirty="0">
                <a:solidFill>
                  <a:srgbClr val="0000FF"/>
                </a:solidFill>
                <a:latin typeface="Times New Roman" pitchFamily="18" charset="0"/>
                <a:cs typeface="Times New Roman" pitchFamily="18" charset="0"/>
              </a:rPr>
              <a:t> giao thừa </a:t>
            </a:r>
            <a:r>
              <a:rPr lang="en-US" altLang="en-US" sz="3200" b="1" dirty="0">
                <a:solidFill>
                  <a:schemeClr val="tx1"/>
                </a:solidFill>
                <a:latin typeface="Times New Roman" pitchFamily="18" charset="0"/>
                <a:cs typeface="Times New Roman" pitchFamily="18" charset="0"/>
              </a:rPr>
              <a:t>với</a:t>
            </a:r>
            <a:r>
              <a:rPr lang="en-US" altLang="en-US" sz="3200" b="1" dirty="0">
                <a:solidFill>
                  <a:srgbClr val="0000FF"/>
                </a:solidFill>
                <a:latin typeface="Times New Roman" pitchFamily="18" charset="0"/>
                <a:cs typeface="Times New Roman" pitchFamily="18" charset="0"/>
              </a:rPr>
              <a:t> ba ở bệnh viện. Năm nay ba </a:t>
            </a:r>
            <a:r>
              <a:rPr lang="en-US" altLang="en-US" sz="3200" b="1" dirty="0">
                <a:solidFill>
                  <a:schemeClr val="tx1"/>
                </a:solidFill>
                <a:latin typeface="Times New Roman" pitchFamily="18" charset="0"/>
                <a:cs typeface="Times New Roman" pitchFamily="18" charset="0"/>
              </a:rPr>
              <a:t>bỏ</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con một mình, ba ơi!</a:t>
            </a:r>
            <a:r>
              <a:rPr lang="en-US" altLang="en-US" sz="3200" b="1" dirty="0">
                <a:latin typeface="Times New Roman" pitchFamily="18" charset="0"/>
                <a:cs typeface="Times New Roman" pitchFamily="18" charset="0"/>
              </a:rPr>
              <a:t>                                                                                                                            </a:t>
            </a:r>
          </a:p>
          <a:p>
            <a:pPr algn="just"/>
            <a:r>
              <a:rPr lang="en-US" altLang="en-US" sz="3200" b="1" dirty="0">
                <a:latin typeface="Times New Roman" pitchFamily="18" charset="0"/>
                <a:cs typeface="Times New Roman" pitchFamily="18" charset="0"/>
              </a:rPr>
              <a:t>                                           </a:t>
            </a:r>
            <a:r>
              <a:rPr lang="en-US" altLang="en-US" sz="3200" b="1" dirty="0" smtClean="0">
                <a:latin typeface="Times New Roman" panose="02020603050405020304" pitchFamily="18" charset="0"/>
                <a:cs typeface="Times New Roman" panose="02020603050405020304" pitchFamily="18" charset="0"/>
              </a:rPr>
              <a:t>                                      </a:t>
            </a:r>
            <a:r>
              <a:rPr lang="en-US" altLang="en-US" sz="3200" b="1" dirty="0" smtClean="0">
                <a:solidFill>
                  <a:srgbClr val="A50021"/>
                </a:solidFill>
                <a:latin typeface="Times New Roman" panose="02020603050405020304" pitchFamily="18" charset="0"/>
                <a:cs typeface="Times New Roman" panose="02020603050405020304" pitchFamily="18" charset="0"/>
              </a:rPr>
              <a:t>Theo </a:t>
            </a:r>
            <a:r>
              <a:rPr lang="en-US" altLang="en-US" sz="3200" b="1" dirty="0">
                <a:solidFill>
                  <a:srgbClr val="A50021"/>
                </a:solidFill>
                <a:latin typeface="Times New Roman" panose="02020603050405020304" pitchFamily="18" charset="0"/>
                <a:cs typeface="Times New Roman" panose="02020603050405020304" pitchFamily="18" charset="0"/>
              </a:rPr>
              <a:t>Thuỳ Linh</a:t>
            </a:r>
            <a:endParaRPr lang="en-US" altLang="en-US" sz="3200" b="1" dirty="0">
              <a:solidFill>
                <a:srgbClr val="A50021"/>
              </a:solidFill>
              <a:latin typeface="Times New Roman" panose="02020603050405020304" pitchFamily="18" charset="0"/>
              <a:ea typeface="Times New Roman" panose="02020603050405020304" pitchFamily="18" charset="0"/>
              <a:cs typeface="Times New Roman" pitchFamily="18" charset="0"/>
            </a:endParaRPr>
          </a:p>
        </p:txBody>
      </p:sp>
      <p:graphicFrame>
        <p:nvGraphicFramePr>
          <p:cNvPr id="5127" name="Content Placeholder 5126"/>
          <p:cNvGraphicFramePr>
            <a:graphicFrameLocks noGrp="1"/>
          </p:cNvGraphicFramePr>
          <p:nvPr>
            <p:ph/>
            <p:extLst>
              <p:ext uri="{D42A27DB-BD31-4B8C-83A1-F6EECF244321}">
                <p14:modId xmlns:p14="http://schemas.microsoft.com/office/powerpoint/2010/main" val="71440283"/>
              </p:ext>
            </p:extLst>
          </p:nvPr>
        </p:nvGraphicFramePr>
        <p:xfrm>
          <a:off x="971154" y="4276727"/>
          <a:ext cx="10338435" cy="2385008"/>
        </p:xfrm>
        <a:graphic>
          <a:graphicData uri="http://schemas.openxmlformats.org/drawingml/2006/table">
            <a:tbl>
              <a:tblPr/>
              <a:tblGrid>
                <a:gridCol w="3446145">
                  <a:extLst>
                    <a:ext uri="{9D8B030D-6E8A-4147-A177-3AD203B41FA5}">
                      <a16:colId xmlns="" xmlns:a16="http://schemas.microsoft.com/office/drawing/2014/main" val="20000"/>
                    </a:ext>
                  </a:extLst>
                </a:gridCol>
                <a:gridCol w="3446145">
                  <a:extLst>
                    <a:ext uri="{9D8B030D-6E8A-4147-A177-3AD203B41FA5}">
                      <a16:colId xmlns="" xmlns:a16="http://schemas.microsoft.com/office/drawing/2014/main" val="20001"/>
                    </a:ext>
                  </a:extLst>
                </a:gridCol>
                <a:gridCol w="3446145">
                  <a:extLst>
                    <a:ext uri="{9D8B030D-6E8A-4147-A177-3AD203B41FA5}">
                      <a16:colId xmlns="" xmlns:a16="http://schemas.microsoft.com/office/drawing/2014/main" val="20002"/>
                    </a:ext>
                  </a:extLst>
                </a:gridCol>
              </a:tblGrid>
              <a:tr h="518160">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chemeClr val="tx1"/>
                          </a:solidFill>
                          <a:latin typeface="Times New Roman" panose="02020603050405020304" pitchFamily="18" charset="0"/>
                          <a:cs typeface="Times New Roman" panose="02020603050405020304" pitchFamily="18" charset="0"/>
                        </a:rPr>
                        <a:t>Động từ</a:t>
                      </a:r>
                      <a:endPar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118872" marR="118872" marT="45694" marB="456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chemeClr val="tx1"/>
                          </a:solidFill>
                          <a:latin typeface="Times New Roman" panose="02020603050405020304" pitchFamily="18" charset="0"/>
                          <a:cs typeface="Times New Roman" panose="02020603050405020304" pitchFamily="18" charset="0"/>
                        </a:rPr>
                        <a:t>Tính từ</a:t>
                      </a:r>
                      <a:endPar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chemeClr val="tx1"/>
                          </a:solidFill>
                          <a:latin typeface="Times New Roman" panose="02020603050405020304" pitchFamily="18" charset="0"/>
                          <a:cs typeface="Times New Roman" panose="02020603050405020304" pitchFamily="18" charset="0"/>
                        </a:rPr>
                        <a:t>Quan hệ từ</a:t>
                      </a:r>
                      <a:endPar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r h="1744980">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rgbClr val="FF0000"/>
                          </a:solidFill>
                          <a:latin typeface="Times New Roman" panose="02020603050405020304" pitchFamily="18" charset="0"/>
                          <a:cs typeface="Times New Roman" panose="02020603050405020304" pitchFamily="18" charset="0"/>
                        </a:rPr>
                        <a:t>M</a:t>
                      </a:r>
                      <a:r>
                        <a:rPr sz="3600" dirty="0">
                          <a:solidFill>
                            <a:srgbClr val="008000"/>
                          </a:solidFill>
                          <a:latin typeface="Times New Roman" panose="02020603050405020304" pitchFamily="18" charset="0"/>
                          <a:cs typeface="Times New Roman" panose="02020603050405020304" pitchFamily="18" charset="0"/>
                        </a:rPr>
                        <a:t>: trả lời</a:t>
                      </a:r>
                      <a:endParaRPr lang="en-US" sz="3600" dirty="0">
                        <a:solidFill>
                          <a:srgbClr val="008000"/>
                        </a:solidFill>
                        <a:latin typeface="Times New Roman" panose="02020603050405020304" pitchFamily="18" charset="0"/>
                        <a:ea typeface="Times New Roman" panose="02020603050405020304" pitchFamily="18" charset="0"/>
                      </a:endParaRPr>
                    </a:p>
                  </a:txBody>
                  <a:tcPr marL="118872" marR="118872" marT="45694" marB="456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rgbClr val="008000"/>
                          </a:solidFill>
                          <a:latin typeface="Times New Roman" panose="02020603050405020304" pitchFamily="18" charset="0"/>
                          <a:cs typeface="Times New Roman" panose="02020603050405020304" pitchFamily="18" charset="0"/>
                        </a:rPr>
                        <a:t>vời vợi</a:t>
                      </a:r>
                    </a:p>
                    <a:p>
                      <a:pPr lvl="0" algn="ctr" eaLnBrk="1" hangingPunct="1">
                        <a:spcBef>
                          <a:spcPct val="20000"/>
                        </a:spcBef>
                        <a:buNone/>
                      </a:pPr>
                      <a:endParaRPr lang="en-US" sz="3600" dirty="0">
                        <a:solidFill>
                          <a:srgbClr val="008000"/>
                        </a:solidFill>
                        <a:latin typeface="Times New Roman" panose="02020603050405020304" pitchFamily="18" charset="0"/>
                        <a:ea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600" dirty="0">
                          <a:solidFill>
                            <a:srgbClr val="008000"/>
                          </a:solidFill>
                          <a:latin typeface="Times New Roman" panose="02020603050405020304" pitchFamily="18" charset="0"/>
                          <a:cs typeface="Times New Roman" panose="02020603050405020304" pitchFamily="18" charset="0"/>
                        </a:rPr>
                        <a:t>qua</a:t>
                      </a:r>
                      <a:endParaRPr lang="en-US" sz="3600" dirty="0">
                        <a:solidFill>
                          <a:srgbClr val="008000"/>
                        </a:solidFill>
                        <a:latin typeface="Times New Roman" panose="02020603050405020304" pitchFamily="18" charset="0"/>
                        <a:ea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8068"/>
                                        </p:tgtEl>
                                        <p:attrNameLst>
                                          <p:attrName>style.visibility</p:attrName>
                                        </p:attrNameLst>
                                      </p:cBhvr>
                                      <p:to>
                                        <p:strVal val="visible"/>
                                      </p:to>
                                    </p:set>
                                    <p:anim calcmode="discrete" valueType="clr">
                                      <p:cBhvr override="childStyle">
                                        <p:cTn id="7" dur="80"/>
                                        <p:tgtEl>
                                          <p:spTgt spid="8806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8068"/>
                                        </p:tgtEl>
                                        <p:attrNameLst>
                                          <p:attrName>fillcolor</p:attrName>
                                        </p:attrNameLst>
                                      </p:cBhvr>
                                      <p:tavLst>
                                        <p:tav tm="0">
                                          <p:val>
                                            <p:clrVal>
                                              <a:schemeClr val="accent2"/>
                                            </p:clrVal>
                                          </p:val>
                                        </p:tav>
                                        <p:tav tm="50000">
                                          <p:val>
                                            <p:clrVal>
                                              <a:schemeClr val="hlink"/>
                                            </p:clrVal>
                                          </p:val>
                                        </p:tav>
                                      </p:tavLst>
                                    </p:anim>
                                    <p:set>
                                      <p:cBhvr>
                                        <p:cTn id="9" dur="80"/>
                                        <p:tgtEl>
                                          <p:spTgt spid="8806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88069"/>
                                        </p:tgtEl>
                                        <p:attrNameLst>
                                          <p:attrName>style.visibility</p:attrName>
                                        </p:attrNameLst>
                                      </p:cBhvr>
                                      <p:to>
                                        <p:strVal val="visible"/>
                                      </p:to>
                                    </p:set>
                                    <p:animEffect transition="in" filter="box(in)">
                                      <p:cBhvr>
                                        <p:cTn id="14" dur="500"/>
                                        <p:tgtEl>
                                          <p:spTgt spid="88069"/>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5127"/>
                                        </p:tgtEl>
                                        <p:attrNameLst>
                                          <p:attrName>style.visibility</p:attrName>
                                        </p:attrNameLst>
                                      </p:cBhvr>
                                      <p:to>
                                        <p:strVal val="visible"/>
                                      </p:to>
                                    </p:set>
                                    <p:animEffect transition="in" filter="box(in)">
                                      <p:cBhvr>
                                        <p:cTn id="19"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8" grpId="0"/>
      <p:bldP spid="8806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Table 7169"/>
          <p:cNvGraphicFramePr/>
          <p:nvPr>
            <p:extLst>
              <p:ext uri="{D42A27DB-BD31-4B8C-83A1-F6EECF244321}">
                <p14:modId xmlns:p14="http://schemas.microsoft.com/office/powerpoint/2010/main" val="2084224047"/>
              </p:ext>
            </p:extLst>
          </p:nvPr>
        </p:nvGraphicFramePr>
        <p:xfrm>
          <a:off x="533400" y="3810000"/>
          <a:ext cx="11045190" cy="2370287"/>
        </p:xfrm>
        <a:graphic>
          <a:graphicData uri="http://schemas.openxmlformats.org/drawingml/2006/table">
            <a:tbl>
              <a:tblPr/>
              <a:tblGrid>
                <a:gridCol w="3785003">
                  <a:extLst>
                    <a:ext uri="{9D8B030D-6E8A-4147-A177-3AD203B41FA5}">
                      <a16:colId xmlns="" xmlns:a16="http://schemas.microsoft.com/office/drawing/2014/main" val="20000"/>
                    </a:ext>
                  </a:extLst>
                </a:gridCol>
                <a:gridCol w="3829173">
                  <a:extLst>
                    <a:ext uri="{9D8B030D-6E8A-4147-A177-3AD203B41FA5}">
                      <a16:colId xmlns="" xmlns:a16="http://schemas.microsoft.com/office/drawing/2014/main" val="20001"/>
                    </a:ext>
                  </a:extLst>
                </a:gridCol>
                <a:gridCol w="3431014">
                  <a:extLst>
                    <a:ext uri="{9D8B030D-6E8A-4147-A177-3AD203B41FA5}">
                      <a16:colId xmlns="" xmlns:a16="http://schemas.microsoft.com/office/drawing/2014/main" val="20002"/>
                    </a:ext>
                  </a:extLst>
                </a:gridCol>
              </a:tblGrid>
              <a:tr h="523688">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rgbClr val="FF0000"/>
                          </a:solidFill>
                          <a:latin typeface="Times New Roman" pitchFamily="18" charset="0"/>
                          <a:cs typeface="Times New Roman" pitchFamily="18" charset="0"/>
                        </a:rPr>
                        <a:t>Động từ</a:t>
                      </a:r>
                      <a:endParaRPr lang="en-US" sz="3200" dirty="0">
                        <a:solidFill>
                          <a:srgbClr val="FF0000"/>
                        </a:solidFill>
                        <a:latin typeface="Times New Roman" pitchFamily="18" charset="0"/>
                        <a:cs typeface="Times New Roman" pitchFamily="18" charset="0"/>
                      </a:endParaRPr>
                    </a:p>
                  </a:txBody>
                  <a:tcPr marL="118872" marR="118872">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rgbClr val="FF0000"/>
                          </a:solidFill>
                          <a:latin typeface="Times New Roman" pitchFamily="18" charset="0"/>
                          <a:cs typeface="Times New Roman" pitchFamily="18" charset="0"/>
                        </a:rPr>
                        <a:t>Tính từ</a:t>
                      </a:r>
                      <a:endParaRPr lang="en-US" sz="3200" dirty="0">
                        <a:solidFill>
                          <a:srgbClr val="FF0000"/>
                        </a:solidFill>
                        <a:latin typeface="Times New Roman" pitchFamily="18" charset="0"/>
                        <a:cs typeface="Times New Roman" pitchFamily="18" charset="0"/>
                      </a:endParaRPr>
                    </a:p>
                  </a:txBody>
                  <a:tcPr marL="118872" marR="11887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rgbClr val="FF0000"/>
                          </a:solidFill>
                          <a:latin typeface="Times New Roman" pitchFamily="18" charset="0"/>
                          <a:cs typeface="Times New Roman" pitchFamily="18" charset="0"/>
                        </a:rPr>
                        <a:t>Quan hệ từ</a:t>
                      </a:r>
                      <a:endParaRPr lang="en-US" sz="3200" dirty="0">
                        <a:solidFill>
                          <a:srgbClr val="FF0000"/>
                        </a:solidFill>
                        <a:latin typeface="Times New Roman" pitchFamily="18" charset="0"/>
                        <a:cs typeface="Times New Roman" pitchFamily="18" charset="0"/>
                      </a:endParaRPr>
                    </a:p>
                  </a:txBody>
                  <a:tcPr marL="118872" marR="118872">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r h="1791167">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eaLnBrk="1" hangingPunct="1">
                        <a:spcBef>
                          <a:spcPct val="20000"/>
                        </a:spcBef>
                        <a:buNone/>
                      </a:pPr>
                      <a:r>
                        <a:rPr sz="3200" dirty="0">
                          <a:solidFill>
                            <a:srgbClr val="A50021"/>
                          </a:solidFill>
                          <a:latin typeface="Times New Roman" pitchFamily="18" charset="0"/>
                          <a:cs typeface="Times New Roman" pitchFamily="18" charset="0"/>
                        </a:rPr>
                        <a:t>M:</a:t>
                      </a:r>
                      <a:r>
                        <a:rPr sz="3200" dirty="0">
                          <a:solidFill>
                            <a:srgbClr val="0000FF"/>
                          </a:solidFill>
                          <a:latin typeface="Times New Roman" panose="02020603050405020304" pitchFamily="18" charset="0"/>
                          <a:cs typeface="Times New Roman" panose="02020603050405020304" pitchFamily="18" charset="0"/>
                        </a:rPr>
                        <a:t> trả lời</a:t>
                      </a:r>
                      <a:endParaRPr lang="en-US" sz="3200" dirty="0">
                        <a:solidFill>
                          <a:srgbClr val="0000FF"/>
                        </a:solidFill>
                        <a:latin typeface="Times New Roman" panose="02020603050405020304" pitchFamily="18" charset="0"/>
                        <a:ea typeface="Times New Roman" panose="02020603050405020304" pitchFamily="18" charset="0"/>
                        <a:cs typeface="Times New Roman" pitchFamily="18" charset="0"/>
                      </a:endParaRPr>
                    </a:p>
                  </a:txBody>
                  <a:tcPr marL="118872" marR="118872">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eaLnBrk="1" hangingPunct="1">
                        <a:spcBef>
                          <a:spcPct val="20000"/>
                        </a:spcBef>
                        <a:buNone/>
                      </a:pPr>
                      <a:r>
                        <a:rPr lang="vi-VN" dirty="0">
                          <a:solidFill>
                            <a:srgbClr val="0000FF"/>
                          </a:solidFill>
                          <a:latin typeface="Times New Roman" panose="02020603050405020304" pitchFamily="18" charset="0"/>
                          <a:cs typeface="Times New Roman" panose="02020603050405020304" pitchFamily="18" charset="0"/>
                        </a:rPr>
                        <a:t>   </a:t>
                      </a:r>
                      <a:r>
                        <a:rPr sz="3200" dirty="0">
                          <a:solidFill>
                            <a:srgbClr val="0000FF"/>
                          </a:solidFill>
                          <a:latin typeface="Times New Roman" panose="02020603050405020304" pitchFamily="18" charset="0"/>
                          <a:cs typeface="Times New Roman" panose="02020603050405020304" pitchFamily="18" charset="0"/>
                        </a:rPr>
                        <a:t>vời vợi,</a:t>
                      </a:r>
                    </a:p>
                    <a:p>
                      <a:pPr lvl="0" algn="ctr" eaLnBrk="1" hangingPunct="1">
                        <a:spcBef>
                          <a:spcPct val="20000"/>
                        </a:spcBef>
                        <a:buNone/>
                      </a:pPr>
                      <a:endParaRPr lang="en-US" dirty="0">
                        <a:solidFill>
                          <a:srgbClr val="0000FF"/>
                        </a:solidFill>
                        <a:latin typeface="Times New Roman" panose="02020603050405020304" pitchFamily="18" charset="0"/>
                        <a:ea typeface="Times New Roman" panose="02020603050405020304" pitchFamily="18" charset="0"/>
                        <a:cs typeface="Times New Roman" pitchFamily="18" charset="0"/>
                      </a:endParaRPr>
                    </a:p>
                  </a:txBody>
                  <a:tcPr marL="118872" marR="118872">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eaLnBrk="1" hangingPunct="1">
                        <a:spcBef>
                          <a:spcPct val="20000"/>
                        </a:spcBef>
                        <a:buNone/>
                      </a:pPr>
                      <a:r>
                        <a:rPr lang="vi-VN" dirty="0">
                          <a:solidFill>
                            <a:srgbClr val="0000FF"/>
                          </a:solidFill>
                          <a:latin typeface="Times New Roman" panose="02020603050405020304" pitchFamily="18" charset="0"/>
                          <a:cs typeface="Times New Roman" panose="02020603050405020304" pitchFamily="18" charset="0"/>
                        </a:rPr>
                        <a:t>   </a:t>
                      </a:r>
                      <a:r>
                        <a:rPr sz="3200" dirty="0">
                          <a:solidFill>
                            <a:srgbClr val="0000FF"/>
                          </a:solidFill>
                          <a:latin typeface="Times New Roman" panose="02020603050405020304" pitchFamily="18" charset="0"/>
                          <a:cs typeface="Times New Roman" panose="02020603050405020304" pitchFamily="18" charset="0"/>
                        </a:rPr>
                        <a:t>qua </a:t>
                      </a:r>
                      <a:endParaRPr lang="en-US" sz="3200" dirty="0">
                        <a:solidFill>
                          <a:srgbClr val="0000FF"/>
                        </a:solidFill>
                        <a:latin typeface="Times New Roman" panose="02020603050405020304" pitchFamily="18" charset="0"/>
                        <a:ea typeface="Times New Roman" panose="02020603050405020304" pitchFamily="18" charset="0"/>
                        <a:cs typeface="Times New Roman" pitchFamily="18" charset="0"/>
                      </a:endParaRPr>
                    </a:p>
                  </a:txBody>
                  <a:tcPr marL="118872" marR="118872">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sp>
        <p:nvSpPr>
          <p:cNvPr id="7184" name="Text Box 29"/>
          <p:cNvSpPr txBox="1"/>
          <p:nvPr/>
        </p:nvSpPr>
        <p:spPr>
          <a:xfrm>
            <a:off x="3598863" y="4167188"/>
            <a:ext cx="309880" cy="368300"/>
          </a:xfrm>
          <a:prstGeom prst="rect">
            <a:avLst/>
          </a:prstGeom>
          <a:noFill/>
          <a:ln w="9525">
            <a:noFill/>
          </a:ln>
        </p:spPr>
        <p:txBody>
          <a:bodyPr wrap="none">
            <a:spAutoFit/>
          </a:bodyPr>
          <a:lstStyle/>
          <a:p>
            <a:pPr eaLnBrk="1" hangingPunct="1"/>
            <a:endParaRPr lang="en-US" altLang="en-US" dirty="0">
              <a:latin typeface=".VnTime" panose="020B7200000000000000" pitchFamily="34" charset="0"/>
            </a:endParaRPr>
          </a:p>
        </p:txBody>
      </p:sp>
      <p:sp>
        <p:nvSpPr>
          <p:cNvPr id="7185" name="Text Box 32"/>
          <p:cNvSpPr txBox="1"/>
          <p:nvPr/>
        </p:nvSpPr>
        <p:spPr>
          <a:xfrm>
            <a:off x="1439863" y="4462463"/>
            <a:ext cx="1090612" cy="368300"/>
          </a:xfrm>
          <a:prstGeom prst="rect">
            <a:avLst/>
          </a:prstGeom>
          <a:noFill/>
          <a:ln w="9525">
            <a:noFill/>
          </a:ln>
        </p:spPr>
        <p:txBody>
          <a:bodyPr>
            <a:spAutoFit/>
          </a:bodyPr>
          <a:lstStyle/>
          <a:p>
            <a:pPr eaLnBrk="1" hangingPunct="1">
              <a:spcBef>
                <a:spcPct val="50000"/>
              </a:spcBef>
            </a:pPr>
            <a:endParaRPr lang="en-US" altLang="en-US" dirty="0">
              <a:latin typeface=".VnTime" panose="020B7200000000000000" pitchFamily="34" charset="0"/>
            </a:endParaRPr>
          </a:p>
        </p:txBody>
      </p:sp>
      <p:sp>
        <p:nvSpPr>
          <p:cNvPr id="89121" name="Text Box 33"/>
          <p:cNvSpPr txBox="1"/>
          <p:nvPr/>
        </p:nvSpPr>
        <p:spPr>
          <a:xfrm>
            <a:off x="533400" y="4965316"/>
            <a:ext cx="3835400" cy="1015663"/>
          </a:xfrm>
          <a:prstGeom prst="rect">
            <a:avLst/>
          </a:prstGeom>
          <a:noFill/>
          <a:ln w="9525">
            <a:noFill/>
          </a:ln>
        </p:spPr>
        <p:txBody>
          <a:bodyPr wrap="square">
            <a:spAutoFit/>
          </a:bodyPr>
          <a:lstStyle/>
          <a:p>
            <a:pPr eaLnBrk="1" hangingPunct="1">
              <a:spcBef>
                <a:spcPct val="50000"/>
              </a:spcBef>
            </a:pPr>
            <a:r>
              <a:rPr lang="en-US" altLang="en-US" sz="3000" b="1" dirty="0">
                <a:solidFill>
                  <a:schemeClr val="tx1"/>
                </a:solidFill>
                <a:latin typeface="Times New Roman" pitchFamily="18" charset="0"/>
                <a:cs typeface="Times New Roman" pitchFamily="18" charset="0"/>
              </a:rPr>
              <a:t>nhìn, vịn, hắt, thấy, lăn, tr</a:t>
            </a:r>
            <a:r>
              <a:rPr lang="en-US" altLang="en-US" sz="3000" b="1" dirty="0">
                <a:solidFill>
                  <a:schemeClr val="tx1"/>
                </a:solidFill>
                <a:latin typeface="Times New Roman" pitchFamily="18" charset="0"/>
                <a:ea typeface="Times New Roman" panose="02020603050405020304" pitchFamily="18" charset="0"/>
                <a:cs typeface="Times New Roman" pitchFamily="18" charset="0"/>
              </a:rPr>
              <a:t>à</a:t>
            </a:r>
            <a:r>
              <a:rPr lang="en-US" altLang="en-US" sz="3000" b="1" dirty="0">
                <a:solidFill>
                  <a:schemeClr val="tx1"/>
                </a:solidFill>
                <a:latin typeface="Times New Roman" pitchFamily="18" charset="0"/>
                <a:cs typeface="Times New Roman" pitchFamily="18" charset="0"/>
              </a:rPr>
              <a:t>o, đón, bỏ</a:t>
            </a:r>
            <a:endParaRPr lang="en-US" altLang="en-US" sz="3000" b="1" dirty="0">
              <a:solidFill>
                <a:schemeClr val="tx1"/>
              </a:solidFill>
              <a:latin typeface="Times New Roman" pitchFamily="18" charset="0"/>
              <a:ea typeface="Times New Roman" panose="02020603050405020304" pitchFamily="18" charset="0"/>
              <a:cs typeface="Times New Roman" pitchFamily="18" charset="0"/>
            </a:endParaRPr>
          </a:p>
        </p:txBody>
      </p:sp>
      <p:sp>
        <p:nvSpPr>
          <p:cNvPr id="89123" name="Text Box 35"/>
          <p:cNvSpPr txBox="1"/>
          <p:nvPr/>
        </p:nvSpPr>
        <p:spPr>
          <a:xfrm>
            <a:off x="4572000" y="4965316"/>
            <a:ext cx="1782762" cy="553998"/>
          </a:xfrm>
          <a:prstGeom prst="rect">
            <a:avLst/>
          </a:prstGeom>
          <a:noFill/>
          <a:ln w="9525">
            <a:noFill/>
          </a:ln>
        </p:spPr>
        <p:txBody>
          <a:bodyPr>
            <a:spAutoFit/>
          </a:bodyPr>
          <a:lstStyle/>
          <a:p>
            <a:pPr>
              <a:spcBef>
                <a:spcPct val="50000"/>
              </a:spcBef>
            </a:pPr>
            <a:r>
              <a:rPr lang="en-US" altLang="en-US" sz="3000" b="1" dirty="0">
                <a:latin typeface="Times New Roman" pitchFamily="18" charset="0"/>
                <a:cs typeface="Times New Roman" pitchFamily="18" charset="0"/>
              </a:rPr>
              <a:t>xa, lớn</a:t>
            </a:r>
          </a:p>
        </p:txBody>
      </p:sp>
      <p:sp>
        <p:nvSpPr>
          <p:cNvPr id="89126" name="Text Box 38"/>
          <p:cNvSpPr txBox="1"/>
          <p:nvPr/>
        </p:nvSpPr>
        <p:spPr>
          <a:xfrm>
            <a:off x="8287305" y="4968908"/>
            <a:ext cx="2179637" cy="553998"/>
          </a:xfrm>
          <a:prstGeom prst="rect">
            <a:avLst/>
          </a:prstGeom>
          <a:noFill/>
          <a:ln w="9525">
            <a:noFill/>
          </a:ln>
        </p:spPr>
        <p:txBody>
          <a:bodyPr>
            <a:spAutoFit/>
          </a:bodyPr>
          <a:lstStyle/>
          <a:p>
            <a:pPr>
              <a:spcBef>
                <a:spcPct val="50000"/>
              </a:spcBef>
            </a:pPr>
            <a:r>
              <a:rPr lang="en-US" altLang="en-US" sz="2800" b="1" dirty="0">
                <a:solidFill>
                  <a:schemeClr val="tx1"/>
                </a:solidFill>
                <a:latin typeface="Times New Roman" pitchFamily="18" charset="0"/>
                <a:cs typeface="Times New Roman" panose="02020603050405020304" pitchFamily="18" charset="0"/>
              </a:rPr>
              <a:t> </a:t>
            </a:r>
            <a:r>
              <a:rPr lang="en-US" altLang="en-US" sz="3000" b="1" dirty="0">
                <a:latin typeface="Times New Roman" pitchFamily="18" charset="0"/>
                <a:cs typeface="Times New Roman" pitchFamily="18" charset="0"/>
              </a:rPr>
              <a:t>ở, với</a:t>
            </a:r>
          </a:p>
        </p:txBody>
      </p:sp>
      <p:sp>
        <p:nvSpPr>
          <p:cNvPr id="9" name="Text Box 5"/>
          <p:cNvSpPr txBox="1"/>
          <p:nvPr/>
        </p:nvSpPr>
        <p:spPr>
          <a:xfrm>
            <a:off x="635784" y="321479"/>
            <a:ext cx="10872470" cy="3539430"/>
          </a:xfrm>
          <a:prstGeom prst="rect">
            <a:avLst/>
          </a:prstGeom>
          <a:noFill/>
          <a:ln w="9525">
            <a:noFill/>
          </a:ln>
        </p:spPr>
        <p:txBody>
          <a:bodyPr wrap="square">
            <a:spAutoFit/>
          </a:bodyPr>
          <a:lstStyle/>
          <a:p>
            <a:pPr algn="just"/>
            <a:r>
              <a:rPr lang="en-US" altLang="en-US" sz="3200" dirty="0">
                <a:latin typeface="Times New Roman" pitchFamily="18" charset="0"/>
                <a:cs typeface="Times New Roman" panose="02020603050405020304" pitchFamily="18" charset="0"/>
              </a:rPr>
              <a:t>    </a:t>
            </a:r>
            <a:r>
              <a:rPr lang="en-US" altLang="en-US" sz="3200" b="1" dirty="0">
                <a:solidFill>
                  <a:srgbClr val="0000FF"/>
                </a:solidFill>
                <a:latin typeface="Times New Roman" pitchFamily="18" charset="0"/>
                <a:cs typeface="Times New Roman" pitchFamily="18" charset="0"/>
              </a:rPr>
              <a:t>Không thấy Nguyên </a:t>
            </a:r>
            <a:r>
              <a:rPr lang="en-US" altLang="en-US" sz="3200" b="1" dirty="0">
                <a:solidFill>
                  <a:schemeClr val="tx1"/>
                </a:solidFill>
                <a:latin typeface="Times New Roman" pitchFamily="18" charset="0"/>
                <a:cs typeface="Times New Roman" pitchFamily="18" charset="0"/>
              </a:rPr>
              <a:t>trả lời</a:t>
            </a:r>
            <a:r>
              <a:rPr lang="en-US" altLang="en-US" sz="3200" b="1" dirty="0">
                <a:solidFill>
                  <a:srgbClr val="0000FF"/>
                </a:solidFill>
                <a:latin typeface="Times New Roman" pitchFamily="18" charset="0"/>
                <a:cs typeface="Times New Roman" pitchFamily="18" charset="0"/>
              </a:rPr>
              <a:t>, tôi </a:t>
            </a:r>
            <a:r>
              <a:rPr lang="en-US" altLang="en-US" sz="3200" b="1" dirty="0">
                <a:solidFill>
                  <a:schemeClr val="tx1"/>
                </a:solidFill>
                <a:latin typeface="Times New Roman" pitchFamily="18" charset="0"/>
                <a:cs typeface="Times New Roman" pitchFamily="18" charset="0"/>
              </a:rPr>
              <a:t>nhìn</a:t>
            </a:r>
            <a:r>
              <a:rPr lang="en-US" altLang="en-US" sz="3200" b="1" dirty="0">
                <a:solidFill>
                  <a:srgbClr val="008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sang. Hai tay Nguyên </a:t>
            </a:r>
            <a:r>
              <a:rPr lang="en-US" altLang="en-US" sz="3200" b="1" dirty="0">
                <a:solidFill>
                  <a:schemeClr val="tx1"/>
                </a:solidFill>
                <a:latin typeface="Times New Roman" pitchFamily="18" charset="0"/>
                <a:cs typeface="Times New Roman" pitchFamily="18" charset="0"/>
              </a:rPr>
              <a:t>vịn</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v</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o song cửa sổ, mắt nhìn </a:t>
            </a:r>
            <a:r>
              <a:rPr lang="en-US" altLang="en-US" sz="3200" b="1" dirty="0">
                <a:solidFill>
                  <a:schemeClr val="tx1"/>
                </a:solidFill>
                <a:latin typeface="Times New Roman" pitchFamily="18" charset="0"/>
                <a:cs typeface="Times New Roman" pitchFamily="18" charset="0"/>
              </a:rPr>
              <a:t>xa vời vợi</a:t>
            </a:r>
            <a:r>
              <a:rPr lang="en-US" altLang="en-US" sz="3200" b="1" dirty="0">
                <a:solidFill>
                  <a:srgbClr val="0000FF"/>
                </a:solidFill>
                <a:latin typeface="Times New Roman" pitchFamily="18" charset="0"/>
                <a:cs typeface="Times New Roman" pitchFamily="18" charset="0"/>
              </a:rPr>
              <a:t>. </a:t>
            </a:r>
            <a:r>
              <a:rPr lang="en-US" altLang="en-US" sz="3200" b="1" dirty="0">
                <a:solidFill>
                  <a:schemeClr val="tx1"/>
                </a:solidFill>
                <a:latin typeface="Times New Roman" pitchFamily="18" charset="0"/>
                <a:cs typeface="Times New Roman" pitchFamily="18" charset="0"/>
              </a:rPr>
              <a:t>Qua</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ánh đèn ngo</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i đường </a:t>
            </a:r>
            <a:r>
              <a:rPr lang="en-US" altLang="en-US" sz="3200" b="1" dirty="0">
                <a:solidFill>
                  <a:schemeClr val="tx1"/>
                </a:solidFill>
                <a:latin typeface="Times New Roman" pitchFamily="18" charset="0"/>
                <a:cs typeface="Times New Roman" pitchFamily="18" charset="0"/>
              </a:rPr>
              <a:t>hắt</a:t>
            </a:r>
            <a:r>
              <a:rPr lang="en-US" altLang="en-US" sz="3200" b="1" dirty="0">
                <a:solidFill>
                  <a:srgbClr val="0000FF"/>
                </a:solidFill>
                <a:latin typeface="Times New Roman" pitchFamily="18" charset="0"/>
                <a:cs typeface="Times New Roman" pitchFamily="18" charset="0"/>
              </a:rPr>
              <a:t> v</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o, tôi </a:t>
            </a:r>
            <a:r>
              <a:rPr lang="en-US" altLang="en-US" sz="3200" b="1" dirty="0">
                <a:solidFill>
                  <a:schemeClr val="tx1"/>
                </a:solidFill>
                <a:latin typeface="Times New Roman" pitchFamily="18" charset="0"/>
                <a:cs typeface="Times New Roman" pitchFamily="18" charset="0"/>
              </a:rPr>
              <a:t>thấy ở</a:t>
            </a:r>
            <a:r>
              <a:rPr lang="en-US" altLang="en-US" sz="3200" b="1" dirty="0">
                <a:solidFill>
                  <a:srgbClr val="0000FF"/>
                </a:solidFill>
                <a:latin typeface="Times New Roman" pitchFamily="18" charset="0"/>
                <a:cs typeface="Times New Roman" pitchFamily="18" charset="0"/>
              </a:rPr>
              <a:t>  khoé mắt nó hai giọt lệ </a:t>
            </a:r>
            <a:r>
              <a:rPr lang="en-US" altLang="en-US" sz="3200" b="1" dirty="0">
                <a:solidFill>
                  <a:schemeClr val="tx1"/>
                </a:solidFill>
                <a:latin typeface="Times New Roman" pitchFamily="18" charset="0"/>
                <a:cs typeface="Times New Roman" pitchFamily="18" charset="0"/>
              </a:rPr>
              <a:t>lớn</a:t>
            </a:r>
            <a:r>
              <a:rPr lang="en-US" altLang="en-US" sz="3200" b="1" dirty="0">
                <a:solidFill>
                  <a:srgbClr val="0000FF"/>
                </a:solidFill>
                <a:latin typeface="Times New Roman" pitchFamily="18" charset="0"/>
                <a:cs typeface="Times New Roman" pitchFamily="18" charset="0"/>
              </a:rPr>
              <a:t> sắp sửa </a:t>
            </a:r>
            <a:r>
              <a:rPr lang="en-US" altLang="en-US" sz="3200" b="1" dirty="0">
                <a:solidFill>
                  <a:schemeClr val="tx1"/>
                </a:solidFill>
                <a:latin typeface="Times New Roman" pitchFamily="18" charset="0"/>
                <a:cs typeface="Times New Roman" pitchFamily="18" charset="0"/>
              </a:rPr>
              <a:t>lăn</a:t>
            </a:r>
            <a:r>
              <a:rPr lang="en-US" altLang="en-US" sz="3200" b="1" dirty="0">
                <a:solidFill>
                  <a:srgbClr val="0000FF"/>
                </a:solidFill>
                <a:latin typeface="Times New Roman" pitchFamily="18" charset="0"/>
                <a:cs typeface="Times New Roman" pitchFamily="18" charset="0"/>
              </a:rPr>
              <a:t> xuống má. Tự nhiên nước mắt tôi </a:t>
            </a:r>
            <a:r>
              <a:rPr lang="en-US" altLang="en-US" sz="3200" b="1" dirty="0">
                <a:solidFill>
                  <a:schemeClr val="tx1"/>
                </a:solidFill>
                <a:latin typeface="Times New Roman" pitchFamily="18" charset="0"/>
                <a:cs typeface="Times New Roman" pitchFamily="18" charset="0"/>
              </a:rPr>
              <a:t>tr</a:t>
            </a:r>
            <a:r>
              <a:rPr lang="en-US" altLang="en-US" sz="3200" b="1" dirty="0">
                <a:solidFill>
                  <a:schemeClr val="tx1"/>
                </a:solidFill>
                <a:latin typeface="Times New Roman" pitchFamily="18" charset="0"/>
                <a:ea typeface="Times New Roman" panose="02020603050405020304" pitchFamily="18" charset="0"/>
                <a:cs typeface="Times New Roman" pitchFamily="18" charset="0"/>
              </a:rPr>
              <a:t>à</a:t>
            </a:r>
            <a:r>
              <a:rPr lang="en-US" altLang="en-US" sz="3200" b="1" dirty="0">
                <a:solidFill>
                  <a:schemeClr val="tx1"/>
                </a:solidFill>
                <a:latin typeface="Times New Roman" pitchFamily="18" charset="0"/>
                <a:cs typeface="Times New Roman" pitchFamily="18" charset="0"/>
              </a:rPr>
              <a:t>o</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ra. Cũng giờ n</a:t>
            </a:r>
            <a:r>
              <a:rPr lang="en-US" altLang="en-US" sz="3200" b="1" dirty="0">
                <a:solidFill>
                  <a:srgbClr val="0000FF"/>
                </a:solidFill>
                <a:latin typeface="Times New Roman" pitchFamily="18" charset="0"/>
                <a:ea typeface="Times New Roman" panose="02020603050405020304" pitchFamily="18" charset="0"/>
                <a:cs typeface="Times New Roman" pitchFamily="18" charset="0"/>
              </a:rPr>
              <a:t>à</a:t>
            </a:r>
            <a:r>
              <a:rPr lang="en-US" altLang="en-US" sz="3200" b="1" dirty="0">
                <a:solidFill>
                  <a:srgbClr val="0000FF"/>
                </a:solidFill>
                <a:latin typeface="Times New Roman" pitchFamily="18" charset="0"/>
                <a:cs typeface="Times New Roman" pitchFamily="18" charset="0"/>
              </a:rPr>
              <a:t>y năm ngoái, tôi </a:t>
            </a:r>
            <a:r>
              <a:rPr lang="en-US" altLang="en-US" sz="3200" b="1" dirty="0">
                <a:solidFill>
                  <a:schemeClr val="tx1"/>
                </a:solidFill>
                <a:latin typeface="Times New Roman" pitchFamily="18" charset="0"/>
                <a:cs typeface="Times New Roman" pitchFamily="18" charset="0"/>
              </a:rPr>
              <a:t>đón</a:t>
            </a:r>
            <a:r>
              <a:rPr lang="en-US" altLang="en-US" sz="3200" b="1" dirty="0">
                <a:solidFill>
                  <a:srgbClr val="0000FF"/>
                </a:solidFill>
                <a:latin typeface="Times New Roman" pitchFamily="18" charset="0"/>
                <a:cs typeface="Times New Roman" pitchFamily="18" charset="0"/>
              </a:rPr>
              <a:t> giao thừa </a:t>
            </a:r>
            <a:r>
              <a:rPr lang="en-US" altLang="en-US" sz="3200" b="1" dirty="0">
                <a:solidFill>
                  <a:schemeClr val="tx1"/>
                </a:solidFill>
                <a:latin typeface="Times New Roman" pitchFamily="18" charset="0"/>
                <a:cs typeface="Times New Roman" pitchFamily="18" charset="0"/>
              </a:rPr>
              <a:t>với</a:t>
            </a:r>
            <a:r>
              <a:rPr lang="en-US" altLang="en-US" sz="3200" b="1" dirty="0">
                <a:solidFill>
                  <a:srgbClr val="0000FF"/>
                </a:solidFill>
                <a:latin typeface="Times New Roman" pitchFamily="18" charset="0"/>
                <a:cs typeface="Times New Roman" pitchFamily="18" charset="0"/>
              </a:rPr>
              <a:t> ba ở bệnh viện. Năm nay ba </a:t>
            </a:r>
            <a:r>
              <a:rPr lang="en-US" altLang="en-US" sz="3200" b="1" dirty="0">
                <a:solidFill>
                  <a:schemeClr val="tx1"/>
                </a:solidFill>
                <a:latin typeface="Times New Roman" pitchFamily="18" charset="0"/>
                <a:cs typeface="Times New Roman" pitchFamily="18" charset="0"/>
              </a:rPr>
              <a:t>bỏ</a:t>
            </a:r>
            <a:r>
              <a:rPr lang="en-US" altLang="en-US" sz="3200" b="1" dirty="0">
                <a:solidFill>
                  <a:srgbClr val="FF0000"/>
                </a:solidFill>
                <a:latin typeface="Times New Roman" pitchFamily="18" charset="0"/>
                <a:cs typeface="Times New Roman" pitchFamily="18" charset="0"/>
              </a:rPr>
              <a:t> </a:t>
            </a:r>
            <a:r>
              <a:rPr lang="en-US" altLang="en-US" sz="3200" b="1" dirty="0">
                <a:solidFill>
                  <a:srgbClr val="0000FF"/>
                </a:solidFill>
                <a:latin typeface="Times New Roman" pitchFamily="18" charset="0"/>
                <a:cs typeface="Times New Roman" pitchFamily="18" charset="0"/>
              </a:rPr>
              <a:t>con một mình, ba ơi!</a:t>
            </a:r>
            <a:r>
              <a:rPr lang="en-US" altLang="en-US" sz="3200" b="1" dirty="0">
                <a:latin typeface="Times New Roman" pitchFamily="18" charset="0"/>
                <a:cs typeface="Times New Roman" pitchFamily="18" charset="0"/>
              </a:rPr>
              <a:t>     </a:t>
            </a:r>
            <a:r>
              <a:rPr lang="en-US" altLang="en-US" sz="3200" b="1" dirty="0" smtClean="0">
                <a:latin typeface="Times New Roman" pitchFamily="18" charset="0"/>
                <a:cs typeface="Times New Roman" pitchFamily="18" charset="0"/>
              </a:rPr>
              <a:t>                                                                 </a:t>
            </a:r>
          </a:p>
          <a:p>
            <a:pPr algn="just"/>
            <a:r>
              <a:rPr lang="en-US" altLang="en-US" sz="3200" b="1" dirty="0" smtClean="0">
                <a:solidFill>
                  <a:srgbClr val="A50021"/>
                </a:solidFill>
                <a:latin typeface="Times New Roman" panose="02020603050405020304" pitchFamily="18" charset="0"/>
                <a:cs typeface="Times New Roman" panose="02020603050405020304" pitchFamily="18" charset="0"/>
              </a:rPr>
              <a:t>								Theo </a:t>
            </a:r>
            <a:r>
              <a:rPr lang="en-US" altLang="en-US" sz="3200" b="1" dirty="0">
                <a:solidFill>
                  <a:srgbClr val="A50021"/>
                </a:solidFill>
                <a:latin typeface="Times New Roman" panose="02020603050405020304" pitchFamily="18" charset="0"/>
                <a:cs typeface="Times New Roman" panose="02020603050405020304" pitchFamily="18" charset="0"/>
              </a:rPr>
              <a:t>Thuỳ Linh</a:t>
            </a:r>
            <a:endParaRPr lang="en-US" altLang="en-US" sz="3200" b="1" dirty="0">
              <a:solidFill>
                <a:srgbClr val="A50021"/>
              </a:solidFill>
              <a:latin typeface="Times New Roman" panose="02020603050405020304" pitchFamily="18" charset="0"/>
              <a:ea typeface="Times New Roman" panose="02020603050405020304"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9121"/>
                                        </p:tgtEl>
                                        <p:attrNameLst>
                                          <p:attrName>style.visibility</p:attrName>
                                        </p:attrNameLst>
                                      </p:cBhvr>
                                      <p:to>
                                        <p:strVal val="visible"/>
                                      </p:to>
                                    </p:set>
                                    <p:anim calcmode="discrete" valueType="clr">
                                      <p:cBhvr override="childStyle">
                                        <p:cTn id="7" dur="80"/>
                                        <p:tgtEl>
                                          <p:spTgt spid="89121"/>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9121"/>
                                        </p:tgtEl>
                                        <p:attrNameLst>
                                          <p:attrName>fillcolor</p:attrName>
                                        </p:attrNameLst>
                                      </p:cBhvr>
                                      <p:tavLst>
                                        <p:tav tm="0">
                                          <p:val>
                                            <p:clrVal>
                                              <a:schemeClr val="accent2"/>
                                            </p:clrVal>
                                          </p:val>
                                        </p:tav>
                                        <p:tav tm="50000">
                                          <p:val>
                                            <p:clrVal>
                                              <a:schemeClr val="hlink"/>
                                            </p:clrVal>
                                          </p:val>
                                        </p:tav>
                                      </p:tavLst>
                                    </p:anim>
                                    <p:set>
                                      <p:cBhvr>
                                        <p:cTn id="9" dur="80"/>
                                        <p:tgtEl>
                                          <p:spTgt spid="89121"/>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9123"/>
                                        </p:tgtEl>
                                        <p:attrNameLst>
                                          <p:attrName>style.visibility</p:attrName>
                                        </p:attrNameLst>
                                      </p:cBhvr>
                                      <p:to>
                                        <p:strVal val="visible"/>
                                      </p:to>
                                    </p:set>
                                    <p:anim calcmode="discrete" valueType="clr">
                                      <p:cBhvr override="childStyle">
                                        <p:cTn id="14" dur="80"/>
                                        <p:tgtEl>
                                          <p:spTgt spid="8912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9123"/>
                                        </p:tgtEl>
                                        <p:attrNameLst>
                                          <p:attrName>fillcolor</p:attrName>
                                        </p:attrNameLst>
                                      </p:cBhvr>
                                      <p:tavLst>
                                        <p:tav tm="0">
                                          <p:val>
                                            <p:clrVal>
                                              <a:schemeClr val="accent2"/>
                                            </p:clrVal>
                                          </p:val>
                                        </p:tav>
                                        <p:tav tm="50000">
                                          <p:val>
                                            <p:clrVal>
                                              <a:schemeClr val="hlink"/>
                                            </p:clrVal>
                                          </p:val>
                                        </p:tav>
                                      </p:tavLst>
                                    </p:anim>
                                    <p:set>
                                      <p:cBhvr>
                                        <p:cTn id="16" dur="80"/>
                                        <p:tgtEl>
                                          <p:spTgt spid="89123"/>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89126"/>
                                        </p:tgtEl>
                                        <p:attrNameLst>
                                          <p:attrName>style.visibility</p:attrName>
                                        </p:attrNameLst>
                                      </p:cBhvr>
                                      <p:to>
                                        <p:strVal val="visible"/>
                                      </p:to>
                                    </p:set>
                                    <p:anim calcmode="discrete" valueType="clr">
                                      <p:cBhvr override="childStyle">
                                        <p:cTn id="21" dur="80"/>
                                        <p:tgtEl>
                                          <p:spTgt spid="89126"/>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89126"/>
                                        </p:tgtEl>
                                        <p:attrNameLst>
                                          <p:attrName>fillcolor</p:attrName>
                                        </p:attrNameLst>
                                      </p:cBhvr>
                                      <p:tavLst>
                                        <p:tav tm="0">
                                          <p:val>
                                            <p:clrVal>
                                              <a:schemeClr val="accent2"/>
                                            </p:clrVal>
                                          </p:val>
                                        </p:tav>
                                        <p:tav tm="50000">
                                          <p:val>
                                            <p:clrVal>
                                              <a:schemeClr val="hlink"/>
                                            </p:clrVal>
                                          </p:val>
                                        </p:tav>
                                      </p:tavLst>
                                    </p:anim>
                                    <p:set>
                                      <p:cBhvr>
                                        <p:cTn id="23" dur="80"/>
                                        <p:tgtEl>
                                          <p:spTgt spid="8912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21" grpId="0"/>
      <p:bldP spid="89123" grpId="0"/>
      <p:bldP spid="891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Text Box 4"/>
          <p:cNvSpPr txBox="1"/>
          <p:nvPr/>
        </p:nvSpPr>
        <p:spPr>
          <a:xfrm>
            <a:off x="510540" y="609600"/>
            <a:ext cx="11035665" cy="2862322"/>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square">
            <a:spAutoFit/>
          </a:bodyPr>
          <a:lstStyle/>
          <a:p>
            <a:pPr algn="just">
              <a:spcBef>
                <a:spcPct val="50000"/>
              </a:spcBef>
            </a:pPr>
            <a:r>
              <a:rPr lang="en-US" altLang="en-US" sz="3600" b="1" u="sng" dirty="0">
                <a:solidFill>
                  <a:srgbClr val="3333CC"/>
                </a:solidFill>
                <a:latin typeface="Times New Roman" panose="02020603050405020304" pitchFamily="18" charset="0"/>
                <a:cs typeface="Times New Roman" panose="02020603050405020304" pitchFamily="18" charset="0"/>
              </a:rPr>
              <a:t>B</a:t>
            </a:r>
            <a:r>
              <a:rPr lang="en-US" altLang="en-US" sz="3600" b="1" u="sng" dirty="0">
                <a:solidFill>
                  <a:srgbClr val="3333CC"/>
                </a:solidFill>
                <a:latin typeface="Times New Roman" panose="02020603050405020304" pitchFamily="18" charset="0"/>
                <a:ea typeface="Times New Roman" panose="02020603050405020304" pitchFamily="18" charset="0"/>
              </a:rPr>
              <a:t>à</a:t>
            </a:r>
            <a:r>
              <a:rPr lang="en-US" altLang="en-US" sz="3600" b="1" u="sng" dirty="0">
                <a:solidFill>
                  <a:srgbClr val="3333CC"/>
                </a:solidFill>
                <a:latin typeface="Times New Roman" panose="02020603050405020304" pitchFamily="18" charset="0"/>
                <a:cs typeface="Times New Roman" panose="02020603050405020304" pitchFamily="18" charset="0"/>
              </a:rPr>
              <a:t>i 2</a:t>
            </a:r>
            <a:r>
              <a:rPr lang="en-US" altLang="en-US" sz="3600" b="1" dirty="0">
                <a:solidFill>
                  <a:srgbClr val="3333CC"/>
                </a:solidFill>
                <a:latin typeface="Times New Roman" panose="02020603050405020304" pitchFamily="18" charset="0"/>
                <a:cs typeface="Times New Roman" panose="02020603050405020304" pitchFamily="18" charset="0"/>
              </a:rPr>
              <a:t>: </a:t>
            </a:r>
            <a:r>
              <a:rPr lang="en-US" altLang="en-US" sz="3600" b="1" dirty="0">
                <a:solidFill>
                  <a:srgbClr val="0000FF"/>
                </a:solidFill>
                <a:latin typeface="Times New Roman" panose="02020603050405020304" pitchFamily="18" charset="0"/>
                <a:cs typeface="Times New Roman" panose="02020603050405020304" pitchFamily="18" charset="0"/>
              </a:rPr>
              <a:t>Dựa v</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o ý khổ thơ 2 trong b</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i thơ </a:t>
            </a:r>
            <a:r>
              <a:rPr lang="en-US" altLang="en-US" sz="3600" b="1" i="1" dirty="0">
                <a:solidFill>
                  <a:srgbClr val="0000FF"/>
                </a:solidFill>
                <a:latin typeface="Times New Roman" panose="02020603050405020304" pitchFamily="18" charset="0"/>
                <a:cs typeface="Times New Roman" panose="02020603050405020304" pitchFamily="18" charset="0"/>
              </a:rPr>
              <a:t>“</a:t>
            </a:r>
            <a:r>
              <a:rPr lang="en-US" altLang="en-US" sz="3600" b="1" i="1" dirty="0">
                <a:solidFill>
                  <a:srgbClr val="FF0000"/>
                </a:solidFill>
                <a:latin typeface="Times New Roman" panose="02020603050405020304" pitchFamily="18" charset="0"/>
                <a:cs typeface="Times New Roman" panose="02020603050405020304" pitchFamily="18" charset="0"/>
              </a:rPr>
              <a:t>Hạt gạo l</a:t>
            </a:r>
            <a:r>
              <a:rPr lang="en-US" altLang="en-US" sz="3600" b="1" i="1" dirty="0">
                <a:solidFill>
                  <a:srgbClr val="FF0000"/>
                </a:solidFill>
                <a:latin typeface="Times New Roman" panose="02020603050405020304" pitchFamily="18" charset="0"/>
                <a:ea typeface="Times New Roman" panose="02020603050405020304" pitchFamily="18" charset="0"/>
              </a:rPr>
              <a:t>à</a:t>
            </a:r>
            <a:r>
              <a:rPr lang="en-US" altLang="en-US" sz="3600" b="1" i="1" dirty="0">
                <a:solidFill>
                  <a:srgbClr val="FF0000"/>
                </a:solidFill>
                <a:latin typeface="Times New Roman" panose="02020603050405020304" pitchFamily="18" charset="0"/>
                <a:cs typeface="Times New Roman" panose="02020603050405020304" pitchFamily="18" charset="0"/>
              </a:rPr>
              <a:t>ng ta</a:t>
            </a:r>
            <a:r>
              <a:rPr lang="en-US" altLang="en-US" sz="3600" b="1" i="1" dirty="0">
                <a:solidFill>
                  <a:srgbClr val="0000FF"/>
                </a:solidFill>
                <a:latin typeface="Times New Roman" panose="02020603050405020304" pitchFamily="18" charset="0"/>
                <a:cs typeface="Times New Roman" panose="02020603050405020304" pitchFamily="18" charset="0"/>
              </a:rPr>
              <a:t>”</a:t>
            </a:r>
            <a:r>
              <a:rPr lang="en-US" altLang="en-US" sz="3600" b="1" dirty="0">
                <a:solidFill>
                  <a:srgbClr val="0000FF"/>
                </a:solidFill>
                <a:latin typeface="Times New Roman" panose="02020603050405020304" pitchFamily="18" charset="0"/>
                <a:cs typeface="Times New Roman" panose="02020603050405020304" pitchFamily="18" charset="0"/>
              </a:rPr>
              <a:t> của Trần Đăng Khoa, viết một đoạn văn ngắn tả người mẹ cấy lúa giữa trưa tháng sáu nóng bức. Chỉ ra một động từ, một tính từ, một quan hệ từ em đã dùng trong </a:t>
            </a:r>
            <a:r>
              <a:rPr lang="en-US" altLang="en-US" sz="3600" b="1" dirty="0" err="1">
                <a:solidFill>
                  <a:srgbClr val="0000FF"/>
                </a:solidFill>
                <a:latin typeface="Times New Roman" panose="02020603050405020304" pitchFamily="18" charset="0"/>
                <a:cs typeface="Times New Roman" panose="02020603050405020304" pitchFamily="18" charset="0"/>
              </a:rPr>
              <a:t>đoạn</a:t>
            </a:r>
            <a:r>
              <a:rPr lang="en-US" altLang="en-US" sz="3600" b="1" dirty="0">
                <a:solidFill>
                  <a:srgbClr val="0000FF"/>
                </a:solidFill>
                <a:latin typeface="Times New Roman" panose="02020603050405020304" pitchFamily="18" charset="0"/>
                <a:cs typeface="Times New Roman" panose="02020603050405020304" pitchFamily="18" charset="0"/>
              </a:rPr>
              <a:t> </a:t>
            </a:r>
            <a:r>
              <a:rPr lang="en-US" altLang="en-US" sz="3600" b="1" dirty="0" err="1" smtClean="0">
                <a:solidFill>
                  <a:srgbClr val="0000FF"/>
                </a:solidFill>
                <a:latin typeface="Times New Roman" panose="02020603050405020304" pitchFamily="18" charset="0"/>
                <a:cs typeface="Times New Roman" panose="02020603050405020304" pitchFamily="18" charset="0"/>
              </a:rPr>
              <a:t>văn</a:t>
            </a:r>
            <a:r>
              <a:rPr lang="en-US" altLang="en-US" sz="3600" b="1" dirty="0" smtClean="0">
                <a:solidFill>
                  <a:srgbClr val="0000FF"/>
                </a:solidFill>
                <a:latin typeface="Times New Roman" panose="02020603050405020304" pitchFamily="18" charset="0"/>
                <a:cs typeface="Times New Roman" panose="02020603050405020304" pitchFamily="18" charset="0"/>
              </a:rPr>
              <a:t> </a:t>
            </a:r>
            <a:r>
              <a:rPr lang="en-US" altLang="en-US" sz="3600" b="1" dirty="0" err="1" smtClean="0">
                <a:solidFill>
                  <a:srgbClr val="0000FF"/>
                </a:solidFill>
                <a:latin typeface="Times New Roman" panose="02020603050405020304" pitchFamily="18" charset="0"/>
                <a:cs typeface="Times New Roman" panose="02020603050405020304" pitchFamily="18" charset="0"/>
              </a:rPr>
              <a:t>ấy</a:t>
            </a:r>
            <a:r>
              <a:rPr lang="en-US" altLang="en-US" sz="3600" b="1" dirty="0">
                <a:solidFill>
                  <a:srgbClr val="0000FF"/>
                </a:solidFill>
                <a:latin typeface="Times New Roman" panose="02020603050405020304" pitchFamily="18" charset="0"/>
                <a:cs typeface="Times New Roman" panose="02020603050405020304" pitchFamily="18" charset="0"/>
              </a:rPr>
              <a:t>.</a:t>
            </a:r>
            <a:endParaRPr lang="en-US" altLang="en-US" sz="3600" b="1" dirty="0">
              <a:solidFill>
                <a:srgbClr val="0000FF"/>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91140"/>
                                        </p:tgtEl>
                                        <p:attrNameLst>
                                          <p:attrName>style.visibility</p:attrName>
                                        </p:attrNameLst>
                                      </p:cBhvr>
                                      <p:to>
                                        <p:strVal val="visible"/>
                                      </p:to>
                                    </p:set>
                                    <p:anim calcmode="lin" valueType="num">
                                      <p:cBhvr>
                                        <p:cTn id="7" dur="1000" fill="hold"/>
                                        <p:tgtEl>
                                          <p:spTgt spid="91140"/>
                                        </p:tgtEl>
                                        <p:attrNameLst>
                                          <p:attrName>ppt_w</p:attrName>
                                        </p:attrNameLst>
                                      </p:cBhvr>
                                      <p:tavLst>
                                        <p:tav tm="0">
                                          <p:val>
                                            <p:strVal val="#ppt_w+.3"/>
                                          </p:val>
                                        </p:tav>
                                        <p:tav tm="100000">
                                          <p:val>
                                            <p:strVal val="#ppt_w"/>
                                          </p:val>
                                        </p:tav>
                                      </p:tavLst>
                                    </p:anim>
                                    <p:anim calcmode="lin" valueType="num">
                                      <p:cBhvr>
                                        <p:cTn id="8" dur="1000" fill="hold"/>
                                        <p:tgtEl>
                                          <p:spTgt spid="91140"/>
                                        </p:tgtEl>
                                        <p:attrNameLst>
                                          <p:attrName>ppt_h</p:attrName>
                                        </p:attrNameLst>
                                      </p:cBhvr>
                                      <p:tavLst>
                                        <p:tav tm="0">
                                          <p:val>
                                            <p:strVal val="#ppt_h"/>
                                          </p:val>
                                        </p:tav>
                                        <p:tav tm="100000">
                                          <p:val>
                                            <p:strVal val="#ppt_h"/>
                                          </p:val>
                                        </p:tav>
                                      </p:tavLst>
                                    </p:anim>
                                    <p:animEffect transition="in" filter="fade">
                                      <p:cBhvr>
                                        <p:cTn id="9" dur="10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p:nvPr/>
        </p:nvSpPr>
        <p:spPr>
          <a:xfrm>
            <a:off x="381000" y="838200"/>
            <a:ext cx="5249863" cy="5410200"/>
          </a:xfrm>
          <a:prstGeom prst="rect">
            <a:avLst/>
          </a:prstGeom>
          <a:solidFill>
            <a:schemeClr val="bg1"/>
          </a:solidFill>
          <a:ln w="9525" cap="flat" cmpd="sng">
            <a:solidFill>
              <a:srgbClr val="FF0000"/>
            </a:solidFill>
            <a:prstDash val="solid"/>
            <a:miter/>
            <a:headEnd type="none" w="med" len="med"/>
            <a:tailEnd type="none" w="med" len="med"/>
          </a:ln>
        </p:spPr>
        <p:txBody>
          <a:bodyPr/>
          <a:lstStyle/>
          <a:p>
            <a:pPr marL="342900" indent="-342900" eaLnBrk="1" hangingPunct="1">
              <a:spcBef>
                <a:spcPct val="20000"/>
              </a:spcBef>
            </a:pPr>
            <a:r>
              <a:rPr lang="en-US" altLang="en-US" sz="3200" b="1" dirty="0">
                <a:latin typeface="Times New Roman" pitchFamily="18" charset="0"/>
                <a:cs typeface="Times New Roman" panose="02020603050405020304" pitchFamily="18" charset="0"/>
              </a:rPr>
              <a:t>       Hạt gạo l</a:t>
            </a:r>
            <a:r>
              <a:rPr lang="en-US" altLang="en-US" sz="3200" b="1" dirty="0">
                <a:latin typeface="Times New Roman" panose="02020603050405020304" pitchFamily="18" charset="0"/>
                <a:ea typeface="Times New Roman" panose="02020603050405020304" pitchFamily="18" charset="0"/>
                <a:cs typeface="Times New Roman" pitchFamily="18" charset="0"/>
              </a:rPr>
              <a:t>à</a:t>
            </a:r>
            <a:r>
              <a:rPr lang="en-US" altLang="en-US" sz="3200" b="1" dirty="0">
                <a:latin typeface="Times New Roman" panose="02020603050405020304" pitchFamily="18" charset="0"/>
                <a:cs typeface="Times New Roman" panose="02020603050405020304" pitchFamily="18" charset="0"/>
              </a:rPr>
              <a:t>ng ta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Có bão tháng bảy</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Có mưa tháng ba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Giọt mồ hôi sa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Những trưa tháng sáu</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Nước như ai nấu</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Chết cả cá cờ</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Cua ngoi lên bờ</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Mẹ em xuống cấy</a:t>
            </a:r>
            <a:r>
              <a:rPr lang="en-US" altLang="en-US" sz="3200" b="1" dirty="0">
                <a:latin typeface="Times New Roman" panose="02020603050405020304" pitchFamily="18" charset="0"/>
                <a:ea typeface="Times New Roman" panose="02020603050405020304" pitchFamily="18" charset="0"/>
                <a:cs typeface="Times New Roman" pitchFamily="18" charset="0"/>
              </a:rPr>
              <a:t>…</a:t>
            </a:r>
          </a:p>
        </p:txBody>
      </p:sp>
      <p:sp>
        <p:nvSpPr>
          <p:cNvPr id="93193" name="AutoShape 9"/>
          <p:cNvSpPr/>
          <p:nvPr/>
        </p:nvSpPr>
        <p:spPr>
          <a:xfrm>
            <a:off x="6845300" y="550863"/>
            <a:ext cx="4457700" cy="1371600"/>
          </a:xfrm>
          <a:prstGeom prst="cloudCallout">
            <a:avLst>
              <a:gd name="adj1" fmla="val -102639"/>
              <a:gd name="adj2" fmla="val 89815"/>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a:lstStyle/>
          <a:p>
            <a:pPr algn="ctr" eaLnBrk="1" hangingPunct="1"/>
            <a:r>
              <a:rPr lang="en-US" altLang="en-US" sz="3200" b="1" dirty="0">
                <a:solidFill>
                  <a:schemeClr val="tx1"/>
                </a:solidFill>
                <a:latin typeface="Times New Roman" pitchFamily="18" charset="0"/>
                <a:cs typeface="Times New Roman" panose="02020603050405020304" pitchFamily="18" charset="0"/>
              </a:rPr>
              <a:t>Khổ thơ nói lên điều gì?</a:t>
            </a:r>
            <a:endParaRPr lang="en-US" altLang="en-US"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3194" name="Rectangle 10"/>
          <p:cNvSpPr/>
          <p:nvPr/>
        </p:nvSpPr>
        <p:spPr>
          <a:xfrm>
            <a:off x="5867400" y="2571750"/>
            <a:ext cx="5930900" cy="2553335"/>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algn="just" eaLnBrk="1" hangingPunct="1"/>
            <a:r>
              <a:rPr lang="en-US" altLang="en-US" sz="3200" b="1" dirty="0">
                <a:solidFill>
                  <a:schemeClr val="tx1"/>
                </a:solidFill>
                <a:latin typeface="Times New Roman" panose="02020603050405020304" pitchFamily="18" charset="0"/>
                <a:cs typeface="Times New Roman" panose="02020603050405020304" pitchFamily="18" charset="0"/>
              </a:rPr>
              <a:t> </a:t>
            </a:r>
            <a:r>
              <a:rPr lang="vi-VN" altLang="en-US" sz="3200" b="1" dirty="0">
                <a:solidFill>
                  <a:schemeClr val="tx1"/>
                </a:solidFill>
                <a:latin typeface="Times New Roman" panose="02020603050405020304" pitchFamily="18" charset="0"/>
                <a:cs typeface="Times New Roman" panose="02020603050405020304" pitchFamily="18" charset="0"/>
              </a:rPr>
              <a:t> </a:t>
            </a:r>
            <a:r>
              <a:rPr lang="en-US" altLang="en-US" sz="3200" b="1" dirty="0">
                <a:solidFill>
                  <a:schemeClr val="tx1"/>
                </a:solidFill>
                <a:latin typeface="Times New Roman" pitchFamily="18" charset="0"/>
                <a:cs typeface="Times New Roman" pitchFamily="18" charset="0"/>
              </a:rPr>
              <a:t>Khổ thơ nói lên: </a:t>
            </a:r>
          </a:p>
          <a:p>
            <a:pPr algn="just" eaLnBrk="1" hangingPunct="1"/>
            <a:r>
              <a:rPr lang="en-US" altLang="en-US" sz="3200" b="1" i="1" dirty="0">
                <a:solidFill>
                  <a:schemeClr val="tx1"/>
                </a:solidFill>
                <a:latin typeface="Times New Roman" pitchFamily="18" charset="0"/>
                <a:cs typeface="Times New Roman" pitchFamily="18" charset="0"/>
              </a:rPr>
              <a:t>Sự vất vả, khó nhọc, không quản nắng mưa trên đồng ruộng của người mẹ để l</a:t>
            </a:r>
            <a:r>
              <a:rPr lang="en-US" altLang="en-US" sz="3200" b="1" i="1" dirty="0">
                <a:solidFill>
                  <a:schemeClr val="tx1"/>
                </a:solidFill>
                <a:latin typeface="Times New Roman" pitchFamily="18" charset="0"/>
                <a:ea typeface="Times New Roman" panose="02020603050405020304" pitchFamily="18" charset="0"/>
                <a:cs typeface="Times New Roman" pitchFamily="18" charset="0"/>
              </a:rPr>
              <a:t>à</a:t>
            </a:r>
            <a:r>
              <a:rPr lang="en-US" altLang="en-US" sz="3200" b="1" i="1" dirty="0">
                <a:solidFill>
                  <a:schemeClr val="tx1"/>
                </a:solidFill>
                <a:latin typeface="Times New Roman" pitchFamily="18" charset="0"/>
                <a:cs typeface="Times New Roman" pitchFamily="18" charset="0"/>
              </a:rPr>
              <a:t>m ra những hạt gạo thơm ngon.</a:t>
            </a:r>
            <a:endParaRPr lang="en-US" altLang="en-US" sz="3200" b="1" i="1" dirty="0">
              <a:solidFill>
                <a:schemeClr val="tx1"/>
              </a:solidFill>
              <a:latin typeface="Times New Roman" pitchFamily="18" charset="0"/>
              <a:ea typeface="Times New Roman" panose="02020603050405020304" pitchFamily="18" charset="0"/>
              <a:cs typeface="Times New Roman" pitchFamily="18" charset="0"/>
            </a:endParaRPr>
          </a:p>
        </p:txBody>
      </p:sp>
      <p:pic>
        <p:nvPicPr>
          <p:cNvPr id="10245" name="Picture 3" descr="POINSET3"/>
          <p:cNvPicPr>
            <a:picLocks noChangeAspect="1"/>
          </p:cNvPicPr>
          <p:nvPr/>
        </p:nvPicPr>
        <p:blipFill>
          <a:blip r:embed="rId2"/>
          <a:stretch>
            <a:fillRect/>
          </a:stretch>
        </p:blipFill>
        <p:spPr>
          <a:xfrm>
            <a:off x="9575800" y="5121275"/>
            <a:ext cx="2463800" cy="173672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box(in)">
                                      <p:cBhvr>
                                        <p:cTn id="7" dur="500"/>
                                        <p:tgtEl>
                                          <p:spTgt spid="9318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93193"/>
                                        </p:tgtEl>
                                        <p:attrNameLst>
                                          <p:attrName>style.visibility</p:attrName>
                                        </p:attrNameLst>
                                      </p:cBhvr>
                                      <p:to>
                                        <p:strVal val="visible"/>
                                      </p:to>
                                    </p:set>
                                    <p:animEffect transition="in" filter="strips(downLeft)">
                                      <p:cBhvr>
                                        <p:cTn id="12" dur="500"/>
                                        <p:tgtEl>
                                          <p:spTgt spid="93193"/>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xit" presetSubtype="16" fill="hold" grpId="1" nodeType="clickEffect">
                                  <p:stCondLst>
                                    <p:cond delay="0"/>
                                  </p:stCondLst>
                                  <p:childTnLst>
                                    <p:animEffect transition="out" filter="box(in)">
                                      <p:cBhvr>
                                        <p:cTn id="16" dur="500"/>
                                        <p:tgtEl>
                                          <p:spTgt spid="93193"/>
                                        </p:tgtEl>
                                      </p:cBhvr>
                                    </p:animEffect>
                                    <p:set>
                                      <p:cBhvr>
                                        <p:cTn id="17" dur="1" fill="hold">
                                          <p:stCondLst>
                                            <p:cond delay="499"/>
                                          </p:stCondLst>
                                        </p:cTn>
                                        <p:tgtEl>
                                          <p:spTgt spid="93193"/>
                                        </p:tgtEl>
                                        <p:attrNameLst>
                                          <p:attrName>style.visibility</p:attrName>
                                        </p:attrNameLst>
                                      </p:cBhvr>
                                      <p:to>
                                        <p:strVal val="hidden"/>
                                      </p:to>
                                    </p:se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93194"/>
                                        </p:tgtEl>
                                        <p:attrNameLst>
                                          <p:attrName>style.visibility</p:attrName>
                                        </p:attrNameLst>
                                      </p:cBhvr>
                                      <p:to>
                                        <p:strVal val="visible"/>
                                      </p:to>
                                    </p:set>
                                    <p:animEffect transition="in" filter="slide(fromBottom)">
                                      <p:cBhvr>
                                        <p:cTn id="21" dur="500"/>
                                        <p:tgtEl>
                                          <p:spTgt spid="93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bldLvl="0" animBg="1"/>
      <p:bldP spid="93193" grpId="0" bldLvl="0" animBg="1"/>
      <p:bldP spid="93193" grpId="1" bldLvl="0" animBg="1"/>
      <p:bldP spid="93194"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p:nvPr/>
        </p:nvSpPr>
        <p:spPr>
          <a:xfrm>
            <a:off x="762000" y="685800"/>
            <a:ext cx="4572000" cy="5410200"/>
          </a:xfrm>
          <a:prstGeom prst="rect">
            <a:avLst/>
          </a:prstGeom>
          <a:solidFill>
            <a:schemeClr val="bg1"/>
          </a:solidFill>
          <a:ln w="9525" cap="flat" cmpd="sng">
            <a:solidFill>
              <a:srgbClr val="FF0000"/>
            </a:solidFill>
            <a:prstDash val="solid"/>
            <a:miter/>
            <a:headEnd type="none" w="med" len="med"/>
            <a:tailEnd type="none" w="med" len="med"/>
          </a:ln>
        </p:spPr>
        <p:txBody>
          <a:bodyPr/>
          <a:lstStyle/>
          <a:p>
            <a:pPr marL="342900" indent="-342900" eaLnBrk="1" hangingPunct="1">
              <a:spcBef>
                <a:spcPct val="20000"/>
              </a:spcBef>
            </a:pPr>
            <a:r>
              <a:rPr lang="en-US" altLang="en-US" sz="3200" b="1" smtClean="0">
                <a:latin typeface="Times New Roman" pitchFamily="18" charset="0"/>
                <a:cs typeface="Times New Roman" pitchFamily="18" charset="0"/>
              </a:rPr>
              <a:t>Hạt </a:t>
            </a:r>
            <a:r>
              <a:rPr lang="en-US" altLang="en-US" sz="3200" b="1" dirty="0">
                <a:latin typeface="Times New Roman" pitchFamily="18" charset="0"/>
                <a:cs typeface="Times New Roman" pitchFamily="18" charset="0"/>
              </a:rPr>
              <a:t>gạo l</a:t>
            </a:r>
            <a:r>
              <a:rPr lang="en-US" altLang="en-US" sz="3200" b="1" dirty="0">
                <a:latin typeface="Times New Roman" pitchFamily="18" charset="0"/>
                <a:ea typeface="Times New Roman" panose="02020603050405020304" pitchFamily="18" charset="0"/>
                <a:cs typeface="Times New Roman" pitchFamily="18" charset="0"/>
              </a:rPr>
              <a:t>à</a:t>
            </a:r>
            <a:r>
              <a:rPr lang="en-US" altLang="en-US" sz="3200" b="1" dirty="0">
                <a:latin typeface="Times New Roman" pitchFamily="18" charset="0"/>
                <a:cs typeface="Times New Roman" pitchFamily="18" charset="0"/>
              </a:rPr>
              <a:t>ng ta</a:t>
            </a:r>
          </a:p>
          <a:p>
            <a:pPr marL="342900" indent="-342900" eaLnBrk="1" hangingPunct="1">
              <a:spcBef>
                <a:spcPct val="20000"/>
              </a:spcBef>
            </a:pPr>
            <a:r>
              <a:rPr lang="en-US" altLang="en-US" sz="3200" b="1" smtClean="0">
                <a:latin typeface="Times New Roman" pitchFamily="18" charset="0"/>
                <a:cs typeface="Times New Roman" pitchFamily="18" charset="0"/>
              </a:rPr>
              <a:t>Có </a:t>
            </a:r>
            <a:r>
              <a:rPr lang="en-US" altLang="en-US" sz="3200" b="1" dirty="0">
                <a:latin typeface="Times New Roman" pitchFamily="18" charset="0"/>
                <a:cs typeface="Times New Roman" pitchFamily="18" charset="0"/>
              </a:rPr>
              <a:t>bão tháng bảy</a:t>
            </a:r>
          </a:p>
          <a:p>
            <a:pPr marL="342900" indent="-342900" eaLnBrk="1" hangingPunct="1">
              <a:spcBef>
                <a:spcPct val="20000"/>
              </a:spcBef>
            </a:pPr>
            <a:r>
              <a:rPr lang="en-US" altLang="en-US" sz="3200" b="1" smtClean="0">
                <a:latin typeface="Times New Roman" pitchFamily="18" charset="0"/>
                <a:cs typeface="Times New Roman" pitchFamily="18" charset="0"/>
              </a:rPr>
              <a:t>Có </a:t>
            </a:r>
            <a:r>
              <a:rPr lang="en-US" altLang="en-US" sz="3200" b="1" dirty="0">
                <a:latin typeface="Times New Roman" pitchFamily="18" charset="0"/>
                <a:cs typeface="Times New Roman" pitchFamily="18" charset="0"/>
              </a:rPr>
              <a:t>mưa tháng ba</a:t>
            </a:r>
          </a:p>
          <a:p>
            <a:pPr marL="342900" indent="-342900" eaLnBrk="1" hangingPunct="1">
              <a:spcBef>
                <a:spcPct val="20000"/>
              </a:spcBef>
            </a:pPr>
            <a:r>
              <a:rPr lang="en-US" altLang="en-US" sz="3200" b="1" smtClean="0">
                <a:latin typeface="Times New Roman" pitchFamily="18" charset="0"/>
                <a:cs typeface="Times New Roman" pitchFamily="18" charset="0"/>
              </a:rPr>
              <a:t>Giọt </a:t>
            </a:r>
            <a:r>
              <a:rPr lang="en-US" altLang="en-US" sz="3200" b="1" dirty="0">
                <a:latin typeface="Times New Roman" pitchFamily="18" charset="0"/>
                <a:cs typeface="Times New Roman" pitchFamily="18" charset="0"/>
              </a:rPr>
              <a:t>mồ hôi sa</a:t>
            </a:r>
          </a:p>
          <a:p>
            <a:pPr marL="342900" indent="-342900" eaLnBrk="1" hangingPunct="1">
              <a:spcBef>
                <a:spcPct val="20000"/>
              </a:spcBef>
            </a:pPr>
            <a:r>
              <a:rPr lang="en-US" altLang="en-US" sz="3200" b="1" smtClean="0">
                <a:latin typeface="Times New Roman" pitchFamily="18" charset="0"/>
                <a:cs typeface="Times New Roman" pitchFamily="18" charset="0"/>
              </a:rPr>
              <a:t>Những </a:t>
            </a:r>
            <a:r>
              <a:rPr lang="en-US" altLang="en-US" sz="3200" b="1" dirty="0">
                <a:latin typeface="Times New Roman" pitchFamily="18" charset="0"/>
                <a:cs typeface="Times New Roman" pitchFamily="18" charset="0"/>
              </a:rPr>
              <a:t>trưa tháng sáu</a:t>
            </a:r>
          </a:p>
          <a:p>
            <a:pPr marL="342900" indent="-342900" eaLnBrk="1" hangingPunct="1">
              <a:spcBef>
                <a:spcPct val="20000"/>
              </a:spcBef>
            </a:pPr>
            <a:r>
              <a:rPr lang="en-US" altLang="en-US" sz="3200" b="1" smtClean="0">
                <a:latin typeface="Times New Roman" pitchFamily="18" charset="0"/>
                <a:cs typeface="Times New Roman" pitchFamily="18" charset="0"/>
              </a:rPr>
              <a:t>Nước </a:t>
            </a:r>
            <a:r>
              <a:rPr lang="en-US" altLang="en-US" sz="3200" b="1" dirty="0">
                <a:latin typeface="Times New Roman" pitchFamily="18" charset="0"/>
                <a:cs typeface="Times New Roman" pitchFamily="18" charset="0"/>
              </a:rPr>
              <a:t>như ai nấu</a:t>
            </a:r>
          </a:p>
          <a:p>
            <a:pPr marL="342900" indent="-342900" eaLnBrk="1" hangingPunct="1">
              <a:spcBef>
                <a:spcPct val="20000"/>
              </a:spcBef>
            </a:pPr>
            <a:r>
              <a:rPr lang="en-US" altLang="en-US" sz="3200" b="1" smtClean="0">
                <a:latin typeface="Times New Roman" pitchFamily="18" charset="0"/>
                <a:cs typeface="Times New Roman" pitchFamily="18" charset="0"/>
              </a:rPr>
              <a:t>Chết </a:t>
            </a:r>
            <a:r>
              <a:rPr lang="en-US" altLang="en-US" sz="3200" b="1" dirty="0">
                <a:latin typeface="Times New Roman" pitchFamily="18" charset="0"/>
                <a:cs typeface="Times New Roman" pitchFamily="18" charset="0"/>
              </a:rPr>
              <a:t>cả cá cờ</a:t>
            </a:r>
          </a:p>
          <a:p>
            <a:pPr marL="342900" indent="-342900" eaLnBrk="1" hangingPunct="1">
              <a:spcBef>
                <a:spcPct val="20000"/>
              </a:spcBef>
            </a:pPr>
            <a:r>
              <a:rPr lang="en-US" altLang="en-US" sz="3200" b="1" smtClean="0">
                <a:latin typeface="Times New Roman" pitchFamily="18" charset="0"/>
                <a:cs typeface="Times New Roman" pitchFamily="18" charset="0"/>
              </a:rPr>
              <a:t>Cua </a:t>
            </a:r>
            <a:r>
              <a:rPr lang="en-US" altLang="en-US" sz="3200" b="1" dirty="0">
                <a:latin typeface="Times New Roman" pitchFamily="18" charset="0"/>
                <a:cs typeface="Times New Roman" pitchFamily="18" charset="0"/>
              </a:rPr>
              <a:t>ngoi lên bờ</a:t>
            </a:r>
          </a:p>
          <a:p>
            <a:pPr marL="342900" indent="-342900" eaLnBrk="1" hangingPunct="1">
              <a:spcBef>
                <a:spcPct val="20000"/>
              </a:spcBef>
            </a:pPr>
            <a:r>
              <a:rPr lang="en-US" altLang="en-US" sz="3200" b="1" smtClean="0">
                <a:latin typeface="Times New Roman" pitchFamily="18" charset="0"/>
                <a:cs typeface="Times New Roman" pitchFamily="18" charset="0"/>
              </a:rPr>
              <a:t>Mẹ </a:t>
            </a:r>
            <a:r>
              <a:rPr lang="en-US" altLang="en-US" sz="3200" b="1" dirty="0">
                <a:latin typeface="Times New Roman" pitchFamily="18" charset="0"/>
                <a:cs typeface="Times New Roman" pitchFamily="18" charset="0"/>
              </a:rPr>
              <a:t>em xuống cấy</a:t>
            </a:r>
            <a:r>
              <a:rPr lang="en-US" altLang="en-US" sz="3200" b="1" dirty="0">
                <a:latin typeface="Times New Roman" pitchFamily="18" charset="0"/>
                <a:ea typeface="Times New Roman" panose="02020603050405020304" pitchFamily="18" charset="0"/>
                <a:cs typeface="Times New Roman" pitchFamily="18" charset="0"/>
              </a:rPr>
              <a:t>…</a:t>
            </a:r>
          </a:p>
        </p:txBody>
      </p:sp>
      <p:sp>
        <p:nvSpPr>
          <p:cNvPr id="2" name="Rounded Rectangle 1"/>
          <p:cNvSpPr/>
          <p:nvPr/>
        </p:nvSpPr>
        <p:spPr>
          <a:xfrm>
            <a:off x="5715000" y="457200"/>
            <a:ext cx="5905500" cy="142684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vi-VN" altLang="en-US" sz="3200" b="1">
                <a:latin typeface="Times New Roman" pitchFamily="18" charset="0"/>
                <a:cs typeface="Times New Roman" pitchFamily="18" charset="0"/>
              </a:rPr>
              <a:t>Mở đoạn: </a:t>
            </a:r>
            <a:r>
              <a:rPr lang="vi-VN" altLang="en-US" sz="3200" b="1">
                <a:solidFill>
                  <a:schemeClr val="dk1"/>
                </a:solidFill>
                <a:latin typeface="Times New Roman" pitchFamily="18" charset="0"/>
                <a:cs typeface="Times New Roman" pitchFamily="18" charset="0"/>
                <a:sym typeface="+mn-ea"/>
              </a:rPr>
              <a:t>Giới thiệu đối tượng định tả. ( Người mẹ cấy lúa giữa trưa tháng 6 oi bức.)</a:t>
            </a:r>
            <a:r>
              <a:rPr lang="vi-VN" altLang="en-US" sz="3200" b="1">
                <a:latin typeface="Times New Roman" pitchFamily="18" charset="0"/>
                <a:cs typeface="Times New Roman" pitchFamily="18" charset="0"/>
              </a:rPr>
              <a:t> </a:t>
            </a:r>
          </a:p>
        </p:txBody>
      </p:sp>
      <p:sp>
        <p:nvSpPr>
          <p:cNvPr id="3" name="Rounded Rectangle 2"/>
          <p:cNvSpPr/>
          <p:nvPr/>
        </p:nvSpPr>
        <p:spPr>
          <a:xfrm>
            <a:off x="5715000" y="2133600"/>
            <a:ext cx="5905500" cy="24003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vi-VN" altLang="en-US" sz="3200" b="1" dirty="0">
                <a:latin typeface="Times New Roman" pitchFamily="18" charset="0"/>
                <a:cs typeface="Times New Roman" pitchFamily="18" charset="0"/>
              </a:rPr>
              <a:t>Thân đoạn: </a:t>
            </a:r>
            <a:r>
              <a:rPr lang="vi-VN" altLang="en-US" sz="3200" b="1" dirty="0">
                <a:solidFill>
                  <a:schemeClr val="dk1"/>
                </a:solidFill>
                <a:latin typeface="Times New Roman" pitchFamily="18" charset="0"/>
                <a:cs typeface="Times New Roman" pitchFamily="18" charset="0"/>
                <a:sym typeface="+mn-ea"/>
              </a:rPr>
              <a:t>Tả chi tiết đối tượng được tả. ( Dựa vào nội dung đoạn thơ tả ngoại hình, động tác, kết hợp tả cảnh nắng nóng giữa trưa tháng 6.)</a:t>
            </a:r>
            <a:r>
              <a:rPr lang="vi-VN" altLang="en-US" sz="3200" b="1" dirty="0">
                <a:latin typeface="Times New Roman" pitchFamily="18" charset="0"/>
                <a:cs typeface="Times New Roman" pitchFamily="18" charset="0"/>
              </a:rPr>
              <a:t> </a:t>
            </a:r>
          </a:p>
        </p:txBody>
      </p:sp>
      <p:sp>
        <p:nvSpPr>
          <p:cNvPr id="5" name="Rounded Rectangle 4"/>
          <p:cNvSpPr/>
          <p:nvPr/>
        </p:nvSpPr>
        <p:spPr>
          <a:xfrm>
            <a:off x="5715000" y="4783455"/>
            <a:ext cx="5905500" cy="127381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lvl="1" indent="-228600">
              <a:lnSpc>
                <a:spcPct val="100000"/>
              </a:lnSpc>
              <a:spcBef>
                <a:spcPct val="0"/>
              </a:spcBef>
              <a:spcAft>
                <a:spcPct val="15000"/>
              </a:spcAft>
            </a:pPr>
            <a:r>
              <a:rPr lang="vi-VN" altLang="en-US" sz="3200" b="1">
                <a:latin typeface="Times New Roman" pitchFamily="18" charset="0"/>
                <a:cs typeface="Times New Roman" pitchFamily="18" charset="0"/>
              </a:rPr>
              <a:t>Kết đoạn: </a:t>
            </a:r>
            <a:r>
              <a:rPr lang="vi-VN" altLang="en-US" sz="3200" b="1">
                <a:solidFill>
                  <a:schemeClr val="dk1"/>
                </a:solidFill>
                <a:latin typeface="Times New Roman" pitchFamily="18" charset="0"/>
                <a:cs typeface="Times New Roman" pitchFamily="18" charset="0"/>
                <a:sym typeface="+mn-ea"/>
              </a:rPr>
              <a:t>Nêu cảm nghĩ về đối tượng được tả.</a:t>
            </a:r>
            <a:endParaRPr lang="vi-VN" altLang="en-US" sz="3200" b="1">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3188"/>
                                        </p:tgtEl>
                                        <p:attrNameLst>
                                          <p:attrName>style.visibility</p:attrName>
                                        </p:attrNameLst>
                                      </p:cBhvr>
                                      <p:to>
                                        <p:strVal val="visible"/>
                                      </p:to>
                                    </p:set>
                                    <p:animEffect transition="in" filter="box(in)">
                                      <p:cBhvr>
                                        <p:cTn id="7" dur="500"/>
                                        <p:tgtEl>
                                          <p:spTgt spid="93188"/>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bldLvl="0" animBg="1"/>
      <p:bldP spid="2" grpId="0" animBg="1"/>
      <p:bldP spid="2" grpId="1" animBg="1"/>
      <p:bldP spid="3" grpId="0" bldLvl="0" animBg="1"/>
      <p:bldP spid="3" grpId="1" animBg="1"/>
      <p:bldP spid="5" grpId="0" bldLvl="0" animBg="1"/>
      <p:bldP spid="5"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p:cNvGrpSpPr/>
          <p:nvPr/>
        </p:nvGrpSpPr>
        <p:grpSpPr>
          <a:xfrm>
            <a:off x="0" y="-41232"/>
            <a:ext cx="12192000" cy="6858000"/>
            <a:chOff x="0" y="0"/>
            <a:chExt cx="12192000" cy="6858000"/>
          </a:xfrm>
        </p:grpSpPr>
        <p:sp>
          <p:nvSpPr>
            <p:cNvPr id="4" name="Google Shape;29;p27"/>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5" name="Google Shape;30;p27"/>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6" name="Google Shape;31;p27"/>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7" name="Google Shape;32;p27"/>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8" name="Google Shape;33;p27"/>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9" name="Google Shape;34;p27"/>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0" name="Google Shape;35;p27"/>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1" name="Google Shape;36;p27"/>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2" name="Google Shape;37;p27"/>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8;p27"/>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4" name="Google Shape;39;p27"/>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5" name="Google Shape;40;p27"/>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6" name="Google Shape;41;p27"/>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7" name="Google Shape;42;p27"/>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8" name="Google Shape;43;p27"/>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9" name="Google Shape;44;p27"/>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0" name="Google Shape;45;p27"/>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1" name="Google Shape;46;p27"/>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2" name="Google Shape;47;p27"/>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3" name="Google Shape;48;p27"/>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4" name="Google Shape;49;p27"/>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5" name="Google Shape;50;p27"/>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6" name="Google Shape;51;p27"/>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7" name="Google Shape;52;p27"/>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8" name="Google Shape;53;p27"/>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51" name="Google Shape;60;p27"/>
          <p:cNvGrpSpPr/>
          <p:nvPr/>
        </p:nvGrpSpPr>
        <p:grpSpPr>
          <a:xfrm flipV="1">
            <a:off x="-1394282" y="-936230"/>
            <a:ext cx="14769137" cy="2606178"/>
            <a:chOff x="-1081536" y="5105780"/>
            <a:chExt cx="14769137" cy="2606178"/>
          </a:xfrm>
        </p:grpSpPr>
        <p:sp>
          <p:nvSpPr>
            <p:cNvPr id="52" name="Google Shape;61;p27"/>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3" name="Google Shape;62;p27"/>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4" name="Google Shape;63;p27"/>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5" name="Google Shape;64;p27"/>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6" name="Google Shape;65;p27"/>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7" name="Google Shape;66;p27"/>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8" name="Google Shape;67;p27"/>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9" name="Google Shape;68;p27"/>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60" name="Google Shape;69;p27"/>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29" name="Google Shape;54;p27"/>
          <p:cNvGrpSpPr/>
          <p:nvPr/>
        </p:nvGrpSpPr>
        <p:grpSpPr>
          <a:xfrm>
            <a:off x="2080199" y="645998"/>
            <a:ext cx="8226780" cy="4855628"/>
            <a:chOff x="3645164" y="1813666"/>
            <a:chExt cx="4766443" cy="2813260"/>
          </a:xfrm>
        </p:grpSpPr>
        <p:sp>
          <p:nvSpPr>
            <p:cNvPr id="30" name="Google Shape;55;p27"/>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1" name="Google Shape;56;p27"/>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lang="en-US" sz="1800">
                <a:solidFill>
                  <a:schemeClr val="dk1"/>
                </a:solidFill>
                <a:latin typeface="Arial" panose="020B0604020202020204"/>
                <a:ea typeface="Arial" panose="020B0604020202020204"/>
                <a:cs typeface="Arial" panose="020B0604020202020204"/>
                <a:sym typeface="Arial" panose="020B0604020202020204"/>
              </a:endParaRPr>
            </a:p>
          </p:txBody>
        </p:sp>
      </p:grpSp>
      <p:pic>
        <p:nvPicPr>
          <p:cNvPr id="33" name="Google Shape;59;p27"/>
          <p:cNvPicPr preferRelativeResize="0"/>
          <p:nvPr/>
        </p:nvPicPr>
        <p:blipFill rotWithShape="1">
          <a:blip r:embed="rId2"/>
          <a:srcRect/>
          <a:stretch>
            <a:fillRect/>
          </a:stretch>
        </p:blipFill>
        <p:spPr>
          <a:xfrm rot="505190" flipH="1">
            <a:off x="5222248" y="3919566"/>
            <a:ext cx="7942083" cy="5113109"/>
          </a:xfrm>
          <a:prstGeom prst="rect">
            <a:avLst/>
          </a:prstGeom>
          <a:noFill/>
          <a:ln>
            <a:noFill/>
          </a:ln>
        </p:spPr>
      </p:pic>
      <p:grpSp>
        <p:nvGrpSpPr>
          <p:cNvPr id="34" name="Google Shape;60;p27"/>
          <p:cNvGrpSpPr/>
          <p:nvPr/>
        </p:nvGrpSpPr>
        <p:grpSpPr>
          <a:xfrm>
            <a:off x="-1081536" y="5105780"/>
            <a:ext cx="14769137" cy="2606178"/>
            <a:chOff x="-1081536" y="5105780"/>
            <a:chExt cx="14769137" cy="2606178"/>
          </a:xfrm>
        </p:grpSpPr>
        <p:sp>
          <p:nvSpPr>
            <p:cNvPr id="35" name="Google Shape;61;p27"/>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6" name="Google Shape;62;p27"/>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7" name="Google Shape;63;p27"/>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8" name="Google Shape;64;p27"/>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9" name="Google Shape;65;p27"/>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0" name="Google Shape;66;p27"/>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1" name="Google Shape;67;p27"/>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2" name="Google Shape;68;p27"/>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3" name="Google Shape;69;p27"/>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44" name="Google Shape;57;p27"/>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pic>
        <p:nvPicPr>
          <p:cNvPr id="49" name="Picture 48"/>
          <p:cNvPicPr>
            <a:picLocks noChangeAspect="1"/>
          </p:cNvPicPr>
          <p:nvPr/>
        </p:nvPicPr>
        <p:blipFill rotWithShape="1">
          <a:blip r:embed="rId3" cstate="print">
            <a:extLst>
              <a:ext uri="{28A0092B-C50C-407E-A947-70E740481C1C}">
                <a14:useLocalDpi xmlns:a14="http://schemas.microsoft.com/office/drawing/2010/main" val="0"/>
              </a:ext>
            </a:extLst>
          </a:blip>
          <a:srcRect l="17778" r="17778"/>
          <a:stretch>
            <a:fillRect/>
          </a:stretch>
        </p:blipFill>
        <p:spPr>
          <a:xfrm flipH="1">
            <a:off x="635499" y="-60548"/>
            <a:ext cx="1919986" cy="2979288"/>
          </a:xfrm>
          <a:prstGeom prst="rect">
            <a:avLst/>
          </a:prstGeom>
        </p:spPr>
      </p:pic>
      <p:pic>
        <p:nvPicPr>
          <p:cNvPr id="61" name="Google Shape;58;p27"/>
          <p:cNvPicPr preferRelativeResize="0"/>
          <p:nvPr/>
        </p:nvPicPr>
        <p:blipFill rotWithShape="1">
          <a:blip r:embed="rId4"/>
          <a:srcRect/>
          <a:stretch>
            <a:fillRect/>
          </a:stretch>
        </p:blipFill>
        <p:spPr>
          <a:xfrm flipH="1">
            <a:off x="3674642" y="275615"/>
            <a:ext cx="629652" cy="1446311"/>
          </a:xfrm>
          <a:prstGeom prst="rect">
            <a:avLst/>
          </a:prstGeom>
          <a:noFill/>
          <a:ln>
            <a:noFill/>
          </a:ln>
        </p:spPr>
      </p:pic>
      <p:sp>
        <p:nvSpPr>
          <p:cNvPr id="32" name="Text Box 31"/>
          <p:cNvSpPr txBox="1"/>
          <p:nvPr/>
        </p:nvSpPr>
        <p:spPr>
          <a:xfrm>
            <a:off x="3646805" y="2703195"/>
            <a:ext cx="5304155" cy="830580"/>
          </a:xfrm>
          <a:prstGeom prst="rect">
            <a:avLst/>
          </a:prstGeom>
          <a:noFill/>
        </p:spPr>
        <p:txBody>
          <a:bodyPr wrap="square" lIns="0" tIns="0" rIns="0" bIns="0" rtlCol="0">
            <a:spAutoFit/>
          </a:bodyPr>
          <a:lstStyle/>
          <a:p>
            <a:pPr algn="l"/>
            <a:r>
              <a:rPr lang="vi-VN" altLang="en-US" sz="5400" dirty="0" smtClean="0">
                <a:solidFill>
                  <a:srgbClr val="A06A0B"/>
                </a:solidFill>
                <a:latin typeface="Times New Roman" pitchFamily="18" charset="0"/>
                <a:cs typeface="Times New Roman" pitchFamily="18" charset="0"/>
              </a:rPr>
              <a:t>Khởi động </a:t>
            </a: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3000"/>
                            </p:stCondLst>
                            <p:childTnLst>
                              <p:par>
                                <p:cTn id="29" presetID="53" presetClass="entr" presetSubtype="16" fill="hold" nodeType="afterEffect">
                                  <p:stCondLst>
                                    <p:cond delay="0"/>
                                  </p:stCondLst>
                                  <p:childTnLst>
                                    <p:set>
                                      <p:cBhvr>
                                        <p:cTn id="30" dur="1" fill="hold">
                                          <p:stCondLst>
                                            <p:cond delay="0"/>
                                          </p:stCondLst>
                                        </p:cTn>
                                        <p:tgtEl>
                                          <p:spTgt spid="49"/>
                                        </p:tgtEl>
                                        <p:attrNameLst>
                                          <p:attrName>style.visibility</p:attrName>
                                        </p:attrNameLst>
                                      </p:cBhvr>
                                      <p:to>
                                        <p:strVal val="visible"/>
                                      </p:to>
                                    </p:set>
                                    <p:anim calcmode="lin" valueType="num">
                                      <p:cBhvr>
                                        <p:cTn id="31" dur="500" fill="hold"/>
                                        <p:tgtEl>
                                          <p:spTgt spid="49"/>
                                        </p:tgtEl>
                                        <p:attrNameLst>
                                          <p:attrName>ppt_w</p:attrName>
                                        </p:attrNameLst>
                                      </p:cBhvr>
                                      <p:tavLst>
                                        <p:tav tm="0">
                                          <p:val>
                                            <p:fltVal val="0"/>
                                          </p:val>
                                        </p:tav>
                                        <p:tav tm="100000">
                                          <p:val>
                                            <p:strVal val="#ppt_w"/>
                                          </p:val>
                                        </p:tav>
                                      </p:tavLst>
                                    </p:anim>
                                    <p:anim calcmode="lin" valueType="num">
                                      <p:cBhvr>
                                        <p:cTn id="32" dur="500" fill="hold"/>
                                        <p:tgtEl>
                                          <p:spTgt spid="49"/>
                                        </p:tgtEl>
                                        <p:attrNameLst>
                                          <p:attrName>ppt_h</p:attrName>
                                        </p:attrNameLst>
                                      </p:cBhvr>
                                      <p:tavLst>
                                        <p:tav tm="0">
                                          <p:val>
                                            <p:fltVal val="0"/>
                                          </p:val>
                                        </p:tav>
                                        <p:tav tm="100000">
                                          <p:val>
                                            <p:strVal val="#ppt_h"/>
                                          </p:val>
                                        </p:tav>
                                      </p:tavLst>
                                    </p:anim>
                                    <p:animEffect transition="in" filter="fade">
                                      <p:cBhvr>
                                        <p:cTn id="33" dur="500"/>
                                        <p:tgtEl>
                                          <p:spTgt spid="49"/>
                                        </p:tgtEl>
                                      </p:cBhvr>
                                    </p:animEffect>
                                  </p:childTnLst>
                                </p:cTn>
                              </p:par>
                              <p:par>
                                <p:cTn id="34" presetID="0" presetClass="path" presetSubtype="0" accel="50000" decel="50000" fill="hold" nodeType="withEffect">
                                  <p:stCondLst>
                                    <p:cond delay="0"/>
                                  </p:stCondLst>
                                  <p:childTnLst>
                                    <p:animMotion origin="layout" path="M 6.25E-7 -0.00115 L 6.25E-7 -0.00092 C -0.00781 0.00718 -0.01693 0.01273 -0.02344 0.02385 C -0.0263 0.02824 -0.02552 0.03681 -0.02656 0.04329 C -0.0276 0.04885 -0.02865 0.0544 -0.02969 0.05996 C -0.02708 0.11482 -0.02773 0.17014 -0.02188 0.22431 C -0.02031 0.23936 -0.01354 0.25139 -0.00781 0.26343 C 0.00807 0.29607 0.02057 0.31204 0.04075 0.33287 C 0.05195 0.34468 0.06367 0.35486 0.07526 0.36644 C 0.08477 0.37616 0.0931 0.38982 0.10338 0.39699 C 0.11732 0.40672 0.13255 0.41088 0.14727 0.41644 C 0.1845 0.43056 0.18568 0.42755 0.22396 0.43056 C 0.29557 0.42848 0.36693 0.42963 0.43867 0.42477 C 0.44753 0.42408 0.45625 0.41713 0.4651 0.41366 C 0.475 0.40973 0.48503 0.40648 0.49505 0.40255 C 0.50703 0.39746 0.53216 0.38473 0.54362 0.37755 C 0.56237 0.36528 0.5944 0.34561 0.6125 0.32176 C 0.6595 0.25996 0.66575 0.23982 0.70651 0.16019 C 0.71484 0.14352 0.72422 0.12824 0.73151 0.11019 C 0.74075 0.08681 0.73646 0.09699 0.74414 0.0794 L 0.74414 0.07963 " pathEditMode="relative" rAng="0" ptsTypes="AAAAAAAAAAAAAAAAAAAAA">
                                      <p:cBhvr>
                                        <p:cTn id="35" dur="2000" fill="hold"/>
                                        <p:tgtEl>
                                          <p:spTgt spid="49"/>
                                        </p:tgtEl>
                                        <p:attrNameLst>
                                          <p:attrName>ppt_x</p:attrName>
                                          <p:attrName>ppt_y</p:attrName>
                                        </p:attrNameLst>
                                      </p:cBhvr>
                                      <p:rCtr x="35716" y="2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6205" y="1812925"/>
            <a:ext cx="6538595" cy="2609850"/>
          </a:xfrm>
        </p:spPr>
        <p:style>
          <a:lnRef idx="1">
            <a:schemeClr val="accent4"/>
          </a:lnRef>
          <a:fillRef idx="2">
            <a:schemeClr val="accent4"/>
          </a:fillRef>
          <a:effectRef idx="1">
            <a:schemeClr val="accent4"/>
          </a:effectRef>
          <a:fontRef idx="minor">
            <a:schemeClr val="dk1"/>
          </a:fontRef>
        </p:style>
        <p:txBody>
          <a:bodyPr>
            <a:prstTxWarp prst="textStop">
              <a:avLst/>
            </a:prstTxWarp>
            <a:noAutofit/>
            <a:scene3d>
              <a:camera prst="orthographicFront"/>
              <a:lightRig rig="threePt" dir="t"/>
            </a:scene3d>
          </a:bodyPr>
          <a:lstStyle/>
          <a:p>
            <a:pPr algn="ctr"/>
            <a:r>
              <a:rPr lang="vi-VN" altLang="en-US" sz="3200" dirty="0">
                <a:solidFill>
                  <a:schemeClr val="accent1"/>
                </a:solidFill>
                <a:effectLst>
                  <a:outerShdw blurRad="38100" dist="25400" dir="5400000" algn="ctr" rotWithShape="0">
                    <a:srgbClr val="6E747A">
                      <a:alpha val="43000"/>
                    </a:srgbClr>
                  </a:outerShdw>
                  <a:reflection blurRad="6350" stA="55000" endA="300" endPos="45500" dir="5400000" sy="-100000" algn="bl" rotWithShape="0"/>
                </a:effectLst>
                <a:latin typeface="Times New Roman" pitchFamily="18" charset="0"/>
                <a:cs typeface="Times New Roman" pitchFamily="18" charset="0"/>
              </a:rPr>
              <a:t>VIẾT BÀI</a:t>
            </a:r>
          </a:p>
        </p:txBody>
      </p:sp>
      <p:sp>
        <p:nvSpPr>
          <p:cNvPr id="93188" name="Rectangle 4"/>
          <p:cNvSpPr/>
          <p:nvPr/>
        </p:nvSpPr>
        <p:spPr>
          <a:xfrm>
            <a:off x="228600" y="609600"/>
            <a:ext cx="5029200" cy="5943600"/>
          </a:xfrm>
          <a:prstGeom prst="rect">
            <a:avLst/>
          </a:prstGeom>
          <a:solidFill>
            <a:schemeClr val="bg1"/>
          </a:solidFill>
          <a:ln w="9525" cap="flat" cmpd="sng">
            <a:solidFill>
              <a:srgbClr val="FF0000"/>
            </a:solidFill>
            <a:prstDash val="solid"/>
            <a:miter/>
            <a:headEnd type="none" w="med" len="med"/>
            <a:tailEnd type="none" w="med" len="med"/>
          </a:ln>
        </p:spPr>
        <p:txBody>
          <a:bodyPr/>
          <a:lstStyle/>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Hạt gạo l</a:t>
            </a:r>
            <a:r>
              <a:rPr lang="en-US" altLang="en-US" sz="3200" b="1" dirty="0">
                <a:latin typeface="Times New Roman" panose="02020603050405020304" pitchFamily="18" charset="0"/>
                <a:ea typeface="Times New Roman" panose="02020603050405020304" pitchFamily="18" charset="0"/>
              </a:rPr>
              <a:t>à</a:t>
            </a:r>
            <a:r>
              <a:rPr lang="en-US" altLang="en-US" sz="3200" b="1" dirty="0">
                <a:latin typeface="Times New Roman" panose="02020603050405020304" pitchFamily="18" charset="0"/>
                <a:cs typeface="Times New Roman" panose="02020603050405020304" pitchFamily="18" charset="0"/>
              </a:rPr>
              <a:t>ng ta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Có bão tháng bảy</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Có mưa tháng ba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Giọt mồ hôi sa</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Những trưa tháng sáu</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Nước như ai nấu</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Chết cả cá cờ</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Cua ngoi lên bờ</a:t>
            </a:r>
          </a:p>
          <a:p>
            <a:pPr marL="342900" indent="-342900" eaLnBrk="1" hangingPunct="1">
              <a:spcBef>
                <a:spcPct val="20000"/>
              </a:spcBef>
            </a:pPr>
            <a:r>
              <a:rPr lang="en-US" altLang="en-US" sz="3200" b="1" dirty="0">
                <a:latin typeface="Times New Roman" panose="02020603050405020304" pitchFamily="18" charset="0"/>
                <a:cs typeface="Times New Roman" panose="02020603050405020304" pitchFamily="18" charset="0"/>
              </a:rPr>
              <a:t>       Mẹ em xuống cấy</a:t>
            </a:r>
            <a:r>
              <a:rPr lang="en-US" altLang="en-US" sz="3200" b="1" dirty="0">
                <a:latin typeface="Times New Roman" panose="02020603050405020304" pitchFamily="18" charset="0"/>
                <a:ea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ext Box 6"/>
          <p:cNvSpPr txBox="1"/>
          <p:nvPr/>
        </p:nvSpPr>
        <p:spPr>
          <a:xfrm>
            <a:off x="387350" y="914400"/>
            <a:ext cx="11353800" cy="507746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spcBef>
                <a:spcPct val="50000"/>
              </a:spcBef>
            </a:pPr>
            <a:r>
              <a:rPr lang="en-US" altLang="en-US" dirty="0">
                <a:solidFill>
                  <a:srgbClr val="0000FF"/>
                </a:solidFill>
                <a:latin typeface="Times New Roman" panose="02020603050405020304" pitchFamily="18" charset="0"/>
                <a:cs typeface="Times New Roman" panose="02020603050405020304" pitchFamily="18" charset="0"/>
              </a:rPr>
              <a:t>       </a:t>
            </a:r>
            <a:r>
              <a:rPr lang="en-US" altLang="en-US" sz="3600" b="1" dirty="0">
                <a:solidFill>
                  <a:srgbClr val="0000FF"/>
                </a:solidFill>
                <a:latin typeface="Times New Roman" panose="02020603050405020304" pitchFamily="18" charset="0"/>
                <a:cs typeface="Times New Roman" panose="02020603050405020304" pitchFamily="18" charset="0"/>
              </a:rPr>
              <a:t>Em rất </a:t>
            </a:r>
            <a:r>
              <a:rPr lang="en-US" altLang="en-US" sz="3600" b="1" dirty="0">
                <a:solidFill>
                  <a:srgbClr val="008000"/>
                </a:solidFill>
                <a:latin typeface="Times New Roman" panose="02020603050405020304" pitchFamily="18" charset="0"/>
                <a:cs typeface="Times New Roman" panose="02020603050405020304" pitchFamily="18" charset="0"/>
              </a:rPr>
              <a:t>tự h</a:t>
            </a:r>
            <a:r>
              <a:rPr lang="en-US" altLang="en-US" sz="3600" b="1" dirty="0">
                <a:solidFill>
                  <a:srgbClr val="008000"/>
                </a:solidFill>
                <a:latin typeface="Times New Roman" panose="02020603050405020304" pitchFamily="18" charset="0"/>
                <a:ea typeface="Times New Roman" panose="02020603050405020304" pitchFamily="18" charset="0"/>
              </a:rPr>
              <a:t>à</a:t>
            </a:r>
            <a:r>
              <a:rPr lang="en-US" altLang="en-US" sz="3600" b="1" dirty="0">
                <a:solidFill>
                  <a:srgbClr val="008000"/>
                </a:solidFill>
                <a:latin typeface="Times New Roman" panose="02020603050405020304" pitchFamily="18" charset="0"/>
                <a:cs typeface="Times New Roman" panose="02020603050405020304" pitchFamily="18" charset="0"/>
              </a:rPr>
              <a:t>o</a:t>
            </a:r>
            <a:r>
              <a:rPr lang="en-US" altLang="en-US" sz="3600" b="1" dirty="0">
                <a:solidFill>
                  <a:srgbClr val="0000FF"/>
                </a:solidFill>
                <a:latin typeface="Times New Roman" panose="02020603050405020304" pitchFamily="18" charset="0"/>
                <a:cs typeface="Times New Roman" panose="02020603050405020304" pitchFamily="18" charset="0"/>
              </a:rPr>
              <a:t> </a:t>
            </a:r>
            <a:r>
              <a:rPr lang="en-US" altLang="en-US" sz="3600" b="1" dirty="0">
                <a:solidFill>
                  <a:srgbClr val="A50021"/>
                </a:solidFill>
                <a:latin typeface="Times New Roman" panose="02020603050405020304" pitchFamily="18" charset="0"/>
                <a:cs typeface="Times New Roman" panose="02020603050405020304" pitchFamily="18" charset="0"/>
              </a:rPr>
              <a:t>v</a:t>
            </a:r>
            <a:r>
              <a:rPr lang="en-US" altLang="en-US" sz="3600" b="1" dirty="0">
                <a:solidFill>
                  <a:srgbClr val="A50021"/>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 </a:t>
            </a:r>
            <a:r>
              <a:rPr lang="en-US" altLang="en-US" sz="3600" b="1" dirty="0">
                <a:solidFill>
                  <a:srgbClr val="008000"/>
                </a:solidFill>
                <a:latin typeface="Times New Roman" panose="02020603050405020304" pitchFamily="18" charset="0"/>
                <a:cs typeface="Times New Roman" panose="02020603050405020304" pitchFamily="18" charset="0"/>
              </a:rPr>
              <a:t>thương</a:t>
            </a:r>
            <a:r>
              <a:rPr lang="en-US" altLang="en-US" sz="3600" b="1" dirty="0">
                <a:solidFill>
                  <a:srgbClr val="0000FF"/>
                </a:solidFill>
                <a:latin typeface="Times New Roman" panose="02020603050405020304" pitchFamily="18" charset="0"/>
                <a:cs typeface="Times New Roman" panose="02020603050405020304" pitchFamily="18" charset="0"/>
              </a:rPr>
              <a:t> mẹ vô cùng. Mẹ thật vất vả, không quản ngại nắng mưa, tần tảo để l</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m ra những hạt gạo </a:t>
            </a:r>
            <a:r>
              <a:rPr lang="en-US" altLang="en-US" sz="3600" b="1" dirty="0">
                <a:solidFill>
                  <a:srgbClr val="FF0000"/>
                </a:solidFill>
                <a:latin typeface="Times New Roman" panose="02020603050405020304" pitchFamily="18" charset="0"/>
                <a:cs typeface="Times New Roman" panose="02020603050405020304" pitchFamily="18" charset="0"/>
              </a:rPr>
              <a:t>thơm ngon</a:t>
            </a:r>
            <a:r>
              <a:rPr lang="en-US" altLang="en-US" sz="3600" b="1" dirty="0">
                <a:solidFill>
                  <a:srgbClr val="0000FF"/>
                </a:solidFill>
                <a:latin typeface="Times New Roman" panose="02020603050405020304" pitchFamily="18" charset="0"/>
                <a:cs typeface="Times New Roman" panose="02020603050405020304" pitchFamily="18" charset="0"/>
              </a:rPr>
              <a:t>. Mặc dù cái nắng tháng sáu chói chang, nước dưới ruộng </a:t>
            </a:r>
            <a:r>
              <a:rPr lang="en-US" altLang="en-US" sz="3600" b="1" dirty="0">
                <a:solidFill>
                  <a:srgbClr val="FF0000"/>
                </a:solidFill>
                <a:latin typeface="Times New Roman" panose="02020603050405020304" pitchFamily="18" charset="0"/>
                <a:cs typeface="Times New Roman" panose="02020603050405020304" pitchFamily="18" charset="0"/>
              </a:rPr>
              <a:t>nóng</a:t>
            </a:r>
            <a:r>
              <a:rPr lang="en-US" altLang="en-US" sz="3600" b="1" dirty="0">
                <a:solidFill>
                  <a:srgbClr val="0000FF"/>
                </a:solidFill>
                <a:latin typeface="Times New Roman" panose="02020603050405020304" pitchFamily="18" charset="0"/>
                <a:cs typeface="Times New Roman" panose="02020603050405020304" pitchFamily="18" charset="0"/>
              </a:rPr>
              <a:t> như ai nấu, l</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m chết cả cá cờ v</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 lũ cua ở trong hang cũng phải bò lên bờ tìm chỗ ẩn náu. Tuy trời nắng như đổ lửa nhưng mẹ em vẫn lội ruộng cấy lúa. Khuôn mặt mẹ đỏ bừng. Những giọt mồ hôi mặn chát lăn d</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i trên má v</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 ướt đẫm chiếc áo nâu đã bạc m</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u của mẹ.</a:t>
            </a:r>
            <a:r>
              <a:rPr lang="vi-VN" altLang="en-US" sz="3600" b="1" dirty="0">
                <a:solidFill>
                  <a:srgbClr val="0000FF"/>
                </a:solidFill>
                <a:latin typeface="Times New Roman" panose="02020603050405020304" pitchFamily="18" charset="0"/>
                <a:cs typeface="Times New Roman" panose="02020603050405020304" pitchFamily="18" charset="0"/>
              </a:rPr>
              <a:t> Em yêu mẹ rất nhiều. </a:t>
            </a:r>
            <a:endParaRPr lang="vi-VN" alt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110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11266" name="Text Box 12"/>
          <p:cNvSpPr txBox="1"/>
          <p:nvPr/>
        </p:nvSpPr>
        <p:spPr>
          <a:xfrm>
            <a:off x="152400" y="-10610"/>
            <a:ext cx="11307762" cy="452431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n-US" altLang="en-US" sz="3200" dirty="0">
                <a:solidFill>
                  <a:srgbClr val="0000FF"/>
                </a:solidFill>
                <a:latin typeface="Times New Roman" panose="02020603050405020304" pitchFamily="18" charset="0"/>
                <a:cs typeface="Times New Roman" panose="02020603050405020304" pitchFamily="18" charset="0"/>
              </a:rPr>
              <a:t>        </a:t>
            </a:r>
            <a:r>
              <a:rPr lang="en-US" altLang="en-US" sz="3600" b="1" dirty="0">
                <a:solidFill>
                  <a:srgbClr val="0000FF"/>
                </a:solidFill>
                <a:latin typeface="Times New Roman" panose="02020603050405020304" pitchFamily="18" charset="0"/>
                <a:cs typeface="Times New Roman" panose="02020603050405020304" pitchFamily="18" charset="0"/>
              </a:rPr>
              <a:t>Trưa tháng sáu nắng như </a:t>
            </a:r>
            <a:r>
              <a:rPr lang="en-US" altLang="en-US" sz="3600" b="1" dirty="0">
                <a:solidFill>
                  <a:srgbClr val="FF0000"/>
                </a:solidFill>
                <a:latin typeface="Times New Roman" panose="02020603050405020304" pitchFamily="18" charset="0"/>
                <a:cs typeface="Times New Roman" panose="02020603050405020304" pitchFamily="18" charset="0"/>
              </a:rPr>
              <a:t>đổ</a:t>
            </a:r>
            <a:r>
              <a:rPr lang="en-US" altLang="en-US" sz="3600" b="1" dirty="0">
                <a:solidFill>
                  <a:srgbClr val="0000FF"/>
                </a:solidFill>
                <a:latin typeface="Times New Roman" panose="02020603050405020304" pitchFamily="18" charset="0"/>
                <a:cs typeface="Times New Roman" panose="02020603050405020304" pitchFamily="18" charset="0"/>
              </a:rPr>
              <a:t> lửa. Nước </a:t>
            </a:r>
            <a:r>
              <a:rPr lang="en-US" altLang="en-US" sz="3600" b="1" dirty="0">
                <a:solidFill>
                  <a:srgbClr val="008000"/>
                </a:solidFill>
                <a:latin typeface="Times New Roman" panose="02020603050405020304" pitchFamily="18" charset="0"/>
                <a:cs typeface="Times New Roman" panose="02020603050405020304" pitchFamily="18" charset="0"/>
              </a:rPr>
              <a:t>ở</a:t>
            </a:r>
            <a:r>
              <a:rPr lang="en-US" altLang="en-US" sz="3600" b="1" dirty="0">
                <a:solidFill>
                  <a:srgbClr val="0000FF"/>
                </a:solidFill>
                <a:latin typeface="Times New Roman" panose="02020603050405020304" pitchFamily="18" charset="0"/>
                <a:cs typeface="Times New Roman" panose="02020603050405020304" pitchFamily="18" charset="0"/>
              </a:rPr>
              <a:t> các thửa ruộng </a:t>
            </a:r>
            <a:r>
              <a:rPr lang="en-US" altLang="en-US" sz="3600" b="1" dirty="0">
                <a:solidFill>
                  <a:srgbClr val="A50021"/>
                </a:solidFill>
                <a:latin typeface="Times New Roman" panose="02020603050405020304" pitchFamily="18" charset="0"/>
                <a:cs typeface="Times New Roman" panose="02020603050405020304" pitchFamily="18" charset="0"/>
              </a:rPr>
              <a:t>nóng</a:t>
            </a:r>
            <a:r>
              <a:rPr lang="en-US" altLang="en-US" sz="3600" b="1" dirty="0">
                <a:solidFill>
                  <a:srgbClr val="0000FF"/>
                </a:solidFill>
                <a:latin typeface="Times New Roman" panose="02020603050405020304" pitchFamily="18" charset="0"/>
                <a:cs typeface="Times New Roman" panose="02020603050405020304" pitchFamily="18" charset="0"/>
              </a:rPr>
              <a:t> </a:t>
            </a:r>
            <a:r>
              <a:rPr lang="en-US" altLang="en-US" sz="3600" b="1" dirty="0">
                <a:solidFill>
                  <a:srgbClr val="008000"/>
                </a:solidFill>
                <a:latin typeface="Times New Roman" panose="02020603050405020304" pitchFamily="18" charset="0"/>
                <a:cs typeface="Times New Roman" panose="02020603050405020304" pitchFamily="18" charset="0"/>
              </a:rPr>
              <a:t>như</a:t>
            </a:r>
            <a:r>
              <a:rPr lang="en-US" altLang="en-US" sz="3600" b="1" dirty="0">
                <a:solidFill>
                  <a:srgbClr val="0000FF"/>
                </a:solidFill>
                <a:latin typeface="Times New Roman" panose="02020603050405020304" pitchFamily="18" charset="0"/>
                <a:cs typeface="Times New Roman" panose="02020603050405020304" pitchFamily="18" charset="0"/>
              </a:rPr>
              <a:t> có ai nấu, l</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m chết cả lũ cá cờ, cua phải </a:t>
            </a:r>
            <a:r>
              <a:rPr lang="en-US" altLang="en-US" sz="3600" b="1" dirty="0">
                <a:solidFill>
                  <a:srgbClr val="FF0000"/>
                </a:solidFill>
                <a:latin typeface="Times New Roman" panose="02020603050405020304" pitchFamily="18" charset="0"/>
                <a:cs typeface="Times New Roman" panose="02020603050405020304" pitchFamily="18" charset="0"/>
              </a:rPr>
              <a:t>ngoi</a:t>
            </a:r>
            <a:r>
              <a:rPr lang="en-US" altLang="en-US" sz="3600" b="1" dirty="0">
                <a:solidFill>
                  <a:srgbClr val="0000FF"/>
                </a:solidFill>
                <a:latin typeface="Times New Roman" panose="02020603050405020304" pitchFamily="18" charset="0"/>
                <a:cs typeface="Times New Roman" panose="02020603050405020304" pitchFamily="18" charset="0"/>
              </a:rPr>
              <a:t> lên bờ để tránh cái nắng thiêu đốt. </a:t>
            </a:r>
            <a:r>
              <a:rPr lang="en-US" altLang="en-US" sz="3600" b="1" dirty="0">
                <a:solidFill>
                  <a:srgbClr val="008000"/>
                </a:solidFill>
                <a:latin typeface="Times New Roman" panose="02020603050405020304" pitchFamily="18" charset="0"/>
                <a:cs typeface="Times New Roman" panose="02020603050405020304" pitchFamily="18" charset="0"/>
              </a:rPr>
              <a:t>Thế m</a:t>
            </a:r>
            <a:r>
              <a:rPr lang="en-US" altLang="en-US" sz="3600" b="1" dirty="0">
                <a:solidFill>
                  <a:srgbClr val="008000"/>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 giữa trời nắng </a:t>
            </a:r>
            <a:r>
              <a:rPr lang="en-US" altLang="en-US" sz="3600" b="1" dirty="0">
                <a:solidFill>
                  <a:srgbClr val="A50021"/>
                </a:solidFill>
                <a:latin typeface="Times New Roman" panose="02020603050405020304" pitchFamily="18" charset="0"/>
                <a:cs typeface="Times New Roman" panose="02020603050405020304" pitchFamily="18" charset="0"/>
              </a:rPr>
              <a:t>chang chang</a:t>
            </a:r>
            <a:r>
              <a:rPr lang="en-US" altLang="en-US" sz="3600" b="1" dirty="0">
                <a:solidFill>
                  <a:srgbClr val="0000FF"/>
                </a:solidFill>
                <a:latin typeface="Times New Roman" panose="02020603050405020304" pitchFamily="18" charset="0"/>
                <a:cs typeface="Times New Roman" panose="02020603050405020304" pitchFamily="18" charset="0"/>
              </a:rPr>
              <a:t>, mẹ em vẫn </a:t>
            </a:r>
            <a:r>
              <a:rPr lang="en-US" altLang="en-US" sz="3600" b="1" dirty="0">
                <a:solidFill>
                  <a:srgbClr val="FF0000"/>
                </a:solidFill>
                <a:latin typeface="Times New Roman" panose="02020603050405020304" pitchFamily="18" charset="0"/>
                <a:cs typeface="Times New Roman" panose="02020603050405020304" pitchFamily="18" charset="0"/>
              </a:rPr>
              <a:t>lội</a:t>
            </a:r>
            <a:r>
              <a:rPr lang="en-US" altLang="en-US" sz="3600" b="1" dirty="0">
                <a:solidFill>
                  <a:srgbClr val="0000FF"/>
                </a:solidFill>
                <a:latin typeface="Times New Roman" panose="02020603050405020304" pitchFamily="18" charset="0"/>
                <a:cs typeface="Times New Roman" panose="02020603050405020304" pitchFamily="18" charset="0"/>
              </a:rPr>
              <a:t> xuống ruộng </a:t>
            </a:r>
            <a:r>
              <a:rPr lang="en-US" altLang="en-US" sz="3600" b="1" dirty="0">
                <a:solidFill>
                  <a:srgbClr val="FF0000"/>
                </a:solidFill>
                <a:latin typeface="Times New Roman" panose="02020603050405020304" pitchFamily="18" charset="0"/>
                <a:cs typeface="Times New Roman" panose="02020603050405020304" pitchFamily="18" charset="0"/>
              </a:rPr>
              <a:t>cấy</a:t>
            </a:r>
            <a:r>
              <a:rPr lang="en-US" altLang="en-US" sz="3600" b="1" dirty="0">
                <a:solidFill>
                  <a:srgbClr val="0000FF"/>
                </a:solidFill>
                <a:latin typeface="Times New Roman" panose="02020603050405020304" pitchFamily="18" charset="0"/>
                <a:cs typeface="Times New Roman" panose="02020603050405020304" pitchFamily="18" charset="0"/>
              </a:rPr>
              <a:t> lúa. Mẹ đội chiếc nón lá, gương mặt mẹ </a:t>
            </a:r>
            <a:r>
              <a:rPr lang="en-US" altLang="en-US" sz="3600" b="1" dirty="0">
                <a:solidFill>
                  <a:srgbClr val="A50021"/>
                </a:solidFill>
                <a:latin typeface="Times New Roman" panose="02020603050405020304" pitchFamily="18" charset="0"/>
                <a:cs typeface="Times New Roman" panose="02020603050405020304" pitchFamily="18" charset="0"/>
              </a:rPr>
              <a:t>đỏ bừng</a:t>
            </a:r>
            <a:r>
              <a:rPr lang="en-US" altLang="en-US" sz="3600" b="1" dirty="0">
                <a:solidFill>
                  <a:srgbClr val="0000FF"/>
                </a:solidFill>
                <a:latin typeface="Times New Roman" panose="02020603050405020304" pitchFamily="18" charset="0"/>
                <a:cs typeface="Times New Roman" panose="02020603050405020304" pitchFamily="18" charset="0"/>
              </a:rPr>
              <a:t>. Lưng phơi giữa nắng, mồ hôi mẹ ướt đẫm chiếc áo m</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u nâu đã bạc sờn mưa nắng</a:t>
            </a:r>
            <a:r>
              <a:rPr lang="en-US" altLang="en-US" sz="3600" b="1" dirty="0">
                <a:solidFill>
                  <a:srgbClr val="0000FF"/>
                </a:solidFill>
                <a:latin typeface="Times New Roman" panose="02020603050405020304" pitchFamily="18" charset="0"/>
                <a:ea typeface="Times New Roman" panose="02020603050405020304" pitchFamily="18" charset="0"/>
              </a:rPr>
              <a:t>…</a:t>
            </a:r>
            <a:r>
              <a:rPr lang="en-US" altLang="en-US" sz="3600" b="1" dirty="0">
                <a:solidFill>
                  <a:srgbClr val="0000FF"/>
                </a:solidFill>
                <a:latin typeface="Times New Roman" panose="02020603050405020304" pitchFamily="18" charset="0"/>
                <a:cs typeface="Times New Roman" panose="02020603050405020304" pitchFamily="18" charset="0"/>
              </a:rPr>
              <a:t> Mỗi hạt gạo l</a:t>
            </a:r>
            <a:r>
              <a:rPr lang="en-US" altLang="en-US" sz="3600" b="1" dirty="0">
                <a:solidFill>
                  <a:srgbClr val="0000FF"/>
                </a:solidFill>
                <a:latin typeface="Times New Roman" panose="02020603050405020304" pitchFamily="18" charset="0"/>
                <a:ea typeface="Times New Roman" panose="02020603050405020304" pitchFamily="18" charset="0"/>
              </a:rPr>
              <a:t>à</a:t>
            </a:r>
            <a:r>
              <a:rPr lang="en-US" altLang="en-US" sz="3600" b="1" dirty="0">
                <a:solidFill>
                  <a:srgbClr val="0000FF"/>
                </a:solidFill>
                <a:latin typeface="Times New Roman" panose="02020603050405020304" pitchFamily="18" charset="0"/>
                <a:cs typeface="Times New Roman" panose="02020603050405020304" pitchFamily="18" charset="0"/>
              </a:rPr>
              <a:t>m ra chứa bao giột mồ hôi, bao nỗi vất vả của mẹ.</a:t>
            </a:r>
            <a:r>
              <a:rPr lang="vi-VN" altLang="en-US" sz="3600" b="1" dirty="0">
                <a:solidFill>
                  <a:srgbClr val="0000FF"/>
                </a:solidFill>
                <a:latin typeface="Times New Roman" panose="02020603050405020304" pitchFamily="18" charset="0"/>
                <a:cs typeface="Times New Roman" panose="02020603050405020304" pitchFamily="18" charset="0"/>
              </a:rPr>
              <a:t> Em yêu quý mẹ rất nhiều.</a:t>
            </a:r>
            <a:endParaRPr lang="vi-VN" altLang="en-US" sz="3600" b="1"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4" name="Content Placeholder 5126"/>
          <p:cNvGraphicFramePr>
            <a:graphicFrameLocks/>
          </p:cNvGraphicFramePr>
          <p:nvPr>
            <p:extLst>
              <p:ext uri="{D42A27DB-BD31-4B8C-83A1-F6EECF244321}">
                <p14:modId xmlns:p14="http://schemas.microsoft.com/office/powerpoint/2010/main" val="3277607561"/>
              </p:ext>
            </p:extLst>
          </p:nvPr>
        </p:nvGraphicFramePr>
        <p:xfrm>
          <a:off x="160117" y="4572000"/>
          <a:ext cx="11193684" cy="1965007"/>
        </p:xfrm>
        <a:graphic>
          <a:graphicData uri="http://schemas.openxmlformats.org/drawingml/2006/table">
            <a:tbl>
              <a:tblPr/>
              <a:tblGrid>
                <a:gridCol w="3731228">
                  <a:extLst>
                    <a:ext uri="{9D8B030D-6E8A-4147-A177-3AD203B41FA5}">
                      <a16:colId xmlns="" xmlns:a16="http://schemas.microsoft.com/office/drawing/2014/main" val="20000"/>
                    </a:ext>
                  </a:extLst>
                </a:gridCol>
                <a:gridCol w="3976284">
                  <a:extLst>
                    <a:ext uri="{9D8B030D-6E8A-4147-A177-3AD203B41FA5}">
                      <a16:colId xmlns="" xmlns:a16="http://schemas.microsoft.com/office/drawing/2014/main" val="20001"/>
                    </a:ext>
                  </a:extLst>
                </a:gridCol>
                <a:gridCol w="3486172">
                  <a:extLst>
                    <a:ext uri="{9D8B030D-6E8A-4147-A177-3AD203B41FA5}">
                      <a16:colId xmlns="" xmlns:a16="http://schemas.microsoft.com/office/drawing/2014/main" val="20002"/>
                    </a:ext>
                  </a:extLst>
                </a:gridCol>
              </a:tblGrid>
              <a:tr h="290461">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chemeClr val="tx1"/>
                          </a:solidFill>
                          <a:latin typeface="Times New Roman" pitchFamily="18" charset="0"/>
                          <a:cs typeface="Times New Roman" pitchFamily="18" charset="0"/>
                        </a:rPr>
                        <a:t>Động từ</a:t>
                      </a:r>
                      <a:endParaRPr lang="en-US" sz="3200" dirty="0">
                        <a:solidFill>
                          <a:schemeClr val="tx1"/>
                        </a:solidFill>
                        <a:latin typeface="Times New Roman" pitchFamily="18" charset="0"/>
                        <a:ea typeface="Times New Roman" panose="02020603050405020304" pitchFamily="18" charset="0"/>
                        <a:cs typeface="Times New Roman" pitchFamily="18" charset="0"/>
                      </a:endParaRPr>
                    </a:p>
                  </a:txBody>
                  <a:tcPr marL="118872" marR="118872" marT="45694" marB="456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chemeClr val="tx1"/>
                          </a:solidFill>
                          <a:latin typeface="Times New Roman" pitchFamily="18" charset="0"/>
                          <a:cs typeface="Times New Roman" pitchFamily="18" charset="0"/>
                        </a:rPr>
                        <a:t>Tính từ</a:t>
                      </a:r>
                      <a:endParaRPr lang="en-US" sz="3200" dirty="0">
                        <a:solidFill>
                          <a:schemeClr val="tx1"/>
                        </a:solidFill>
                        <a:latin typeface="Times New Roman" pitchFamily="18" charset="0"/>
                        <a:ea typeface="Times New Roman" panose="02020603050405020304" pitchFamily="18" charset="0"/>
                        <a:cs typeface="Times New Roman" pitchFamily="18" charset="0"/>
                      </a:endParaRPr>
                    </a:p>
                  </a:txBody>
                  <a:tcPr marL="118872" marR="118872" marT="45694" marB="456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sz="3200" dirty="0">
                          <a:solidFill>
                            <a:schemeClr val="tx1"/>
                          </a:solidFill>
                          <a:latin typeface="Times New Roman" pitchFamily="18" charset="0"/>
                          <a:cs typeface="Times New Roman" pitchFamily="18" charset="0"/>
                        </a:rPr>
                        <a:t>Quan hệ từ</a:t>
                      </a:r>
                      <a:endParaRPr lang="en-US" sz="3200" dirty="0">
                        <a:solidFill>
                          <a:schemeClr val="tx1"/>
                        </a:solidFill>
                        <a:latin typeface="Times New Roman" pitchFamily="18" charset="0"/>
                        <a:ea typeface="Times New Roman" panose="02020603050405020304" pitchFamily="18" charset="0"/>
                        <a:cs typeface="Times New Roman" pitchFamily="18" charset="0"/>
                      </a:endParaRPr>
                    </a:p>
                  </a:txBody>
                  <a:tcPr marL="118872" marR="118872" marT="45694" marB="456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0"/>
                  </a:ext>
                </a:extLst>
              </a:tr>
              <a:tr h="1385939">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lang="vi-VN" sz="3600" kern="1200" dirty="0" smtClean="0">
                          <a:solidFill>
                            <a:srgbClr val="FF0000"/>
                          </a:solidFill>
                          <a:latin typeface="Times New Roman" panose="02020603050405020304" pitchFamily="18" charset="0"/>
                          <a:ea typeface="+mn-ea"/>
                          <a:cs typeface="Times New Roman" panose="02020603050405020304" pitchFamily="18" charset="0"/>
                        </a:rPr>
                        <a:t>Đổ, ngoi</a:t>
                      </a:r>
                      <a:r>
                        <a:rPr lang="en-US" sz="3600" kern="1200" dirty="0" smtClean="0">
                          <a:solidFill>
                            <a:srgbClr val="FF0000"/>
                          </a:solidFill>
                          <a:latin typeface="Times New Roman" panose="02020603050405020304" pitchFamily="18" charset="0"/>
                          <a:ea typeface="+mn-ea"/>
                          <a:cs typeface="Times New Roman" panose="02020603050405020304" pitchFamily="18" charset="0"/>
                        </a:rPr>
                        <a:t>, </a:t>
                      </a:r>
                      <a:r>
                        <a:rPr lang="en-US" sz="3600" kern="1200" dirty="0" err="1" smtClean="0">
                          <a:solidFill>
                            <a:srgbClr val="FF0000"/>
                          </a:solidFill>
                          <a:latin typeface="Times New Roman" panose="02020603050405020304" pitchFamily="18" charset="0"/>
                          <a:ea typeface="+mn-ea"/>
                          <a:cs typeface="Times New Roman" panose="02020603050405020304" pitchFamily="18" charset="0"/>
                        </a:rPr>
                        <a:t>lội</a:t>
                      </a:r>
                      <a:r>
                        <a:rPr lang="en-US" sz="3600" kern="1200" dirty="0" smtClean="0">
                          <a:solidFill>
                            <a:srgbClr val="FF0000"/>
                          </a:solidFill>
                          <a:latin typeface="Times New Roman" panose="02020603050405020304" pitchFamily="18" charset="0"/>
                          <a:ea typeface="+mn-ea"/>
                          <a:cs typeface="Times New Roman" panose="02020603050405020304" pitchFamily="18" charset="0"/>
                        </a:rPr>
                        <a:t>, </a:t>
                      </a:r>
                      <a:r>
                        <a:rPr lang="en-US" sz="3600" kern="1200" dirty="0" err="1" smtClean="0">
                          <a:solidFill>
                            <a:srgbClr val="FF0000"/>
                          </a:solidFill>
                          <a:latin typeface="Times New Roman" panose="02020603050405020304" pitchFamily="18" charset="0"/>
                          <a:ea typeface="+mn-ea"/>
                          <a:cs typeface="Times New Roman" panose="02020603050405020304" pitchFamily="18" charset="0"/>
                        </a:rPr>
                        <a:t>cấy</a:t>
                      </a:r>
                      <a:endParaRPr lang="en-US" sz="3600" kern="1200" dirty="0">
                        <a:solidFill>
                          <a:srgbClr val="FF0000"/>
                        </a:solidFill>
                        <a:latin typeface="Times New Roman" panose="02020603050405020304" pitchFamily="18" charset="0"/>
                        <a:ea typeface="+mn-ea"/>
                        <a:cs typeface="Times New Roman" panose="02020603050405020304" pitchFamily="18" charset="0"/>
                      </a:endParaRPr>
                    </a:p>
                  </a:txBody>
                  <a:tcPr marL="118872" marR="118872" marT="45694" marB="456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lang="vi-VN" sz="3600" kern="1200" dirty="0" smtClean="0">
                          <a:solidFill>
                            <a:srgbClr val="A50021"/>
                          </a:solidFill>
                          <a:latin typeface="Times New Roman" panose="02020603050405020304" pitchFamily="18" charset="0"/>
                          <a:ea typeface="+mn-ea"/>
                          <a:cs typeface="Times New Roman" panose="02020603050405020304" pitchFamily="18" charset="0"/>
                        </a:rPr>
                        <a:t>Nóng, chang chang, đỏ bừng</a:t>
                      </a:r>
                      <a:endParaRPr sz="3600" kern="1200" dirty="0">
                        <a:solidFill>
                          <a:srgbClr val="A50021"/>
                        </a:solidFill>
                        <a:latin typeface="Times New Roman" panose="02020603050405020304" pitchFamily="18" charset="0"/>
                        <a:ea typeface="+mn-ea"/>
                        <a:cs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tc>
                  <a:txBody>
                    <a:bodyPr/>
                    <a:lstStyle>
                      <a:lvl1pPr marL="0" lvl="0"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defRPr>
                      </a:lvl1pPr>
                      <a:lvl2pPr marL="457200" lvl="1"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sz="2800" b="1" i="0" u="none" kern="1200" baseline="0">
                          <a:solidFill>
                            <a:schemeClr val="tx1"/>
                          </a:solidFill>
                          <a:latin typeface=".VnTime" panose="020B7200000000000000" pitchFamily="34" charset="0"/>
                          <a:ea typeface="+mn-ea"/>
                          <a:cs typeface="+mn-cs"/>
                        </a:defRPr>
                      </a:lvl5pPr>
                    </a:lstStyle>
                    <a:p>
                      <a:pPr lvl="0" algn="ctr" eaLnBrk="1" hangingPunct="1">
                        <a:spcBef>
                          <a:spcPct val="20000"/>
                        </a:spcBef>
                        <a:buNone/>
                      </a:pPr>
                      <a:r>
                        <a:rPr lang="vi-VN" sz="3600" kern="1200" dirty="0" smtClean="0">
                          <a:solidFill>
                            <a:srgbClr val="008000"/>
                          </a:solidFill>
                          <a:latin typeface="Times New Roman" panose="02020603050405020304" pitchFamily="18" charset="0"/>
                          <a:ea typeface="+mn-ea"/>
                          <a:cs typeface="Times New Roman" panose="02020603050405020304" pitchFamily="18" charset="0"/>
                        </a:rPr>
                        <a:t>Ở, thế mà</a:t>
                      </a:r>
                      <a:endParaRPr lang="en-US" sz="3600" kern="1200" dirty="0">
                        <a:solidFill>
                          <a:srgbClr val="008000"/>
                        </a:solidFill>
                        <a:latin typeface="Times New Roman" panose="02020603050405020304" pitchFamily="18" charset="0"/>
                        <a:ea typeface="+mn-ea"/>
                        <a:cs typeface="Times New Roman" panose="02020603050405020304" pitchFamily="18" charset="0"/>
                      </a:endParaRPr>
                    </a:p>
                  </a:txBody>
                  <a:tcPr marL="118872" marR="118872" marT="45694" marB="456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solidFill>
                      <a:schemeClr val="bg1"/>
                    </a:solidFill>
                  </a:tcP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2602712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p:cNvPicPr>
          <p:nvPr/>
        </p:nvPicPr>
        <p:blipFill>
          <a:blip r:embed="rId2"/>
          <a:stretch>
            <a:fillRect/>
          </a:stretch>
        </p:blipFill>
        <p:spPr>
          <a:xfrm>
            <a:off x="-9525" y="0"/>
            <a:ext cx="12192000" cy="6858000"/>
          </a:xfrm>
          <a:prstGeom prst="rect">
            <a:avLst/>
          </a:prstGeom>
          <a:noFill/>
          <a:ln w="9525">
            <a:noFill/>
          </a:ln>
        </p:spPr>
      </p:pic>
      <p:sp>
        <p:nvSpPr>
          <p:cNvPr id="26627" name="WordArt 11" descr="Sphere"/>
          <p:cNvSpPr>
            <a:spLocks noTextEdit="1"/>
          </p:cNvSpPr>
          <p:nvPr/>
        </p:nvSpPr>
        <p:spPr>
          <a:xfrm>
            <a:off x="2819400" y="1308100"/>
            <a:ext cx="7239000" cy="2197100"/>
          </a:xfrm>
          <a:prstGeom prst="rect">
            <a:avLst/>
          </a:prstGeom>
        </p:spPr>
        <p:txBody>
          <a:bodyPr wrap="none" fromWordArt="1">
            <a:prstTxWarp prst="textWave1">
              <a:avLst>
                <a:gd name="adj1" fmla="val 13005"/>
                <a:gd name="adj2" fmla="val 0"/>
              </a:avLst>
            </a:prstTxWarp>
            <a:normAutofit/>
          </a:bodyPr>
          <a:lstStyle/>
          <a:p>
            <a:pPr marL="0" marR="0" indent="0" algn="ctr" defTabSz="914400" rtl="0" eaLnBrk="0" fontAlgn="base" latinLnBrk="0" hangingPunct="0">
              <a:lnSpc>
                <a:spcPct val="100000"/>
              </a:lnSpc>
              <a:spcBef>
                <a:spcPct val="0"/>
              </a:spcBef>
              <a:spcAft>
                <a:spcPct val="0"/>
              </a:spcAft>
              <a:buClrTx/>
              <a:buSzTx/>
              <a:buFontTx/>
              <a:buNone/>
            </a:pPr>
            <a:r>
              <a:rPr kumimoji="0" lang="en-US" sz="3600" b="0" i="0" u="none" strike="noStrike" kern="1200" cap="none" spc="-360" normalizeH="0" baseline="0" noProof="1">
                <a:ln w="12700" cap="flat" cmpd="sng">
                  <a:solidFill>
                    <a:srgbClr val="FF0000"/>
                  </a:solidFill>
                  <a:prstDash val="solid"/>
                  <a:headEnd type="none" w="med" len="med"/>
                  <a:tailEnd type="none" w="med" len="med"/>
                </a:ln>
                <a:blipFill rotWithShape="0">
                  <a:blip r:embed="rId3"/>
                </a:blipFill>
                <a:effectLst>
                  <a:outerShdw dist="45791" dir="2021404" algn="ctr" rotWithShape="0">
                    <a:srgbClr val="808080">
                      <a:alpha val="79999"/>
                    </a:srgbClr>
                  </a:outerShdw>
                </a:effectLst>
                <a:latin typeface="Times New Roman" pitchFamily="18" charset="0"/>
                <a:ea typeface="Arial" panose="020B0604020202020204" pitchFamily="34" charset="0"/>
                <a:cs typeface="Times New Roman" pitchFamily="18" charset="0"/>
              </a:rPr>
              <a:t>Nhìn hình đ</a:t>
            </a:r>
            <a:r>
              <a:rPr kumimoji="0" lang="vi-VN" altLang="en-US" sz="3600" b="0" i="0" u="none" strike="noStrike" kern="1200" cap="none" spc="-360" normalizeH="0" baseline="0" noProof="1">
                <a:ln w="12700" cap="flat" cmpd="sng">
                  <a:solidFill>
                    <a:srgbClr val="FF0000"/>
                  </a:solidFill>
                  <a:prstDash val="solid"/>
                  <a:headEnd type="none" w="med" len="med"/>
                  <a:tailEnd type="none" w="med" len="med"/>
                </a:ln>
                <a:blipFill rotWithShape="0">
                  <a:blip r:embed="rId3"/>
                </a:blipFill>
                <a:effectLst>
                  <a:outerShdw dist="45791" dir="2021404" algn="ctr" rotWithShape="0">
                    <a:srgbClr val="808080">
                      <a:alpha val="79999"/>
                    </a:srgbClr>
                  </a:outerShdw>
                </a:effectLst>
                <a:latin typeface="Times New Roman" pitchFamily="18" charset="0"/>
                <a:ea typeface="Arial" panose="020B0604020202020204" pitchFamily="34" charset="0"/>
                <a:cs typeface="Times New Roman" pitchFamily="18" charset="0"/>
              </a:rPr>
              <a:t>oán chữ</a:t>
            </a:r>
            <a:r>
              <a:rPr kumimoji="0" lang="en-US" sz="3600" b="0" i="0" u="none" strike="noStrike" kern="1200" cap="none" spc="-360" normalizeH="0" baseline="0" noProof="1">
                <a:ln w="12700" cap="flat" cmpd="sng">
                  <a:solidFill>
                    <a:srgbClr val="FF0000"/>
                  </a:solidFill>
                  <a:prstDash val="solid"/>
                  <a:headEnd type="none" w="med" len="med"/>
                  <a:tailEnd type="none" w="med" len="med"/>
                </a:ln>
                <a:blipFill rotWithShape="0">
                  <a:blip r:embed="rId3"/>
                </a:blipFill>
                <a:effectLst>
                  <a:outerShdw dist="45791" dir="2021404" algn="ctr" rotWithShape="0">
                    <a:srgbClr val="808080">
                      <a:alpha val="79999"/>
                    </a:srgbClr>
                  </a:outerShdw>
                </a:effectLst>
                <a:latin typeface="Times New Roman" pitchFamily="18" charset="0"/>
                <a:ea typeface="Arial" panose="020B0604020202020204" pitchFamily="34" charset="0"/>
                <a:cs typeface="Times New Roman" pitchFamily="18" charset="0"/>
              </a:rPr>
              <a:t> </a:t>
            </a:r>
          </a:p>
        </p:txBody>
      </p:sp>
      <p:pic>
        <p:nvPicPr>
          <p:cNvPr id="6" name="Picture 40" descr="chu tiu"/>
          <p:cNvPicPr>
            <a:picLocks noChangeAspect="1"/>
          </p:cNvPicPr>
          <p:nvPr/>
        </p:nvPicPr>
        <p:blipFill>
          <a:blip r:embed="rId4"/>
          <a:stretch>
            <a:fillRect/>
          </a:stretch>
        </p:blipFill>
        <p:spPr>
          <a:xfrm>
            <a:off x="457200" y="984250"/>
            <a:ext cx="2590800" cy="4806950"/>
          </a:xfrm>
          <a:prstGeom prst="rect">
            <a:avLst/>
          </a:prstGeom>
          <a:noFill/>
          <a:ln w="9525">
            <a:noFill/>
          </a:ln>
        </p:spPr>
      </p:pic>
      <p:sp>
        <p:nvSpPr>
          <p:cNvPr id="7" name="AutoShape 15"/>
          <p:cNvSpPr>
            <a:spLocks noChangeArrowheads="1"/>
          </p:cNvSpPr>
          <p:nvPr/>
        </p:nvSpPr>
        <p:spPr bwMode="auto">
          <a:xfrm>
            <a:off x="3501278" y="-54535"/>
            <a:ext cx="5676900" cy="1057835"/>
          </a:xfrm>
          <a:prstGeom prst="cloudCallout">
            <a:avLst>
              <a:gd name="adj1" fmla="val -28838"/>
              <a:gd name="adj2" fmla="val 115856"/>
            </a:avLst>
          </a:prstGeom>
          <a:solidFill>
            <a:schemeClr val="accent4">
              <a:lumMod val="40000"/>
              <a:lumOff val="60000"/>
            </a:schemeClr>
          </a:solidFill>
          <a:ln w="9525">
            <a:solidFill>
              <a:schemeClr val="tx1"/>
            </a:solidFill>
            <a:round/>
          </a:ln>
          <a:effectLst>
            <a:prstShdw prst="shdw13" dist="53882" dir="13500000">
              <a:schemeClr val="bg2">
                <a:alpha val="50000"/>
              </a:schemeClr>
            </a:prstShdw>
          </a:effectLst>
        </p:spPr>
        <p:txBody>
          <a:bodyPr/>
          <a:lstStyle>
            <a:lvl1pPr>
              <a:defRPr sz="2000">
                <a:solidFill>
                  <a:schemeClr val="tx1"/>
                </a:solidFill>
                <a:latin typeface="Times New Roman" panose="02020603050405020304" pitchFamily="18" charset="0"/>
              </a:defRPr>
            </a:lvl1pPr>
            <a:lvl2pPr marL="742950" indent="-285750">
              <a:defRPr sz="2000">
                <a:solidFill>
                  <a:schemeClr val="tx1"/>
                </a:solidFill>
                <a:latin typeface="Times New Roman" panose="02020603050405020304" pitchFamily="18" charset="0"/>
              </a:defRPr>
            </a:lvl2pPr>
            <a:lvl3pPr marL="1143000" indent="-228600">
              <a:defRPr sz="2000">
                <a:solidFill>
                  <a:schemeClr val="tx1"/>
                </a:solidFill>
                <a:latin typeface="Times New Roman" panose="02020603050405020304" pitchFamily="18" charset="0"/>
              </a:defRPr>
            </a:lvl3pPr>
            <a:lvl4pPr marL="1600200" indent="-228600">
              <a:defRPr sz="2000">
                <a:solidFill>
                  <a:schemeClr val="tx1"/>
                </a:solidFill>
                <a:latin typeface="Times New Roman" panose="02020603050405020304" pitchFamily="18" charset="0"/>
              </a:defRPr>
            </a:lvl4pPr>
            <a:lvl5pPr marL="2057400" indent="-22860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en-US" sz="4800" b="0" i="0" u="none" strike="noStrike" kern="1200" cap="none" spc="0" normalizeH="0" baseline="0" noProof="0" dirty="0" err="1" smtClean="0">
                <a:ln>
                  <a:noFill/>
                </a:ln>
                <a:solidFill>
                  <a:srgbClr val="FF0000"/>
                </a:solidFill>
                <a:effectLst/>
                <a:uLnTx/>
                <a:uFillTx/>
                <a:cs typeface="Times New Roman" pitchFamily="18" charset="0"/>
              </a:rPr>
              <a:t>Trò</a:t>
            </a:r>
            <a:r>
              <a:rPr kumimoji="0" lang="en-US" altLang="en-US" sz="4800" b="0" i="0" u="none" strike="noStrike" kern="1200" cap="none" spc="0" normalizeH="0" baseline="0" noProof="0" dirty="0" smtClean="0">
                <a:ln>
                  <a:noFill/>
                </a:ln>
                <a:solidFill>
                  <a:srgbClr val="FF0000"/>
                </a:solidFill>
                <a:effectLst/>
                <a:uLnTx/>
                <a:uFillTx/>
                <a:cs typeface="Times New Roman" pitchFamily="18" charset="0"/>
              </a:rPr>
              <a:t> </a:t>
            </a:r>
            <a:r>
              <a:rPr kumimoji="0" lang="en-US" altLang="en-US" sz="4800" b="0" i="0" u="none" strike="noStrike" kern="1200" cap="none" spc="0" normalizeH="0" baseline="0" noProof="0" dirty="0" err="1" smtClean="0">
                <a:ln>
                  <a:noFill/>
                </a:ln>
                <a:solidFill>
                  <a:srgbClr val="FF0000"/>
                </a:solidFill>
                <a:effectLst/>
                <a:uLnTx/>
                <a:uFillTx/>
                <a:cs typeface="Times New Roman" pitchFamily="18" charset="0"/>
              </a:rPr>
              <a:t>chơi</a:t>
            </a:r>
            <a:endParaRPr kumimoji="0" lang="en-US" altLang="en-US" sz="4800" b="0" i="0" u="none" strike="noStrike" kern="1200" cap="none" spc="0" normalizeH="0" baseline="0" noProof="0" dirty="0" smtClean="0">
              <a:ln>
                <a:noFill/>
              </a:ln>
              <a:solidFill>
                <a:srgbClr val="FF0000"/>
              </a:solidFill>
              <a:effectLst/>
              <a:uLnTx/>
              <a:uFillTx/>
              <a:cs typeface="Times New Roman" pitchFamily="18" charset="0"/>
            </a:endParaRPr>
          </a:p>
        </p:txBody>
      </p:sp>
      <p:sp>
        <p:nvSpPr>
          <p:cNvPr id="2" name="Rectangle 102"/>
          <p:cNvSpPr/>
          <p:nvPr/>
        </p:nvSpPr>
        <p:spPr>
          <a:xfrm>
            <a:off x="3190763" y="3632200"/>
            <a:ext cx="8978265" cy="2362200"/>
          </a:xfrm>
          <a:prstGeom prst="rect">
            <a:avLst/>
          </a:prstGeom>
          <a:noFill/>
          <a:ln w="9525">
            <a:noFill/>
          </a:ln>
        </p:spPr>
        <p:txBody>
          <a:bodyPr wrap="none" anchor="ctr" anchorCtr="0"/>
          <a:lstStyle/>
          <a:p>
            <a:pPr eaLnBrk="0" hangingPunct="0">
              <a:buFontTx/>
            </a:pPr>
            <a:r>
              <a:rPr lang="en-US" altLang="en-US" sz="3200" b="1" dirty="0" smtClean="0">
                <a:solidFill>
                  <a:srgbClr val="FF0000"/>
                </a:solidFill>
                <a:latin typeface="Times New Roman" panose="02020603050405020304" pitchFamily="18" charset="0"/>
                <a:cs typeface="Times New Roman" pitchFamily="18" charset="0"/>
              </a:rPr>
              <a:t>Lu</a:t>
            </a:r>
            <a:r>
              <a:rPr lang="vi-VN" altLang="en-US" sz="3200" b="1" dirty="0">
                <a:solidFill>
                  <a:srgbClr val="FF0000"/>
                </a:solidFill>
                <a:latin typeface="Times New Roman" panose="02020603050405020304" pitchFamily="18" charset="0"/>
                <a:cs typeface="Times New Roman" pitchFamily="18" charset="0"/>
              </a:rPr>
              <a:t>ật</a:t>
            </a:r>
            <a:r>
              <a:rPr lang="en-US" altLang="en-US" sz="3200" b="1" dirty="0">
                <a:solidFill>
                  <a:srgbClr val="FF0000"/>
                </a:solidFill>
                <a:latin typeface="Times New Roman" panose="02020603050405020304" pitchFamily="18" charset="0"/>
                <a:cs typeface="Times New Roman" pitchFamily="18" charset="0"/>
              </a:rPr>
              <a:t> ch</a:t>
            </a:r>
            <a:r>
              <a:rPr lang="vi-VN" altLang="en-US" sz="3200" b="1" dirty="0">
                <a:solidFill>
                  <a:srgbClr val="FF0000"/>
                </a:solidFill>
                <a:latin typeface="Times New Roman" panose="02020603050405020304" pitchFamily="18" charset="0"/>
                <a:cs typeface="Times New Roman" pitchFamily="18" charset="0"/>
              </a:rPr>
              <a:t>ơ</a:t>
            </a:r>
            <a:r>
              <a:rPr lang="en-US" altLang="en-US" sz="3200" b="1" dirty="0">
                <a:solidFill>
                  <a:srgbClr val="FF0000"/>
                </a:solidFill>
                <a:latin typeface="Times New Roman" panose="02020603050405020304" pitchFamily="18" charset="0"/>
                <a:cs typeface="Times New Roman" pitchFamily="18" charset="0"/>
              </a:rPr>
              <a:t>i:</a:t>
            </a:r>
          </a:p>
          <a:p>
            <a:pPr algn="just" eaLnBrk="0" hangingPunct="0">
              <a:buFontTx/>
            </a:pPr>
            <a:r>
              <a:rPr lang="en-US" altLang="en-US" sz="2800" b="1" dirty="0">
                <a:latin typeface="Times New Roman" panose="02020603050405020304" pitchFamily="18" charset="0"/>
                <a:cs typeface="Times New Roman" pitchFamily="18" charset="0"/>
              </a:rPr>
              <a:t>         </a:t>
            </a:r>
            <a:r>
              <a:rPr lang="vi-VN" sz="2800" b="1" dirty="0">
                <a:latin typeface="Times New Roman" pitchFamily="18" charset="0"/>
                <a:cs typeface="Times New Roman" pitchFamily="18" charset="0"/>
              </a:rPr>
              <a:t>D</a:t>
            </a:r>
            <a:r>
              <a:rPr lang="vi-VN" altLang="en-US" sz="2800" b="1" dirty="0">
                <a:latin typeface="Times New Roman" pitchFamily="18" charset="0"/>
                <a:cs typeface="Times New Roman" pitchFamily="18" charset="0"/>
              </a:rPr>
              <a:t>ựa</a:t>
            </a:r>
            <a:r>
              <a:rPr lang="en-US" altLang="en-US" sz="2800" b="1" dirty="0">
                <a:latin typeface="Times New Roman" pitchFamily="18" charset="0"/>
                <a:cs typeface="Times New Roman" pitchFamily="18" charset="0"/>
              </a:rPr>
              <a:t> v</a:t>
            </a:r>
            <a:r>
              <a:rPr lang="vi-VN" altLang="en-US" sz="2800" b="1" dirty="0">
                <a:latin typeface="Times New Roman" pitchFamily="18" charset="0"/>
                <a:ea typeface="Arial" panose="020B0604020202020204" pitchFamily="34" charset="0"/>
                <a:cs typeface="Times New Roman" pitchFamily="18" charset="0"/>
              </a:rPr>
              <a:t>à</a:t>
            </a:r>
            <a:r>
              <a:rPr lang="vi-VN" altLang="en-US" sz="2800" b="1" dirty="0">
                <a:latin typeface="Times New Roman" pitchFamily="18" charset="0"/>
                <a:cs typeface="Times New Roman" pitchFamily="18" charset="0"/>
              </a:rPr>
              <a:t>o</a:t>
            </a:r>
            <a:r>
              <a:rPr lang="en-US" altLang="en-US" sz="2800" b="1" dirty="0">
                <a:latin typeface="Times New Roman" pitchFamily="18" charset="0"/>
                <a:cs typeface="Times New Roman" pitchFamily="18" charset="0"/>
              </a:rPr>
              <a:t> h</a:t>
            </a:r>
            <a:r>
              <a:rPr lang="vi-VN" altLang="en-US" sz="2800" b="1" dirty="0">
                <a:latin typeface="Times New Roman" pitchFamily="18" charset="0"/>
                <a:cs typeface="Times New Roman" pitchFamily="18" charset="0"/>
              </a:rPr>
              <a:t>ình ảnh</a:t>
            </a:r>
            <a:r>
              <a:rPr lang="en-US" altLang="en-US" sz="2800" b="1" dirty="0">
                <a:latin typeface="Times New Roman" pitchFamily="18" charset="0"/>
                <a:cs typeface="Times New Roman" pitchFamily="18" charset="0"/>
              </a:rPr>
              <a:t> </a:t>
            </a:r>
            <a:r>
              <a:rPr lang="vi-VN" altLang="en-US" sz="2800" b="1" dirty="0">
                <a:latin typeface="Times New Roman" pitchFamily="18" charset="0"/>
                <a:cs typeface="Times New Roman" pitchFamily="18" charset="0"/>
              </a:rPr>
              <a:t>các em</a:t>
            </a:r>
            <a:r>
              <a:rPr lang="en-US" altLang="en-US" sz="2800" b="1" dirty="0">
                <a:latin typeface="Times New Roman" pitchFamily="18" charset="0"/>
                <a:cs typeface="Times New Roman" pitchFamily="18" charset="0"/>
              </a:rPr>
              <a:t> </a:t>
            </a:r>
            <a:r>
              <a:rPr lang="vi-VN" altLang="en-US" sz="2800" b="1" dirty="0">
                <a:latin typeface="Times New Roman" pitchFamily="18" charset="0"/>
                <a:cs typeface="Times New Roman" pitchFamily="18" charset="0"/>
              </a:rPr>
              <a:t>hãy </a:t>
            </a:r>
            <a:r>
              <a:rPr lang="en-US" altLang="en-US" sz="2800" b="1" dirty="0">
                <a:latin typeface="Times New Roman" pitchFamily="18" charset="0"/>
                <a:cs typeface="Times New Roman" pitchFamily="18" charset="0"/>
              </a:rPr>
              <a:t>n</a:t>
            </a:r>
            <a:r>
              <a:rPr lang="vi-VN" altLang="en-US" sz="2800" b="1" dirty="0">
                <a:latin typeface="Times New Roman" pitchFamily="18" charset="0"/>
                <a:cs typeface="Times New Roman" pitchFamily="18" charset="0"/>
              </a:rPr>
              <a:t>ói</a:t>
            </a:r>
            <a:r>
              <a:rPr lang="en-US" altLang="en-US" sz="2800" b="1" dirty="0">
                <a:latin typeface="Times New Roman" pitchFamily="18" charset="0"/>
                <a:cs typeface="Times New Roman" pitchFamily="18" charset="0"/>
              </a:rPr>
              <a:t> m</a:t>
            </a:r>
            <a:r>
              <a:rPr lang="vi-VN" altLang="en-US" sz="2800" b="1" dirty="0">
                <a:latin typeface="Times New Roman" pitchFamily="18" charset="0"/>
                <a:cs typeface="Times New Roman" pitchFamily="18" charset="0"/>
              </a:rPr>
              <a:t>ột</a:t>
            </a:r>
            <a:r>
              <a:rPr lang="en-US" altLang="en-US" sz="2800" b="1" dirty="0">
                <a:latin typeface="Times New Roman" pitchFamily="18" charset="0"/>
                <a:cs typeface="Times New Roman" pitchFamily="18" charset="0"/>
              </a:rPr>
              <a:t> c</a:t>
            </a:r>
            <a:r>
              <a:rPr lang="vi-VN" altLang="en-US" sz="2800" b="1" dirty="0">
                <a:latin typeface="Times New Roman" pitchFamily="18" charset="0"/>
                <a:cs typeface="Times New Roman" pitchFamily="18" charset="0"/>
              </a:rPr>
              <a:t>â</a:t>
            </a:r>
            <a:r>
              <a:rPr lang="en-US" altLang="en-US" sz="2800" b="1" dirty="0">
                <a:latin typeface="Times New Roman" pitchFamily="18" charset="0"/>
                <a:cs typeface="Times New Roman" pitchFamily="18" charset="0"/>
              </a:rPr>
              <a:t>u </a:t>
            </a:r>
          </a:p>
          <a:p>
            <a:pPr algn="just" eaLnBrk="0" hangingPunct="0">
              <a:buFontTx/>
            </a:pPr>
            <a:r>
              <a:rPr lang="en-US" altLang="en-US" sz="2800" b="1" dirty="0">
                <a:latin typeface="Times New Roman" pitchFamily="18" charset="0"/>
                <a:cs typeface="Times New Roman" pitchFamily="18" charset="0"/>
              </a:rPr>
              <a:t>th</a:t>
            </a:r>
            <a:r>
              <a:rPr lang="vi-VN" altLang="en-US" sz="2800" b="1" dirty="0">
                <a:latin typeface="Times New Roman" pitchFamily="18" charset="0"/>
                <a:ea typeface="Arial" panose="020B0604020202020204" pitchFamily="34" charset="0"/>
                <a:cs typeface="Times New Roman" pitchFamily="18" charset="0"/>
              </a:rPr>
              <a:t>à</a:t>
            </a:r>
            <a:r>
              <a:rPr lang="vi-VN" altLang="en-US" sz="2800" b="1" dirty="0">
                <a:latin typeface="Times New Roman" pitchFamily="18" charset="0"/>
                <a:cs typeface="Times New Roman" pitchFamily="18" charset="0"/>
              </a:rPr>
              <a:t>nh</a:t>
            </a:r>
            <a:r>
              <a:rPr lang="en-US" altLang="en-US" sz="2800" b="1" dirty="0">
                <a:latin typeface="Times New Roman" pitchFamily="18" charset="0"/>
                <a:cs typeface="Times New Roman" pitchFamily="18" charset="0"/>
              </a:rPr>
              <a:t> ng</a:t>
            </a:r>
            <a:r>
              <a:rPr lang="vi-VN" altLang="en-US" sz="2800" b="1" dirty="0">
                <a:latin typeface="Times New Roman" pitchFamily="18" charset="0"/>
                <a:cs typeface="Times New Roman" pitchFamily="18" charset="0"/>
              </a:rPr>
              <a:t>ữ</a:t>
            </a:r>
            <a:r>
              <a:rPr lang="en-US" altLang="en-US" sz="2800" b="1" dirty="0">
                <a:latin typeface="Times New Roman" pitchFamily="18" charset="0"/>
                <a:cs typeface="Times New Roman" pitchFamily="18" charset="0"/>
              </a:rPr>
              <a:t>, t</a:t>
            </a:r>
            <a:r>
              <a:rPr lang="vi-VN" altLang="en-US" sz="2800" b="1" dirty="0">
                <a:latin typeface="Times New Roman" pitchFamily="18" charset="0"/>
                <a:cs typeface="Times New Roman" pitchFamily="18" charset="0"/>
              </a:rPr>
              <a:t>ục</a:t>
            </a:r>
            <a:r>
              <a:rPr lang="en-US" altLang="en-US" sz="2800" b="1" dirty="0">
                <a:latin typeface="Times New Roman" pitchFamily="18" charset="0"/>
                <a:cs typeface="Times New Roman" pitchFamily="18" charset="0"/>
              </a:rPr>
              <a:t> ng</a:t>
            </a:r>
            <a:r>
              <a:rPr lang="vi-VN" altLang="en-US" sz="2800" b="1" dirty="0">
                <a:latin typeface="Times New Roman" pitchFamily="18" charset="0"/>
                <a:cs typeface="Times New Roman" pitchFamily="18" charset="0"/>
              </a:rPr>
              <a:t>ữ</a:t>
            </a:r>
            <a:r>
              <a:rPr lang="en-US" altLang="en-US" sz="2800" b="1" dirty="0">
                <a:latin typeface="Times New Roman" pitchFamily="18" charset="0"/>
                <a:cs typeface="Times New Roman" pitchFamily="18" charset="0"/>
              </a:rPr>
              <a:t> li</a:t>
            </a:r>
            <a:r>
              <a:rPr lang="vi-VN" altLang="en-US" sz="2800" b="1" dirty="0">
                <a:latin typeface="Times New Roman" pitchFamily="18" charset="0"/>
                <a:cs typeface="Times New Roman" pitchFamily="18" charset="0"/>
              </a:rPr>
              <a:t>ê</a:t>
            </a:r>
            <a:r>
              <a:rPr lang="en-US" altLang="en-US" sz="2800" b="1" dirty="0">
                <a:latin typeface="Times New Roman" pitchFamily="18" charset="0"/>
                <a:cs typeface="Times New Roman" pitchFamily="18" charset="0"/>
              </a:rPr>
              <a:t>n quan</a:t>
            </a:r>
            <a:r>
              <a:rPr lang="vi-VN" altLang="en-US" sz="2800" b="1" dirty="0">
                <a:latin typeface="Times New Roman" pitchFamily="18" charset="0"/>
                <a:cs typeface="Times New Roman" pitchFamily="18" charset="0"/>
              </a:rPr>
              <a:t> đến</a:t>
            </a:r>
            <a:r>
              <a:rPr lang="en-US" altLang="en-US" sz="2800" b="1" dirty="0">
                <a:latin typeface="Times New Roman" pitchFamily="18" charset="0"/>
                <a:cs typeface="Times New Roman" pitchFamily="18" charset="0"/>
              </a:rPr>
              <a:t> h</a:t>
            </a:r>
            <a:r>
              <a:rPr lang="vi-VN" altLang="en-US" sz="2800" b="1" dirty="0">
                <a:latin typeface="Times New Roman" pitchFamily="18" charset="0"/>
                <a:cs typeface="Times New Roman" pitchFamily="18" charset="0"/>
              </a:rPr>
              <a:t>ình</a:t>
            </a:r>
            <a:r>
              <a:rPr lang="en-US" altLang="en-US" sz="2800" b="1" dirty="0">
                <a:latin typeface="Times New Roman" pitchFamily="18" charset="0"/>
                <a:cs typeface="Times New Roman" pitchFamily="18" charset="0"/>
              </a:rPr>
              <a:t> </a:t>
            </a:r>
            <a:r>
              <a:rPr lang="vi-VN" altLang="en-US" sz="2800" b="1" dirty="0">
                <a:latin typeface="Times New Roman" pitchFamily="18" charset="0"/>
                <a:cs typeface="Times New Roman" pitchFamily="18" charset="0"/>
              </a:rPr>
              <a:t>ảnh đó</a:t>
            </a:r>
            <a:r>
              <a:rPr lang="en-US" altLang="en-US" sz="2800" b="1" dirty="0">
                <a:latin typeface="Times New Roman" pitchFamily="18" charset="0"/>
                <a:cs typeface="Times New Roman" pitchFamily="18" charset="0"/>
              </a:rPr>
              <a:t>.</a:t>
            </a:r>
            <a:r>
              <a:rPr lang="vi-VN" altLang="en-US" sz="2800" b="1" dirty="0">
                <a:latin typeface="Times New Roman" pitchFamily="18" charset="0"/>
                <a:cs typeface="Times New Roman" pitchFamily="18" charset="0"/>
              </a:rPr>
              <a:t> </a:t>
            </a:r>
            <a:endParaRPr lang="en-US" altLang="en-US" sz="2800" b="1" dirty="0" smtClean="0">
              <a:latin typeface="Times New Roman" pitchFamily="18" charset="0"/>
              <a:cs typeface="Times New Roman" pitchFamily="18" charset="0"/>
            </a:endParaRPr>
          </a:p>
          <a:p>
            <a:pPr algn="just" eaLnBrk="0" hangingPunct="0">
              <a:buFontTx/>
            </a:pPr>
            <a:r>
              <a:rPr lang="vi-VN" altLang="en-US" sz="2800" b="1" dirty="0" smtClean="0">
                <a:latin typeface="Times New Roman" pitchFamily="18" charset="0"/>
                <a:cs typeface="Times New Roman" pitchFamily="18" charset="0"/>
              </a:rPr>
              <a:t>Chỉ </a:t>
            </a:r>
            <a:r>
              <a:rPr lang="vi-VN" altLang="en-US" sz="2800" b="1" dirty="0">
                <a:latin typeface="Times New Roman" pitchFamily="18" charset="0"/>
                <a:cs typeface="Times New Roman" pitchFamily="18" charset="0"/>
              </a:rPr>
              <a:t>ra các </a:t>
            </a:r>
            <a:r>
              <a:rPr lang="vi-VN" altLang="en-US" sz="2800" b="1" dirty="0" smtClean="0">
                <a:latin typeface="Times New Roman" pitchFamily="18" charset="0"/>
                <a:cs typeface="Times New Roman" pitchFamily="18" charset="0"/>
              </a:rPr>
              <a:t>động </a:t>
            </a:r>
            <a:r>
              <a:rPr lang="vi-VN" altLang="en-US" sz="2800" b="1" dirty="0">
                <a:latin typeface="Times New Roman" pitchFamily="18" charset="0"/>
                <a:cs typeface="Times New Roman" pitchFamily="18" charset="0"/>
              </a:rPr>
              <a:t>từ, tính từ hoặc quan hệ từ nếu </a:t>
            </a:r>
            <a:r>
              <a:rPr lang="vi-VN" altLang="en-US" sz="2800" b="1" dirty="0" smtClean="0">
                <a:latin typeface="Times New Roman" pitchFamily="18" charset="0"/>
                <a:cs typeface="Times New Roman" pitchFamily="18" charset="0"/>
              </a:rPr>
              <a:t>có</a:t>
            </a:r>
            <a:endParaRPr lang="en-US" altLang="en-US" sz="2800" b="1" dirty="0">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26627"/>
                                        </p:tgtEl>
                                        <p:attrNameLst>
                                          <p:attrName>style.visibility</p:attrName>
                                        </p:attrNameLst>
                                      </p:cBhvr>
                                      <p:to>
                                        <p:strVal val="visible"/>
                                      </p:to>
                                    </p:set>
                                    <p:animEffect transition="in" filter="barn(inVertical)">
                                      <p:cBhvr>
                                        <p:cTn id="10" dur="500"/>
                                        <p:tgtEl>
                                          <p:spTgt spid="26627"/>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Content Placeholder 102"/>
          <p:cNvPicPr>
            <a:picLocks noGrp="1"/>
          </p:cNvPicPr>
          <p:nvPr>
            <p:ph/>
          </p:nvPr>
        </p:nvPicPr>
        <p:blipFill>
          <a:blip r:embed="rId2"/>
          <a:stretch>
            <a:fillRect/>
          </a:stretch>
        </p:blipFill>
        <p:spPr>
          <a:xfrm>
            <a:off x="609600" y="274955"/>
            <a:ext cx="10972800" cy="4944110"/>
          </a:xfrm>
          <a:prstGeom prst="rect">
            <a:avLst/>
          </a:prstGeom>
          <a:noFill/>
          <a:ln w="9525">
            <a:noFill/>
          </a:ln>
        </p:spPr>
      </p:pic>
      <p:pic>
        <p:nvPicPr>
          <p:cNvPr id="104" name="Picture 103"/>
          <p:cNvPicPr/>
          <p:nvPr/>
        </p:nvPicPr>
        <p:blipFill>
          <a:blip r:embed="rId3"/>
          <a:srcRect l="51350" t="34967" r="11717" b="23717"/>
          <a:stretch>
            <a:fillRect/>
          </a:stretch>
        </p:blipFill>
        <p:spPr>
          <a:xfrm>
            <a:off x="2566035" y="1784985"/>
            <a:ext cx="1567180" cy="2264410"/>
          </a:xfrm>
          <a:prstGeom prst="rect">
            <a:avLst/>
          </a:prstGeom>
          <a:noFill/>
          <a:ln w="9525">
            <a:noFill/>
          </a:ln>
        </p:spPr>
      </p:pic>
      <p:sp>
        <p:nvSpPr>
          <p:cNvPr id="6" name="Subtitle 4"/>
          <p:cNvSpPr>
            <a:spLocks noGrp="1"/>
          </p:cNvSpPr>
          <p:nvPr/>
        </p:nvSpPr>
        <p:spPr>
          <a:xfrm>
            <a:off x="2057400" y="5562600"/>
            <a:ext cx="8671560" cy="1225550"/>
          </a:xfrm>
          <a:prstGeom prst="rect">
            <a:avLst/>
          </a:prstGeom>
          <a:noFill/>
          <a:ln w="9525">
            <a:noFill/>
          </a:ln>
        </p:spPr>
        <p:txBody>
          <a:bodyPr vert="horz" wrap="square" lIns="91440" tIns="45720" rIns="91440" bIns="45720" numCol="1" rtlCol="0" anchor="t" anchorCtr="0" compatLnSpc="1">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sz="4000" b="1" i="0"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Gần mực thì đen, gần đèn thì sáng.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Content Placeholder 99"/>
          <p:cNvPicPr>
            <a:picLocks noGrp="1"/>
          </p:cNvPicPr>
          <p:nvPr>
            <p:ph idx="1"/>
          </p:nvPr>
        </p:nvPicPr>
        <p:blipFill>
          <a:blip r:embed="rId2"/>
          <a:stretch>
            <a:fillRect/>
          </a:stretch>
        </p:blipFill>
        <p:spPr>
          <a:xfrm>
            <a:off x="1497965" y="186690"/>
            <a:ext cx="9621520" cy="5461635"/>
          </a:xfrm>
          <a:prstGeom prst="rect">
            <a:avLst/>
          </a:prstGeom>
          <a:noFill/>
          <a:ln w="9525">
            <a:noFill/>
          </a:ln>
        </p:spPr>
      </p:pic>
      <p:sp>
        <p:nvSpPr>
          <p:cNvPr id="6" name="Subtitle 4"/>
          <p:cNvSpPr>
            <a:spLocks noGrp="1"/>
          </p:cNvSpPr>
          <p:nvPr/>
        </p:nvSpPr>
        <p:spPr>
          <a:xfrm>
            <a:off x="2895600" y="5818823"/>
            <a:ext cx="6369050" cy="1225550"/>
          </a:xfrm>
          <a:prstGeom prst="rect">
            <a:avLst/>
          </a:prstGeom>
          <a:noFill/>
          <a:ln w="9525">
            <a:noFill/>
          </a:ln>
        </p:spPr>
        <p:txBody>
          <a:bodyPr vert="horz" wrap="square" lIns="91440" tIns="45720" rIns="91440" bIns="45720" numCol="1" rtlCol="0" anchor="t" anchorCtr="0" compatLnSpc="1">
            <a:normAutofit/>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kumimoji="0" lang="vi-VN" altLang="en-US" sz="4000" b="1" i="0"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Cá lớn nuốt cá bé</a:t>
            </a:r>
            <a:r>
              <a:rPr kumimoji="0" lang="en-US" altLang="en-US" sz="4000" b="1" i="0" strike="noStrike" kern="1200" cap="none" spc="0" normalizeH="0" baseline="0" noProof="0" smtClean="0">
                <a:ln>
                  <a:noFill/>
                </a:ln>
                <a:solidFill>
                  <a:schemeClr val="tx1"/>
                </a:solidFill>
                <a:effectLst/>
                <a:uLnTx/>
                <a:uFillTx/>
                <a:latin typeface="Times New Roman" panose="02020603050405020304" pitchFamily="18" charset="0"/>
                <a:ea typeface="+mn-ea"/>
                <a:cs typeface="Times New Roman" panose="02020603050405020304" pitchFamily="18" charset="0"/>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Oval 2"/>
          <p:cNvSpPr/>
          <p:nvPr/>
        </p:nvSpPr>
        <p:spPr>
          <a:xfrm>
            <a:off x="3352800" y="1095375"/>
            <a:ext cx="5562600" cy="4070350"/>
          </a:xfrm>
          <a:prstGeom prst="ellipse">
            <a:avLst/>
          </a:prstGeom>
          <a:solidFill>
            <a:srgbClr val="FF6600"/>
          </a:solidFill>
          <a:ln w="57150" cap="flat" cmpd="sng">
            <a:solidFill>
              <a:schemeClr val="tx1"/>
            </a:solidFill>
            <a:prstDash val="solid"/>
            <a:round/>
            <a:headEnd type="none" w="med" len="med"/>
            <a:tailEnd type="none" w="med" len="med"/>
          </a:ln>
        </p:spPr>
        <p:txBody>
          <a:bodyPr wrap="none" anchor="ctr" anchorCtr="0"/>
          <a:lstStyle/>
          <a:p>
            <a:pPr>
              <a:buFontTx/>
            </a:pPr>
            <a:endParaRPr lang="vi-VN" altLang="en-US" sz="2500" dirty="0">
              <a:latin typeface="Times New Roman" panose="02020603050405020304" pitchFamily="18" charset="0"/>
              <a:ea typeface="Arial" panose="020B0604020202020204" pitchFamily="34" charset="0"/>
            </a:endParaRPr>
          </a:p>
        </p:txBody>
      </p:sp>
      <p:pic>
        <p:nvPicPr>
          <p:cNvPr id="50179" name="Picture 3" descr="MKPIC068"/>
          <p:cNvPicPr>
            <a:picLocks noChangeAspect="1"/>
          </p:cNvPicPr>
          <p:nvPr/>
        </p:nvPicPr>
        <p:blipFill>
          <a:blip r:embed="rId3"/>
          <a:stretch>
            <a:fillRect/>
          </a:stretch>
        </p:blipFill>
        <p:spPr>
          <a:xfrm rot="-10800000" flipV="1">
            <a:off x="4656138" y="2563813"/>
            <a:ext cx="325437" cy="992187"/>
          </a:xfrm>
          <a:prstGeom prst="rect">
            <a:avLst/>
          </a:prstGeom>
          <a:noFill/>
          <a:ln w="9525">
            <a:noFill/>
          </a:ln>
        </p:spPr>
      </p:pic>
      <p:pic>
        <p:nvPicPr>
          <p:cNvPr id="31747" name="Picture 4" descr="MKPIC159"/>
          <p:cNvPicPr>
            <a:picLocks noChangeAspect="1"/>
          </p:cNvPicPr>
          <p:nvPr/>
        </p:nvPicPr>
        <p:blipFill>
          <a:blip r:embed="rId4"/>
          <a:stretch>
            <a:fillRect/>
          </a:stretch>
        </p:blipFill>
        <p:spPr>
          <a:xfrm>
            <a:off x="4114800" y="1811338"/>
            <a:ext cx="4173538" cy="825500"/>
          </a:xfrm>
          <a:prstGeom prst="rect">
            <a:avLst/>
          </a:prstGeom>
          <a:noFill/>
          <a:ln w="9525">
            <a:noFill/>
          </a:ln>
        </p:spPr>
      </p:pic>
      <p:sp>
        <p:nvSpPr>
          <p:cNvPr id="31748" name="Oval 5"/>
          <p:cNvSpPr/>
          <p:nvPr/>
        </p:nvSpPr>
        <p:spPr>
          <a:xfrm>
            <a:off x="6127750" y="2530475"/>
            <a:ext cx="242888" cy="447675"/>
          </a:xfrm>
          <a:prstGeom prst="ellipse">
            <a:avLst/>
          </a:prstGeom>
          <a:solidFill>
            <a:schemeClr val="tx1"/>
          </a:solidFill>
          <a:ln w="9525" cap="flat" cmpd="sng">
            <a:solidFill>
              <a:schemeClr val="tx1"/>
            </a:solidFill>
            <a:prstDash val="solid"/>
            <a:round/>
            <a:headEnd type="none" w="med" len="med"/>
            <a:tailEnd type="none" w="med" len="med"/>
          </a:ln>
        </p:spPr>
        <p:txBody>
          <a:bodyPr wrap="none" anchor="ctr" anchorCtr="0"/>
          <a:lstStyle/>
          <a:p>
            <a:pPr>
              <a:buFontTx/>
            </a:pPr>
            <a:endParaRPr lang="vi-VN" altLang="en-US" sz="2500" dirty="0">
              <a:latin typeface="Times New Roman" panose="02020603050405020304" pitchFamily="18" charset="0"/>
              <a:ea typeface="Arial" panose="020B0604020202020204" pitchFamily="34" charset="0"/>
            </a:endParaRPr>
          </a:p>
        </p:txBody>
      </p:sp>
      <p:sp>
        <p:nvSpPr>
          <p:cNvPr id="31749" name="Oval 6"/>
          <p:cNvSpPr/>
          <p:nvPr/>
        </p:nvSpPr>
        <p:spPr>
          <a:xfrm>
            <a:off x="5608638" y="3489325"/>
            <a:ext cx="1452562" cy="223838"/>
          </a:xfrm>
          <a:prstGeom prst="ellipse">
            <a:avLst/>
          </a:prstGeom>
          <a:solidFill>
            <a:schemeClr val="tx1"/>
          </a:solidFill>
          <a:ln w="9525" cap="flat" cmpd="sng">
            <a:solidFill>
              <a:schemeClr val="tx1"/>
            </a:solidFill>
            <a:prstDash val="solid"/>
            <a:round/>
            <a:headEnd type="none" w="med" len="med"/>
            <a:tailEnd type="none" w="med" len="med"/>
          </a:ln>
        </p:spPr>
        <p:txBody>
          <a:bodyPr wrap="none" anchor="ctr" anchorCtr="0"/>
          <a:lstStyle/>
          <a:p>
            <a:pPr>
              <a:buFontTx/>
            </a:pPr>
            <a:endParaRPr lang="vi-VN" altLang="en-US" sz="2500" dirty="0">
              <a:latin typeface="Times New Roman" panose="02020603050405020304" pitchFamily="18" charset="0"/>
              <a:ea typeface="Arial" panose="020B0604020202020204" pitchFamily="34" charset="0"/>
            </a:endParaRPr>
          </a:p>
        </p:txBody>
      </p:sp>
      <p:pic>
        <p:nvPicPr>
          <p:cNvPr id="50183" name="Picture 7" descr="MKPIC068"/>
          <p:cNvPicPr>
            <a:picLocks noChangeAspect="1"/>
          </p:cNvPicPr>
          <p:nvPr/>
        </p:nvPicPr>
        <p:blipFill>
          <a:blip r:embed="rId3"/>
          <a:stretch>
            <a:fillRect/>
          </a:stretch>
        </p:blipFill>
        <p:spPr>
          <a:xfrm>
            <a:off x="7175500" y="2498725"/>
            <a:ext cx="434975" cy="3440113"/>
          </a:xfrm>
          <a:prstGeom prst="rect">
            <a:avLst/>
          </a:prstGeom>
          <a:noFill/>
          <a:ln w="9525">
            <a:noFill/>
          </a:ln>
        </p:spPr>
      </p:pic>
      <p:sp>
        <p:nvSpPr>
          <p:cNvPr id="50184" name="AutoShape 8"/>
          <p:cNvSpPr/>
          <p:nvPr/>
        </p:nvSpPr>
        <p:spPr>
          <a:xfrm rot="-9904982">
            <a:off x="3432175" y="2563813"/>
            <a:ext cx="1076325" cy="684212"/>
          </a:xfrm>
          <a:prstGeom prst="leftArrow">
            <a:avLst>
              <a:gd name="adj1" fmla="val 50000"/>
              <a:gd name="adj2" fmla="val 39414"/>
            </a:avLst>
          </a:prstGeom>
          <a:solidFill>
            <a:srgbClr val="800080"/>
          </a:solidFill>
          <a:ln w="9525">
            <a:noFill/>
          </a:ln>
        </p:spPr>
        <p:txBody>
          <a:bodyPr wrap="none" anchor="ctr" anchorCtr="0"/>
          <a:lstStyle/>
          <a:p>
            <a:pPr>
              <a:buFontTx/>
            </a:pPr>
            <a:endParaRPr lang="vi-VN" altLang="en-US" sz="2500" dirty="0">
              <a:latin typeface="Times New Roman" panose="02020603050405020304" pitchFamily="18" charset="0"/>
              <a:ea typeface="Arial" panose="020B0604020202020204" pitchFamily="34" charset="0"/>
            </a:endParaRPr>
          </a:p>
        </p:txBody>
      </p:sp>
      <p:sp>
        <p:nvSpPr>
          <p:cNvPr id="50185" name="AutoShape 9"/>
          <p:cNvSpPr/>
          <p:nvPr/>
        </p:nvSpPr>
        <p:spPr>
          <a:xfrm rot="-680395">
            <a:off x="7680325" y="4359275"/>
            <a:ext cx="1143000" cy="682625"/>
          </a:xfrm>
          <a:prstGeom prst="leftArrow">
            <a:avLst>
              <a:gd name="adj1" fmla="val 50000"/>
              <a:gd name="adj2" fmla="val 41829"/>
            </a:avLst>
          </a:prstGeom>
          <a:solidFill>
            <a:srgbClr val="800080"/>
          </a:solidFill>
          <a:ln w="9525">
            <a:noFill/>
          </a:ln>
        </p:spPr>
        <p:txBody>
          <a:bodyPr wrap="none" anchor="ctr" anchorCtr="0"/>
          <a:lstStyle/>
          <a:p>
            <a:pPr>
              <a:buFontTx/>
            </a:pPr>
            <a:endParaRPr lang="vi-VN" altLang="en-US" sz="2500" dirty="0">
              <a:latin typeface="Times New Roman" panose="02020603050405020304" pitchFamily="18" charset="0"/>
              <a:ea typeface="Arial" panose="020B0604020202020204" pitchFamily="34" charset="0"/>
            </a:endParaRPr>
          </a:p>
        </p:txBody>
      </p:sp>
      <p:sp>
        <p:nvSpPr>
          <p:cNvPr id="50187" name="Text Box 11"/>
          <p:cNvSpPr txBox="1"/>
          <p:nvPr/>
        </p:nvSpPr>
        <p:spPr>
          <a:xfrm>
            <a:off x="2640013" y="5869305"/>
            <a:ext cx="6659880" cy="706755"/>
          </a:xfrm>
          <a:prstGeom prst="rect">
            <a:avLst/>
          </a:prstGeom>
        </p:spPr>
        <p:style>
          <a:lnRef idx="2">
            <a:schemeClr val="accent1"/>
          </a:lnRef>
          <a:fillRef idx="1">
            <a:schemeClr val="lt1"/>
          </a:fillRef>
          <a:effectRef idx="0">
            <a:schemeClr val="accent1"/>
          </a:effectRef>
          <a:fontRef idx="minor">
            <a:schemeClr val="dk1"/>
          </a:fontRef>
        </p:style>
        <p:txBody>
          <a:bodyPr wrap="none" anchor="t" anchorCtr="0">
            <a:spAutoFit/>
          </a:bodyPr>
          <a:lstStyle/>
          <a:p>
            <a:pPr>
              <a:buFontTx/>
            </a:pPr>
            <a:r>
              <a:rPr lang="en-US" altLang="en-US" sz="4000" b="1" dirty="0">
                <a:solidFill>
                  <a:schemeClr val="tx1"/>
                </a:solidFill>
                <a:latin typeface="Times New Roman" panose="02020603050405020304" pitchFamily="18" charset="0"/>
              </a:rPr>
              <a:t>Nước mắt ngắn nước mắt d</a:t>
            </a:r>
            <a:r>
              <a:rPr lang="en-US" altLang="en-US" sz="4000" b="1" dirty="0">
                <a:solidFill>
                  <a:schemeClr val="tx1"/>
                </a:solidFill>
                <a:latin typeface="Times New Roman" panose="02020603050405020304" pitchFamily="18" charset="0"/>
                <a:ea typeface="Times New Roman" panose="02020603050405020304" pitchFamily="18" charset="0"/>
              </a:rPr>
              <a:t>à</a:t>
            </a:r>
            <a:r>
              <a:rPr lang="en-US" altLang="en-US" sz="4000" b="1" dirty="0">
                <a:solidFill>
                  <a:schemeClr val="tx1"/>
                </a:solidFill>
                <a:latin typeface="Times New Roman" panose="02020603050405020304" pitchFamily="18" charset="0"/>
              </a:rPr>
              <a:t>i.</a:t>
            </a:r>
            <a:endParaRPr lang="en-US" altLang="en-US" sz="4000" b="1" dirty="0">
              <a:solidFill>
                <a:schemeClr val="tx1"/>
              </a:solidFill>
              <a:latin typeface="Times New Roman" panose="02020603050405020304" pitchFamily="18" charset="0"/>
              <a:ea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0184"/>
                                        </p:tgtEl>
                                        <p:attrNameLst>
                                          <p:attrName>style.visibility</p:attrName>
                                        </p:attrNameLst>
                                      </p:cBhvr>
                                      <p:to>
                                        <p:strVal val="visible"/>
                                      </p:to>
                                    </p:set>
                                    <p:anim calcmode="lin" valueType="num">
                                      <p:cBhvr additive="base">
                                        <p:cTn id="7" dur="500" fill="hold"/>
                                        <p:tgtEl>
                                          <p:spTgt spid="50184"/>
                                        </p:tgtEl>
                                        <p:attrNameLst>
                                          <p:attrName>ppt_x</p:attrName>
                                        </p:attrNameLst>
                                      </p:cBhvr>
                                      <p:tavLst>
                                        <p:tav tm="0">
                                          <p:val>
                                            <p:strVal val="0-#ppt_w/2"/>
                                          </p:val>
                                        </p:tav>
                                        <p:tav tm="100000">
                                          <p:val>
                                            <p:strVal val="#ppt_x"/>
                                          </p:val>
                                        </p:tav>
                                      </p:tavLst>
                                    </p:anim>
                                    <p:anim calcmode="lin" valueType="num">
                                      <p:cBhvr additive="base">
                                        <p:cTn id="8" dur="500" fill="hold"/>
                                        <p:tgtEl>
                                          <p:spTgt spid="5018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laser.wav"/>
                                        </p:tgtEl>
                                      </p:cMediaNode>
                                    </p:audio>
                                  </p:subTnLst>
                                </p:cTn>
                              </p:par>
                              <p:par>
                                <p:cTn id="9" presetID="2" presetClass="entr" presetSubtype="2" fill="hold" grpId="0" nodeType="withEffect">
                                  <p:stCondLst>
                                    <p:cond delay="1000"/>
                                  </p:stCondLst>
                                  <p:childTnLst>
                                    <p:set>
                                      <p:cBhvr>
                                        <p:cTn id="10" dur="1" fill="hold">
                                          <p:stCondLst>
                                            <p:cond delay="0"/>
                                          </p:stCondLst>
                                        </p:cTn>
                                        <p:tgtEl>
                                          <p:spTgt spid="50185"/>
                                        </p:tgtEl>
                                        <p:attrNameLst>
                                          <p:attrName>style.visibility</p:attrName>
                                        </p:attrNameLst>
                                      </p:cBhvr>
                                      <p:to>
                                        <p:strVal val="visible"/>
                                      </p:to>
                                    </p:set>
                                    <p:anim calcmode="lin" valueType="num">
                                      <p:cBhvr additive="base">
                                        <p:cTn id="11" dur="500" fill="hold"/>
                                        <p:tgtEl>
                                          <p:spTgt spid="50185"/>
                                        </p:tgtEl>
                                        <p:attrNameLst>
                                          <p:attrName>ppt_x</p:attrName>
                                        </p:attrNameLst>
                                      </p:cBhvr>
                                      <p:tavLst>
                                        <p:tav tm="0">
                                          <p:val>
                                            <p:strVal val="1+#ppt_w/2"/>
                                          </p:val>
                                        </p:tav>
                                        <p:tav tm="100000">
                                          <p:val>
                                            <p:strVal val="#ppt_x"/>
                                          </p:val>
                                        </p:tav>
                                      </p:tavLst>
                                    </p:anim>
                                    <p:anim calcmode="lin" valueType="num">
                                      <p:cBhvr additive="base">
                                        <p:cTn id="12" dur="500" fill="hold"/>
                                        <p:tgtEl>
                                          <p:spTgt spid="5018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laser.wav"/>
                                        </p:tgtEl>
                                      </p:cMediaNode>
                                    </p:audio>
                                  </p:subTnLst>
                                </p:cTn>
                              </p:par>
                              <p:par>
                                <p:cTn id="13" presetID="35" presetClass="emph" presetSubtype="0" fill="hold" nodeType="withEffect">
                                  <p:stCondLst>
                                    <p:cond delay="0"/>
                                  </p:stCondLst>
                                  <p:childTnLst>
                                    <p:anim calcmode="discrete" valueType="str">
                                      <p:cBhvr>
                                        <p:cTn id="14"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15" fill="hold">
                            <p:stCondLst>
                              <p:cond delay="500"/>
                            </p:stCondLst>
                            <p:childTnLst>
                              <p:par>
                                <p:cTn id="16" presetID="35" presetClass="emph" presetSubtype="0" fill="hold" nodeType="afterEffect">
                                  <p:stCondLst>
                                    <p:cond delay="0"/>
                                  </p:stCondLst>
                                  <p:childTnLst>
                                    <p:anim calcmode="discrete" valueType="str">
                                      <p:cBhvr>
                                        <p:cTn id="17" dur="1000" fill="hold"/>
                                        <p:tgtEl>
                                          <p:spTgt spid="50179"/>
                                        </p:tgtEl>
                                        <p:attrNameLst>
                                          <p:attrName>style.visibility</p:attrName>
                                        </p:attrNameLst>
                                      </p:cBhvr>
                                      <p:tavLst>
                                        <p:tav tm="0">
                                          <p:val>
                                            <p:strVal val="hidden"/>
                                          </p:val>
                                        </p:tav>
                                        <p:tav tm="50000">
                                          <p:val>
                                            <p:strVal val="visible"/>
                                          </p:val>
                                        </p:tav>
                                      </p:tavLst>
                                    </p:anim>
                                  </p:childTnLst>
                                </p:cTn>
                              </p:par>
                            </p:childTnLst>
                          </p:cTn>
                        </p:par>
                        <p:par>
                          <p:cTn id="18" fill="hold">
                            <p:stCondLst>
                              <p:cond delay="1500"/>
                            </p:stCondLst>
                            <p:childTnLst>
                              <p:par>
                                <p:cTn id="19" presetID="35" presetClass="emph" presetSubtype="0" fill="hold" nodeType="afterEffect">
                                  <p:stCondLst>
                                    <p:cond delay="0"/>
                                  </p:stCondLst>
                                  <p:childTnLst>
                                    <p:anim calcmode="discrete" valueType="str">
                                      <p:cBhvr>
                                        <p:cTn id="20"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21" fill="hold">
                            <p:stCondLst>
                              <p:cond delay="2500"/>
                            </p:stCondLst>
                            <p:childTnLst>
                              <p:par>
                                <p:cTn id="22" presetID="35" presetClass="emph" presetSubtype="0" fill="hold" nodeType="afterEffect">
                                  <p:stCondLst>
                                    <p:cond delay="0"/>
                                  </p:stCondLst>
                                  <p:childTnLst>
                                    <p:anim calcmode="discrete" valueType="str">
                                      <p:cBhvr>
                                        <p:cTn id="23" dur="1000" fill="hold"/>
                                        <p:tgtEl>
                                          <p:spTgt spid="50179"/>
                                        </p:tgtEl>
                                        <p:attrNameLst>
                                          <p:attrName>style.visibility</p:attrName>
                                        </p:attrNameLst>
                                      </p:cBhvr>
                                      <p:tavLst>
                                        <p:tav tm="0">
                                          <p:val>
                                            <p:strVal val="hidden"/>
                                          </p:val>
                                        </p:tav>
                                        <p:tav tm="50000">
                                          <p:val>
                                            <p:strVal val="visible"/>
                                          </p:val>
                                        </p:tav>
                                      </p:tavLst>
                                    </p:anim>
                                  </p:childTnLst>
                                </p:cTn>
                              </p:par>
                            </p:childTnLst>
                          </p:cTn>
                        </p:par>
                        <p:par>
                          <p:cTn id="24" fill="hold">
                            <p:stCondLst>
                              <p:cond delay="3500"/>
                            </p:stCondLst>
                            <p:childTnLst>
                              <p:par>
                                <p:cTn id="25" presetID="35" presetClass="emph" presetSubtype="0" fill="hold" nodeType="afterEffect">
                                  <p:stCondLst>
                                    <p:cond delay="0"/>
                                  </p:stCondLst>
                                  <p:childTnLst>
                                    <p:anim calcmode="discrete" valueType="str">
                                      <p:cBhvr>
                                        <p:cTn id="26"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27" fill="hold">
                            <p:stCondLst>
                              <p:cond delay="4500"/>
                            </p:stCondLst>
                            <p:childTnLst>
                              <p:par>
                                <p:cTn id="28" presetID="35" presetClass="emph" presetSubtype="0" fill="hold" nodeType="afterEffect">
                                  <p:stCondLst>
                                    <p:cond delay="0"/>
                                  </p:stCondLst>
                                  <p:childTnLst>
                                    <p:anim calcmode="discrete" valueType="str">
                                      <p:cBhvr>
                                        <p:cTn id="29" dur="1000" fill="hold"/>
                                        <p:tgtEl>
                                          <p:spTgt spid="50179"/>
                                        </p:tgtEl>
                                        <p:attrNameLst>
                                          <p:attrName>style.visibility</p:attrName>
                                        </p:attrNameLst>
                                      </p:cBhvr>
                                      <p:tavLst>
                                        <p:tav tm="0">
                                          <p:val>
                                            <p:strVal val="hidden"/>
                                          </p:val>
                                        </p:tav>
                                        <p:tav tm="50000">
                                          <p:val>
                                            <p:strVal val="visible"/>
                                          </p:val>
                                        </p:tav>
                                      </p:tavLst>
                                    </p:anim>
                                  </p:childTnLst>
                                </p:cTn>
                              </p:par>
                            </p:childTnLst>
                          </p:cTn>
                        </p:par>
                        <p:par>
                          <p:cTn id="30" fill="hold">
                            <p:stCondLst>
                              <p:cond delay="5500"/>
                            </p:stCondLst>
                            <p:childTnLst>
                              <p:par>
                                <p:cTn id="31" presetID="35" presetClass="emph" presetSubtype="0" fill="hold" nodeType="afterEffect">
                                  <p:stCondLst>
                                    <p:cond delay="0"/>
                                  </p:stCondLst>
                                  <p:childTnLst>
                                    <p:anim calcmode="discrete" valueType="str">
                                      <p:cBhvr>
                                        <p:cTn id="32"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33" fill="hold">
                            <p:stCondLst>
                              <p:cond delay="6500"/>
                            </p:stCondLst>
                            <p:childTnLst>
                              <p:par>
                                <p:cTn id="34" presetID="35" presetClass="emph" presetSubtype="0" fill="hold" nodeType="afterEffect">
                                  <p:stCondLst>
                                    <p:cond delay="0"/>
                                  </p:stCondLst>
                                  <p:childTnLst>
                                    <p:anim calcmode="discrete" valueType="str">
                                      <p:cBhvr>
                                        <p:cTn id="35" dur="1000" fill="hold"/>
                                        <p:tgtEl>
                                          <p:spTgt spid="50179"/>
                                        </p:tgtEl>
                                        <p:attrNameLst>
                                          <p:attrName>style.visibility</p:attrName>
                                        </p:attrNameLst>
                                      </p:cBhvr>
                                      <p:tavLst>
                                        <p:tav tm="0">
                                          <p:val>
                                            <p:strVal val="hidden"/>
                                          </p:val>
                                        </p:tav>
                                        <p:tav tm="50000">
                                          <p:val>
                                            <p:strVal val="visible"/>
                                          </p:val>
                                        </p:tav>
                                      </p:tavLst>
                                    </p:anim>
                                  </p:childTnLst>
                                </p:cTn>
                              </p:par>
                            </p:childTnLst>
                          </p:cTn>
                        </p:par>
                        <p:par>
                          <p:cTn id="36" fill="hold">
                            <p:stCondLst>
                              <p:cond delay="7500"/>
                            </p:stCondLst>
                            <p:childTnLst>
                              <p:par>
                                <p:cTn id="37" presetID="35" presetClass="emph" presetSubtype="0" fill="hold" nodeType="afterEffect">
                                  <p:stCondLst>
                                    <p:cond delay="0"/>
                                  </p:stCondLst>
                                  <p:childTnLst>
                                    <p:anim calcmode="discrete" valueType="str">
                                      <p:cBhvr>
                                        <p:cTn id="38"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39" fill="hold">
                            <p:stCondLst>
                              <p:cond delay="8500"/>
                            </p:stCondLst>
                            <p:childTnLst>
                              <p:par>
                                <p:cTn id="40" presetID="35" presetClass="emph" presetSubtype="0" fill="hold" nodeType="afterEffect">
                                  <p:stCondLst>
                                    <p:cond delay="0"/>
                                  </p:stCondLst>
                                  <p:childTnLst>
                                    <p:anim calcmode="discrete" valueType="str">
                                      <p:cBhvr>
                                        <p:cTn id="41" dur="1000" fill="hold"/>
                                        <p:tgtEl>
                                          <p:spTgt spid="50179"/>
                                        </p:tgtEl>
                                        <p:attrNameLst>
                                          <p:attrName>style.visibility</p:attrName>
                                        </p:attrNameLst>
                                      </p:cBhvr>
                                      <p:tavLst>
                                        <p:tav tm="0">
                                          <p:val>
                                            <p:strVal val="hidden"/>
                                          </p:val>
                                        </p:tav>
                                        <p:tav tm="50000">
                                          <p:val>
                                            <p:strVal val="visible"/>
                                          </p:val>
                                        </p:tav>
                                      </p:tavLst>
                                    </p:anim>
                                  </p:childTnLst>
                                </p:cTn>
                              </p:par>
                            </p:childTnLst>
                          </p:cTn>
                        </p:par>
                        <p:par>
                          <p:cTn id="42" fill="hold">
                            <p:stCondLst>
                              <p:cond delay="9500"/>
                            </p:stCondLst>
                            <p:childTnLst>
                              <p:par>
                                <p:cTn id="43" presetID="35" presetClass="emph" presetSubtype="0" fill="hold" nodeType="afterEffect">
                                  <p:stCondLst>
                                    <p:cond delay="0"/>
                                  </p:stCondLst>
                                  <p:childTnLst>
                                    <p:anim calcmode="discrete" valueType="str">
                                      <p:cBhvr>
                                        <p:cTn id="44" dur="1000" fill="hold"/>
                                        <p:tgtEl>
                                          <p:spTgt spid="50183"/>
                                        </p:tgtEl>
                                        <p:attrNameLst>
                                          <p:attrName>style.visibility</p:attrName>
                                        </p:attrNameLst>
                                      </p:cBhvr>
                                      <p:tavLst>
                                        <p:tav tm="0">
                                          <p:val>
                                            <p:strVal val="hidden"/>
                                          </p:val>
                                        </p:tav>
                                        <p:tav tm="50000">
                                          <p:val>
                                            <p:strVal val="visible"/>
                                          </p:val>
                                        </p:tav>
                                      </p:tavLst>
                                    </p:anim>
                                  </p:childTnLst>
                                </p:cTn>
                              </p:par>
                            </p:childTnLst>
                          </p:cTn>
                        </p:par>
                        <p:par>
                          <p:cTn id="45" fill="hold">
                            <p:stCondLst>
                              <p:cond delay="10500"/>
                            </p:stCondLst>
                            <p:childTnLst>
                              <p:par>
                                <p:cTn id="46" presetID="35" presetClass="emph" presetSubtype="0" fill="hold" nodeType="afterEffect">
                                  <p:stCondLst>
                                    <p:cond delay="0"/>
                                  </p:stCondLst>
                                  <p:childTnLst>
                                    <p:anim calcmode="discrete" valueType="str">
                                      <p:cBhvr>
                                        <p:cTn id="47" dur="1000" fill="hold"/>
                                        <p:tgtEl>
                                          <p:spTgt spid="50179"/>
                                        </p:tgtEl>
                                        <p:attrNameLst>
                                          <p:attrName>style.visibility</p:attrName>
                                        </p:attrNameLst>
                                      </p:cBhvr>
                                      <p:tavLst>
                                        <p:tav tm="0">
                                          <p:val>
                                            <p:strVal val="hidden"/>
                                          </p:val>
                                        </p:tav>
                                        <p:tav tm="50000">
                                          <p:val>
                                            <p:strVal val="visible"/>
                                          </p:val>
                                        </p:tav>
                                      </p:tavLst>
                                    </p:anim>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50187"/>
                                        </p:tgtEl>
                                        <p:attrNameLst>
                                          <p:attrName>style.visibility</p:attrName>
                                        </p:attrNameLst>
                                      </p:cBhvr>
                                      <p:to>
                                        <p:strVal val="visible"/>
                                      </p:to>
                                    </p:set>
                                    <p:animEffect transition="in" filter="checkerboard(across)">
                                      <p:cBhvr>
                                        <p:cTn id="52" dur="500"/>
                                        <p:tgtEl>
                                          <p:spTgt spid="50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4" grpId="0" bldLvl="0" animBg="1"/>
      <p:bldP spid="50185" grpId="0" bldLvl="0" animBg="1"/>
      <p:bldP spid="50187" grpId="0" bldLvl="0" animBg="1"/>
      <p:bldP spid="50187"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p:cNvPicPr/>
          <p:nvPr/>
        </p:nvPicPr>
        <p:blipFill>
          <a:blip r:embed="rId2"/>
          <a:stretch>
            <a:fillRect/>
          </a:stretch>
        </p:blipFill>
        <p:spPr>
          <a:xfrm>
            <a:off x="1809115" y="277495"/>
            <a:ext cx="8608060" cy="4872355"/>
          </a:xfrm>
          <a:prstGeom prst="rect">
            <a:avLst/>
          </a:prstGeom>
          <a:noFill/>
          <a:ln w="9525">
            <a:noFill/>
          </a:ln>
        </p:spPr>
      </p:pic>
      <p:sp>
        <p:nvSpPr>
          <p:cNvPr id="50187" name="Text Box 11"/>
          <p:cNvSpPr txBox="1"/>
          <p:nvPr/>
        </p:nvSpPr>
        <p:spPr>
          <a:xfrm>
            <a:off x="2255521" y="5263515"/>
            <a:ext cx="7865110" cy="1076325"/>
          </a:xfrm>
          <a:prstGeom prst="rect">
            <a:avLst/>
          </a:prstGeom>
        </p:spPr>
        <p:style>
          <a:lnRef idx="2">
            <a:schemeClr val="accent1"/>
          </a:lnRef>
          <a:fillRef idx="1">
            <a:schemeClr val="lt1"/>
          </a:fillRef>
          <a:effectRef idx="0">
            <a:schemeClr val="accent1"/>
          </a:effectRef>
          <a:fontRef idx="minor">
            <a:schemeClr val="dk1"/>
          </a:fontRef>
        </p:style>
        <p:txBody>
          <a:bodyPr wrap="none" anchor="t" anchorCtr="0">
            <a:spAutoFit/>
          </a:bodyPr>
          <a:lstStyle/>
          <a:p>
            <a:pPr algn="ctr">
              <a:buFontTx/>
            </a:pPr>
            <a:r>
              <a:rPr lang="vi-VN" altLang="en-US" sz="3200" b="1" dirty="0">
                <a:solidFill>
                  <a:schemeClr val="tx1"/>
                </a:solidFill>
                <a:latin typeface="Times New Roman" panose="02020603050405020304" pitchFamily="18" charset="0"/>
              </a:rPr>
              <a:t>Bầu ơi thương lấy bí cùng</a:t>
            </a:r>
          </a:p>
          <a:p>
            <a:pPr algn="ctr">
              <a:buFontTx/>
            </a:pPr>
            <a:r>
              <a:rPr lang="vi-VN" altLang="en-US" sz="3200" b="1" dirty="0">
                <a:solidFill>
                  <a:schemeClr val="tx1"/>
                </a:solidFill>
                <a:latin typeface="Times New Roman" panose="02020603050405020304" pitchFamily="18" charset="0"/>
                <a:ea typeface="Times New Roman" panose="02020603050405020304" pitchFamily="18" charset="0"/>
              </a:rPr>
              <a:t>Tuy rằng khác giống nhưng chung một giàn.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0187"/>
                                        </p:tgtEl>
                                        <p:attrNameLst>
                                          <p:attrName>style.visibility</p:attrName>
                                        </p:attrNameLst>
                                      </p:cBhvr>
                                      <p:to>
                                        <p:strVal val="visible"/>
                                      </p:to>
                                    </p:set>
                                    <p:animEffect transition="in" filter="checkerboard(across)">
                                      <p:cBhvr>
                                        <p:cTn id="7" dur="500"/>
                                        <p:tgtEl>
                                          <p:spTgt spid="50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7" grpId="0" bldLvl="0" animBg="1"/>
      <p:bldP spid="50187"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Text Box 5"/>
          <p:cNvSpPr txBox="1"/>
          <p:nvPr/>
        </p:nvSpPr>
        <p:spPr>
          <a:xfrm>
            <a:off x="381000" y="1340366"/>
            <a:ext cx="11506200" cy="1323439"/>
          </a:xfrm>
          <a:prstGeom prst="rect">
            <a:avLst/>
          </a:prstGeom>
          <a:noFill/>
          <a:ln w="9525">
            <a:noFill/>
          </a:ln>
        </p:spPr>
        <p:txBody>
          <a:bodyPr>
            <a:spAutoFit/>
          </a:bodyPr>
          <a:lstStyle/>
          <a:p>
            <a:pPr>
              <a:spcBef>
                <a:spcPct val="50000"/>
              </a:spcBef>
            </a:pPr>
            <a:r>
              <a:rPr lang="en-US" altLang="en-US" sz="4000" b="1" dirty="0">
                <a:solidFill>
                  <a:srgbClr val="0000FF"/>
                </a:solidFill>
                <a:latin typeface="Times New Roman" panose="02020603050405020304" pitchFamily="18" charset="0"/>
                <a:cs typeface="Times New Roman" panose="02020603050405020304" pitchFamily="18" charset="0"/>
              </a:rPr>
              <a:t>- Động từ l</a:t>
            </a:r>
            <a:r>
              <a:rPr lang="en-US" altLang="en-US" sz="4000" b="1" dirty="0">
                <a:solidFill>
                  <a:srgbClr val="0000FF"/>
                </a:solidFill>
                <a:latin typeface="Times New Roman" panose="02020603050405020304" pitchFamily="18" charset="0"/>
                <a:ea typeface="Times New Roman" panose="02020603050405020304" pitchFamily="18" charset="0"/>
              </a:rPr>
              <a:t>à</a:t>
            </a:r>
            <a:r>
              <a:rPr lang="en-US" altLang="en-US" sz="4000" b="1" dirty="0">
                <a:solidFill>
                  <a:srgbClr val="0000FF"/>
                </a:solidFill>
                <a:latin typeface="Times New Roman" panose="02020603050405020304" pitchFamily="18" charset="0"/>
                <a:cs typeface="Times New Roman" panose="02020603050405020304" pitchFamily="18" charset="0"/>
              </a:rPr>
              <a:t> những từ chỉ hoạt động, trạng thái của sự vật.</a:t>
            </a:r>
            <a:endParaRPr lang="en-US" altLang="en-US" sz="4000" b="1" dirty="0">
              <a:solidFill>
                <a:srgbClr val="0000FF"/>
              </a:solidFill>
              <a:latin typeface="Times New Roman" panose="02020603050405020304" pitchFamily="18" charset="0"/>
              <a:ea typeface="Times New Roman" panose="02020603050405020304" pitchFamily="18" charset="0"/>
            </a:endParaRPr>
          </a:p>
        </p:txBody>
      </p:sp>
      <p:sp>
        <p:nvSpPr>
          <p:cNvPr id="96262" name="Text Box 6"/>
          <p:cNvSpPr txBox="1"/>
          <p:nvPr/>
        </p:nvSpPr>
        <p:spPr>
          <a:xfrm>
            <a:off x="458470" y="2663805"/>
            <a:ext cx="10926445" cy="1323439"/>
          </a:xfrm>
          <a:prstGeom prst="rect">
            <a:avLst/>
          </a:prstGeom>
          <a:noFill/>
          <a:ln w="9525">
            <a:noFill/>
          </a:ln>
        </p:spPr>
        <p:txBody>
          <a:bodyPr wrap="square">
            <a:spAutoFit/>
          </a:bodyPr>
          <a:lstStyle/>
          <a:p>
            <a:pPr>
              <a:spcBef>
                <a:spcPct val="50000"/>
              </a:spcBef>
            </a:pPr>
            <a:r>
              <a:rPr lang="en-US" altLang="en-US" sz="4000" b="1" dirty="0">
                <a:solidFill>
                  <a:srgbClr val="0000FF"/>
                </a:solidFill>
                <a:latin typeface="Times New Roman" panose="02020603050405020304" pitchFamily="18" charset="0"/>
                <a:cs typeface="Times New Roman" panose="02020603050405020304" pitchFamily="18" charset="0"/>
              </a:rPr>
              <a:t>- Tính từ l</a:t>
            </a:r>
            <a:r>
              <a:rPr lang="en-US" altLang="en-US" sz="4000" b="1" dirty="0">
                <a:solidFill>
                  <a:srgbClr val="0000FF"/>
                </a:solidFill>
                <a:latin typeface="Times New Roman" panose="02020603050405020304" pitchFamily="18" charset="0"/>
                <a:ea typeface="Times New Roman" panose="02020603050405020304" pitchFamily="18" charset="0"/>
              </a:rPr>
              <a:t>à</a:t>
            </a:r>
            <a:r>
              <a:rPr lang="en-US" altLang="en-US" sz="4000" b="1" dirty="0">
                <a:solidFill>
                  <a:srgbClr val="0000FF"/>
                </a:solidFill>
                <a:latin typeface="Times New Roman" panose="02020603050405020304" pitchFamily="18" charset="0"/>
                <a:cs typeface="Times New Roman" panose="02020603050405020304" pitchFamily="18" charset="0"/>
              </a:rPr>
              <a:t> những từ miêu tả đặc điểm hoặc tính chất của sự vật, hoạt động, trạng thái....</a:t>
            </a:r>
            <a:endParaRPr lang="en-US" altLang="en-US" sz="4000" b="1" dirty="0">
              <a:solidFill>
                <a:srgbClr val="0000FF"/>
              </a:solidFill>
              <a:latin typeface="Times New Roman" panose="02020603050405020304" pitchFamily="18" charset="0"/>
              <a:ea typeface="Times New Roman" panose="02020603050405020304" pitchFamily="18" charset="0"/>
            </a:endParaRPr>
          </a:p>
        </p:txBody>
      </p:sp>
      <p:sp>
        <p:nvSpPr>
          <p:cNvPr id="96263" name="Text Box 7"/>
          <p:cNvSpPr txBox="1"/>
          <p:nvPr/>
        </p:nvSpPr>
        <p:spPr>
          <a:xfrm>
            <a:off x="507365" y="4004608"/>
            <a:ext cx="10892790" cy="1938992"/>
          </a:xfrm>
          <a:prstGeom prst="rect">
            <a:avLst/>
          </a:prstGeom>
          <a:noFill/>
          <a:ln w="9525">
            <a:noFill/>
          </a:ln>
        </p:spPr>
        <p:txBody>
          <a:bodyPr wrap="square">
            <a:spAutoFit/>
          </a:bodyPr>
          <a:lstStyle/>
          <a:p>
            <a:pPr algn="just">
              <a:spcBef>
                <a:spcPct val="50000"/>
              </a:spcBef>
            </a:pPr>
            <a:r>
              <a:rPr lang="en-US" altLang="en-US" sz="4000" b="1" dirty="0">
                <a:solidFill>
                  <a:srgbClr val="FF0066"/>
                </a:solidFill>
                <a:latin typeface="Times New Roman" panose="02020603050405020304" pitchFamily="18" charset="0"/>
                <a:cs typeface="Times New Roman" panose="02020603050405020304" pitchFamily="18" charset="0"/>
              </a:rPr>
              <a:t> </a:t>
            </a:r>
            <a:r>
              <a:rPr lang="en-US" altLang="en-US" sz="4000" b="1" dirty="0">
                <a:solidFill>
                  <a:srgbClr val="0000FF"/>
                </a:solidFill>
                <a:latin typeface="Times New Roman" panose="02020603050405020304" pitchFamily="18" charset="0"/>
                <a:cs typeface="Times New Roman" panose="02020603050405020304" pitchFamily="18" charset="0"/>
              </a:rPr>
              <a:t>- Quan hệ từ l</a:t>
            </a:r>
            <a:r>
              <a:rPr lang="en-US" altLang="en-US" sz="4000" b="1" dirty="0">
                <a:solidFill>
                  <a:srgbClr val="0000FF"/>
                </a:solidFill>
                <a:latin typeface="Times New Roman" panose="02020603050405020304" pitchFamily="18" charset="0"/>
                <a:ea typeface="Times New Roman" panose="02020603050405020304" pitchFamily="18" charset="0"/>
              </a:rPr>
              <a:t>à</a:t>
            </a:r>
            <a:r>
              <a:rPr lang="en-US" altLang="en-US" sz="4000" b="1" dirty="0">
                <a:solidFill>
                  <a:srgbClr val="0000FF"/>
                </a:solidFill>
                <a:latin typeface="Times New Roman" panose="02020603050405020304" pitchFamily="18" charset="0"/>
                <a:cs typeface="Times New Roman" panose="02020603050405020304" pitchFamily="18" charset="0"/>
              </a:rPr>
              <a:t> từ nối các từ ngữ hoặc các câu với nhau, nhằm thể hiện mối quan hệ giữa các từ ngữ hoặc các câu ấy.</a:t>
            </a:r>
            <a:endParaRPr lang="en-US" altLang="en-US" sz="4000" b="1" dirty="0">
              <a:solidFill>
                <a:srgbClr val="0000FF"/>
              </a:solidFill>
              <a:latin typeface="Times New Roman" panose="02020603050405020304" pitchFamily="18" charset="0"/>
              <a:ea typeface="Times New Roman" panose="02020603050405020304" pitchFamily="18" charset="0"/>
            </a:endParaRPr>
          </a:p>
        </p:txBody>
      </p:sp>
      <p:pic>
        <p:nvPicPr>
          <p:cNvPr id="13319" name="Picture 4" descr="POINSET2"/>
          <p:cNvPicPr>
            <a:picLocks noChangeAspect="1"/>
          </p:cNvPicPr>
          <p:nvPr/>
        </p:nvPicPr>
        <p:blipFill>
          <a:blip r:embed="rId2"/>
          <a:stretch>
            <a:fillRect/>
          </a:stretch>
        </p:blipFill>
        <p:spPr>
          <a:xfrm rot="-5400000">
            <a:off x="198438" y="4830762"/>
            <a:ext cx="1828800" cy="2378075"/>
          </a:xfrm>
          <a:prstGeom prst="rect">
            <a:avLst/>
          </a:prstGeom>
          <a:noFill/>
          <a:ln w="9525">
            <a:noFill/>
          </a:ln>
        </p:spPr>
      </p:pic>
      <p:pic>
        <p:nvPicPr>
          <p:cNvPr id="13320" name="Picture 3" descr="POINSET3"/>
          <p:cNvPicPr>
            <a:picLocks noChangeAspect="1"/>
          </p:cNvPicPr>
          <p:nvPr/>
        </p:nvPicPr>
        <p:blipFill>
          <a:blip r:embed="rId3"/>
          <a:stretch>
            <a:fillRect/>
          </a:stretch>
        </p:blipFill>
        <p:spPr>
          <a:xfrm>
            <a:off x="9575800" y="5121275"/>
            <a:ext cx="2463800" cy="173672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28;p27"/>
          <p:cNvGrpSpPr/>
          <p:nvPr/>
        </p:nvGrpSpPr>
        <p:grpSpPr>
          <a:xfrm>
            <a:off x="0" y="-41232"/>
            <a:ext cx="12192000" cy="6858000"/>
            <a:chOff x="0" y="0"/>
            <a:chExt cx="12192000" cy="6858000"/>
          </a:xfrm>
        </p:grpSpPr>
        <p:sp>
          <p:nvSpPr>
            <p:cNvPr id="4" name="Google Shape;29;p27"/>
            <p:cNvSpPr/>
            <p:nvPr/>
          </p:nvSpPr>
          <p:spPr>
            <a:xfrm>
              <a:off x="0" y="0"/>
              <a:ext cx="12192000" cy="6858000"/>
            </a:xfrm>
            <a:prstGeom prst="rect">
              <a:avLst/>
            </a:prstGeom>
            <a:solidFill>
              <a:srgbClr val="93E3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panose="020B0604020202020204"/>
                <a:ea typeface="Arial" panose="020B0604020202020204"/>
                <a:cs typeface="Arial" panose="020B0604020202020204"/>
                <a:sym typeface="Arial" panose="020B0604020202020204"/>
              </a:endParaRPr>
            </a:p>
          </p:txBody>
        </p:sp>
        <p:sp>
          <p:nvSpPr>
            <p:cNvPr id="5" name="Google Shape;30;p27"/>
            <p:cNvSpPr/>
            <p:nvPr/>
          </p:nvSpPr>
          <p:spPr>
            <a:xfrm>
              <a:off x="1734725"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6" name="Google Shape;31;p27"/>
            <p:cNvSpPr/>
            <p:nvPr/>
          </p:nvSpPr>
          <p:spPr>
            <a:xfrm>
              <a:off x="635499"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7" name="Google Shape;32;p27"/>
            <p:cNvSpPr/>
            <p:nvPr/>
          </p:nvSpPr>
          <p:spPr>
            <a:xfrm>
              <a:off x="4603086"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8" name="Google Shape;33;p27"/>
            <p:cNvSpPr/>
            <p:nvPr/>
          </p:nvSpPr>
          <p:spPr>
            <a:xfrm>
              <a:off x="3073910"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9" name="Google Shape;34;p27"/>
            <p:cNvSpPr/>
            <p:nvPr/>
          </p:nvSpPr>
          <p:spPr>
            <a:xfrm rot="10800000" flipH="1">
              <a:off x="7642643" y="1143465"/>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0" name="Google Shape;35;p27"/>
            <p:cNvSpPr/>
            <p:nvPr/>
          </p:nvSpPr>
          <p:spPr>
            <a:xfrm rot="10800000" flipH="1">
              <a:off x="6543417" y="591077"/>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1" name="Google Shape;36;p27"/>
            <p:cNvSpPr/>
            <p:nvPr/>
          </p:nvSpPr>
          <p:spPr>
            <a:xfrm rot="10800000" flipH="1">
              <a:off x="10511004" y="1142535"/>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2" name="Google Shape;37;p27"/>
            <p:cNvSpPr/>
            <p:nvPr/>
          </p:nvSpPr>
          <p:spPr>
            <a:xfrm rot="10800000" flipH="1">
              <a:off x="8981828" y="53331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8;p27"/>
            <p:cNvSpPr/>
            <p:nvPr/>
          </p:nvSpPr>
          <p:spPr>
            <a:xfrm>
              <a:off x="1566112"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4" name="Google Shape;39;p27"/>
            <p:cNvSpPr/>
            <p:nvPr/>
          </p:nvSpPr>
          <p:spPr>
            <a:xfrm>
              <a:off x="10339641" y="3652673"/>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5" name="Google Shape;40;p27"/>
            <p:cNvSpPr/>
            <p:nvPr/>
          </p:nvSpPr>
          <p:spPr>
            <a:xfrm>
              <a:off x="4434473" y="331895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6" name="Google Shape;41;p27"/>
            <p:cNvSpPr/>
            <p:nvPr/>
          </p:nvSpPr>
          <p:spPr>
            <a:xfrm>
              <a:off x="9193291" y="2709265"/>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7" name="Google Shape;42;p27"/>
            <p:cNvSpPr/>
            <p:nvPr/>
          </p:nvSpPr>
          <p:spPr>
            <a:xfrm rot="10800000" flipH="1">
              <a:off x="7474030" y="331988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8" name="Google Shape;43;p27"/>
            <p:cNvSpPr/>
            <p:nvPr/>
          </p:nvSpPr>
          <p:spPr>
            <a:xfrm rot="10800000" flipH="1">
              <a:off x="6374804" y="276749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9" name="Google Shape;44;p27"/>
            <p:cNvSpPr/>
            <p:nvPr/>
          </p:nvSpPr>
          <p:spPr>
            <a:xfrm rot="10800000" flipH="1">
              <a:off x="634717" y="2644031"/>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0" name="Google Shape;45;p27"/>
            <p:cNvSpPr/>
            <p:nvPr/>
          </p:nvSpPr>
          <p:spPr>
            <a:xfrm rot="10800000" flipH="1">
              <a:off x="2641970" y="2650422"/>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1" name="Google Shape;46;p27"/>
            <p:cNvSpPr/>
            <p:nvPr/>
          </p:nvSpPr>
          <p:spPr>
            <a:xfrm>
              <a:off x="1566112"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2" name="Google Shape;47;p27"/>
            <p:cNvSpPr/>
            <p:nvPr/>
          </p:nvSpPr>
          <p:spPr>
            <a:xfrm>
              <a:off x="466886"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3" name="Google Shape;48;p27"/>
            <p:cNvSpPr/>
            <p:nvPr/>
          </p:nvSpPr>
          <p:spPr>
            <a:xfrm>
              <a:off x="4434473"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4" name="Google Shape;49;p27"/>
            <p:cNvSpPr/>
            <p:nvPr/>
          </p:nvSpPr>
          <p:spPr>
            <a:xfrm>
              <a:off x="2905297"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5" name="Google Shape;50;p27"/>
            <p:cNvSpPr/>
            <p:nvPr/>
          </p:nvSpPr>
          <p:spPr>
            <a:xfrm rot="10800000" flipH="1">
              <a:off x="7474030" y="5715930"/>
              <a:ext cx="609685" cy="608755"/>
            </a:xfrm>
            <a:custGeom>
              <a:avLst/>
              <a:gdLst/>
              <a:ahLst/>
              <a:cxnLst/>
              <a:rect l="l" t="t" r="r" b="b"/>
              <a:pathLst>
                <a:path w="607648" h="606722" extrusionOk="0">
                  <a:moveTo>
                    <a:pt x="382195" y="318513"/>
                  </a:moveTo>
                  <a:lnTo>
                    <a:pt x="319178" y="381790"/>
                  </a:lnTo>
                  <a:lnTo>
                    <a:pt x="520155" y="582460"/>
                  </a:lnTo>
                  <a:lnTo>
                    <a:pt x="583349" y="519362"/>
                  </a:lnTo>
                  <a:lnTo>
                    <a:pt x="550595" y="486657"/>
                  </a:lnTo>
                  <a:lnTo>
                    <a:pt x="527631" y="509497"/>
                  </a:lnTo>
                  <a:cubicBezTo>
                    <a:pt x="525673" y="511452"/>
                    <a:pt x="523092" y="512430"/>
                    <a:pt x="520600" y="512430"/>
                  </a:cubicBezTo>
                  <a:cubicBezTo>
                    <a:pt x="518019" y="512430"/>
                    <a:pt x="515437" y="511452"/>
                    <a:pt x="513479" y="509497"/>
                  </a:cubicBezTo>
                  <a:cubicBezTo>
                    <a:pt x="509474" y="505587"/>
                    <a:pt x="509474" y="499188"/>
                    <a:pt x="513479" y="495278"/>
                  </a:cubicBezTo>
                  <a:lnTo>
                    <a:pt x="536354" y="472438"/>
                  </a:lnTo>
                  <a:lnTo>
                    <a:pt x="503333" y="439467"/>
                  </a:lnTo>
                  <a:lnTo>
                    <a:pt x="471735" y="471016"/>
                  </a:lnTo>
                  <a:cubicBezTo>
                    <a:pt x="469777" y="472971"/>
                    <a:pt x="467196" y="473949"/>
                    <a:pt x="464615" y="473949"/>
                  </a:cubicBezTo>
                  <a:cubicBezTo>
                    <a:pt x="462033" y="473949"/>
                    <a:pt x="459452" y="472971"/>
                    <a:pt x="457494" y="471016"/>
                  </a:cubicBezTo>
                  <a:cubicBezTo>
                    <a:pt x="453578" y="467106"/>
                    <a:pt x="453578" y="460707"/>
                    <a:pt x="457494" y="456797"/>
                  </a:cubicBezTo>
                  <a:lnTo>
                    <a:pt x="489091" y="425247"/>
                  </a:lnTo>
                  <a:lnTo>
                    <a:pt x="456070" y="392276"/>
                  </a:lnTo>
                  <a:lnTo>
                    <a:pt x="433195" y="415205"/>
                  </a:lnTo>
                  <a:cubicBezTo>
                    <a:pt x="431237" y="417160"/>
                    <a:pt x="428656" y="418138"/>
                    <a:pt x="426075" y="418138"/>
                  </a:cubicBezTo>
                  <a:cubicBezTo>
                    <a:pt x="423494" y="418138"/>
                    <a:pt x="420912" y="417160"/>
                    <a:pt x="418954" y="415205"/>
                  </a:cubicBezTo>
                  <a:cubicBezTo>
                    <a:pt x="415038" y="411206"/>
                    <a:pt x="415038" y="404896"/>
                    <a:pt x="418954" y="400986"/>
                  </a:cubicBezTo>
                  <a:lnTo>
                    <a:pt x="441829" y="378057"/>
                  </a:lnTo>
                  <a:lnTo>
                    <a:pt x="408897" y="345175"/>
                  </a:lnTo>
                  <a:lnTo>
                    <a:pt x="377299" y="376724"/>
                  </a:lnTo>
                  <a:cubicBezTo>
                    <a:pt x="375341" y="378679"/>
                    <a:pt x="372760" y="379657"/>
                    <a:pt x="370179" y="379657"/>
                  </a:cubicBezTo>
                  <a:cubicBezTo>
                    <a:pt x="367597" y="379657"/>
                    <a:pt x="365016" y="378679"/>
                    <a:pt x="363058" y="376724"/>
                  </a:cubicBezTo>
                  <a:cubicBezTo>
                    <a:pt x="359142" y="372814"/>
                    <a:pt x="359142" y="366415"/>
                    <a:pt x="363058" y="362505"/>
                  </a:cubicBezTo>
                  <a:lnTo>
                    <a:pt x="394655" y="330955"/>
                  </a:lnTo>
                  <a:close/>
                  <a:moveTo>
                    <a:pt x="214417" y="305627"/>
                  </a:moveTo>
                  <a:lnTo>
                    <a:pt x="214417" y="336110"/>
                  </a:lnTo>
                  <a:lnTo>
                    <a:pt x="229637" y="320824"/>
                  </a:lnTo>
                  <a:close/>
                  <a:moveTo>
                    <a:pt x="312947" y="220933"/>
                  </a:moveTo>
                  <a:lnTo>
                    <a:pt x="321136" y="229198"/>
                  </a:lnTo>
                  <a:lnTo>
                    <a:pt x="329414" y="220933"/>
                  </a:lnTo>
                  <a:close/>
                  <a:moveTo>
                    <a:pt x="400945" y="206927"/>
                  </a:moveTo>
                  <a:cubicBezTo>
                    <a:pt x="404860" y="203017"/>
                    <a:pt x="411267" y="203017"/>
                    <a:pt x="415182" y="206927"/>
                  </a:cubicBezTo>
                  <a:cubicBezTo>
                    <a:pt x="419097" y="210838"/>
                    <a:pt x="419097" y="217147"/>
                    <a:pt x="415182" y="221147"/>
                  </a:cubicBezTo>
                  <a:lnTo>
                    <a:pt x="213909" y="422083"/>
                  </a:lnTo>
                  <a:cubicBezTo>
                    <a:pt x="211952" y="424038"/>
                    <a:pt x="209371" y="425016"/>
                    <a:pt x="206791" y="425016"/>
                  </a:cubicBezTo>
                  <a:cubicBezTo>
                    <a:pt x="204210" y="425016"/>
                    <a:pt x="201719" y="424038"/>
                    <a:pt x="199672" y="422083"/>
                  </a:cubicBezTo>
                  <a:cubicBezTo>
                    <a:pt x="195757" y="418173"/>
                    <a:pt x="195757" y="411863"/>
                    <a:pt x="199672" y="407864"/>
                  </a:cubicBezTo>
                  <a:close/>
                  <a:moveTo>
                    <a:pt x="221004" y="129129"/>
                  </a:moveTo>
                  <a:lnTo>
                    <a:pt x="292743" y="200848"/>
                  </a:lnTo>
                  <a:lnTo>
                    <a:pt x="353623" y="200848"/>
                  </a:lnTo>
                  <a:cubicBezTo>
                    <a:pt x="357629" y="200848"/>
                    <a:pt x="361367" y="203248"/>
                    <a:pt x="362880" y="206980"/>
                  </a:cubicBezTo>
                  <a:cubicBezTo>
                    <a:pt x="364482" y="210802"/>
                    <a:pt x="363592" y="215068"/>
                    <a:pt x="360744" y="218000"/>
                  </a:cubicBezTo>
                  <a:lnTo>
                    <a:pt x="328346" y="250438"/>
                  </a:lnTo>
                  <a:cubicBezTo>
                    <a:pt x="328346" y="250438"/>
                    <a:pt x="328346" y="250438"/>
                    <a:pt x="328257" y="250438"/>
                  </a:cubicBezTo>
                  <a:cubicBezTo>
                    <a:pt x="328257" y="250527"/>
                    <a:pt x="328257" y="250527"/>
                    <a:pt x="328168" y="250527"/>
                  </a:cubicBezTo>
                  <a:lnTo>
                    <a:pt x="211480" y="367481"/>
                  </a:lnTo>
                  <a:cubicBezTo>
                    <a:pt x="209611" y="369437"/>
                    <a:pt x="207030" y="370414"/>
                    <a:pt x="204359" y="370414"/>
                  </a:cubicBezTo>
                  <a:cubicBezTo>
                    <a:pt x="203113" y="370414"/>
                    <a:pt x="201778" y="370148"/>
                    <a:pt x="200532" y="369703"/>
                  </a:cubicBezTo>
                  <a:cubicBezTo>
                    <a:pt x="196794" y="368103"/>
                    <a:pt x="194301" y="364460"/>
                    <a:pt x="194301" y="360372"/>
                  </a:cubicBezTo>
                  <a:lnTo>
                    <a:pt x="194301" y="285542"/>
                  </a:lnTo>
                  <a:lnTo>
                    <a:pt x="127813" y="219156"/>
                  </a:lnTo>
                  <a:lnTo>
                    <a:pt x="127813" y="544957"/>
                  </a:lnTo>
                  <a:lnTo>
                    <a:pt x="297727" y="374769"/>
                  </a:lnTo>
                  <a:cubicBezTo>
                    <a:pt x="297727" y="374769"/>
                    <a:pt x="297727" y="374680"/>
                    <a:pt x="297816" y="374680"/>
                  </a:cubicBezTo>
                  <a:cubicBezTo>
                    <a:pt x="297816" y="374591"/>
                    <a:pt x="297905" y="374591"/>
                    <a:pt x="297905" y="374591"/>
                  </a:cubicBezTo>
                  <a:lnTo>
                    <a:pt x="375074" y="297273"/>
                  </a:lnTo>
                  <a:cubicBezTo>
                    <a:pt x="375074" y="297184"/>
                    <a:pt x="375074" y="297184"/>
                    <a:pt x="375163" y="297184"/>
                  </a:cubicBezTo>
                  <a:lnTo>
                    <a:pt x="542851" y="129129"/>
                  </a:lnTo>
                  <a:lnTo>
                    <a:pt x="478500" y="129129"/>
                  </a:lnTo>
                  <a:lnTo>
                    <a:pt x="478500" y="154013"/>
                  </a:lnTo>
                  <a:cubicBezTo>
                    <a:pt x="478500" y="159612"/>
                    <a:pt x="474049" y="164056"/>
                    <a:pt x="468442" y="164056"/>
                  </a:cubicBezTo>
                  <a:cubicBezTo>
                    <a:pt x="462924" y="164056"/>
                    <a:pt x="458384" y="159612"/>
                    <a:pt x="458384" y="154013"/>
                  </a:cubicBezTo>
                  <a:lnTo>
                    <a:pt x="458384" y="129129"/>
                  </a:lnTo>
                  <a:lnTo>
                    <a:pt x="417352" y="129129"/>
                  </a:lnTo>
                  <a:lnTo>
                    <a:pt x="417352" y="166366"/>
                  </a:lnTo>
                  <a:cubicBezTo>
                    <a:pt x="417352" y="171876"/>
                    <a:pt x="412902" y="176409"/>
                    <a:pt x="407294" y="176409"/>
                  </a:cubicBezTo>
                  <a:cubicBezTo>
                    <a:pt x="401776" y="176409"/>
                    <a:pt x="397237" y="171876"/>
                    <a:pt x="397237" y="166366"/>
                  </a:cubicBezTo>
                  <a:lnTo>
                    <a:pt x="397237" y="129129"/>
                  </a:lnTo>
                  <a:lnTo>
                    <a:pt x="356205" y="129129"/>
                  </a:lnTo>
                  <a:lnTo>
                    <a:pt x="356205" y="154013"/>
                  </a:lnTo>
                  <a:cubicBezTo>
                    <a:pt x="356205" y="159612"/>
                    <a:pt x="351665" y="164056"/>
                    <a:pt x="346147" y="164056"/>
                  </a:cubicBezTo>
                  <a:cubicBezTo>
                    <a:pt x="340539" y="164056"/>
                    <a:pt x="336089" y="159612"/>
                    <a:pt x="336089" y="154013"/>
                  </a:cubicBezTo>
                  <a:lnTo>
                    <a:pt x="336089" y="129129"/>
                  </a:lnTo>
                  <a:lnTo>
                    <a:pt x="294968" y="129129"/>
                  </a:lnTo>
                  <a:lnTo>
                    <a:pt x="294968" y="166366"/>
                  </a:lnTo>
                  <a:cubicBezTo>
                    <a:pt x="294968" y="171876"/>
                    <a:pt x="290518" y="176409"/>
                    <a:pt x="284910" y="176409"/>
                  </a:cubicBezTo>
                  <a:cubicBezTo>
                    <a:pt x="279392" y="176409"/>
                    <a:pt x="274853" y="171876"/>
                    <a:pt x="274853" y="166366"/>
                  </a:cubicBezTo>
                  <a:lnTo>
                    <a:pt x="274853" y="129129"/>
                  </a:lnTo>
                  <a:close/>
                  <a:moveTo>
                    <a:pt x="87493" y="24262"/>
                  </a:moveTo>
                  <a:lnTo>
                    <a:pt x="24299" y="87360"/>
                  </a:lnTo>
                  <a:lnTo>
                    <a:pt x="243878" y="306605"/>
                  </a:lnTo>
                  <a:lnTo>
                    <a:pt x="268355" y="282076"/>
                  </a:lnTo>
                  <a:cubicBezTo>
                    <a:pt x="264706" y="278166"/>
                    <a:pt x="264795" y="272034"/>
                    <a:pt x="268622" y="268213"/>
                  </a:cubicBezTo>
                  <a:lnTo>
                    <a:pt x="300220" y="236663"/>
                  </a:lnTo>
                  <a:lnTo>
                    <a:pt x="267198" y="203692"/>
                  </a:lnTo>
                  <a:lnTo>
                    <a:pt x="244323" y="226532"/>
                  </a:lnTo>
                  <a:cubicBezTo>
                    <a:pt x="242365" y="228487"/>
                    <a:pt x="239784" y="229465"/>
                    <a:pt x="237203" y="229465"/>
                  </a:cubicBezTo>
                  <a:cubicBezTo>
                    <a:pt x="234622" y="229465"/>
                    <a:pt x="232040" y="228487"/>
                    <a:pt x="230082" y="226532"/>
                  </a:cubicBezTo>
                  <a:cubicBezTo>
                    <a:pt x="226166" y="222622"/>
                    <a:pt x="226166" y="216223"/>
                    <a:pt x="230082" y="212313"/>
                  </a:cubicBezTo>
                  <a:lnTo>
                    <a:pt x="252957" y="189473"/>
                  </a:lnTo>
                  <a:lnTo>
                    <a:pt x="219936" y="156502"/>
                  </a:lnTo>
                  <a:lnTo>
                    <a:pt x="188338" y="188051"/>
                  </a:lnTo>
                  <a:cubicBezTo>
                    <a:pt x="186380" y="190006"/>
                    <a:pt x="183798" y="190984"/>
                    <a:pt x="181217" y="190984"/>
                  </a:cubicBezTo>
                  <a:cubicBezTo>
                    <a:pt x="178636" y="190984"/>
                    <a:pt x="176055" y="190006"/>
                    <a:pt x="174097" y="188051"/>
                  </a:cubicBezTo>
                  <a:cubicBezTo>
                    <a:pt x="170180" y="184141"/>
                    <a:pt x="170180" y="177831"/>
                    <a:pt x="174097" y="173832"/>
                  </a:cubicBezTo>
                  <a:lnTo>
                    <a:pt x="205695" y="142282"/>
                  </a:lnTo>
                  <a:lnTo>
                    <a:pt x="172762" y="109400"/>
                  </a:lnTo>
                  <a:lnTo>
                    <a:pt x="149798" y="132240"/>
                  </a:lnTo>
                  <a:cubicBezTo>
                    <a:pt x="147840" y="134195"/>
                    <a:pt x="145259" y="135173"/>
                    <a:pt x="142766" y="135173"/>
                  </a:cubicBezTo>
                  <a:cubicBezTo>
                    <a:pt x="140185" y="135173"/>
                    <a:pt x="137604" y="134195"/>
                    <a:pt x="135646" y="132240"/>
                  </a:cubicBezTo>
                  <a:cubicBezTo>
                    <a:pt x="131641" y="128330"/>
                    <a:pt x="131641" y="121931"/>
                    <a:pt x="135646" y="118021"/>
                  </a:cubicBezTo>
                  <a:lnTo>
                    <a:pt x="158521" y="95181"/>
                  </a:lnTo>
                  <a:lnTo>
                    <a:pt x="125499" y="62210"/>
                  </a:lnTo>
                  <a:lnTo>
                    <a:pt x="93902" y="93759"/>
                  </a:lnTo>
                  <a:cubicBezTo>
                    <a:pt x="91944" y="95714"/>
                    <a:pt x="89362" y="96692"/>
                    <a:pt x="86781" y="96692"/>
                  </a:cubicBezTo>
                  <a:cubicBezTo>
                    <a:pt x="84200" y="96692"/>
                    <a:pt x="81619" y="95714"/>
                    <a:pt x="79661" y="93759"/>
                  </a:cubicBezTo>
                  <a:cubicBezTo>
                    <a:pt x="75744" y="89849"/>
                    <a:pt x="75744" y="83450"/>
                    <a:pt x="79661" y="79539"/>
                  </a:cubicBezTo>
                  <a:lnTo>
                    <a:pt x="111258" y="47990"/>
                  </a:lnTo>
                  <a:close/>
                  <a:moveTo>
                    <a:pt x="87493" y="0"/>
                  </a:moveTo>
                  <a:cubicBezTo>
                    <a:pt x="90163" y="0"/>
                    <a:pt x="92745" y="1066"/>
                    <a:pt x="94614" y="2933"/>
                  </a:cubicBezTo>
                  <a:lnTo>
                    <a:pt x="200888" y="109045"/>
                  </a:lnTo>
                  <a:lnTo>
                    <a:pt x="567150" y="109045"/>
                  </a:lnTo>
                  <a:cubicBezTo>
                    <a:pt x="571156" y="109045"/>
                    <a:pt x="574894" y="111444"/>
                    <a:pt x="576407" y="115266"/>
                  </a:cubicBezTo>
                  <a:cubicBezTo>
                    <a:pt x="578009" y="118998"/>
                    <a:pt x="577119" y="123264"/>
                    <a:pt x="574271" y="126197"/>
                  </a:cubicBezTo>
                  <a:lnTo>
                    <a:pt x="396436" y="304294"/>
                  </a:lnTo>
                  <a:lnTo>
                    <a:pt x="604711" y="512252"/>
                  </a:lnTo>
                  <a:cubicBezTo>
                    <a:pt x="606580" y="514118"/>
                    <a:pt x="607648" y="516696"/>
                    <a:pt x="607648" y="519362"/>
                  </a:cubicBezTo>
                  <a:cubicBezTo>
                    <a:pt x="607648" y="522028"/>
                    <a:pt x="606580" y="524516"/>
                    <a:pt x="604711" y="526471"/>
                  </a:cubicBezTo>
                  <a:lnTo>
                    <a:pt x="599727" y="531359"/>
                  </a:lnTo>
                  <a:cubicBezTo>
                    <a:pt x="599371" y="532070"/>
                    <a:pt x="598837" y="532693"/>
                    <a:pt x="598214" y="533315"/>
                  </a:cubicBezTo>
                  <a:lnTo>
                    <a:pt x="566171" y="565308"/>
                  </a:lnTo>
                  <a:cubicBezTo>
                    <a:pt x="565548" y="565930"/>
                    <a:pt x="564925" y="566463"/>
                    <a:pt x="564213" y="566819"/>
                  </a:cubicBezTo>
                  <a:lnTo>
                    <a:pt x="527275" y="603789"/>
                  </a:lnTo>
                  <a:cubicBezTo>
                    <a:pt x="525317" y="605744"/>
                    <a:pt x="522736" y="606722"/>
                    <a:pt x="520155" y="606722"/>
                  </a:cubicBezTo>
                  <a:cubicBezTo>
                    <a:pt x="517574" y="606722"/>
                    <a:pt x="514992" y="605744"/>
                    <a:pt x="513034" y="603789"/>
                  </a:cubicBezTo>
                  <a:lnTo>
                    <a:pt x="304937" y="396009"/>
                  </a:lnTo>
                  <a:lnTo>
                    <a:pt x="124876" y="576328"/>
                  </a:lnTo>
                  <a:cubicBezTo>
                    <a:pt x="123007" y="578283"/>
                    <a:pt x="120426" y="579261"/>
                    <a:pt x="117756" y="579261"/>
                  </a:cubicBezTo>
                  <a:cubicBezTo>
                    <a:pt x="116509" y="579261"/>
                    <a:pt x="115174" y="579083"/>
                    <a:pt x="113928" y="578550"/>
                  </a:cubicBezTo>
                  <a:cubicBezTo>
                    <a:pt x="110190" y="576950"/>
                    <a:pt x="107698" y="573307"/>
                    <a:pt x="107698" y="569218"/>
                  </a:cubicBezTo>
                  <a:lnTo>
                    <a:pt x="107698" y="199071"/>
                  </a:lnTo>
                  <a:lnTo>
                    <a:pt x="2937" y="94470"/>
                  </a:lnTo>
                  <a:cubicBezTo>
                    <a:pt x="-979" y="90559"/>
                    <a:pt x="-979" y="84161"/>
                    <a:pt x="2937" y="80250"/>
                  </a:cubicBezTo>
                  <a:lnTo>
                    <a:pt x="80373" y="2933"/>
                  </a:lnTo>
                  <a:cubicBezTo>
                    <a:pt x="82242" y="1066"/>
                    <a:pt x="84823" y="0"/>
                    <a:pt x="87493"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6" name="Google Shape;51;p27"/>
            <p:cNvSpPr/>
            <p:nvPr/>
          </p:nvSpPr>
          <p:spPr>
            <a:xfrm rot="10800000" flipH="1">
              <a:off x="6374804" y="5163542"/>
              <a:ext cx="609684" cy="551923"/>
            </a:xfrm>
            <a:custGeom>
              <a:avLst/>
              <a:gdLst/>
              <a:ahLst/>
              <a:cxnLst/>
              <a:rect l="l" t="t" r="r" b="b"/>
              <a:pathLst>
                <a:path w="605680" h="548298" extrusionOk="0">
                  <a:moveTo>
                    <a:pt x="203544" y="393040"/>
                  </a:moveTo>
                  <a:cubicBezTo>
                    <a:pt x="177032" y="393040"/>
                    <a:pt x="155404" y="414462"/>
                    <a:pt x="155404" y="441108"/>
                  </a:cubicBezTo>
                  <a:cubicBezTo>
                    <a:pt x="155404" y="467580"/>
                    <a:pt x="177032" y="489002"/>
                    <a:pt x="203544" y="489002"/>
                  </a:cubicBezTo>
                  <a:cubicBezTo>
                    <a:pt x="230057" y="489002"/>
                    <a:pt x="251511" y="467580"/>
                    <a:pt x="251511" y="441108"/>
                  </a:cubicBezTo>
                  <a:cubicBezTo>
                    <a:pt x="251511" y="414462"/>
                    <a:pt x="230057" y="393040"/>
                    <a:pt x="203544" y="393040"/>
                  </a:cubicBezTo>
                  <a:close/>
                  <a:moveTo>
                    <a:pt x="109182" y="297078"/>
                  </a:moveTo>
                  <a:cubicBezTo>
                    <a:pt x="82669" y="297078"/>
                    <a:pt x="61215" y="318500"/>
                    <a:pt x="61215" y="344972"/>
                  </a:cubicBezTo>
                  <a:cubicBezTo>
                    <a:pt x="61215" y="371444"/>
                    <a:pt x="82669" y="393040"/>
                    <a:pt x="109182" y="393040"/>
                  </a:cubicBezTo>
                  <a:cubicBezTo>
                    <a:pt x="135694" y="393040"/>
                    <a:pt x="157322" y="371444"/>
                    <a:pt x="157322" y="344972"/>
                  </a:cubicBezTo>
                  <a:cubicBezTo>
                    <a:pt x="157322" y="318500"/>
                    <a:pt x="135694" y="297078"/>
                    <a:pt x="109182" y="297078"/>
                  </a:cubicBezTo>
                  <a:close/>
                  <a:moveTo>
                    <a:pt x="449089" y="177613"/>
                  </a:moveTo>
                  <a:cubicBezTo>
                    <a:pt x="450310" y="178832"/>
                    <a:pt x="451706" y="180051"/>
                    <a:pt x="453101" y="181270"/>
                  </a:cubicBezTo>
                  <a:cubicBezTo>
                    <a:pt x="468453" y="194157"/>
                    <a:pt x="492526" y="210701"/>
                    <a:pt x="519216" y="216796"/>
                  </a:cubicBezTo>
                  <a:lnTo>
                    <a:pt x="461824" y="294118"/>
                  </a:lnTo>
                  <a:cubicBezTo>
                    <a:pt x="449438" y="310836"/>
                    <a:pt x="430075" y="318673"/>
                    <a:pt x="418212" y="311881"/>
                  </a:cubicBezTo>
                  <a:cubicBezTo>
                    <a:pt x="406525" y="305089"/>
                    <a:pt x="403559" y="284192"/>
                    <a:pt x="411758" y="265210"/>
                  </a:cubicBezTo>
                  <a:close/>
                  <a:moveTo>
                    <a:pt x="136915" y="173425"/>
                  </a:moveTo>
                  <a:cubicBezTo>
                    <a:pt x="110403" y="173425"/>
                    <a:pt x="88949" y="194847"/>
                    <a:pt x="88949" y="221319"/>
                  </a:cubicBezTo>
                  <a:cubicBezTo>
                    <a:pt x="88949" y="247791"/>
                    <a:pt x="110403" y="269387"/>
                    <a:pt x="136915" y="269387"/>
                  </a:cubicBezTo>
                  <a:cubicBezTo>
                    <a:pt x="163427" y="269387"/>
                    <a:pt x="185056" y="247791"/>
                    <a:pt x="185056" y="221319"/>
                  </a:cubicBezTo>
                  <a:cubicBezTo>
                    <a:pt x="185056" y="194847"/>
                    <a:pt x="163427" y="173425"/>
                    <a:pt x="136915" y="173425"/>
                  </a:cubicBezTo>
                  <a:close/>
                  <a:moveTo>
                    <a:pt x="479079" y="107118"/>
                  </a:moveTo>
                  <a:cubicBezTo>
                    <a:pt x="483090" y="117910"/>
                    <a:pt x="489892" y="127832"/>
                    <a:pt x="499309" y="135840"/>
                  </a:cubicBezTo>
                  <a:cubicBezTo>
                    <a:pt x="520237" y="153247"/>
                    <a:pt x="548489" y="156206"/>
                    <a:pt x="571858" y="145762"/>
                  </a:cubicBezTo>
                  <a:lnTo>
                    <a:pt x="540467" y="188061"/>
                  </a:lnTo>
                  <a:cubicBezTo>
                    <a:pt x="510296" y="188409"/>
                    <a:pt x="477161" y="162298"/>
                    <a:pt x="461988" y="147328"/>
                  </a:cubicBezTo>
                  <a:close/>
                  <a:moveTo>
                    <a:pt x="242266" y="90351"/>
                  </a:moveTo>
                  <a:cubicBezTo>
                    <a:pt x="215754" y="90351"/>
                    <a:pt x="194300" y="111773"/>
                    <a:pt x="194300" y="138245"/>
                  </a:cubicBezTo>
                  <a:cubicBezTo>
                    <a:pt x="194300" y="164717"/>
                    <a:pt x="215754" y="186313"/>
                    <a:pt x="242266" y="186313"/>
                  </a:cubicBezTo>
                  <a:cubicBezTo>
                    <a:pt x="268953" y="186313"/>
                    <a:pt x="290407" y="164717"/>
                    <a:pt x="290407" y="138245"/>
                  </a:cubicBezTo>
                  <a:cubicBezTo>
                    <a:pt x="290407" y="111773"/>
                    <a:pt x="268779" y="90351"/>
                    <a:pt x="242266" y="90351"/>
                  </a:cubicBezTo>
                  <a:close/>
                  <a:moveTo>
                    <a:pt x="305846" y="28897"/>
                  </a:moveTo>
                  <a:cubicBezTo>
                    <a:pt x="374664" y="32824"/>
                    <a:pt x="427809" y="59699"/>
                    <a:pt x="465353" y="97840"/>
                  </a:cubicBezTo>
                  <a:lnTo>
                    <a:pt x="448783" y="136852"/>
                  </a:lnTo>
                  <a:lnTo>
                    <a:pt x="408317" y="231594"/>
                  </a:lnTo>
                  <a:cubicBezTo>
                    <a:pt x="402212" y="239083"/>
                    <a:pt x="396979" y="248139"/>
                    <a:pt x="393491" y="258589"/>
                  </a:cubicBezTo>
                  <a:cubicBezTo>
                    <a:pt x="382502" y="292028"/>
                    <a:pt x="392968" y="325466"/>
                    <a:pt x="416864" y="333129"/>
                  </a:cubicBezTo>
                  <a:cubicBezTo>
                    <a:pt x="434131" y="338876"/>
                    <a:pt x="453667" y="329472"/>
                    <a:pt x="467272" y="311185"/>
                  </a:cubicBezTo>
                  <a:cubicBezTo>
                    <a:pt x="473202" y="306831"/>
                    <a:pt x="478784" y="301432"/>
                    <a:pt x="483319" y="295162"/>
                  </a:cubicBezTo>
                  <a:lnTo>
                    <a:pt x="530587" y="231594"/>
                  </a:lnTo>
                  <a:cubicBezTo>
                    <a:pt x="534599" y="261550"/>
                    <a:pt x="532855" y="291331"/>
                    <a:pt x="525180" y="318500"/>
                  </a:cubicBezTo>
                  <a:cubicBezTo>
                    <a:pt x="497621" y="415681"/>
                    <a:pt x="418259" y="420035"/>
                    <a:pt x="379363" y="415855"/>
                  </a:cubicBezTo>
                  <a:cubicBezTo>
                    <a:pt x="367153" y="414636"/>
                    <a:pt x="352850" y="420906"/>
                    <a:pt x="346920" y="431529"/>
                  </a:cubicBezTo>
                  <a:cubicBezTo>
                    <a:pt x="293547" y="525575"/>
                    <a:pt x="219766" y="610391"/>
                    <a:pt x="79007" y="485867"/>
                  </a:cubicBezTo>
                  <a:cubicBezTo>
                    <a:pt x="-71346" y="352983"/>
                    <a:pt x="167" y="69974"/>
                    <a:pt x="231801" y="33052"/>
                  </a:cubicBezTo>
                  <a:cubicBezTo>
                    <a:pt x="258226" y="28829"/>
                    <a:pt x="282907" y="27588"/>
                    <a:pt x="305846" y="28897"/>
                  </a:cubicBezTo>
                  <a:close/>
                  <a:moveTo>
                    <a:pt x="590540" y="0"/>
                  </a:moveTo>
                  <a:cubicBezTo>
                    <a:pt x="590540" y="0"/>
                    <a:pt x="613915" y="36566"/>
                    <a:pt x="602576" y="90717"/>
                  </a:cubicBezTo>
                  <a:cubicBezTo>
                    <a:pt x="601181" y="101687"/>
                    <a:pt x="596645" y="112483"/>
                    <a:pt x="588970" y="121711"/>
                  </a:cubicBezTo>
                  <a:cubicBezTo>
                    <a:pt x="567862" y="146785"/>
                    <a:pt x="530357" y="150093"/>
                    <a:pt x="505063" y="129024"/>
                  </a:cubicBezTo>
                  <a:cubicBezTo>
                    <a:pt x="479768" y="107781"/>
                    <a:pt x="476454" y="70345"/>
                    <a:pt x="497736" y="45098"/>
                  </a:cubicBezTo>
                  <a:cubicBezTo>
                    <a:pt x="498957" y="43705"/>
                    <a:pt x="500178" y="42312"/>
                    <a:pt x="501399" y="41093"/>
                  </a:cubicBezTo>
                  <a:lnTo>
                    <a:pt x="501225" y="40919"/>
                  </a:lnTo>
                  <a:cubicBezTo>
                    <a:pt x="501225" y="40919"/>
                    <a:pt x="524600" y="10796"/>
                    <a:pt x="555651" y="8880"/>
                  </a:cubicBezTo>
                  <a:cubicBezTo>
                    <a:pt x="586876" y="6791"/>
                    <a:pt x="590540" y="0"/>
                    <a:pt x="590540"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7" name="Google Shape;52;p27"/>
            <p:cNvSpPr/>
            <p:nvPr/>
          </p:nvSpPr>
          <p:spPr>
            <a:xfrm rot="10800000" flipH="1">
              <a:off x="10342391" y="5715000"/>
              <a:ext cx="586846" cy="609685"/>
            </a:xfrm>
            <a:custGeom>
              <a:avLst/>
              <a:gdLst/>
              <a:ahLst/>
              <a:cxnLst/>
              <a:rect l="l" t="t" r="r" b="b"/>
              <a:pathLst>
                <a:path w="585586" h="608375" extrusionOk="0">
                  <a:moveTo>
                    <a:pt x="252617" y="479831"/>
                  </a:moveTo>
                  <a:lnTo>
                    <a:pt x="261886" y="483766"/>
                  </a:lnTo>
                  <a:cubicBezTo>
                    <a:pt x="264445" y="486320"/>
                    <a:pt x="265725" y="489696"/>
                    <a:pt x="265725" y="493071"/>
                  </a:cubicBezTo>
                  <a:lnTo>
                    <a:pt x="261888" y="502371"/>
                  </a:lnTo>
                  <a:lnTo>
                    <a:pt x="250824" y="513294"/>
                  </a:lnTo>
                  <a:lnTo>
                    <a:pt x="250825" y="513295"/>
                  </a:lnTo>
                  <a:lnTo>
                    <a:pt x="250796" y="513324"/>
                  </a:lnTo>
                  <a:lnTo>
                    <a:pt x="235320" y="491550"/>
                  </a:lnTo>
                  <a:lnTo>
                    <a:pt x="235350" y="491520"/>
                  </a:lnTo>
                  <a:lnTo>
                    <a:pt x="235362" y="491537"/>
                  </a:lnTo>
                  <a:lnTo>
                    <a:pt x="243276" y="483637"/>
                  </a:lnTo>
                  <a:close/>
                  <a:moveTo>
                    <a:pt x="134866" y="417276"/>
                  </a:moveTo>
                  <a:cubicBezTo>
                    <a:pt x="142293" y="416790"/>
                    <a:pt x="148502" y="422139"/>
                    <a:pt x="149111" y="429433"/>
                  </a:cubicBezTo>
                  <a:lnTo>
                    <a:pt x="160069" y="565949"/>
                  </a:lnTo>
                  <a:lnTo>
                    <a:pt x="235312" y="491552"/>
                  </a:lnTo>
                  <a:lnTo>
                    <a:pt x="250774" y="513312"/>
                  </a:lnTo>
                  <a:lnTo>
                    <a:pt x="158486" y="604607"/>
                  </a:lnTo>
                  <a:cubicBezTo>
                    <a:pt x="156051" y="607038"/>
                    <a:pt x="152642" y="608375"/>
                    <a:pt x="149233" y="608375"/>
                  </a:cubicBezTo>
                  <a:cubicBezTo>
                    <a:pt x="147650" y="608375"/>
                    <a:pt x="146189" y="608132"/>
                    <a:pt x="144606" y="607524"/>
                  </a:cubicBezTo>
                  <a:cubicBezTo>
                    <a:pt x="139858" y="605822"/>
                    <a:pt x="136449" y="601324"/>
                    <a:pt x="136084" y="596219"/>
                  </a:cubicBezTo>
                  <a:lnTo>
                    <a:pt x="122813" y="431499"/>
                  </a:lnTo>
                  <a:cubicBezTo>
                    <a:pt x="122204" y="424205"/>
                    <a:pt x="127683" y="417884"/>
                    <a:pt x="134866" y="417276"/>
                  </a:cubicBezTo>
                  <a:close/>
                  <a:moveTo>
                    <a:pt x="352706" y="225563"/>
                  </a:moveTo>
                  <a:cubicBezTo>
                    <a:pt x="357820" y="222524"/>
                    <a:pt x="364273" y="223253"/>
                    <a:pt x="368535" y="227387"/>
                  </a:cubicBezTo>
                  <a:cubicBezTo>
                    <a:pt x="372796" y="231398"/>
                    <a:pt x="373770" y="237841"/>
                    <a:pt x="371091" y="243069"/>
                  </a:cubicBezTo>
                  <a:lnTo>
                    <a:pt x="272226" y="430890"/>
                  </a:lnTo>
                  <a:cubicBezTo>
                    <a:pt x="269791" y="435266"/>
                    <a:pt x="265165" y="437819"/>
                    <a:pt x="260538" y="437819"/>
                  </a:cubicBezTo>
                  <a:cubicBezTo>
                    <a:pt x="258468" y="437819"/>
                    <a:pt x="256276" y="437333"/>
                    <a:pt x="254328" y="436360"/>
                  </a:cubicBezTo>
                  <a:cubicBezTo>
                    <a:pt x="247875" y="432956"/>
                    <a:pt x="245440" y="425054"/>
                    <a:pt x="248849" y="418490"/>
                  </a:cubicBezTo>
                  <a:lnTo>
                    <a:pt x="326286" y="271515"/>
                  </a:lnTo>
                  <a:lnTo>
                    <a:pt x="168856" y="363420"/>
                  </a:lnTo>
                  <a:cubicBezTo>
                    <a:pt x="162647" y="367067"/>
                    <a:pt x="154489" y="365000"/>
                    <a:pt x="150837" y="358679"/>
                  </a:cubicBezTo>
                  <a:cubicBezTo>
                    <a:pt x="147184" y="352357"/>
                    <a:pt x="149254" y="344334"/>
                    <a:pt x="155585" y="340687"/>
                  </a:cubicBezTo>
                  <a:close/>
                  <a:moveTo>
                    <a:pt x="566404" y="1455"/>
                  </a:moveTo>
                  <a:cubicBezTo>
                    <a:pt x="571395" y="-1098"/>
                    <a:pt x="577483" y="-247"/>
                    <a:pt x="581501" y="3642"/>
                  </a:cubicBezTo>
                  <a:cubicBezTo>
                    <a:pt x="585519" y="7532"/>
                    <a:pt x="586736" y="13488"/>
                    <a:pt x="584423" y="18593"/>
                  </a:cubicBezTo>
                  <a:lnTo>
                    <a:pt x="329475" y="589748"/>
                  </a:lnTo>
                  <a:cubicBezTo>
                    <a:pt x="327649" y="594124"/>
                    <a:pt x="323510" y="597041"/>
                    <a:pt x="318761" y="597527"/>
                  </a:cubicBezTo>
                  <a:cubicBezTo>
                    <a:pt x="318274" y="597527"/>
                    <a:pt x="317909" y="597649"/>
                    <a:pt x="317422" y="597649"/>
                  </a:cubicBezTo>
                  <a:cubicBezTo>
                    <a:pt x="313161" y="597649"/>
                    <a:pt x="309143" y="595583"/>
                    <a:pt x="306708" y="592058"/>
                  </a:cubicBezTo>
                  <a:lnTo>
                    <a:pt x="250825" y="513295"/>
                  </a:lnTo>
                  <a:lnTo>
                    <a:pt x="261886" y="502376"/>
                  </a:lnTo>
                  <a:lnTo>
                    <a:pt x="261888" y="502371"/>
                  </a:lnTo>
                  <a:lnTo>
                    <a:pt x="261904" y="502355"/>
                  </a:lnTo>
                  <a:cubicBezTo>
                    <a:pt x="267017" y="497250"/>
                    <a:pt x="267017" y="488985"/>
                    <a:pt x="261904" y="483758"/>
                  </a:cubicBezTo>
                  <a:cubicBezTo>
                    <a:pt x="259347" y="481145"/>
                    <a:pt x="255999" y="479838"/>
                    <a:pt x="252635" y="479823"/>
                  </a:cubicBezTo>
                  <a:lnTo>
                    <a:pt x="252617" y="479831"/>
                  </a:lnTo>
                  <a:lnTo>
                    <a:pt x="252609" y="479827"/>
                  </a:lnTo>
                  <a:cubicBezTo>
                    <a:pt x="249243" y="479812"/>
                    <a:pt x="245861" y="481090"/>
                    <a:pt x="243241" y="483644"/>
                  </a:cubicBezTo>
                  <a:lnTo>
                    <a:pt x="235350" y="491520"/>
                  </a:lnTo>
                  <a:lnTo>
                    <a:pt x="205898" y="449968"/>
                  </a:lnTo>
                  <a:cubicBezTo>
                    <a:pt x="201637" y="444012"/>
                    <a:pt x="202976" y="435868"/>
                    <a:pt x="208942" y="431614"/>
                  </a:cubicBezTo>
                  <a:cubicBezTo>
                    <a:pt x="214908" y="427360"/>
                    <a:pt x="223187" y="428818"/>
                    <a:pt x="227326" y="434774"/>
                  </a:cubicBezTo>
                  <a:lnTo>
                    <a:pt x="314865" y="557903"/>
                  </a:lnTo>
                  <a:lnTo>
                    <a:pt x="545341" y="41565"/>
                  </a:lnTo>
                  <a:lnTo>
                    <a:pt x="39707" y="296209"/>
                  </a:lnTo>
                  <a:lnTo>
                    <a:pt x="175947" y="383116"/>
                  </a:lnTo>
                  <a:cubicBezTo>
                    <a:pt x="182156" y="387006"/>
                    <a:pt x="183983" y="395149"/>
                    <a:pt x="179965" y="401348"/>
                  </a:cubicBezTo>
                  <a:cubicBezTo>
                    <a:pt x="176069" y="407426"/>
                    <a:pt x="167912" y="409249"/>
                    <a:pt x="161824" y="405360"/>
                  </a:cubicBezTo>
                  <a:lnTo>
                    <a:pt x="6104" y="305933"/>
                  </a:lnTo>
                  <a:cubicBezTo>
                    <a:pt x="2086" y="303381"/>
                    <a:pt x="-227" y="298883"/>
                    <a:pt x="17" y="294143"/>
                  </a:cubicBezTo>
                  <a:cubicBezTo>
                    <a:pt x="260" y="289524"/>
                    <a:pt x="2939" y="285270"/>
                    <a:pt x="7200" y="283082"/>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28" name="Google Shape;53;p27"/>
            <p:cNvSpPr/>
            <p:nvPr/>
          </p:nvSpPr>
          <p:spPr>
            <a:xfrm rot="10800000" flipH="1">
              <a:off x="8813215" y="5105780"/>
              <a:ext cx="588447" cy="609685"/>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51" name="Google Shape;60;p27"/>
          <p:cNvGrpSpPr/>
          <p:nvPr/>
        </p:nvGrpSpPr>
        <p:grpSpPr>
          <a:xfrm flipV="1">
            <a:off x="-1394282" y="-936230"/>
            <a:ext cx="14769137" cy="2606178"/>
            <a:chOff x="-1081536" y="5105780"/>
            <a:chExt cx="14769137" cy="2606178"/>
          </a:xfrm>
        </p:grpSpPr>
        <p:sp>
          <p:nvSpPr>
            <p:cNvPr id="52" name="Google Shape;61;p27"/>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3" name="Google Shape;62;p27"/>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4" name="Google Shape;63;p27"/>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5" name="Google Shape;64;p27"/>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6" name="Google Shape;65;p27"/>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7" name="Google Shape;66;p27"/>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8" name="Google Shape;67;p27"/>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59" name="Google Shape;68;p27"/>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60" name="Google Shape;69;p27"/>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grpSp>
        <p:nvGrpSpPr>
          <p:cNvPr id="29" name="Google Shape;54;p27"/>
          <p:cNvGrpSpPr/>
          <p:nvPr/>
        </p:nvGrpSpPr>
        <p:grpSpPr>
          <a:xfrm>
            <a:off x="2080199" y="645998"/>
            <a:ext cx="8226780" cy="4855628"/>
            <a:chOff x="3645164" y="1813666"/>
            <a:chExt cx="4766443" cy="2813260"/>
          </a:xfrm>
        </p:grpSpPr>
        <p:sp>
          <p:nvSpPr>
            <p:cNvPr id="30" name="Google Shape;55;p27"/>
            <p:cNvSpPr/>
            <p:nvPr/>
          </p:nvSpPr>
          <p:spPr>
            <a:xfrm>
              <a:off x="3645164" y="1813666"/>
              <a:ext cx="4766443" cy="2813260"/>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57150" cap="flat" cmpd="sng">
              <a:solidFill>
                <a:srgbClr val="195B5A"/>
              </a:solidFill>
              <a:prstDash val="solid"/>
              <a:round/>
              <a:headEnd type="none" w="sm" len="sm"/>
              <a:tailEnd type="none" w="sm" len="sm"/>
            </a:ln>
            <a:effectLst>
              <a:outerShdw blurRad="203200" dist="38100" dir="5400000" sx="103000" sy="103000" algn="t"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1" name="Google Shape;56;p27"/>
            <p:cNvSpPr/>
            <p:nvPr/>
          </p:nvSpPr>
          <p:spPr>
            <a:xfrm>
              <a:off x="3692837" y="1867866"/>
              <a:ext cx="4677577" cy="2721647"/>
            </a:xfrm>
            <a:custGeom>
              <a:avLst/>
              <a:gdLst/>
              <a:ahLst/>
              <a:cxnLst/>
              <a:rect l="l" t="t" r="r" b="b"/>
              <a:pathLst>
                <a:path w="6546" h="4656" extrusionOk="0">
                  <a:moveTo>
                    <a:pt x="3439" y="4656"/>
                  </a:moveTo>
                  <a:cubicBezTo>
                    <a:pt x="2908" y="4656"/>
                    <a:pt x="2402" y="4450"/>
                    <a:pt x="2023" y="4085"/>
                  </a:cubicBezTo>
                  <a:cubicBezTo>
                    <a:pt x="1840" y="4168"/>
                    <a:pt x="1640" y="4211"/>
                    <a:pt x="1436" y="4211"/>
                  </a:cubicBezTo>
                  <a:cubicBezTo>
                    <a:pt x="644" y="4211"/>
                    <a:pt x="0" y="3567"/>
                    <a:pt x="0" y="2775"/>
                  </a:cubicBezTo>
                  <a:cubicBezTo>
                    <a:pt x="0" y="2170"/>
                    <a:pt x="372" y="1643"/>
                    <a:pt x="925" y="1434"/>
                  </a:cubicBezTo>
                  <a:cubicBezTo>
                    <a:pt x="986" y="633"/>
                    <a:pt x="1658" y="0"/>
                    <a:pt x="2474" y="0"/>
                  </a:cubicBezTo>
                  <a:cubicBezTo>
                    <a:pt x="2949" y="0"/>
                    <a:pt x="3394" y="216"/>
                    <a:pt x="3688" y="584"/>
                  </a:cubicBezTo>
                  <a:lnTo>
                    <a:pt x="3928" y="629"/>
                  </a:lnTo>
                  <a:cubicBezTo>
                    <a:pt x="3933" y="630"/>
                    <a:pt x="3938" y="631"/>
                    <a:pt x="3943" y="632"/>
                  </a:cubicBezTo>
                  <a:cubicBezTo>
                    <a:pt x="4316" y="727"/>
                    <a:pt x="4648" y="920"/>
                    <a:pt x="4911" y="1196"/>
                  </a:cubicBezTo>
                  <a:cubicBezTo>
                    <a:pt x="4979" y="1186"/>
                    <a:pt x="5047" y="1181"/>
                    <a:pt x="5115" y="1181"/>
                  </a:cubicBezTo>
                  <a:cubicBezTo>
                    <a:pt x="5904" y="1181"/>
                    <a:pt x="6546" y="1823"/>
                    <a:pt x="6546" y="2612"/>
                  </a:cubicBezTo>
                  <a:cubicBezTo>
                    <a:pt x="6546" y="3401"/>
                    <a:pt x="5904" y="4043"/>
                    <a:pt x="5115" y="4043"/>
                  </a:cubicBezTo>
                  <a:cubicBezTo>
                    <a:pt x="5047" y="4043"/>
                    <a:pt x="4979" y="4038"/>
                    <a:pt x="4911" y="4028"/>
                  </a:cubicBezTo>
                  <a:cubicBezTo>
                    <a:pt x="4527" y="4429"/>
                    <a:pt x="3998" y="4656"/>
                    <a:pt x="3439" y="4656"/>
                  </a:cubicBezTo>
                  <a:close/>
                </a:path>
              </a:pathLst>
            </a:custGeom>
            <a:solidFill>
              <a:schemeClr val="lt1"/>
            </a:solidFill>
            <a:ln w="28575" cap="flat" cmpd="sng">
              <a:solidFill>
                <a:srgbClr val="195B5A"/>
              </a:solidFill>
              <a:prstDash val="dot"/>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lang="en-US" sz="1800">
                <a:solidFill>
                  <a:schemeClr val="dk1"/>
                </a:solidFill>
                <a:latin typeface="Arial" panose="020B0604020202020204"/>
                <a:ea typeface="Arial" panose="020B0604020202020204"/>
                <a:cs typeface="Arial" panose="020B0604020202020204"/>
                <a:sym typeface="Arial" panose="020B0604020202020204"/>
              </a:endParaRPr>
            </a:p>
          </p:txBody>
        </p:sp>
      </p:grpSp>
      <p:pic>
        <p:nvPicPr>
          <p:cNvPr id="33" name="Google Shape;59;p27"/>
          <p:cNvPicPr preferRelativeResize="0"/>
          <p:nvPr/>
        </p:nvPicPr>
        <p:blipFill rotWithShape="1">
          <a:blip r:embed="rId2"/>
          <a:srcRect/>
          <a:stretch>
            <a:fillRect/>
          </a:stretch>
        </p:blipFill>
        <p:spPr>
          <a:xfrm rot="505190" flipH="1">
            <a:off x="5222248" y="3919566"/>
            <a:ext cx="7942083" cy="5113109"/>
          </a:xfrm>
          <a:prstGeom prst="rect">
            <a:avLst/>
          </a:prstGeom>
          <a:noFill/>
          <a:ln>
            <a:noFill/>
          </a:ln>
        </p:spPr>
      </p:pic>
      <p:grpSp>
        <p:nvGrpSpPr>
          <p:cNvPr id="34" name="Google Shape;60;p27"/>
          <p:cNvGrpSpPr/>
          <p:nvPr/>
        </p:nvGrpSpPr>
        <p:grpSpPr>
          <a:xfrm>
            <a:off x="-1081536" y="5105780"/>
            <a:ext cx="14769137" cy="2606178"/>
            <a:chOff x="-1081536" y="5105780"/>
            <a:chExt cx="14769137" cy="2606178"/>
          </a:xfrm>
        </p:grpSpPr>
        <p:sp>
          <p:nvSpPr>
            <p:cNvPr id="35" name="Google Shape;61;p27"/>
            <p:cNvSpPr/>
            <p:nvPr/>
          </p:nvSpPr>
          <p:spPr>
            <a:xfrm rot="1722132">
              <a:off x="-852871"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6" name="Google Shape;62;p27"/>
            <p:cNvSpPr/>
            <p:nvPr/>
          </p:nvSpPr>
          <p:spPr>
            <a:xfrm rot="368066">
              <a:off x="1163030" y="6244721"/>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7" name="Google Shape;63;p27"/>
            <p:cNvSpPr/>
            <p:nvPr/>
          </p:nvSpPr>
          <p:spPr>
            <a:xfrm rot="368066">
              <a:off x="2627308" y="636574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8" name="Google Shape;64;p27"/>
            <p:cNvSpPr/>
            <p:nvPr/>
          </p:nvSpPr>
          <p:spPr>
            <a:xfrm rot="368066">
              <a:off x="4131914" y="6303265"/>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39" name="Google Shape;65;p27"/>
            <p:cNvSpPr/>
            <p:nvPr/>
          </p:nvSpPr>
          <p:spPr>
            <a:xfrm rot="368066">
              <a:off x="5594920" y="6303264"/>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0" name="Google Shape;66;p27"/>
            <p:cNvSpPr/>
            <p:nvPr/>
          </p:nvSpPr>
          <p:spPr>
            <a:xfrm rot="368066">
              <a:off x="7007766" y="6384897"/>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1" name="Google Shape;67;p27"/>
            <p:cNvSpPr/>
            <p:nvPr/>
          </p:nvSpPr>
          <p:spPr>
            <a:xfrm rot="368066">
              <a:off x="8441624" y="6368436"/>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2" name="Google Shape;68;p27"/>
            <p:cNvSpPr/>
            <p:nvPr/>
          </p:nvSpPr>
          <p:spPr>
            <a:xfrm rot="368066">
              <a:off x="9843830" y="6335790"/>
              <a:ext cx="1802403" cy="1144094"/>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3" name="Google Shape;69;p27"/>
            <p:cNvSpPr/>
            <p:nvPr/>
          </p:nvSpPr>
          <p:spPr>
            <a:xfrm rot="-1722132" flipH="1">
              <a:off x="10945802" y="5611250"/>
              <a:ext cx="2513134" cy="1595238"/>
            </a:xfrm>
            <a:custGeom>
              <a:avLst/>
              <a:gdLst/>
              <a:ahLst/>
              <a:cxnLst/>
              <a:rect l="l" t="t" r="r" b="b"/>
              <a:pathLst>
                <a:path w="738" h="469" extrusionOk="0">
                  <a:moveTo>
                    <a:pt x="703" y="179"/>
                  </a:moveTo>
                  <a:lnTo>
                    <a:pt x="703" y="179"/>
                  </a:lnTo>
                  <a:cubicBezTo>
                    <a:pt x="680" y="98"/>
                    <a:pt x="629" y="56"/>
                    <a:pt x="555" y="56"/>
                  </a:cubicBezTo>
                  <a:cubicBezTo>
                    <a:pt x="531" y="56"/>
                    <a:pt x="509" y="61"/>
                    <a:pt x="489" y="71"/>
                  </a:cubicBezTo>
                  <a:cubicBezTo>
                    <a:pt x="455" y="28"/>
                    <a:pt x="401" y="0"/>
                    <a:pt x="341" y="0"/>
                  </a:cubicBezTo>
                  <a:cubicBezTo>
                    <a:pt x="275" y="0"/>
                    <a:pt x="216" y="34"/>
                    <a:pt x="182" y="86"/>
                  </a:cubicBezTo>
                  <a:cubicBezTo>
                    <a:pt x="182" y="86"/>
                    <a:pt x="181" y="86"/>
                    <a:pt x="181" y="86"/>
                  </a:cubicBezTo>
                  <a:cubicBezTo>
                    <a:pt x="124" y="86"/>
                    <a:pt x="77" y="132"/>
                    <a:pt x="77" y="189"/>
                  </a:cubicBezTo>
                  <a:cubicBezTo>
                    <a:pt x="77" y="197"/>
                    <a:pt x="78" y="204"/>
                    <a:pt x="79" y="211"/>
                  </a:cubicBezTo>
                  <a:cubicBezTo>
                    <a:pt x="34" y="222"/>
                    <a:pt x="0" y="262"/>
                    <a:pt x="0" y="311"/>
                  </a:cubicBezTo>
                  <a:cubicBezTo>
                    <a:pt x="0" y="321"/>
                    <a:pt x="2" y="330"/>
                    <a:pt x="4" y="339"/>
                  </a:cubicBezTo>
                  <a:cubicBezTo>
                    <a:pt x="4" y="339"/>
                    <a:pt x="4" y="340"/>
                    <a:pt x="4" y="341"/>
                  </a:cubicBezTo>
                  <a:cubicBezTo>
                    <a:pt x="25" y="469"/>
                    <a:pt x="272" y="465"/>
                    <a:pt x="353" y="463"/>
                  </a:cubicBezTo>
                  <a:cubicBezTo>
                    <a:pt x="442" y="462"/>
                    <a:pt x="651" y="447"/>
                    <a:pt x="705" y="336"/>
                  </a:cubicBezTo>
                  <a:cubicBezTo>
                    <a:pt x="738" y="268"/>
                    <a:pt x="703" y="179"/>
                    <a:pt x="703" y="179"/>
                  </a:cubicBezTo>
                  <a:close/>
                </a:path>
              </a:pathLst>
            </a:custGeom>
            <a:solidFill>
              <a:schemeClr val="lt1"/>
            </a:solidFill>
            <a:ln>
              <a:noFill/>
            </a:ln>
            <a:effectLst>
              <a:outerShdw blurRad="50800" dist="38100" dir="16200000" rotWithShape="0">
                <a:srgbClr val="000000">
                  <a:alpha val="40000"/>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44" name="Google Shape;57;p27"/>
          <p:cNvSpPr/>
          <p:nvPr/>
        </p:nvSpPr>
        <p:spPr>
          <a:xfrm rot="790632" flipH="1">
            <a:off x="9112426" y="1698177"/>
            <a:ext cx="578472" cy="599350"/>
          </a:xfrm>
          <a:custGeom>
            <a:avLst/>
            <a:gdLst/>
            <a:ahLst/>
            <a:cxnLst/>
            <a:rect l="l" t="t" r="r" b="b"/>
            <a:pathLst>
              <a:path w="584535" h="605631" extrusionOk="0">
                <a:moveTo>
                  <a:pt x="231093" y="221335"/>
                </a:moveTo>
                <a:cubicBezTo>
                  <a:pt x="242097" y="238966"/>
                  <a:pt x="254867" y="255784"/>
                  <a:pt x="258806" y="260395"/>
                </a:cubicBezTo>
                <a:cubicBezTo>
                  <a:pt x="265191" y="267990"/>
                  <a:pt x="261251" y="275313"/>
                  <a:pt x="261251" y="275313"/>
                </a:cubicBezTo>
                <a:cubicBezTo>
                  <a:pt x="261251" y="275313"/>
                  <a:pt x="272255" y="292673"/>
                  <a:pt x="256497" y="307185"/>
                </a:cubicBezTo>
                <a:cubicBezTo>
                  <a:pt x="256497" y="307185"/>
                  <a:pt x="245901" y="282366"/>
                  <a:pt x="196181" y="302845"/>
                </a:cubicBezTo>
                <a:cubicBezTo>
                  <a:pt x="146461" y="323324"/>
                  <a:pt x="162355" y="350313"/>
                  <a:pt x="162355" y="350313"/>
                </a:cubicBezTo>
                <a:cubicBezTo>
                  <a:pt x="162355" y="350313"/>
                  <a:pt x="144016" y="349635"/>
                  <a:pt x="138174" y="337700"/>
                </a:cubicBezTo>
                <a:cubicBezTo>
                  <a:pt x="138174" y="337700"/>
                  <a:pt x="135457" y="333360"/>
                  <a:pt x="130974" y="332411"/>
                </a:cubicBezTo>
                <a:cubicBezTo>
                  <a:pt x="126355" y="331461"/>
                  <a:pt x="121465" y="324273"/>
                  <a:pt x="119563" y="318984"/>
                </a:cubicBezTo>
                <a:cubicBezTo>
                  <a:pt x="118205" y="315187"/>
                  <a:pt x="113042" y="293487"/>
                  <a:pt x="108967" y="278704"/>
                </a:cubicBezTo>
                <a:cubicBezTo>
                  <a:pt x="120378" y="262565"/>
                  <a:pt x="134235" y="249409"/>
                  <a:pt x="150808" y="239644"/>
                </a:cubicBezTo>
                <a:cubicBezTo>
                  <a:pt x="174445" y="225675"/>
                  <a:pt x="201615" y="219979"/>
                  <a:pt x="231093" y="221335"/>
                </a:cubicBezTo>
                <a:close/>
                <a:moveTo>
                  <a:pt x="562095" y="196204"/>
                </a:moveTo>
                <a:cubicBezTo>
                  <a:pt x="563031" y="195263"/>
                  <a:pt x="568610" y="204698"/>
                  <a:pt x="571666" y="213752"/>
                </a:cubicBezTo>
                <a:cubicBezTo>
                  <a:pt x="584300" y="252274"/>
                  <a:pt x="576285" y="284013"/>
                  <a:pt x="545718" y="311413"/>
                </a:cubicBezTo>
                <a:cubicBezTo>
                  <a:pt x="527650" y="327689"/>
                  <a:pt x="473309" y="352783"/>
                  <a:pt x="515287" y="379911"/>
                </a:cubicBezTo>
                <a:cubicBezTo>
                  <a:pt x="531454" y="390491"/>
                  <a:pt x="551832" y="396187"/>
                  <a:pt x="567047" y="408124"/>
                </a:cubicBezTo>
                <a:cubicBezTo>
                  <a:pt x="633479" y="459938"/>
                  <a:pt x="492872" y="508361"/>
                  <a:pt x="441655" y="529928"/>
                </a:cubicBezTo>
                <a:cubicBezTo>
                  <a:pt x="481868" y="548646"/>
                  <a:pt x="531046" y="541322"/>
                  <a:pt x="564738" y="575503"/>
                </a:cubicBezTo>
                <a:cubicBezTo>
                  <a:pt x="569764" y="580793"/>
                  <a:pt x="569628" y="590695"/>
                  <a:pt x="561885" y="592322"/>
                </a:cubicBezTo>
                <a:cubicBezTo>
                  <a:pt x="486079" y="608328"/>
                  <a:pt x="455241" y="609006"/>
                  <a:pt x="376582" y="599104"/>
                </a:cubicBezTo>
                <a:cubicBezTo>
                  <a:pt x="341260" y="594628"/>
                  <a:pt x="327947" y="578623"/>
                  <a:pt x="340581" y="579708"/>
                </a:cubicBezTo>
                <a:cubicBezTo>
                  <a:pt x="340989" y="579708"/>
                  <a:pt x="341396" y="579843"/>
                  <a:pt x="341804" y="579843"/>
                </a:cubicBezTo>
                <a:lnTo>
                  <a:pt x="285425" y="452749"/>
                </a:lnTo>
                <a:cubicBezTo>
                  <a:pt x="288278" y="448680"/>
                  <a:pt x="288414" y="442034"/>
                  <a:pt x="285425" y="435659"/>
                </a:cubicBezTo>
                <a:cubicBezTo>
                  <a:pt x="281485" y="427249"/>
                  <a:pt x="273606" y="422637"/>
                  <a:pt x="267764" y="425350"/>
                </a:cubicBezTo>
                <a:cubicBezTo>
                  <a:pt x="261923" y="428063"/>
                  <a:pt x="260428" y="437151"/>
                  <a:pt x="264232" y="445560"/>
                </a:cubicBezTo>
                <a:cubicBezTo>
                  <a:pt x="266949" y="451257"/>
                  <a:pt x="271568" y="455191"/>
                  <a:pt x="276051" y="456276"/>
                </a:cubicBezTo>
                <a:lnTo>
                  <a:pt x="335147" y="588389"/>
                </a:lnTo>
                <a:cubicBezTo>
                  <a:pt x="335147" y="588389"/>
                  <a:pt x="331207" y="591373"/>
                  <a:pt x="325773" y="583506"/>
                </a:cubicBezTo>
                <a:cubicBezTo>
                  <a:pt x="320203" y="575503"/>
                  <a:pt x="278904" y="524367"/>
                  <a:pt x="228231" y="509853"/>
                </a:cubicBezTo>
                <a:cubicBezTo>
                  <a:pt x="228231" y="509853"/>
                  <a:pt x="219537" y="507276"/>
                  <a:pt x="217635" y="502258"/>
                </a:cubicBezTo>
                <a:lnTo>
                  <a:pt x="163565" y="343017"/>
                </a:lnTo>
                <a:cubicBezTo>
                  <a:pt x="163565" y="343017"/>
                  <a:pt x="161256" y="323485"/>
                  <a:pt x="193181" y="309242"/>
                </a:cubicBezTo>
                <a:cubicBezTo>
                  <a:pt x="223884" y="295678"/>
                  <a:pt x="248745" y="300019"/>
                  <a:pt x="254994" y="310463"/>
                </a:cubicBezTo>
                <a:cubicBezTo>
                  <a:pt x="254994" y="310463"/>
                  <a:pt x="301999" y="410565"/>
                  <a:pt x="340717" y="463736"/>
                </a:cubicBezTo>
                <a:cubicBezTo>
                  <a:pt x="340717" y="463736"/>
                  <a:pt x="344521" y="465906"/>
                  <a:pt x="340717" y="490999"/>
                </a:cubicBezTo>
                <a:cubicBezTo>
                  <a:pt x="336913" y="515957"/>
                  <a:pt x="337728" y="526808"/>
                  <a:pt x="345879" y="576859"/>
                </a:cubicBezTo>
                <a:cubicBezTo>
                  <a:pt x="345879" y="576859"/>
                  <a:pt x="346151" y="578351"/>
                  <a:pt x="345879" y="580250"/>
                </a:cubicBezTo>
                <a:cubicBezTo>
                  <a:pt x="410273" y="586083"/>
                  <a:pt x="475890" y="598290"/>
                  <a:pt x="538382" y="579572"/>
                </a:cubicBezTo>
                <a:cubicBezTo>
                  <a:pt x="502110" y="556242"/>
                  <a:pt x="451165" y="562482"/>
                  <a:pt x="414349" y="536710"/>
                </a:cubicBezTo>
                <a:cubicBezTo>
                  <a:pt x="409323" y="533183"/>
                  <a:pt x="409866" y="524367"/>
                  <a:pt x="414892" y="521111"/>
                </a:cubicBezTo>
                <a:cubicBezTo>
                  <a:pt x="452388" y="497103"/>
                  <a:pt x="504827" y="494526"/>
                  <a:pt x="538654" y="466042"/>
                </a:cubicBezTo>
                <a:cubicBezTo>
                  <a:pt x="586882" y="425214"/>
                  <a:pt x="509038" y="403241"/>
                  <a:pt x="483226" y="376927"/>
                </a:cubicBezTo>
                <a:cubicBezTo>
                  <a:pt x="469913" y="363498"/>
                  <a:pt x="468147" y="348714"/>
                  <a:pt x="480917" y="335150"/>
                </a:cubicBezTo>
                <a:cubicBezTo>
                  <a:pt x="515831" y="298391"/>
                  <a:pt x="584708" y="266923"/>
                  <a:pt x="562972" y="201002"/>
                </a:cubicBezTo>
                <a:cubicBezTo>
                  <a:pt x="561987" y="197984"/>
                  <a:pt x="561783" y="196517"/>
                  <a:pt x="562095" y="196204"/>
                </a:cubicBezTo>
                <a:close/>
                <a:moveTo>
                  <a:pt x="135269" y="1806"/>
                </a:moveTo>
                <a:cubicBezTo>
                  <a:pt x="144268" y="4476"/>
                  <a:pt x="151470" y="10292"/>
                  <a:pt x="155716" y="20464"/>
                </a:cubicBezTo>
                <a:cubicBezTo>
                  <a:pt x="172566" y="61154"/>
                  <a:pt x="201510" y="156641"/>
                  <a:pt x="209391" y="179698"/>
                </a:cubicBezTo>
                <a:cubicBezTo>
                  <a:pt x="212516" y="188786"/>
                  <a:pt x="219039" y="200315"/>
                  <a:pt x="226105" y="211572"/>
                </a:cubicBezTo>
                <a:cubicBezTo>
                  <a:pt x="196754" y="210216"/>
                  <a:pt x="169440" y="215913"/>
                  <a:pt x="145796" y="229747"/>
                </a:cubicBezTo>
                <a:cubicBezTo>
                  <a:pt x="129218" y="239513"/>
                  <a:pt x="115358" y="252805"/>
                  <a:pt x="103943" y="268810"/>
                </a:cubicBezTo>
                <a:cubicBezTo>
                  <a:pt x="102312" y="262842"/>
                  <a:pt x="100818" y="257959"/>
                  <a:pt x="99866" y="255925"/>
                </a:cubicBezTo>
                <a:cubicBezTo>
                  <a:pt x="96741" y="248736"/>
                  <a:pt x="76222" y="206825"/>
                  <a:pt x="52850" y="171560"/>
                </a:cubicBezTo>
                <a:cubicBezTo>
                  <a:pt x="29477" y="136296"/>
                  <a:pt x="5154" y="91672"/>
                  <a:pt x="1349" y="84483"/>
                </a:cubicBezTo>
                <a:cubicBezTo>
                  <a:pt x="-2456" y="77295"/>
                  <a:pt x="-418" y="51117"/>
                  <a:pt x="37087" y="29959"/>
                </a:cubicBezTo>
                <a:cubicBezTo>
                  <a:pt x="65114" y="14090"/>
                  <a:pt x="108275" y="-6205"/>
                  <a:pt x="135269" y="1806"/>
                </a:cubicBezTo>
                <a:close/>
              </a:path>
            </a:pathLst>
          </a:custGeom>
          <a:solidFill>
            <a:srgbClr val="195B5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47" name="矩形 259"/>
          <p:cNvSpPr>
            <a:spLocks noChangeArrowheads="1"/>
          </p:cNvSpPr>
          <p:nvPr/>
        </p:nvSpPr>
        <p:spPr bwMode="auto">
          <a:xfrm>
            <a:off x="10369" y="2104068"/>
            <a:ext cx="12192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en-US" sz="8000" b="1" kern="10">
                <a:ln w="9525">
                  <a:solidFill>
                    <a:srgbClr val="000000"/>
                  </a:solidFill>
                  <a:rou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latin typeface="#9Slide04 Noticia Text Bold" panose="02000803060000020004" pitchFamily="2" charset="0"/>
                <a:cs typeface="#9Slide04 Maitree Bold" panose="00000800000000000000" pitchFamily="2" charset="-34"/>
              </a:rPr>
              <a:t>CHÚC CÁC EM </a:t>
            </a:r>
          </a:p>
          <a:p>
            <a:pPr algn="ctr"/>
            <a:r>
              <a:rPr lang="en-US" sz="8000" b="1" kern="10">
                <a:ln w="9525">
                  <a:solidFill>
                    <a:srgbClr val="000000"/>
                  </a:solidFill>
                  <a:round/>
                </a:ln>
                <a:solidFill>
                  <a:srgbClr val="FF0000"/>
                </a:solidFill>
                <a:effectLst>
                  <a:outerShdw blurRad="60007" dist="200025" dir="15000000" sy="30000" kx="-1800000" algn="bl" rotWithShape="0">
                    <a:prstClr val="black">
                      <a:alpha val="32000"/>
                    </a:prstClr>
                  </a:outerShdw>
                  <a:reflection blurRad="6350" stA="13000" endPos="88000" dir="5400000" sy="-100000" algn="bl" rotWithShape="0"/>
                </a:effectLst>
                <a:latin typeface="#9Slide04 Noticia Text Bold" panose="02000803060000020004" pitchFamily="2" charset="0"/>
                <a:cs typeface="#9Slide04 Maitree Bold" panose="00000800000000000000" pitchFamily="2" charset="-34"/>
              </a:rPr>
              <a:t>HỌC TỐT!</a:t>
            </a:r>
            <a:endParaRPr lang="en-US" sz="8000">
              <a:solidFill>
                <a:srgbClr val="FF0000"/>
              </a:solidFill>
              <a:effectLst>
                <a:outerShdw blurRad="60007" dist="200025" dir="15000000" sy="30000" kx="-1800000" algn="bl" rotWithShape="0">
                  <a:prstClr val="black">
                    <a:alpha val="32000"/>
                  </a:prstClr>
                </a:outerShdw>
              </a:effectLst>
              <a:latin typeface="#9Slide04 Noticia Text Bold" panose="02000803060000020004" pitchFamily="2" charset="0"/>
              <a:cs typeface="#9Slide04 Maitree Bold" panose="00000800000000000000" pitchFamily="2" charset="-34"/>
            </a:endParaRPr>
          </a:p>
        </p:txBody>
      </p:sp>
      <p:pic>
        <p:nvPicPr>
          <p:cNvPr id="49" name="Picture 48"/>
          <p:cNvPicPr>
            <a:picLocks noChangeAspect="1"/>
          </p:cNvPicPr>
          <p:nvPr/>
        </p:nvPicPr>
        <p:blipFill rotWithShape="1">
          <a:blip r:embed="rId3" cstate="print">
            <a:extLst>
              <a:ext uri="{28A0092B-C50C-407E-A947-70E740481C1C}">
                <a14:useLocalDpi xmlns:a14="http://schemas.microsoft.com/office/drawing/2010/main" val="0"/>
              </a:ext>
            </a:extLst>
          </a:blip>
          <a:srcRect l="17778" r="17778"/>
          <a:stretch>
            <a:fillRect/>
          </a:stretch>
        </p:blipFill>
        <p:spPr>
          <a:xfrm flipH="1">
            <a:off x="460042" y="-235371"/>
            <a:ext cx="2183160" cy="3387661"/>
          </a:xfrm>
          <a:prstGeom prst="rect">
            <a:avLst/>
          </a:prstGeom>
        </p:spPr>
      </p:pic>
      <p:pic>
        <p:nvPicPr>
          <p:cNvPr id="61" name="Google Shape;58;p27"/>
          <p:cNvPicPr preferRelativeResize="0"/>
          <p:nvPr/>
        </p:nvPicPr>
        <p:blipFill rotWithShape="1">
          <a:blip r:embed="rId4"/>
          <a:srcRect/>
          <a:stretch>
            <a:fillRect/>
          </a:stretch>
        </p:blipFill>
        <p:spPr>
          <a:xfrm flipH="1">
            <a:off x="3674642" y="275615"/>
            <a:ext cx="629652" cy="144631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p:tgtEl>
                                          <p:spTgt spid="34"/>
                                        </p:tgtEl>
                                        <p:attrNameLst>
                                          <p:attrName>ppt_y</p:attrName>
                                        </p:attrNameLst>
                                      </p:cBhvr>
                                      <p:tavLst>
                                        <p:tav tm="0">
                                          <p:val>
                                            <p:strVal val="#ppt_y+1"/>
                                          </p:val>
                                        </p:tav>
                                        <p:tav tm="100000">
                                          <p:val>
                                            <p:strVal val="#ppt_y"/>
                                          </p:val>
                                        </p:tav>
                                      </p:tavLst>
                                    </p:anim>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p:tgtEl>
                                          <p:spTgt spid="33"/>
                                        </p:tgtEl>
                                        <p:attrNameLst>
                                          <p:attrName>ppt_x</p:attrName>
                                        </p:attrNameLst>
                                      </p:cBhvr>
                                      <p:tavLst>
                                        <p:tav tm="0">
                                          <p:val>
                                            <p:strVal val="#ppt_x-1"/>
                                          </p:val>
                                        </p:tav>
                                        <p:tav tm="100000">
                                          <p:val>
                                            <p:strVal val="#ppt_x"/>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2" presetClass="entr" presetSubtype="4" fill="hold" nodeType="after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p:tgtEl>
                                          <p:spTgt spid="51"/>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p:tgtEl>
                                          <p:spTgt spid="44"/>
                                        </p:tgtEl>
                                        <p:attrNameLst>
                                          <p:attrName>ppt_y</p:attrName>
                                        </p:attrNameLst>
                                      </p:cBhvr>
                                      <p:tavLst>
                                        <p:tav tm="0">
                                          <p:val>
                                            <p:strVal val="#ppt_y+1"/>
                                          </p:val>
                                        </p:tav>
                                        <p:tav tm="100000">
                                          <p:val>
                                            <p:strVal val="#ppt_y"/>
                                          </p:val>
                                        </p:tav>
                                      </p:tavLst>
                                    </p:anim>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par>
                                <p:cTn id="35" presetID="0" presetClass="path" presetSubtype="0" accel="50000" decel="50000" fill="hold" nodeType="withEffect">
                                  <p:stCondLst>
                                    <p:cond delay="0"/>
                                  </p:stCondLst>
                                  <p:childTnLst>
                                    <p:animMotion origin="layout" path="M -3.54167E-6 -0.00116 L -3.54167E-6 -0.00092 C -0.00781 0.00718 -0.01692 0.01273 -0.02343 0.02384 C -0.0263 0.02824 -0.02552 0.03681 -0.02656 0.04329 C -0.0276 0.04884 -0.02864 0.0544 -0.02968 0.05996 C -0.02708 0.11482 -0.02773 0.17014 -0.02187 0.22431 C -0.02031 0.23935 -0.01354 0.25139 -0.00781 0.26343 C 0.00808 0.29607 0.02058 0.31204 0.04076 0.33287 C 0.05196 0.34468 0.06368 0.35486 0.07526 0.36644 C 0.08477 0.37616 0.0931 0.38982 0.10339 0.39699 C 0.11732 0.40671 0.13256 0.41088 0.14727 0.41644 C 0.18451 0.43056 0.18568 0.42755 0.22396 0.43056 C 0.29558 0.42847 0.36693 0.42963 0.43868 0.42477 C 0.44753 0.42408 0.45625 0.41713 0.46511 0.41366 C 0.475 0.40972 0.48503 0.40648 0.49506 0.40255 C 0.50703 0.39746 0.53217 0.38472 0.54362 0.37755 C 0.56237 0.36528 0.5944 0.3456 0.6125 0.32176 C 0.65951 0.25996 0.66576 0.23982 0.70651 0.16019 C 0.71485 0.14352 0.72422 0.12824 0.73151 0.11019 C 0.74076 0.08681 0.73646 0.09699 0.74414 0.0794 L 0.74414 0.07963 " pathEditMode="relative" rAng="0" ptsTypes="AAAAAAAAAAAAAAAAAAAAA">
                                      <p:cBhvr>
                                        <p:cTn id="36" dur="2000" fill="hold"/>
                                        <p:tgtEl>
                                          <p:spTgt spid="49"/>
                                        </p:tgtEl>
                                        <p:attrNameLst>
                                          <p:attrName>ppt_x</p:attrName>
                                          <p:attrName>ppt_y</p:attrName>
                                        </p:attrNameLst>
                                      </p:cBhvr>
                                      <p:rCtr x="35716" y="21574"/>
                                    </p:animMotion>
                                  </p:childTnLst>
                                </p:cTn>
                              </p:par>
                              <p:par>
                                <p:cTn id="37" presetID="22" presetClass="entr" presetSubtype="8" fill="hold" grpId="0" nodeType="withEffect">
                                  <p:stCondLst>
                                    <p:cond delay="700"/>
                                  </p:stCondLst>
                                  <p:childTnLst>
                                    <p:set>
                                      <p:cBhvr>
                                        <p:cTn id="38" dur="1" fill="hold">
                                          <p:stCondLst>
                                            <p:cond delay="0"/>
                                          </p:stCondLst>
                                        </p:cTn>
                                        <p:tgtEl>
                                          <p:spTgt spid="47"/>
                                        </p:tgtEl>
                                        <p:attrNameLst>
                                          <p:attrName>style.visibility</p:attrName>
                                        </p:attrNameLst>
                                      </p:cBhvr>
                                      <p:to>
                                        <p:strVal val="visible"/>
                                      </p:to>
                                    </p:set>
                                    <p:animEffect transition="in" filter="wipe(left)">
                                      <p:cBhvr>
                                        <p:cTn id="39" dur="1700"/>
                                        <p:tgtEl>
                                          <p:spTgt spid="47"/>
                                        </p:tgtEl>
                                      </p:cBhvr>
                                    </p:animEffect>
                                  </p:childTnLst>
                                </p:cTn>
                              </p:par>
                              <p:par>
                                <p:cTn id="40" presetID="26" presetClass="emph" presetSubtype="0" fill="hold" grpId="1" nodeType="withEffect">
                                  <p:stCondLst>
                                    <p:cond delay="0"/>
                                  </p:stCondLst>
                                  <p:childTnLst>
                                    <p:animEffect transition="out" filter="fade">
                                      <p:cBhvr>
                                        <p:cTn id="41" dur="500" tmFilter="0, 0; .2, .5; .8, .5; 1, 0"/>
                                        <p:tgtEl>
                                          <p:spTgt spid="47"/>
                                        </p:tgtEl>
                                      </p:cBhvr>
                                    </p:animEffect>
                                    <p:animScale>
                                      <p:cBhvr>
                                        <p:cTn id="42" dur="250" autoRev="1" fill="hold"/>
                                        <p:tgtEl>
                                          <p:spTgt spid="4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spect="1"/>
          </p:cNvSpPr>
          <p:nvPr>
            <p:custDataLst>
              <p:tags r:id="rId1"/>
            </p:custDataLst>
          </p:nvPr>
        </p:nvSpPr>
        <p:spPr>
          <a:xfrm>
            <a:off x="0" y="0"/>
            <a:ext cx="12179300" cy="6858000"/>
          </a:xfrm>
          <a:prstGeom prst="rect">
            <a:avLst/>
          </a:prstGeom>
          <a:blipFill dpi="0" rotWithShape="0">
            <a:blip r:embed="rId5">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Download Cartoon Wood Transprent Png Free - Gambar Kartun Papan Kayu ,  Transparent Cartoon, Free Cliparts &amp;amp; Silhouettes - NetClipart"/>
          <p:cNvPicPr>
            <a:picLocks noChangeAspect="1" noChangeArrowheads="1"/>
          </p:cNvPicPr>
          <p:nvPr/>
        </p:nvPicPr>
        <p:blipFill>
          <a:blip r:embed="rId6">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192541"/>
            <a:ext cx="7770813" cy="4424328"/>
          </a:xfrm>
          <a:prstGeom prst="rect">
            <a:avLst/>
          </a:prstGeom>
          <a:noFill/>
          <a:extLst>
            <a:ext uri="{909E8E84-426E-40DD-AFC4-6F175D3DCCD1}">
              <a14:hiddenFill xmlns:a14="http://schemas.microsoft.com/office/drawing/2010/main">
                <a:solidFill>
                  <a:srgbClr val="FFFFFF"/>
                </a:solidFill>
              </a14:hiddenFill>
            </a:ext>
          </a:extLst>
        </p:spPr>
      </p:pic>
      <p:sp>
        <p:nvSpPr>
          <p:cNvPr id="2" name="Freeform: Shape 1"/>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 name="connsiteX0-41" fmla="*/ 0 w 12192000"/>
              <a:gd name="connsiteY0-42" fmla="*/ 4210147 h 4210147"/>
              <a:gd name="connsiteX1-43" fmla="*/ 1600200 w 12192000"/>
              <a:gd name="connsiteY1-44" fmla="*/ 2082800 h 4210147"/>
              <a:gd name="connsiteX2-45" fmla="*/ 2425700 w 12192000"/>
              <a:gd name="connsiteY2-46" fmla="*/ 723900 h 4210147"/>
              <a:gd name="connsiteX3-47" fmla="*/ 4191000 w 12192000"/>
              <a:gd name="connsiteY3-48" fmla="*/ 165100 h 4210147"/>
              <a:gd name="connsiteX4-49" fmla="*/ 7035800 w 12192000"/>
              <a:gd name="connsiteY4-50" fmla="*/ 0 h 4210147"/>
              <a:gd name="connsiteX5-51" fmla="*/ 10947400 w 12192000"/>
              <a:gd name="connsiteY5-52" fmla="*/ 25400 h 4210147"/>
              <a:gd name="connsiteX6-53" fmla="*/ 11709400 w 12192000"/>
              <a:gd name="connsiteY6-54" fmla="*/ 571500 h 4210147"/>
              <a:gd name="connsiteX7-55" fmla="*/ 12192000 w 12192000"/>
              <a:gd name="connsiteY7-56" fmla="*/ 1244600 h 4210147"/>
              <a:gd name="connsiteX8-57" fmla="*/ 12192000 w 12192000"/>
              <a:gd name="connsiteY8-58" fmla="*/ 4203700 h 4210147"/>
              <a:gd name="connsiteX9-59" fmla="*/ 0 w 12192000"/>
              <a:gd name="connsiteY9-60" fmla="*/ 4210147 h 4210147"/>
              <a:gd name="connsiteX0-61" fmla="*/ 0 w 12192000"/>
              <a:gd name="connsiteY0-62" fmla="*/ 4210147 h 4210147"/>
              <a:gd name="connsiteX1-63" fmla="*/ 1600200 w 12192000"/>
              <a:gd name="connsiteY1-64" fmla="*/ 2082800 h 4210147"/>
              <a:gd name="connsiteX2-65" fmla="*/ 2197100 w 12192000"/>
              <a:gd name="connsiteY2-66" fmla="*/ 851284 h 4210147"/>
              <a:gd name="connsiteX3-67" fmla="*/ 4191000 w 12192000"/>
              <a:gd name="connsiteY3-68" fmla="*/ 165100 h 4210147"/>
              <a:gd name="connsiteX4-69" fmla="*/ 7035800 w 12192000"/>
              <a:gd name="connsiteY4-70" fmla="*/ 0 h 4210147"/>
              <a:gd name="connsiteX5-71" fmla="*/ 10947400 w 12192000"/>
              <a:gd name="connsiteY5-72" fmla="*/ 25400 h 4210147"/>
              <a:gd name="connsiteX6-73" fmla="*/ 11709400 w 12192000"/>
              <a:gd name="connsiteY6-74" fmla="*/ 571500 h 4210147"/>
              <a:gd name="connsiteX7-75" fmla="*/ 12192000 w 12192000"/>
              <a:gd name="connsiteY7-76" fmla="*/ 1244600 h 4210147"/>
              <a:gd name="connsiteX8-77" fmla="*/ 12192000 w 12192000"/>
              <a:gd name="connsiteY8-78" fmla="*/ 4203700 h 4210147"/>
              <a:gd name="connsiteX9-79" fmla="*/ 0 w 12192000"/>
              <a:gd name="connsiteY9-80" fmla="*/ 4210147 h 4210147"/>
              <a:gd name="connsiteX0-81" fmla="*/ 0 w 12192000"/>
              <a:gd name="connsiteY0-82" fmla="*/ 4210147 h 4210147"/>
              <a:gd name="connsiteX1-83" fmla="*/ 1282700 w 12192000"/>
              <a:gd name="connsiteY1-84" fmla="*/ 2130569 h 4210147"/>
              <a:gd name="connsiteX2-85" fmla="*/ 2197100 w 12192000"/>
              <a:gd name="connsiteY2-86" fmla="*/ 851284 h 4210147"/>
              <a:gd name="connsiteX3-87" fmla="*/ 4191000 w 12192000"/>
              <a:gd name="connsiteY3-88" fmla="*/ 165100 h 4210147"/>
              <a:gd name="connsiteX4-89" fmla="*/ 7035800 w 12192000"/>
              <a:gd name="connsiteY4-90" fmla="*/ 0 h 4210147"/>
              <a:gd name="connsiteX5-91" fmla="*/ 10947400 w 12192000"/>
              <a:gd name="connsiteY5-92" fmla="*/ 25400 h 4210147"/>
              <a:gd name="connsiteX6-93" fmla="*/ 11709400 w 12192000"/>
              <a:gd name="connsiteY6-94" fmla="*/ 571500 h 4210147"/>
              <a:gd name="connsiteX7-95" fmla="*/ 12192000 w 12192000"/>
              <a:gd name="connsiteY7-96" fmla="*/ 1244600 h 4210147"/>
              <a:gd name="connsiteX8-97" fmla="*/ 12192000 w 12192000"/>
              <a:gd name="connsiteY8-98" fmla="*/ 4203700 h 4210147"/>
              <a:gd name="connsiteX9-99" fmla="*/ 0 w 12192000"/>
              <a:gd name="connsiteY9-100" fmla="*/ 4210147 h 42101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7"/>
          <a:stretch>
            <a:fillRect/>
          </a:stretch>
        </p:blipFill>
        <p:spPr>
          <a:xfrm flipH="1">
            <a:off x="1585084" y="0"/>
            <a:ext cx="2708752" cy="5277396"/>
          </a:xfrm>
          <a:prstGeom prst="rect">
            <a:avLst/>
          </a:prstGeom>
        </p:spPr>
      </p:pic>
      <p:sp>
        <p:nvSpPr>
          <p:cNvPr id="4" name="Rectangle 3"/>
          <p:cNvSpPr/>
          <p:nvPr/>
        </p:nvSpPr>
        <p:spPr>
          <a:xfrm>
            <a:off x="5347627" y="1225110"/>
            <a:ext cx="5101076" cy="1015663"/>
          </a:xfrm>
          <a:prstGeom prst="rect">
            <a:avLst/>
          </a:prstGeom>
          <a:noFill/>
        </p:spPr>
        <p:txBody>
          <a:bodyPr wrap="none" lIns="91440" tIns="45720" rIns="91440" bIns="45720">
            <a:spAutoFit/>
          </a:bodyPr>
          <a:lstStyle/>
          <a:p>
            <a:pPr algn="ctr"/>
            <a:r>
              <a:rPr lang="en-US" sz="6000" b="1" dirty="0">
                <a:ln w="10160">
                  <a:solidFill>
                    <a:schemeClr val="accent5"/>
                  </a:solidFill>
                  <a:prstDash val="solid"/>
                </a:ln>
                <a:solidFill>
                  <a:schemeClr val="accent5">
                    <a:lumMod val="75000"/>
                  </a:schemeClr>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NHỔ CÀ RỐT</a:t>
            </a:r>
          </a:p>
        </p:txBody>
      </p:sp>
      <p:pic>
        <p:nvPicPr>
          <p:cNvPr id="10" name="Picture 9"/>
          <p:cNvPicPr>
            <a:picLocks noChangeAspect="1"/>
          </p:cNvPicPr>
          <p:nvPr/>
        </p:nvPicPr>
        <p:blipFill>
          <a:blip r:embed="rId8"/>
          <a:stretch>
            <a:fillRect/>
          </a:stretch>
        </p:blipFill>
        <p:spPr>
          <a:xfrm>
            <a:off x="3823107" y="2841837"/>
            <a:ext cx="1196895" cy="927286"/>
          </a:xfrm>
          <a:prstGeom prst="rect">
            <a:avLst/>
          </a:prstGeom>
        </p:spPr>
      </p:pic>
      <p:pic>
        <p:nvPicPr>
          <p:cNvPr id="13" name="Picture 12"/>
          <p:cNvPicPr>
            <a:picLocks noChangeAspect="1"/>
          </p:cNvPicPr>
          <p:nvPr/>
        </p:nvPicPr>
        <p:blipFill>
          <a:blip r:embed="rId9"/>
          <a:stretch>
            <a:fillRect/>
          </a:stretch>
        </p:blipFill>
        <p:spPr>
          <a:xfrm>
            <a:off x="9121264" y="2379174"/>
            <a:ext cx="2039956" cy="1852613"/>
          </a:xfrm>
          <a:prstGeom prst="rect">
            <a:avLst/>
          </a:prstGeom>
        </p:spPr>
      </p:pic>
      <p:pic>
        <p:nvPicPr>
          <p:cNvPr id="14" name="Picture 13"/>
          <p:cNvPicPr>
            <a:picLocks noChangeAspect="1"/>
          </p:cNvPicPr>
          <p:nvPr/>
        </p:nvPicPr>
        <p:blipFill>
          <a:blip r:embed="rId10"/>
          <a:stretch>
            <a:fillRect/>
          </a:stretch>
        </p:blipFill>
        <p:spPr>
          <a:xfrm>
            <a:off x="5693659" y="3201544"/>
            <a:ext cx="1485873" cy="2075852"/>
          </a:xfrm>
          <a:prstGeom prst="rect">
            <a:avLst/>
          </a:prstGeom>
        </p:spPr>
      </p:pic>
      <p:pic>
        <p:nvPicPr>
          <p:cNvPr id="15" name="Pictur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6" name="Picture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pic>
        <p:nvPicPr>
          <p:cNvPr id="20" name="nhacnen">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2660666" y="2537037"/>
            <a:ext cx="609600" cy="609600"/>
          </a:xfrm>
          <a:prstGeom prst="rect">
            <a:avLst/>
          </a:prstGeom>
        </p:spPr>
      </p:pic>
      <p:sp>
        <p:nvSpPr>
          <p:cNvPr id="21" name="Freeform: Shape 20"/>
          <p:cNvSpPr/>
          <p:nvPr/>
        </p:nvSpPr>
        <p:spPr>
          <a:xfrm>
            <a:off x="990600" y="6238167"/>
            <a:ext cx="11188700" cy="619833"/>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repeatCount="indefinite" fill="hold" nodeType="withEffect">
                                  <p:stCondLst>
                                    <p:cond delay="0"/>
                                  </p:stCondLst>
                                  <p:childTnLst>
                                    <p:animClr clrSpc="rgb" dir="cw">
                                      <p:cBhvr override="childStyle">
                                        <p:cTn id="6" dur="500" fill="hold"/>
                                        <p:tgtEl>
                                          <p:spTgt spid="4">
                                            <p:txEl>
                                              <p:pRg st="0" end="0"/>
                                            </p:txEl>
                                          </p:spTgt>
                                        </p:tgtEl>
                                        <p:attrNameLst>
                                          <p:attrName>style.color</p:attrName>
                                        </p:attrNameLst>
                                      </p:cBhvr>
                                      <p:to>
                                        <a:srgbClr val="BDD7EE"/>
                                      </p:to>
                                    </p:animClr>
                                    <p:animClr clrSpc="rgb" dir="cw">
                                      <p:cBhvr>
                                        <p:cTn id="7" dur="500" fill="hold"/>
                                        <p:tgtEl>
                                          <p:spTgt spid="4">
                                            <p:txEl>
                                              <p:pRg st="0" end="0"/>
                                            </p:txEl>
                                          </p:spTgt>
                                        </p:tgtEl>
                                        <p:attrNameLst>
                                          <p:attrName>fillcolor</p:attrName>
                                        </p:attrNameLst>
                                      </p:cBhvr>
                                      <p:to>
                                        <a:srgbClr val="BDD7EE"/>
                                      </p:to>
                                    </p:animClr>
                                    <p:set>
                                      <p:cBhvr>
                                        <p:cTn id="8" dur="500" fill="hold"/>
                                        <p:tgtEl>
                                          <p:spTgt spid="4">
                                            <p:txEl>
                                              <p:pRg st="0" end="0"/>
                                            </p:txEl>
                                          </p:spTgt>
                                        </p:tgtEl>
                                        <p:attrNameLst>
                                          <p:attrName>fill.type</p:attrName>
                                        </p:attrNameLst>
                                      </p:cBhvr>
                                      <p:to>
                                        <p:strVal val="solid"/>
                                      </p:to>
                                    </p:set>
                                    <p:set>
                                      <p:cBhvr>
                                        <p:cTn id="9" dur="500" fill="hold"/>
                                        <p:tgtEl>
                                          <p:spTgt spid="4">
                                            <p:txEl>
                                              <p:pRg st="0" end="0"/>
                                            </p:txEl>
                                          </p:spTgt>
                                        </p:tgtEl>
                                        <p:attrNameLst>
                                          <p:attrName>fill.on</p:attrName>
                                        </p:attrNameLst>
                                      </p:cBhvr>
                                      <p:to>
                                        <p:strVal val="true"/>
                                      </p:to>
                                    </p:set>
                                  </p:childTnLst>
                                </p:cTn>
                              </p:par>
                              <p:par>
                                <p:cTn id="10" presetID="1" presetClass="mediacall" presetSubtype="0" fill="hold" nodeType="withEffect">
                                  <p:stCondLst>
                                    <p:cond delay="0"/>
                                  </p:stCondLst>
                                  <p:childTnLst>
                                    <p:cmd type="call" cmd="playFrom(0.0)">
                                      <p:cBhvr>
                                        <p:cTn id="11" dur="21159"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repeatCount="indefinite" fill="hold" display="0">
                  <p:stCondLst>
                    <p:cond delay="indefinite"/>
                  </p:stCondLst>
                  <p:endCondLst>
                    <p:cond evt="onStopAudio" delay="0">
                      <p:tgtEl>
                        <p:sldTgt/>
                      </p:tgtEl>
                    </p:cond>
                  </p:endCondLst>
                </p:cTn>
                <p:tgtEl>
                  <p:spTgt spid="2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a:spLocks noChangeAspect="1"/>
          </p:cNvSpPr>
          <p:nvPr>
            <p:custDataLst>
              <p:tags r:id="rId1"/>
            </p:custDataLst>
          </p:nvPr>
        </p:nvSpPr>
        <p:spPr>
          <a:xfrm>
            <a:off x="0" y="0"/>
            <a:ext cx="12179300" cy="6858000"/>
          </a:xfrm>
          <a:prstGeom prst="rect">
            <a:avLst/>
          </a:prstGeom>
          <a:blipFill dpi="0" rotWithShape="0">
            <a:blip r:embed="rId7">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2" descr="Download Cartoon Wood Transprent Png Free - Gambar Kartun Papan Kayu ,  Transparent Cartoon, Free Cliparts &amp;amp; Silhouettes - NetClipart"/>
          <p:cNvPicPr>
            <a:picLocks noChangeAspect="1" noChangeArrowheads="1"/>
          </p:cNvPicPr>
          <p:nvPr/>
        </p:nvPicPr>
        <p:blipFill>
          <a:blip r:embed="rId8">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613352" y="-5080"/>
            <a:ext cx="8458124" cy="4646816"/>
          </a:xfrm>
          <a:prstGeom prst="rect">
            <a:avLst/>
          </a:prstGeom>
          <a:noFill/>
          <a:extLst>
            <a:ext uri="{909E8E84-426E-40DD-AFC4-6F175D3DCCD1}">
              <a14:hiddenFill xmlns:a14="http://schemas.microsoft.com/office/drawing/2010/main">
                <a:solidFill>
                  <a:srgbClr val="FFFFFF"/>
                </a:solidFill>
              </a14:hiddenFill>
            </a:ext>
          </a:extLst>
        </p:spPr>
      </p:pic>
      <p:sp>
        <p:nvSpPr>
          <p:cNvPr id="34" name="Freeform: Shape 33"/>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 name="connsiteX0-41" fmla="*/ 0 w 12192000"/>
              <a:gd name="connsiteY0-42" fmla="*/ 4210147 h 4210147"/>
              <a:gd name="connsiteX1-43" fmla="*/ 1600200 w 12192000"/>
              <a:gd name="connsiteY1-44" fmla="*/ 2082800 h 4210147"/>
              <a:gd name="connsiteX2-45" fmla="*/ 2425700 w 12192000"/>
              <a:gd name="connsiteY2-46" fmla="*/ 723900 h 4210147"/>
              <a:gd name="connsiteX3-47" fmla="*/ 4191000 w 12192000"/>
              <a:gd name="connsiteY3-48" fmla="*/ 165100 h 4210147"/>
              <a:gd name="connsiteX4-49" fmla="*/ 7035800 w 12192000"/>
              <a:gd name="connsiteY4-50" fmla="*/ 0 h 4210147"/>
              <a:gd name="connsiteX5-51" fmla="*/ 10947400 w 12192000"/>
              <a:gd name="connsiteY5-52" fmla="*/ 25400 h 4210147"/>
              <a:gd name="connsiteX6-53" fmla="*/ 11709400 w 12192000"/>
              <a:gd name="connsiteY6-54" fmla="*/ 571500 h 4210147"/>
              <a:gd name="connsiteX7-55" fmla="*/ 12192000 w 12192000"/>
              <a:gd name="connsiteY7-56" fmla="*/ 1244600 h 4210147"/>
              <a:gd name="connsiteX8-57" fmla="*/ 12192000 w 12192000"/>
              <a:gd name="connsiteY8-58" fmla="*/ 4203700 h 4210147"/>
              <a:gd name="connsiteX9-59" fmla="*/ 0 w 12192000"/>
              <a:gd name="connsiteY9-60" fmla="*/ 4210147 h 4210147"/>
              <a:gd name="connsiteX0-61" fmla="*/ 0 w 12192000"/>
              <a:gd name="connsiteY0-62" fmla="*/ 4210147 h 4210147"/>
              <a:gd name="connsiteX1-63" fmla="*/ 1600200 w 12192000"/>
              <a:gd name="connsiteY1-64" fmla="*/ 2082800 h 4210147"/>
              <a:gd name="connsiteX2-65" fmla="*/ 2197100 w 12192000"/>
              <a:gd name="connsiteY2-66" fmla="*/ 851284 h 4210147"/>
              <a:gd name="connsiteX3-67" fmla="*/ 4191000 w 12192000"/>
              <a:gd name="connsiteY3-68" fmla="*/ 165100 h 4210147"/>
              <a:gd name="connsiteX4-69" fmla="*/ 7035800 w 12192000"/>
              <a:gd name="connsiteY4-70" fmla="*/ 0 h 4210147"/>
              <a:gd name="connsiteX5-71" fmla="*/ 10947400 w 12192000"/>
              <a:gd name="connsiteY5-72" fmla="*/ 25400 h 4210147"/>
              <a:gd name="connsiteX6-73" fmla="*/ 11709400 w 12192000"/>
              <a:gd name="connsiteY6-74" fmla="*/ 571500 h 4210147"/>
              <a:gd name="connsiteX7-75" fmla="*/ 12192000 w 12192000"/>
              <a:gd name="connsiteY7-76" fmla="*/ 1244600 h 4210147"/>
              <a:gd name="connsiteX8-77" fmla="*/ 12192000 w 12192000"/>
              <a:gd name="connsiteY8-78" fmla="*/ 4203700 h 4210147"/>
              <a:gd name="connsiteX9-79" fmla="*/ 0 w 12192000"/>
              <a:gd name="connsiteY9-80" fmla="*/ 4210147 h 4210147"/>
              <a:gd name="connsiteX0-81" fmla="*/ 0 w 12192000"/>
              <a:gd name="connsiteY0-82" fmla="*/ 4210147 h 4210147"/>
              <a:gd name="connsiteX1-83" fmla="*/ 1282700 w 12192000"/>
              <a:gd name="connsiteY1-84" fmla="*/ 2130569 h 4210147"/>
              <a:gd name="connsiteX2-85" fmla="*/ 2197100 w 12192000"/>
              <a:gd name="connsiteY2-86" fmla="*/ 851284 h 4210147"/>
              <a:gd name="connsiteX3-87" fmla="*/ 4191000 w 12192000"/>
              <a:gd name="connsiteY3-88" fmla="*/ 165100 h 4210147"/>
              <a:gd name="connsiteX4-89" fmla="*/ 7035800 w 12192000"/>
              <a:gd name="connsiteY4-90" fmla="*/ 0 h 4210147"/>
              <a:gd name="connsiteX5-91" fmla="*/ 10947400 w 12192000"/>
              <a:gd name="connsiteY5-92" fmla="*/ 25400 h 4210147"/>
              <a:gd name="connsiteX6-93" fmla="*/ 11709400 w 12192000"/>
              <a:gd name="connsiteY6-94" fmla="*/ 571500 h 4210147"/>
              <a:gd name="connsiteX7-95" fmla="*/ 12192000 w 12192000"/>
              <a:gd name="connsiteY7-96" fmla="*/ 1244600 h 4210147"/>
              <a:gd name="connsiteX8-97" fmla="*/ 12192000 w 12192000"/>
              <a:gd name="connsiteY8-98" fmla="*/ 4203700 h 4210147"/>
              <a:gd name="connsiteX9-99" fmla="*/ 0 w 12192000"/>
              <a:gd name="connsiteY9-100" fmla="*/ 4210147 h 42101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9"/>
          <a:stretch>
            <a:fillRect/>
          </a:stretch>
        </p:blipFill>
        <p:spPr>
          <a:xfrm>
            <a:off x="8814024" y="4555482"/>
            <a:ext cx="1249999" cy="1336206"/>
          </a:xfrm>
          <a:prstGeom prst="rect">
            <a:avLst/>
          </a:prstGeom>
        </p:spPr>
      </p:pic>
      <p:pic>
        <p:nvPicPr>
          <p:cNvPr id="19" name="Picture 18"/>
          <p:cNvPicPr>
            <a:picLocks noChangeAspect="1"/>
          </p:cNvPicPr>
          <p:nvPr/>
        </p:nvPicPr>
        <p:blipFill>
          <a:blip r:embed="rId9"/>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a:stretch>
            <a:fillRect/>
          </a:stretch>
        </p:blipFill>
        <p:spPr>
          <a:xfrm>
            <a:off x="3823107" y="2841837"/>
            <a:ext cx="1196895" cy="927286"/>
          </a:xfrm>
          <a:prstGeom prst="rect">
            <a:avLst/>
          </a:prstGeom>
        </p:spPr>
      </p:pic>
      <p:sp>
        <p:nvSpPr>
          <p:cNvPr id="77" name="Sun 76"/>
          <p:cNvSpPr/>
          <p:nvPr/>
        </p:nvSpPr>
        <p:spPr>
          <a:xfrm>
            <a:off x="1714750" y="3981875"/>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1"/>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2"/>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stretch>
            <a:fillRect/>
          </a:stretch>
        </p:blipFill>
        <p:spPr>
          <a:xfrm>
            <a:off x="1524000" y="2405209"/>
            <a:ext cx="1060934" cy="1267227"/>
          </a:xfrm>
          <a:prstGeom prst="rect">
            <a:avLst/>
          </a:prstGeom>
        </p:spPr>
      </p:pic>
      <p:sp>
        <p:nvSpPr>
          <p:cNvPr id="35" name="Rectangle 34"/>
          <p:cNvSpPr/>
          <p:nvPr/>
        </p:nvSpPr>
        <p:spPr>
          <a:xfrm>
            <a:off x="4980557" y="1539549"/>
            <a:ext cx="4163443" cy="584775"/>
          </a:xfrm>
          <a:prstGeom prst="rect">
            <a:avLst/>
          </a:prstGeom>
        </p:spPr>
        <p:txBody>
          <a:bodyPr wrap="square">
            <a:spAutoFit/>
          </a:bodyPr>
          <a:lstStyle/>
          <a:p>
            <a:r>
              <a:rPr lang="en-US" sz="3200" b="1" dirty="0" smtClean="0">
                <a:solidFill>
                  <a:srgbClr val="A76E0B"/>
                </a:solidFill>
                <a:latin typeface="Times New Roman" panose="02020603050405020304" pitchFamily="18" charset="0"/>
                <a:cs typeface="Times New Roman" panose="02020603050405020304" pitchFamily="18" charset="0"/>
              </a:rPr>
              <a:t>A:</a:t>
            </a:r>
            <a:r>
              <a:rPr lang="vi-VN" altLang="en-US" sz="3200" b="1" dirty="0" smtClean="0">
                <a:solidFill>
                  <a:srgbClr val="A76E0B"/>
                </a:solidFill>
                <a:latin typeface="Times New Roman" panose="02020603050405020304" pitchFamily="18" charset="0"/>
                <a:cs typeface="Times New Roman" panose="02020603050405020304" pitchFamily="18" charset="0"/>
              </a:rPr>
              <a:t> </a:t>
            </a:r>
            <a:r>
              <a:rPr lang="en-US" altLang="en-US" sz="3200" b="1" dirty="0" err="1" smtClean="0">
                <a:solidFill>
                  <a:srgbClr val="A76E0B"/>
                </a:solidFill>
                <a:latin typeface="Times New Roman" panose="02020603050405020304" pitchFamily="18" charset="0"/>
                <a:cs typeface="Times New Roman" panose="02020603050405020304" pitchFamily="18" charset="0"/>
              </a:rPr>
              <a:t>chăm</a:t>
            </a:r>
            <a:r>
              <a:rPr lang="en-US" altLang="en-US" sz="3200" b="1" dirty="0" smtClean="0">
                <a:solidFill>
                  <a:srgbClr val="A76E0B"/>
                </a:solidFill>
                <a:latin typeface="Times New Roman" panose="02020603050405020304" pitchFamily="18" charset="0"/>
                <a:cs typeface="Times New Roman" panose="02020603050405020304" pitchFamily="18" charset="0"/>
              </a:rPr>
              <a:t> </a:t>
            </a:r>
            <a:r>
              <a:rPr lang="en-US" altLang="en-US" sz="3200" b="1" dirty="0" err="1" smtClean="0">
                <a:solidFill>
                  <a:srgbClr val="A76E0B"/>
                </a:solidFill>
                <a:latin typeface="Times New Roman" panose="02020603050405020304" pitchFamily="18" charset="0"/>
                <a:cs typeface="Times New Roman" panose="02020603050405020304" pitchFamily="18" charset="0"/>
              </a:rPr>
              <a:t>ngoan</a:t>
            </a:r>
            <a:r>
              <a:rPr lang="en-US" altLang="en-US" sz="3200" b="1" dirty="0" smtClean="0">
                <a:solidFill>
                  <a:srgbClr val="A76E0B"/>
                </a:solidFill>
                <a:latin typeface="Times New Roman" panose="02020603050405020304" pitchFamily="18" charset="0"/>
                <a:cs typeface="Times New Roman" panose="02020603050405020304" pitchFamily="18" charset="0"/>
              </a:rPr>
              <a:t>, </a:t>
            </a:r>
            <a:r>
              <a:rPr lang="en-US" altLang="en-US" sz="3200" b="1" dirty="0" err="1" smtClean="0">
                <a:solidFill>
                  <a:srgbClr val="A76E0B"/>
                </a:solidFill>
                <a:latin typeface="Times New Roman" panose="02020603050405020304" pitchFamily="18" charset="0"/>
                <a:cs typeface="Times New Roman" panose="02020603050405020304" pitchFamily="18" charset="0"/>
              </a:rPr>
              <a:t>giỏi</a:t>
            </a:r>
            <a:endParaRPr lang="vi-VN" altLang="en-US" sz="3200" b="1" dirty="0">
              <a:solidFill>
                <a:srgbClr val="A76E0B"/>
              </a:solidFill>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9"/>
          <a:stretch>
            <a:fillRect/>
          </a:stretch>
        </p:blipFill>
        <p:spPr>
          <a:xfrm>
            <a:off x="2201753" y="4489550"/>
            <a:ext cx="1249999" cy="1336206"/>
          </a:xfrm>
          <a:prstGeom prst="rect">
            <a:avLst/>
          </a:prstGeom>
        </p:spPr>
      </p:pic>
      <p:pic>
        <p:nvPicPr>
          <p:cNvPr id="12" name="Picture 11"/>
          <p:cNvPicPr>
            <a:picLocks noChangeAspect="1"/>
          </p:cNvPicPr>
          <p:nvPr/>
        </p:nvPicPr>
        <p:blipFill>
          <a:blip r:embed="rId14"/>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9748784" y="5479736"/>
            <a:ext cx="823031" cy="612530"/>
          </a:xfrm>
          <a:prstGeom prst="rect">
            <a:avLst/>
          </a:prstGeom>
        </p:spPr>
      </p:pic>
      <p:pic>
        <p:nvPicPr>
          <p:cNvPr id="6" name="Picture 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7" name="Picture 16"/>
          <p:cNvPicPr>
            <a:picLocks noChangeAspect="1"/>
          </p:cNvPicPr>
          <p:nvPr/>
        </p:nvPicPr>
        <p:blipFill>
          <a:blip r:embed="rId14"/>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7527175" y="5413804"/>
            <a:ext cx="823031" cy="612530"/>
          </a:xfrm>
          <a:prstGeom prst="rect">
            <a:avLst/>
          </a:prstGeom>
        </p:spPr>
      </p:pic>
      <p:pic>
        <p:nvPicPr>
          <p:cNvPr id="22" name="Picture 2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4"/>
          <a:stretch>
            <a:fillRect/>
          </a:stretch>
        </p:blipFill>
        <p:spPr>
          <a:xfrm>
            <a:off x="4260936" y="4527651"/>
            <a:ext cx="1442555" cy="1310075"/>
          </a:xfrm>
          <a:prstGeom prst="rect">
            <a:avLst/>
          </a:prstGeom>
        </p:spPr>
      </p:pic>
      <p:pic>
        <p:nvPicPr>
          <p:cNvPr id="24" name="Picture 23"/>
          <p:cNvPicPr>
            <a:picLocks noChangeAspect="1"/>
          </p:cNvPicPr>
          <p:nvPr/>
        </p:nvPicPr>
        <p:blipFill>
          <a:blip r:embed="rId9"/>
          <a:stretch>
            <a:fillRect/>
          </a:stretch>
        </p:blipFill>
        <p:spPr>
          <a:xfrm>
            <a:off x="4357215" y="4527650"/>
            <a:ext cx="1249999" cy="1336206"/>
          </a:xfrm>
          <a:prstGeom prst="rect">
            <a:avLst/>
          </a:prstGeom>
        </p:spPr>
      </p:pic>
      <p:pic>
        <p:nvPicPr>
          <p:cNvPr id="25" name="Picture 24"/>
          <p:cNvPicPr>
            <a:picLocks noChangeAspect="1"/>
          </p:cNvPicPr>
          <p:nvPr/>
        </p:nvPicPr>
        <p:blipFill rotWithShape="1">
          <a:blip r:embed="rId15">
            <a:extLst>
              <a:ext uri="{BEBA8EAE-BF5A-486C-A8C5-ECC9F3942E4B}">
                <a14:imgProps xmlns:a14="http://schemas.microsoft.com/office/drawing/2010/main">
                  <a14:imgLayer r:embed="rId16">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5291975" y="5451904"/>
            <a:ext cx="823031" cy="612530"/>
          </a:xfrm>
          <a:prstGeom prst="rect">
            <a:avLst/>
          </a:prstGeom>
        </p:spPr>
      </p:pic>
      <p:pic>
        <p:nvPicPr>
          <p:cNvPr id="26" name="Picture 25"/>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8"/>
          <a:stretch>
            <a:fillRect/>
          </a:stretch>
        </p:blipFill>
        <p:spPr>
          <a:xfrm>
            <a:off x="2244737" y="4343308"/>
            <a:ext cx="1102519" cy="1360250"/>
          </a:xfrm>
          <a:prstGeom prst="rect">
            <a:avLst/>
          </a:prstGeom>
        </p:spPr>
      </p:pic>
      <p:pic>
        <p:nvPicPr>
          <p:cNvPr id="30" name="Picture 2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26311" y="-20321"/>
            <a:ext cx="8362674" cy="1394582"/>
          </a:xfrm>
          <a:prstGeom prst="wedgeRoundRectCallout">
            <a:avLst>
              <a:gd name="adj1" fmla="val -58471"/>
              <a:gd name="adj2" fmla="val 22449"/>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altLang="zh-CN" sz="2800" b="1" dirty="0" err="1">
                <a:solidFill>
                  <a:schemeClr val="tx1"/>
                </a:solidFill>
                <a:latin typeface="Times New Roman" panose="02020603050405020304" pitchFamily="18" charset="0"/>
                <a:sym typeface="+mn-ea"/>
              </a:rPr>
              <a:t>Tìm</a:t>
            </a:r>
            <a:r>
              <a:rPr lang="en-US" altLang="zh-CN" sz="2800" b="1" dirty="0">
                <a:solidFill>
                  <a:schemeClr val="tx1"/>
                </a:solidFill>
                <a:latin typeface="Times New Roman" panose="02020603050405020304" pitchFamily="18" charset="0"/>
                <a:sym typeface="+mn-ea"/>
              </a:rPr>
              <a:t> </a:t>
            </a:r>
            <a:r>
              <a:rPr lang="en-US" altLang="zh-CN" sz="2800" b="1" dirty="0" err="1" smtClean="0">
                <a:solidFill>
                  <a:schemeClr val="tx1"/>
                </a:solidFill>
                <a:latin typeface="Times New Roman" panose="02020603050405020304" pitchFamily="18" charset="0"/>
                <a:sym typeface="+mn-ea"/>
              </a:rPr>
              <a:t>tính</a:t>
            </a:r>
            <a:r>
              <a:rPr lang="en-US" altLang="zh-CN" sz="2800" b="1" dirty="0" smtClean="0">
                <a:solidFill>
                  <a:schemeClr val="tx1"/>
                </a:solidFill>
                <a:latin typeface="Times New Roman" panose="02020603050405020304" pitchFamily="18" charset="0"/>
                <a:sym typeface="+mn-ea"/>
              </a:rPr>
              <a:t> </a:t>
            </a:r>
            <a:r>
              <a:rPr lang="en-US" altLang="zh-CN" sz="2800" b="1" dirty="0" err="1">
                <a:solidFill>
                  <a:schemeClr val="tx1"/>
                </a:solidFill>
                <a:latin typeface="Times New Roman" panose="02020603050405020304" pitchFamily="18" charset="0"/>
                <a:sym typeface="+mn-ea"/>
              </a:rPr>
              <a:t>từ</a:t>
            </a:r>
            <a:r>
              <a:rPr lang="en-US" altLang="zh-CN" sz="2800" b="1" dirty="0">
                <a:solidFill>
                  <a:schemeClr val="tx1"/>
                </a:solidFill>
                <a:latin typeface="Times New Roman" panose="02020603050405020304" pitchFamily="18" charset="0"/>
                <a:sym typeface="+mn-ea"/>
              </a:rPr>
              <a:t> </a:t>
            </a:r>
            <a:r>
              <a:rPr lang="en-US" altLang="zh-CN" sz="2800" b="1" dirty="0" err="1" smtClean="0">
                <a:solidFill>
                  <a:schemeClr val="tx1"/>
                </a:solidFill>
                <a:latin typeface="Times New Roman" panose="02020603050405020304" pitchFamily="18" charset="0"/>
                <a:sym typeface="+mn-ea"/>
              </a:rPr>
              <a:t>trong</a:t>
            </a:r>
            <a:r>
              <a:rPr lang="en-US" altLang="zh-CN" sz="2800" b="1" dirty="0" smtClean="0">
                <a:solidFill>
                  <a:schemeClr val="tx1"/>
                </a:solidFill>
                <a:latin typeface="Times New Roman" panose="02020603050405020304" pitchFamily="18" charset="0"/>
                <a:sym typeface="+mn-ea"/>
              </a:rPr>
              <a:t> </a:t>
            </a:r>
            <a:r>
              <a:rPr lang="en-US" altLang="zh-CN" sz="2800" b="1" dirty="0">
                <a:solidFill>
                  <a:schemeClr val="tx1"/>
                </a:solidFill>
                <a:latin typeface="Times New Roman" panose="02020603050405020304" pitchFamily="18" charset="0"/>
                <a:sym typeface="+mn-ea"/>
              </a:rPr>
              <a:t>câu sau: </a:t>
            </a:r>
            <a:endParaRPr lang="en-US" altLang="zh-CN" sz="2800" b="1" dirty="0" smtClean="0">
              <a:solidFill>
                <a:schemeClr val="tx1"/>
              </a:solidFill>
              <a:latin typeface="Times New Roman" panose="02020603050405020304" pitchFamily="18" charset="0"/>
              <a:sym typeface="+mn-ea"/>
            </a:endParaRPr>
          </a:p>
          <a:p>
            <a:pPr algn="ctr"/>
            <a:r>
              <a:rPr lang="en-US" altLang="zh-CN" sz="2800" b="1" dirty="0" smtClean="0">
                <a:solidFill>
                  <a:schemeClr val="tx1"/>
                </a:solidFill>
                <a:latin typeface="Times New Roman" panose="02020603050405020304" pitchFamily="18" charset="0"/>
                <a:sym typeface="+mn-ea"/>
              </a:rPr>
              <a:t>“</a:t>
            </a:r>
            <a:r>
              <a:rPr lang="vi-VN" altLang="en-US" sz="2800" b="1" dirty="0" smtClean="0">
                <a:solidFill>
                  <a:schemeClr val="tx1"/>
                </a:solidFill>
                <a:latin typeface="Times New Roman" panose="02020603050405020304" pitchFamily="18" charset="0"/>
                <a:sym typeface="+mn-ea"/>
              </a:rPr>
              <a:t> </a:t>
            </a:r>
            <a:r>
              <a:rPr lang="vi-VN" altLang="en-US" sz="2800" b="1" dirty="0">
                <a:solidFill>
                  <a:schemeClr val="tx2">
                    <a:lumMod val="60000"/>
                    <a:lumOff val="40000"/>
                  </a:schemeClr>
                </a:solidFill>
                <a:latin typeface="Times New Roman" panose="02020603050405020304" pitchFamily="18" charset="0"/>
                <a:sym typeface="+mn-ea"/>
              </a:rPr>
              <a:t>Bạn Lan</a:t>
            </a:r>
            <a:r>
              <a:rPr lang="en-US" altLang="zh-CN" sz="2800" b="1" dirty="0">
                <a:solidFill>
                  <a:schemeClr val="tx2">
                    <a:lumMod val="60000"/>
                    <a:lumOff val="40000"/>
                  </a:schemeClr>
                </a:solidFill>
                <a:latin typeface="Times New Roman" panose="02020603050405020304" pitchFamily="18" charset="0"/>
                <a:sym typeface="+mn-ea"/>
              </a:rPr>
              <a:t> </a:t>
            </a:r>
            <a:r>
              <a:rPr lang="en-US" altLang="zh-CN" sz="2800" b="1" dirty="0" err="1">
                <a:solidFill>
                  <a:schemeClr val="tx2">
                    <a:lumMod val="60000"/>
                    <a:lumOff val="40000"/>
                  </a:schemeClr>
                </a:solidFill>
                <a:latin typeface="Times New Roman" panose="02020603050405020304" pitchFamily="18" charset="0"/>
                <a:sym typeface="+mn-ea"/>
              </a:rPr>
              <a:t>l</a:t>
            </a:r>
            <a:r>
              <a:rPr lang="en-US" altLang="zh-CN" sz="2800" b="1" dirty="0" err="1">
                <a:solidFill>
                  <a:schemeClr val="tx2">
                    <a:lumMod val="60000"/>
                    <a:lumOff val="40000"/>
                  </a:schemeClr>
                </a:solidFill>
                <a:latin typeface="Times New Roman" panose="02020603050405020304" pitchFamily="18" charset="0"/>
                <a:ea typeface="Times New Roman" panose="02020603050405020304" pitchFamily="18" charset="0"/>
                <a:sym typeface="+mn-ea"/>
              </a:rPr>
              <a:t>à</a:t>
            </a:r>
            <a:r>
              <a:rPr lang="en-US" altLang="zh-CN" sz="2800" b="1" dirty="0">
                <a:solidFill>
                  <a:schemeClr val="tx2">
                    <a:lumMod val="60000"/>
                    <a:lumOff val="40000"/>
                  </a:schemeClr>
                </a:solidFill>
                <a:latin typeface="Times New Roman" panose="02020603050405020304" pitchFamily="18" charset="0"/>
                <a:sym typeface="+mn-ea"/>
              </a:rPr>
              <a:t> </a:t>
            </a:r>
            <a:r>
              <a:rPr lang="en-US" altLang="zh-CN" sz="2800" b="1" dirty="0" err="1" smtClean="0">
                <a:solidFill>
                  <a:schemeClr val="tx2">
                    <a:lumMod val="60000"/>
                    <a:lumOff val="40000"/>
                  </a:schemeClr>
                </a:solidFill>
                <a:latin typeface="Times New Roman" panose="02020603050405020304" pitchFamily="18" charset="0"/>
                <a:sym typeface="+mn-ea"/>
              </a:rPr>
              <a:t>học</a:t>
            </a:r>
            <a:r>
              <a:rPr lang="en-US" altLang="zh-CN" sz="2800" b="1" dirty="0" smtClean="0">
                <a:solidFill>
                  <a:schemeClr val="tx2">
                    <a:lumMod val="60000"/>
                    <a:lumOff val="40000"/>
                  </a:schemeClr>
                </a:solidFill>
                <a:latin typeface="Times New Roman" panose="02020603050405020304" pitchFamily="18" charset="0"/>
                <a:sym typeface="+mn-ea"/>
              </a:rPr>
              <a:t> </a:t>
            </a:r>
            <a:r>
              <a:rPr lang="en-US" altLang="zh-CN" sz="2800" b="1" dirty="0">
                <a:solidFill>
                  <a:schemeClr val="tx2">
                    <a:lumMod val="60000"/>
                    <a:lumOff val="40000"/>
                  </a:schemeClr>
                </a:solidFill>
                <a:latin typeface="Times New Roman" panose="02020603050405020304" pitchFamily="18" charset="0"/>
                <a:sym typeface="+mn-ea"/>
              </a:rPr>
              <a:t>sinh chăm ngoan</a:t>
            </a:r>
            <a:r>
              <a:rPr lang="vi-VN" altLang="en-US" sz="2800" b="1" dirty="0">
                <a:solidFill>
                  <a:schemeClr val="tx2">
                    <a:lumMod val="60000"/>
                    <a:lumOff val="40000"/>
                  </a:schemeClr>
                </a:solidFill>
                <a:latin typeface="Times New Roman" panose="02020603050405020304" pitchFamily="18" charset="0"/>
                <a:sym typeface="+mn-ea"/>
              </a:rPr>
              <a:t> và học giỏi.</a:t>
            </a:r>
            <a:r>
              <a:rPr lang="en-US" altLang="zh-CN" sz="2800" b="1" dirty="0">
                <a:solidFill>
                  <a:schemeClr val="tx1"/>
                </a:solidFill>
                <a:latin typeface="Times New Roman" panose="02020603050405020304" pitchFamily="18" charset="0"/>
                <a:sym typeface="+mn-ea"/>
              </a:rPr>
              <a:t>”</a:t>
            </a:r>
            <a:endParaRPr lang="en-US" altLang="zh-CN" sz="2800" b="1" dirty="0">
              <a:solidFill>
                <a:schemeClr val="tx1"/>
              </a:solidFill>
              <a:latin typeface="Times New Roman" panose="02020603050405020304" pitchFamily="18" charset="0"/>
              <a:cs typeface="Times New Roman" panose="02020603050405020304" pitchFamily="18" charset="0"/>
              <a:sym typeface="+mn-ea"/>
            </a:endParaRPr>
          </a:p>
        </p:txBody>
      </p:sp>
      <p:sp>
        <p:nvSpPr>
          <p:cNvPr id="36" name="Freeform: Shape 35"/>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84453"/>
            <a:ext cx="7678834" cy="589588"/>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sp>
        <p:nvSpPr>
          <p:cNvPr id="81" name="Rectangle 80"/>
          <p:cNvSpPr/>
          <p:nvPr/>
        </p:nvSpPr>
        <p:spPr>
          <a:xfrm>
            <a:off x="4980558" y="2309698"/>
            <a:ext cx="3172842" cy="583565"/>
          </a:xfrm>
          <a:prstGeom prst="rect">
            <a:avLst/>
          </a:prstGeom>
        </p:spPr>
        <p:txBody>
          <a:bodyPr wrap="square">
            <a:spAutoFit/>
          </a:bodyPr>
          <a:lstStyle/>
          <a:p>
            <a:r>
              <a:rPr lang="en-US" sz="3200" b="1" dirty="0" smtClean="0">
                <a:solidFill>
                  <a:srgbClr val="A76E0B"/>
                </a:solidFill>
                <a:latin typeface="Times New Roman" panose="02020603050405020304" pitchFamily="18" charset="0"/>
                <a:cs typeface="Times New Roman" panose="02020603050405020304" pitchFamily="18" charset="0"/>
              </a:rPr>
              <a:t>B:</a:t>
            </a:r>
            <a:r>
              <a:rPr lang="vi-VN" altLang="en-US" sz="3200" b="1" dirty="0" smtClean="0">
                <a:solidFill>
                  <a:srgbClr val="A76E0B"/>
                </a:solidFill>
                <a:latin typeface="Times New Roman" panose="02020603050405020304" pitchFamily="18" charset="0"/>
                <a:cs typeface="Times New Roman" panose="02020603050405020304" pitchFamily="18" charset="0"/>
              </a:rPr>
              <a:t> </a:t>
            </a:r>
            <a:r>
              <a:rPr lang="en-US" altLang="en-US" sz="3200" b="1" dirty="0" err="1" smtClean="0">
                <a:solidFill>
                  <a:srgbClr val="A76E0B"/>
                </a:solidFill>
                <a:latin typeface="Times New Roman" panose="02020603050405020304" pitchFamily="18" charset="0"/>
                <a:cs typeface="Times New Roman" panose="02020603050405020304" pitchFamily="18" charset="0"/>
              </a:rPr>
              <a:t>Bạn</a:t>
            </a:r>
            <a:r>
              <a:rPr lang="en-US" altLang="en-US" sz="3200" b="1" dirty="0" smtClean="0">
                <a:solidFill>
                  <a:srgbClr val="A76E0B"/>
                </a:solidFill>
                <a:latin typeface="Times New Roman" panose="02020603050405020304" pitchFamily="18" charset="0"/>
                <a:cs typeface="Times New Roman" panose="02020603050405020304" pitchFamily="18" charset="0"/>
              </a:rPr>
              <a:t> </a:t>
            </a:r>
            <a:r>
              <a:rPr lang="en-US" altLang="en-US" sz="3200" b="1" dirty="0" err="1" smtClean="0">
                <a:solidFill>
                  <a:srgbClr val="A76E0B"/>
                </a:solidFill>
                <a:latin typeface="Times New Roman" panose="02020603050405020304" pitchFamily="18" charset="0"/>
                <a:cs typeface="Times New Roman" panose="02020603050405020304" pitchFamily="18" charset="0"/>
              </a:rPr>
              <a:t>Lan</a:t>
            </a:r>
            <a:endParaRPr lang="vi-VN" altLang="en-US" sz="3200" b="1" dirty="0">
              <a:solidFill>
                <a:srgbClr val="A76E0B"/>
              </a:solidFill>
              <a:latin typeface="Times New Roman" panose="02020603050405020304" pitchFamily="18" charset="0"/>
              <a:cs typeface="Times New Roman" panose="02020603050405020304" pitchFamily="18" charset="0"/>
            </a:endParaRPr>
          </a:p>
        </p:txBody>
      </p:sp>
      <p:sp>
        <p:nvSpPr>
          <p:cNvPr id="82" name="Rectangle 81"/>
          <p:cNvSpPr/>
          <p:nvPr/>
        </p:nvSpPr>
        <p:spPr>
          <a:xfrm>
            <a:off x="8714356" y="1539549"/>
            <a:ext cx="3172844" cy="583565"/>
          </a:xfrm>
          <a:prstGeom prst="rect">
            <a:avLst/>
          </a:prstGeom>
        </p:spPr>
        <p:txBody>
          <a:bodyPr wrap="square">
            <a:spAutoFit/>
          </a:bodyPr>
          <a:lstStyle/>
          <a:p>
            <a:r>
              <a:rPr lang="en-US" sz="3200" b="1" dirty="0" smtClean="0">
                <a:solidFill>
                  <a:srgbClr val="A76E0B"/>
                </a:solidFill>
                <a:latin typeface="Times New Roman" panose="02020603050405020304" pitchFamily="18" charset="0"/>
                <a:cs typeface="Times New Roman" panose="02020603050405020304" pitchFamily="18" charset="0"/>
              </a:rPr>
              <a:t>C:</a:t>
            </a:r>
            <a:r>
              <a:rPr lang="vi-VN" altLang="en-US" sz="3200" b="1" dirty="0" smtClean="0">
                <a:solidFill>
                  <a:srgbClr val="A76E0B"/>
                </a:solidFill>
                <a:latin typeface="Times New Roman" panose="02020603050405020304" pitchFamily="18" charset="0"/>
                <a:cs typeface="Times New Roman" panose="02020603050405020304" pitchFamily="18" charset="0"/>
              </a:rPr>
              <a:t> </a:t>
            </a:r>
            <a:r>
              <a:rPr lang="vi-VN" altLang="en-US" sz="3200" b="1" dirty="0">
                <a:solidFill>
                  <a:srgbClr val="A76E0B"/>
                </a:solidFill>
                <a:latin typeface="Times New Roman" panose="02020603050405020304" pitchFamily="18" charset="0"/>
                <a:cs typeface="Times New Roman" panose="02020603050405020304" pitchFamily="18" charset="0"/>
              </a:rPr>
              <a:t>và</a:t>
            </a:r>
          </a:p>
        </p:txBody>
      </p:sp>
      <p:sp>
        <p:nvSpPr>
          <p:cNvPr id="83" name="Rectangle 82"/>
          <p:cNvSpPr/>
          <p:nvPr/>
        </p:nvSpPr>
        <p:spPr>
          <a:xfrm>
            <a:off x="8714356" y="2264013"/>
            <a:ext cx="3172844" cy="583565"/>
          </a:xfrm>
          <a:prstGeom prst="rect">
            <a:avLst/>
          </a:prstGeom>
        </p:spPr>
        <p:txBody>
          <a:bodyPr wrap="square">
            <a:spAutoFit/>
          </a:bodyPr>
          <a:lstStyle/>
          <a:p>
            <a:r>
              <a:rPr lang="en-US" sz="3200" b="1" dirty="0" smtClean="0">
                <a:solidFill>
                  <a:srgbClr val="A76E0B"/>
                </a:solidFill>
                <a:latin typeface="Times New Roman" panose="02020603050405020304" pitchFamily="18" charset="0"/>
                <a:cs typeface="Times New Roman" panose="02020603050405020304" pitchFamily="18" charset="0"/>
              </a:rPr>
              <a:t>D:</a:t>
            </a:r>
            <a:r>
              <a:rPr lang="vi-VN" altLang="en-US" sz="3200" b="1" dirty="0" smtClean="0">
                <a:solidFill>
                  <a:srgbClr val="A76E0B"/>
                </a:solidFill>
                <a:latin typeface="Times New Roman" panose="02020603050405020304" pitchFamily="18" charset="0"/>
                <a:cs typeface="Times New Roman" panose="02020603050405020304" pitchFamily="18" charset="0"/>
              </a:rPr>
              <a:t> </a:t>
            </a:r>
            <a:r>
              <a:rPr lang="vi-VN" altLang="en-US" sz="3200" b="1" dirty="0">
                <a:solidFill>
                  <a:srgbClr val="A76E0B"/>
                </a:solidFill>
                <a:latin typeface="Times New Roman" panose="02020603050405020304" pitchFamily="18" charset="0"/>
                <a:cs typeface="Times New Roman" panose="02020603050405020304" pitchFamily="18" charset="0"/>
              </a:rPr>
              <a:t>học </a:t>
            </a:r>
            <a:r>
              <a:rPr lang="en-US" altLang="en-US" sz="3200" b="1" dirty="0" err="1" smtClean="0">
                <a:solidFill>
                  <a:srgbClr val="A76E0B"/>
                </a:solidFill>
                <a:latin typeface="Times New Roman" panose="02020603050405020304" pitchFamily="18" charset="0"/>
                <a:cs typeface="Times New Roman" panose="02020603050405020304" pitchFamily="18" charset="0"/>
              </a:rPr>
              <a:t>sinh</a:t>
            </a:r>
            <a:r>
              <a:rPr lang="en-US" altLang="en-US" sz="3200" b="1" dirty="0" smtClean="0">
                <a:solidFill>
                  <a:srgbClr val="A76E0B"/>
                </a:solidFill>
                <a:latin typeface="Times New Roman" panose="02020603050405020304" pitchFamily="18" charset="0"/>
                <a:cs typeface="Times New Roman" panose="02020603050405020304" pitchFamily="18" charset="0"/>
              </a:rPr>
              <a:t> </a:t>
            </a:r>
            <a:endParaRPr lang="vi-VN" altLang="en-US" sz="3200" b="1" dirty="0">
              <a:solidFill>
                <a:srgbClr val="A76E0B"/>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3300"/>
                            </p:stCondLst>
                            <p:childTnLst>
                              <p:par>
                                <p:cTn id="13" presetID="10" presetClass="entr" presetSubtype="0" fill="hold" nodeType="afterEffect">
                                  <p:stCondLst>
                                    <p:cond delay="0"/>
                                  </p:stCondLst>
                                  <p:childTnLst>
                                    <p:set>
                                      <p:cBhvr>
                                        <p:cTn id="14" dur="1" fill="hold">
                                          <p:stCondLst>
                                            <p:cond delay="0"/>
                                          </p:stCondLst>
                                        </p:cTn>
                                        <p:tgtEl>
                                          <p:spTgt spid="35">
                                            <p:txEl>
                                              <p:pRg st="0" end="0"/>
                                            </p:txEl>
                                          </p:spTgt>
                                        </p:tgtEl>
                                        <p:attrNameLst>
                                          <p:attrName>style.visibility</p:attrName>
                                        </p:attrNameLst>
                                      </p:cBhvr>
                                      <p:to>
                                        <p:strVal val="visible"/>
                                      </p:to>
                                    </p:set>
                                    <p:animEffect transition="in" filter="fade">
                                      <p:cBhvr>
                                        <p:cTn id="15" dur="500"/>
                                        <p:tgtEl>
                                          <p:spTgt spid="35">
                                            <p:txEl>
                                              <p:pRg st="0" end="0"/>
                                            </p:txEl>
                                          </p:spTgt>
                                        </p:tgtEl>
                                      </p:cBhvr>
                                    </p:animEffect>
                                  </p:childTnLst>
                                </p:cTn>
                              </p:par>
                            </p:childTnLst>
                          </p:cTn>
                        </p:par>
                        <p:par>
                          <p:cTn id="16" fill="hold">
                            <p:stCondLst>
                              <p:cond delay="3800"/>
                            </p:stCondLst>
                            <p:childTnLst>
                              <p:par>
                                <p:cTn id="17" presetID="10" presetClass="entr" presetSubtype="0" fill="hold" nodeType="afterEffect">
                                  <p:stCondLst>
                                    <p:cond delay="0"/>
                                  </p:stCondLst>
                                  <p:childTnLst>
                                    <p:set>
                                      <p:cBhvr>
                                        <p:cTn id="18" dur="1" fill="hold">
                                          <p:stCondLst>
                                            <p:cond delay="0"/>
                                          </p:stCondLst>
                                        </p:cTn>
                                        <p:tgtEl>
                                          <p:spTgt spid="81">
                                            <p:txEl>
                                              <p:pRg st="0" end="0"/>
                                            </p:txEl>
                                          </p:spTgt>
                                        </p:tgtEl>
                                        <p:attrNameLst>
                                          <p:attrName>style.visibility</p:attrName>
                                        </p:attrNameLst>
                                      </p:cBhvr>
                                      <p:to>
                                        <p:strVal val="visible"/>
                                      </p:to>
                                    </p:set>
                                    <p:animEffect transition="in" filter="fade">
                                      <p:cBhvr>
                                        <p:cTn id="19" dur="500"/>
                                        <p:tgtEl>
                                          <p:spTgt spid="81">
                                            <p:txEl>
                                              <p:pRg st="0" end="0"/>
                                            </p:txEl>
                                          </p:spTgt>
                                        </p:tgtEl>
                                      </p:cBhvr>
                                    </p:animEffect>
                                  </p:childTnLst>
                                </p:cTn>
                              </p:par>
                            </p:childTnLst>
                          </p:cTn>
                        </p:par>
                        <p:par>
                          <p:cTn id="20" fill="hold">
                            <p:stCondLst>
                              <p:cond delay="4300"/>
                            </p:stCondLst>
                            <p:childTnLst>
                              <p:par>
                                <p:cTn id="21" presetID="10" presetClass="entr" presetSubtype="0" fill="hold" nodeType="afterEffect">
                                  <p:stCondLst>
                                    <p:cond delay="0"/>
                                  </p:stCondLst>
                                  <p:childTnLst>
                                    <p:set>
                                      <p:cBhvr>
                                        <p:cTn id="22" dur="1" fill="hold">
                                          <p:stCondLst>
                                            <p:cond delay="0"/>
                                          </p:stCondLst>
                                        </p:cTn>
                                        <p:tgtEl>
                                          <p:spTgt spid="82">
                                            <p:txEl>
                                              <p:pRg st="0" end="0"/>
                                            </p:txEl>
                                          </p:spTgt>
                                        </p:tgtEl>
                                        <p:attrNameLst>
                                          <p:attrName>style.visibility</p:attrName>
                                        </p:attrNameLst>
                                      </p:cBhvr>
                                      <p:to>
                                        <p:strVal val="visible"/>
                                      </p:to>
                                    </p:set>
                                    <p:animEffect transition="in" filter="fade">
                                      <p:cBhvr>
                                        <p:cTn id="23" dur="500"/>
                                        <p:tgtEl>
                                          <p:spTgt spid="82">
                                            <p:txEl>
                                              <p:pRg st="0" end="0"/>
                                            </p:txEl>
                                          </p:spTgt>
                                        </p:tgtEl>
                                      </p:cBhvr>
                                    </p:animEffect>
                                  </p:childTnLst>
                                </p:cTn>
                              </p:par>
                            </p:childTnLst>
                          </p:cTn>
                        </p:par>
                        <p:par>
                          <p:cTn id="24" fill="hold">
                            <p:stCondLst>
                              <p:cond delay="4800"/>
                            </p:stCondLst>
                            <p:childTnLst>
                              <p:par>
                                <p:cTn id="25" presetID="10" presetClass="entr" presetSubtype="0" fill="hold" nodeType="afterEffect">
                                  <p:stCondLst>
                                    <p:cond delay="0"/>
                                  </p:stCondLst>
                                  <p:childTnLst>
                                    <p:set>
                                      <p:cBhvr>
                                        <p:cTn id="26" dur="1" fill="hold">
                                          <p:stCondLst>
                                            <p:cond delay="0"/>
                                          </p:stCondLst>
                                        </p:cTn>
                                        <p:tgtEl>
                                          <p:spTgt spid="83">
                                            <p:txEl>
                                              <p:pRg st="0" end="0"/>
                                            </p:txEl>
                                          </p:spTgt>
                                        </p:tgtEl>
                                        <p:attrNameLst>
                                          <p:attrName>style.visibility</p:attrName>
                                        </p:attrNameLst>
                                      </p:cBhvr>
                                      <p:to>
                                        <p:strVal val="visible"/>
                                      </p:to>
                                    </p:set>
                                    <p:animEffect transition="in" filter="fade">
                                      <p:cBhvr>
                                        <p:cTn id="27" dur="500"/>
                                        <p:tgtEl>
                                          <p:spTgt spid="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10"/>
                                        <p:tgtEl>
                                          <p:spTgt spid="16"/>
                                        </p:tgtEl>
                                      </p:cBhvr>
                                    </p:animEffect>
                                    <p:set>
                                      <p:cBhvr>
                                        <p:cTn id="40" dur="1" fill="hold">
                                          <p:stCondLst>
                                            <p:cond delay="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
                                        <p:tgtEl>
                                          <p:spTgt spid="5"/>
                                        </p:tgtEl>
                                      </p:cBhvr>
                                    </p:animEffect>
                                  </p:childTnLst>
                                </p:cTn>
                              </p:par>
                            </p:childTnLst>
                          </p:cTn>
                        </p:par>
                        <p:par>
                          <p:cTn id="44" fill="hold">
                            <p:stCondLst>
                              <p:cond delay="1500"/>
                            </p:stCondLst>
                            <p:childTnLst>
                              <p:par>
                                <p:cTn id="45" presetID="63" presetClass="path" presetSubtype="0" accel="50000" decel="50000" fill="hold" nodeType="afterEffect">
                                  <p:stCondLst>
                                    <p:cond delay="0"/>
                                  </p:stCondLst>
                                  <p:childTnLst>
                                    <p:animMotion origin="layout" path="M -3.125E-6 -4.81481E-6 L 0.58555 0.3051 " pathEditMode="relative" rAng="0" ptsTypes="AA">
                                      <p:cBhvr>
                                        <p:cTn id="46" dur="3000" fill="hold"/>
                                        <p:tgtEl>
                                          <p:spTgt spid="5"/>
                                        </p:tgtEl>
                                        <p:attrNameLst>
                                          <p:attrName>ppt_x</p:attrName>
                                          <p:attrName>ppt_y</p:attrName>
                                        </p:attrNameLst>
                                      </p:cBhvr>
                                      <p:rCtr x="29271" y="15255"/>
                                    </p:animMotion>
                                  </p:childTnLst>
                                </p:cTn>
                              </p:par>
                            </p:childTnLst>
                          </p:cTn>
                        </p:par>
                        <p:par>
                          <p:cTn id="47" fill="hold">
                            <p:stCondLst>
                              <p:cond delay="4500"/>
                            </p:stCondLst>
                            <p:childTnLst>
                              <p:par>
                                <p:cTn id="48" presetID="10" presetClass="exit" presetSubtype="0" fill="hold" nodeType="afterEffect">
                                  <p:stCondLst>
                                    <p:cond delay="0"/>
                                  </p:stCondLst>
                                  <p:childTnLst>
                                    <p:animEffect transition="out" filter="fade">
                                      <p:cBhvr>
                                        <p:cTn id="49" dur="10"/>
                                        <p:tgtEl>
                                          <p:spTgt spid="5"/>
                                        </p:tgtEl>
                                      </p:cBhvr>
                                    </p:animEffect>
                                    <p:set>
                                      <p:cBhvr>
                                        <p:cTn id="50" dur="1" fill="hold">
                                          <p:stCondLst>
                                            <p:cond delay="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10"/>
                                        <p:tgtEl>
                                          <p:spTgt spid="11"/>
                                        </p:tgtEl>
                                      </p:cBhvr>
                                    </p:animEffect>
                                  </p:childTnLst>
                                </p:cTn>
                              </p:par>
                            </p:childTnLst>
                          </p:cTn>
                        </p:par>
                        <p:par>
                          <p:cTn id="54" fill="hold">
                            <p:stCondLst>
                              <p:cond delay="50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70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500"/>
                            </p:stCondLst>
                            <p:childTnLst>
                              <p:par>
                                <p:cTn id="97" presetID="63" presetClass="path" presetSubtype="0" accel="50000" decel="50000" fill="hold" nodeType="afterEffect">
                                  <p:stCondLst>
                                    <p:cond delay="0"/>
                                  </p:stCondLst>
                                  <p:childTnLst>
                                    <p:animMotion origin="layout" path="M -3.125E-6 -4.81481E-6 L 0.40091 0.30278 " pathEditMode="relative" rAng="0" ptsTypes="AA">
                                      <p:cBhvr>
                                        <p:cTn id="98" dur="2000" fill="hold"/>
                                        <p:tgtEl>
                                          <p:spTgt spid="5"/>
                                        </p:tgtEl>
                                        <p:attrNameLst>
                                          <p:attrName>ppt_x</p:attrName>
                                          <p:attrName>ppt_y</p:attrName>
                                        </p:attrNameLst>
                                      </p:cBhvr>
                                      <p:rCtr x="20039" y="15139"/>
                                    </p:animMotion>
                                  </p:childTnLst>
                                </p:cTn>
                              </p:par>
                            </p:childTnLst>
                          </p:cTn>
                        </p:par>
                        <p:par>
                          <p:cTn id="99" fill="hold">
                            <p:stCondLst>
                              <p:cond delay="350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40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60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3" name="oisairoi.wav"/>
                                        </p:tgtEl>
                                      </p:cMediaNode>
                                    </p:audio>
                                  </p:subTnLst>
                                </p:cTn>
                              </p:par>
                              <p:par>
                                <p:cTn id="126" presetID="10"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250"/>
                                        <p:tgtEl>
                                          <p:spTgt spid="21"/>
                                        </p:tgtEl>
                                      </p:cBhvr>
                                    </p:animEffect>
                                  </p:childTnLst>
                                </p:cTn>
                              </p:par>
                              <p:par>
                                <p:cTn id="129" presetID="10" presetClass="exit" presetSubtype="0" fill="hold" nodeType="withEffect">
                                  <p:stCondLst>
                                    <p:cond delay="0"/>
                                  </p:stCondLst>
                                  <p:childTnLst>
                                    <p:animEffect transition="out" filter="fade">
                                      <p:cBhvr>
                                        <p:cTn id="130" dur="250"/>
                                        <p:tgtEl>
                                          <p:spTgt spid="22"/>
                                        </p:tgtEl>
                                      </p:cBhvr>
                                    </p:animEffect>
                                    <p:set>
                                      <p:cBhvr>
                                        <p:cTn id="131"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2" restart="whenNotActive" fill="hold" evtFilter="cancelBubble" nodeType="interactiveSeq">
                <p:stCondLst>
                  <p:cond evt="onClick" delay="0">
                    <p:tgtEl>
                      <p:spTgt spid="26"/>
                    </p:tgtEl>
                  </p:cond>
                </p:stCondLst>
                <p:endSync evt="end" delay="0">
                  <p:rtn val="all"/>
                </p:endSync>
                <p:childTnLst>
                  <p:par>
                    <p:cTn id="133" fill="hold">
                      <p:stCondLst>
                        <p:cond delay="0"/>
                      </p:stCondLst>
                      <p:childTnLst>
                        <p:par>
                          <p:cTn id="134" fill="hold">
                            <p:stCondLst>
                              <p:cond delay="0"/>
                            </p:stCondLst>
                            <p:childTnLst>
                              <p:par>
                                <p:cTn id="135" presetID="32" presetClass="emph" presetSubtype="0" fill="hold" nodeType="clickEffect">
                                  <p:stCondLst>
                                    <p:cond delay="0"/>
                                  </p:stCondLst>
                                  <p:childTnLst>
                                    <p:animRot by="120000">
                                      <p:cBhvr>
                                        <p:cTn id="136" dur="100" fill="hold">
                                          <p:stCondLst>
                                            <p:cond delay="0"/>
                                          </p:stCondLst>
                                        </p:cTn>
                                        <p:tgtEl>
                                          <p:spTgt spid="26"/>
                                        </p:tgtEl>
                                        <p:attrNameLst>
                                          <p:attrName>r</p:attrName>
                                        </p:attrNameLst>
                                      </p:cBhvr>
                                    </p:animRot>
                                    <p:animRot by="-240000">
                                      <p:cBhvr>
                                        <p:cTn id="137" dur="200" fill="hold">
                                          <p:stCondLst>
                                            <p:cond delay="200"/>
                                          </p:stCondLst>
                                        </p:cTn>
                                        <p:tgtEl>
                                          <p:spTgt spid="26"/>
                                        </p:tgtEl>
                                        <p:attrNameLst>
                                          <p:attrName>r</p:attrName>
                                        </p:attrNameLst>
                                      </p:cBhvr>
                                    </p:animRot>
                                    <p:animRot by="240000">
                                      <p:cBhvr>
                                        <p:cTn id="138" dur="200" fill="hold">
                                          <p:stCondLst>
                                            <p:cond delay="400"/>
                                          </p:stCondLst>
                                        </p:cTn>
                                        <p:tgtEl>
                                          <p:spTgt spid="26"/>
                                        </p:tgtEl>
                                        <p:attrNameLst>
                                          <p:attrName>r</p:attrName>
                                        </p:attrNameLst>
                                      </p:cBhvr>
                                    </p:animRot>
                                    <p:animRot by="-240000">
                                      <p:cBhvr>
                                        <p:cTn id="139" dur="200" fill="hold">
                                          <p:stCondLst>
                                            <p:cond delay="600"/>
                                          </p:stCondLst>
                                        </p:cTn>
                                        <p:tgtEl>
                                          <p:spTgt spid="26"/>
                                        </p:tgtEl>
                                        <p:attrNameLst>
                                          <p:attrName>r</p:attrName>
                                        </p:attrNameLst>
                                      </p:cBhvr>
                                    </p:animRot>
                                    <p:animRot by="120000">
                                      <p:cBhvr>
                                        <p:cTn id="140" dur="200" fill="hold">
                                          <p:stCondLst>
                                            <p:cond delay="800"/>
                                          </p:stCondLst>
                                        </p:cTn>
                                        <p:tgtEl>
                                          <p:spTgt spid="26"/>
                                        </p:tgtEl>
                                        <p:attrNameLst>
                                          <p:attrName>r</p:attrName>
                                        </p:attrNameLst>
                                      </p:cBhvr>
                                    </p:animRot>
                                  </p:childTnLst>
                                </p:cTn>
                              </p:par>
                            </p:childTnLst>
                          </p:cTn>
                        </p:par>
                        <p:par>
                          <p:cTn id="141" fill="hold">
                            <p:stCondLst>
                              <p:cond delay="1000"/>
                            </p:stCondLst>
                            <p:childTnLst>
                              <p:par>
                                <p:cTn id="142" presetID="10" presetClass="exit" presetSubtype="0" fill="hold" nodeType="afterEffect">
                                  <p:stCondLst>
                                    <p:cond delay="0"/>
                                  </p:stCondLst>
                                  <p:childTnLst>
                                    <p:animEffect transition="out" filter="fade">
                                      <p:cBhvr>
                                        <p:cTn id="143" dur="250"/>
                                        <p:tgtEl>
                                          <p:spTgt spid="16"/>
                                        </p:tgtEl>
                                      </p:cBhvr>
                                    </p:animEffect>
                                    <p:set>
                                      <p:cBhvr>
                                        <p:cTn id="144" dur="1" fill="hold">
                                          <p:stCondLst>
                                            <p:cond delay="249"/>
                                          </p:stCondLst>
                                        </p:cTn>
                                        <p:tgtEl>
                                          <p:spTgt spid="16"/>
                                        </p:tgtEl>
                                        <p:attrNameLst>
                                          <p:attrName>style.visibility</p:attrName>
                                        </p:attrNameLst>
                                      </p:cBhvr>
                                      <p:to>
                                        <p:strVal val="hidden"/>
                                      </p:to>
                                    </p:set>
                                  </p:childTnLst>
                                </p:cTn>
                              </p:par>
                              <p:par>
                                <p:cTn id="145" presetID="10" presetClass="entr" presetSubtype="0" fill="hold" nodeType="with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250"/>
                                        <p:tgtEl>
                                          <p:spTgt spid="5"/>
                                        </p:tgtEl>
                                      </p:cBhvr>
                                    </p:animEffect>
                                  </p:childTnLst>
                                </p:cTn>
                              </p:par>
                            </p:childTnLst>
                          </p:cTn>
                        </p:par>
                        <p:par>
                          <p:cTn id="148" fill="hold">
                            <p:stCondLst>
                              <p:cond delay="1500"/>
                            </p:stCondLst>
                            <p:childTnLst>
                              <p:par>
                                <p:cTn id="149" presetID="63" presetClass="path" presetSubtype="0" accel="50000" decel="50000" fill="hold" nodeType="afterEffect">
                                  <p:stCondLst>
                                    <p:cond delay="0"/>
                                  </p:stCondLst>
                                  <p:childTnLst>
                                    <p:animMotion origin="layout" path="M -3.125E-6 -4.81481E-6 L 0.22409 0.30371 " pathEditMode="relative" rAng="0" ptsTypes="AA">
                                      <p:cBhvr>
                                        <p:cTn id="150" dur="2000" fill="hold"/>
                                        <p:tgtEl>
                                          <p:spTgt spid="5"/>
                                        </p:tgtEl>
                                        <p:attrNameLst>
                                          <p:attrName>ppt_x</p:attrName>
                                          <p:attrName>ppt_y</p:attrName>
                                        </p:attrNameLst>
                                      </p:cBhvr>
                                      <p:rCtr x="11198" y="15185"/>
                                    </p:animMotion>
                                  </p:childTnLst>
                                </p:cTn>
                              </p:par>
                            </p:childTnLst>
                          </p:cTn>
                        </p:par>
                        <p:par>
                          <p:cTn id="151" fill="hold">
                            <p:stCondLst>
                              <p:cond delay="3500"/>
                            </p:stCondLst>
                            <p:childTnLst>
                              <p:par>
                                <p:cTn id="152" presetID="10" presetClass="exit" presetSubtype="0" fill="hold" nodeType="afterEffect">
                                  <p:stCondLst>
                                    <p:cond delay="0"/>
                                  </p:stCondLst>
                                  <p:childTnLst>
                                    <p:animEffect transition="out" filter="fade">
                                      <p:cBhvr>
                                        <p:cTn id="153" dur="250"/>
                                        <p:tgtEl>
                                          <p:spTgt spid="5"/>
                                        </p:tgtEl>
                                      </p:cBhvr>
                                    </p:animEffect>
                                    <p:set>
                                      <p:cBhvr>
                                        <p:cTn id="154" dur="1" fill="hold">
                                          <p:stCondLst>
                                            <p:cond delay="249"/>
                                          </p:stCondLst>
                                        </p:cTn>
                                        <p:tgtEl>
                                          <p:spTgt spid="5"/>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24"/>
                                        </p:tgtEl>
                                        <p:attrNameLst>
                                          <p:attrName>style.visibility</p:attrName>
                                        </p:attrNameLst>
                                      </p:cBhvr>
                                      <p:to>
                                        <p:strVal val="visible"/>
                                      </p:to>
                                    </p:set>
                                    <p:animEffect transition="in" filter="fade">
                                      <p:cBhvr>
                                        <p:cTn id="157" dur="250"/>
                                        <p:tgtEl>
                                          <p:spTgt spid="24"/>
                                        </p:tgtEl>
                                      </p:cBhvr>
                                    </p:animEffect>
                                  </p:childTnLst>
                                </p:cTn>
                              </p:par>
                            </p:childTnLst>
                          </p:cTn>
                        </p:par>
                        <p:par>
                          <p:cTn id="158" fill="hold">
                            <p:stCondLst>
                              <p:cond delay="4000"/>
                            </p:stCondLst>
                            <p:childTnLst>
                              <p:par>
                                <p:cTn id="159" presetID="32" presetClass="emph" presetSubtype="0" fill="hold" nodeType="afterEffect">
                                  <p:stCondLst>
                                    <p:cond delay="0"/>
                                  </p:stCondLst>
                                  <p:childTnLst>
                                    <p:animRot by="120000">
                                      <p:cBhvr>
                                        <p:cTn id="160" dur="200" fill="hold">
                                          <p:stCondLst>
                                            <p:cond delay="0"/>
                                          </p:stCondLst>
                                        </p:cTn>
                                        <p:tgtEl>
                                          <p:spTgt spid="24"/>
                                        </p:tgtEl>
                                        <p:attrNameLst>
                                          <p:attrName>r</p:attrName>
                                        </p:attrNameLst>
                                      </p:cBhvr>
                                    </p:animRot>
                                    <p:animRot by="-240000">
                                      <p:cBhvr>
                                        <p:cTn id="161" dur="400" fill="hold">
                                          <p:stCondLst>
                                            <p:cond delay="400"/>
                                          </p:stCondLst>
                                        </p:cTn>
                                        <p:tgtEl>
                                          <p:spTgt spid="24"/>
                                        </p:tgtEl>
                                        <p:attrNameLst>
                                          <p:attrName>r</p:attrName>
                                        </p:attrNameLst>
                                      </p:cBhvr>
                                    </p:animRot>
                                    <p:animRot by="240000">
                                      <p:cBhvr>
                                        <p:cTn id="162" dur="400" fill="hold">
                                          <p:stCondLst>
                                            <p:cond delay="800"/>
                                          </p:stCondLst>
                                        </p:cTn>
                                        <p:tgtEl>
                                          <p:spTgt spid="24"/>
                                        </p:tgtEl>
                                        <p:attrNameLst>
                                          <p:attrName>r</p:attrName>
                                        </p:attrNameLst>
                                      </p:cBhvr>
                                    </p:animRot>
                                    <p:animRot by="-240000">
                                      <p:cBhvr>
                                        <p:cTn id="163" dur="400" fill="hold">
                                          <p:stCondLst>
                                            <p:cond delay="1200"/>
                                          </p:stCondLst>
                                        </p:cTn>
                                        <p:tgtEl>
                                          <p:spTgt spid="24"/>
                                        </p:tgtEl>
                                        <p:attrNameLst>
                                          <p:attrName>r</p:attrName>
                                        </p:attrNameLst>
                                      </p:cBhvr>
                                    </p:animRot>
                                    <p:animRot by="120000">
                                      <p:cBhvr>
                                        <p:cTn id="164" dur="400" fill="hold">
                                          <p:stCondLst>
                                            <p:cond delay="1600"/>
                                          </p:stCondLst>
                                        </p:cTn>
                                        <p:tgtEl>
                                          <p:spTgt spid="24"/>
                                        </p:tgtEl>
                                        <p:attrNameLst>
                                          <p:attrName>r</p:attrName>
                                        </p:attrNameLst>
                                      </p:cBhvr>
                                    </p:animRot>
                                  </p:childTnLst>
                                </p:cTn>
                              </p:par>
                              <p:par>
                                <p:cTn id="165" presetID="32" presetClass="emph" presetSubtype="0" fill="hold" nodeType="withEffect">
                                  <p:stCondLst>
                                    <p:cond delay="0"/>
                                  </p:stCondLst>
                                  <p:childTnLst>
                                    <p:animRot by="120000">
                                      <p:cBhvr>
                                        <p:cTn id="166" dur="200" fill="hold">
                                          <p:stCondLst>
                                            <p:cond delay="0"/>
                                          </p:stCondLst>
                                        </p:cTn>
                                        <p:tgtEl>
                                          <p:spTgt spid="26"/>
                                        </p:tgtEl>
                                        <p:attrNameLst>
                                          <p:attrName>r</p:attrName>
                                        </p:attrNameLst>
                                      </p:cBhvr>
                                    </p:animRot>
                                    <p:animRot by="-240000">
                                      <p:cBhvr>
                                        <p:cTn id="167" dur="400" fill="hold">
                                          <p:stCondLst>
                                            <p:cond delay="400"/>
                                          </p:stCondLst>
                                        </p:cTn>
                                        <p:tgtEl>
                                          <p:spTgt spid="26"/>
                                        </p:tgtEl>
                                        <p:attrNameLst>
                                          <p:attrName>r</p:attrName>
                                        </p:attrNameLst>
                                      </p:cBhvr>
                                    </p:animRot>
                                    <p:animRot by="240000">
                                      <p:cBhvr>
                                        <p:cTn id="168" dur="400" fill="hold">
                                          <p:stCondLst>
                                            <p:cond delay="800"/>
                                          </p:stCondLst>
                                        </p:cTn>
                                        <p:tgtEl>
                                          <p:spTgt spid="26"/>
                                        </p:tgtEl>
                                        <p:attrNameLst>
                                          <p:attrName>r</p:attrName>
                                        </p:attrNameLst>
                                      </p:cBhvr>
                                    </p:animRot>
                                    <p:animRot by="-240000">
                                      <p:cBhvr>
                                        <p:cTn id="169" dur="400" fill="hold">
                                          <p:stCondLst>
                                            <p:cond delay="1200"/>
                                          </p:stCondLst>
                                        </p:cTn>
                                        <p:tgtEl>
                                          <p:spTgt spid="26"/>
                                        </p:tgtEl>
                                        <p:attrNameLst>
                                          <p:attrName>r</p:attrName>
                                        </p:attrNameLst>
                                      </p:cBhvr>
                                    </p:animRot>
                                    <p:animRot by="120000">
                                      <p:cBhvr>
                                        <p:cTn id="170" dur="400" fill="hold">
                                          <p:stCondLst>
                                            <p:cond delay="1600"/>
                                          </p:stCondLst>
                                        </p:cTn>
                                        <p:tgtEl>
                                          <p:spTgt spid="26"/>
                                        </p:tgtEl>
                                        <p:attrNameLst>
                                          <p:attrName>r</p:attrName>
                                        </p:attrNameLst>
                                      </p:cBhvr>
                                    </p:animRot>
                                  </p:childTnLst>
                                </p:cTn>
                              </p:par>
                            </p:childTnLst>
                          </p:cTn>
                        </p:par>
                        <p:par>
                          <p:cTn id="171" fill="hold">
                            <p:stCondLst>
                              <p:cond delay="6000"/>
                            </p:stCondLst>
                            <p:childTnLst>
                              <p:par>
                                <p:cTn id="172" presetID="10" presetClass="exit" presetSubtype="0" fill="hold" nodeType="afterEffect">
                                  <p:stCondLst>
                                    <p:cond delay="0"/>
                                  </p:stCondLst>
                                  <p:childTnLst>
                                    <p:animEffect transition="out" filter="fade">
                                      <p:cBhvr>
                                        <p:cTn id="173" dur="250"/>
                                        <p:tgtEl>
                                          <p:spTgt spid="24"/>
                                        </p:tgtEl>
                                      </p:cBhvr>
                                    </p:animEffect>
                                    <p:set>
                                      <p:cBhvr>
                                        <p:cTn id="174" dur="1" fill="hold">
                                          <p:stCondLst>
                                            <p:cond delay="249"/>
                                          </p:stCondLst>
                                        </p:cTn>
                                        <p:tgtEl>
                                          <p:spTgt spid="24"/>
                                        </p:tgtEl>
                                        <p:attrNameLst>
                                          <p:attrName>style.visibility</p:attrName>
                                        </p:attrNameLst>
                                      </p:cBhvr>
                                      <p:to>
                                        <p:strVal val="hidden"/>
                                      </p:to>
                                    </p:set>
                                  </p:childTnLst>
                                </p:cTn>
                              </p:par>
                              <p:par>
                                <p:cTn id="175" presetID="10" presetClass="entr" presetSubtype="0" fill="hold" nodeType="withEffect">
                                  <p:stCondLst>
                                    <p:cond delay="0"/>
                                  </p:stCondLst>
                                  <p:childTnLst>
                                    <p:set>
                                      <p:cBhvr>
                                        <p:cTn id="176" dur="1" fill="hold">
                                          <p:stCondLst>
                                            <p:cond delay="0"/>
                                          </p:stCondLst>
                                        </p:cTn>
                                        <p:tgtEl>
                                          <p:spTgt spid="23"/>
                                        </p:tgtEl>
                                        <p:attrNameLst>
                                          <p:attrName>style.visibility</p:attrName>
                                        </p:attrNameLst>
                                      </p:cBhvr>
                                      <p:to>
                                        <p:strVal val="visible"/>
                                      </p:to>
                                    </p:set>
                                    <p:animEffect transition="in" filter="fade">
                                      <p:cBhvr>
                                        <p:cTn id="177" dur="250"/>
                                        <p:tgtEl>
                                          <p:spTgt spid="23"/>
                                        </p:tgtEl>
                                      </p:cBhvr>
                                    </p:animEffect>
                                  </p:childTnLst>
                                  <p:subTnLst>
                                    <p:audio>
                                      <p:cMediaNode>
                                        <p:cTn display="0" masterRel="sameClick">
                                          <p:stCondLst>
                                            <p:cond evt="begin" delay="0">
                                              <p:tn val="175"/>
                                            </p:cond>
                                          </p:stCondLst>
                                          <p:endCondLst>
                                            <p:cond evt="onStopAudio" delay="0">
                                              <p:tgtEl>
                                                <p:sldTgt/>
                                              </p:tgtEl>
                                            </p:cond>
                                          </p:endCondLst>
                                        </p:cTn>
                                        <p:tgtEl>
                                          <p:sndTgt r:embed="rId4" name="oisairoi.wav"/>
                                        </p:tgtEl>
                                      </p:cMediaNode>
                                    </p:audio>
                                  </p:sub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250"/>
                                        <p:tgtEl>
                                          <p:spTgt spid="25"/>
                                        </p:tgtEl>
                                      </p:cBhvr>
                                    </p:animEffect>
                                  </p:childTnLst>
                                  <p:subTnLst>
                                    <p:audio>
                                      <p:cMediaNode>
                                        <p:cTn display="0" masterRel="sameClick">
                                          <p:stCondLst>
                                            <p:cond evt="begin" delay="0">
                                              <p:tn val="178"/>
                                            </p:cond>
                                          </p:stCondLst>
                                          <p:endCondLst>
                                            <p:cond evt="onStopAudio" delay="0">
                                              <p:tgtEl>
                                                <p:sldTgt/>
                                              </p:tgtEl>
                                            </p:cond>
                                          </p:endCondLst>
                                        </p:cTn>
                                        <p:tgtEl>
                                          <p:sndTgt r:embed="rId3" name="oisairoi.wav"/>
                                        </p:tgtEl>
                                      </p:cMediaNode>
                                    </p:audio>
                                  </p:subTnLst>
                                </p:cTn>
                              </p:par>
                              <p:par>
                                <p:cTn id="181" presetID="10" presetClass="exit" presetSubtype="0" fill="hold" nodeType="withEffect">
                                  <p:stCondLst>
                                    <p:cond delay="0"/>
                                  </p:stCondLst>
                                  <p:childTnLst>
                                    <p:animEffect transition="out" filter="fade">
                                      <p:cBhvr>
                                        <p:cTn id="182" dur="250"/>
                                        <p:tgtEl>
                                          <p:spTgt spid="26"/>
                                        </p:tgtEl>
                                      </p:cBhvr>
                                    </p:animEffect>
                                    <p:set>
                                      <p:cBhvr>
                                        <p:cTn id="183"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4" restart="whenNotActive" fill="hold" evtFilter="cancelBubble" nodeType="interactiveSeq">
                <p:stCondLst>
                  <p:cond evt="onClick" delay="0">
                    <p:tgtEl>
                      <p:spTgt spid="30"/>
                    </p:tgtEl>
                  </p:cond>
                </p:stCondLst>
                <p:endSync evt="end" delay="0">
                  <p:rtn val="all"/>
                </p:endSync>
                <p:childTnLst>
                  <p:par>
                    <p:cTn id="185" fill="hold">
                      <p:stCondLst>
                        <p:cond delay="0"/>
                      </p:stCondLst>
                      <p:childTnLst>
                        <p:par>
                          <p:cTn id="186" fill="hold">
                            <p:stCondLst>
                              <p:cond delay="0"/>
                            </p:stCondLst>
                            <p:childTnLst>
                              <p:par>
                                <p:cTn id="187" presetID="32" presetClass="emph" presetSubtype="0" fill="hold" nodeType="clickEffect">
                                  <p:stCondLst>
                                    <p:cond delay="0"/>
                                  </p:stCondLst>
                                  <p:childTnLst>
                                    <p:animRot by="120000">
                                      <p:cBhvr>
                                        <p:cTn id="188" dur="100" fill="hold">
                                          <p:stCondLst>
                                            <p:cond delay="0"/>
                                          </p:stCondLst>
                                        </p:cTn>
                                        <p:tgtEl>
                                          <p:spTgt spid="30"/>
                                        </p:tgtEl>
                                        <p:attrNameLst>
                                          <p:attrName>r</p:attrName>
                                        </p:attrNameLst>
                                      </p:cBhvr>
                                    </p:animRot>
                                    <p:animRot by="-240000">
                                      <p:cBhvr>
                                        <p:cTn id="189" dur="200" fill="hold">
                                          <p:stCondLst>
                                            <p:cond delay="200"/>
                                          </p:stCondLst>
                                        </p:cTn>
                                        <p:tgtEl>
                                          <p:spTgt spid="30"/>
                                        </p:tgtEl>
                                        <p:attrNameLst>
                                          <p:attrName>r</p:attrName>
                                        </p:attrNameLst>
                                      </p:cBhvr>
                                    </p:animRot>
                                    <p:animRot by="240000">
                                      <p:cBhvr>
                                        <p:cTn id="190" dur="200" fill="hold">
                                          <p:stCondLst>
                                            <p:cond delay="400"/>
                                          </p:stCondLst>
                                        </p:cTn>
                                        <p:tgtEl>
                                          <p:spTgt spid="30"/>
                                        </p:tgtEl>
                                        <p:attrNameLst>
                                          <p:attrName>r</p:attrName>
                                        </p:attrNameLst>
                                      </p:cBhvr>
                                    </p:animRot>
                                    <p:animRot by="-240000">
                                      <p:cBhvr>
                                        <p:cTn id="191" dur="200" fill="hold">
                                          <p:stCondLst>
                                            <p:cond delay="600"/>
                                          </p:stCondLst>
                                        </p:cTn>
                                        <p:tgtEl>
                                          <p:spTgt spid="30"/>
                                        </p:tgtEl>
                                        <p:attrNameLst>
                                          <p:attrName>r</p:attrName>
                                        </p:attrNameLst>
                                      </p:cBhvr>
                                    </p:animRot>
                                    <p:animRot by="120000">
                                      <p:cBhvr>
                                        <p:cTn id="192" dur="200" fill="hold">
                                          <p:stCondLst>
                                            <p:cond delay="800"/>
                                          </p:stCondLst>
                                        </p:cTn>
                                        <p:tgtEl>
                                          <p:spTgt spid="30"/>
                                        </p:tgtEl>
                                        <p:attrNameLst>
                                          <p:attrName>r</p:attrName>
                                        </p:attrNameLst>
                                      </p:cBhvr>
                                    </p:animRot>
                                  </p:childTnLst>
                                </p:cTn>
                              </p:par>
                            </p:childTnLst>
                          </p:cTn>
                        </p:par>
                        <p:par>
                          <p:cTn id="193" fill="hold">
                            <p:stCondLst>
                              <p:cond delay="1000"/>
                            </p:stCondLst>
                            <p:childTnLst>
                              <p:par>
                                <p:cTn id="194" presetID="10" presetClass="exit" presetSubtype="0" fill="hold" nodeType="afterEffect">
                                  <p:stCondLst>
                                    <p:cond delay="0"/>
                                  </p:stCondLst>
                                  <p:childTnLst>
                                    <p:animEffect transition="out" filter="fade">
                                      <p:cBhvr>
                                        <p:cTn id="195" dur="250"/>
                                        <p:tgtEl>
                                          <p:spTgt spid="16"/>
                                        </p:tgtEl>
                                      </p:cBhvr>
                                    </p:animEffect>
                                    <p:set>
                                      <p:cBhvr>
                                        <p:cTn id="196" dur="1" fill="hold">
                                          <p:stCondLst>
                                            <p:cond delay="249"/>
                                          </p:stCondLst>
                                        </p:cTn>
                                        <p:tgtEl>
                                          <p:spTgt spid="16"/>
                                        </p:tgtEl>
                                        <p:attrNameLst>
                                          <p:attrName>style.visibility</p:attrName>
                                        </p:attrNameLst>
                                      </p:cBhvr>
                                      <p:to>
                                        <p:strVal val="hidden"/>
                                      </p:to>
                                    </p:set>
                                  </p:childTnLst>
                                </p:cTn>
                              </p:par>
                              <p:par>
                                <p:cTn id="197" presetID="10" presetClass="entr" presetSubtype="0" fill="hold" nodeType="withEffect">
                                  <p:stCondLst>
                                    <p:cond delay="0"/>
                                  </p:stCondLst>
                                  <p:childTnLst>
                                    <p:set>
                                      <p:cBhvr>
                                        <p:cTn id="198" dur="1" fill="hold">
                                          <p:stCondLst>
                                            <p:cond delay="0"/>
                                          </p:stCondLst>
                                        </p:cTn>
                                        <p:tgtEl>
                                          <p:spTgt spid="5"/>
                                        </p:tgtEl>
                                        <p:attrNameLst>
                                          <p:attrName>style.visibility</p:attrName>
                                        </p:attrNameLst>
                                      </p:cBhvr>
                                      <p:to>
                                        <p:strVal val="visible"/>
                                      </p:to>
                                    </p:set>
                                    <p:animEffect transition="in" filter="fade">
                                      <p:cBhvr>
                                        <p:cTn id="199" dur="250"/>
                                        <p:tgtEl>
                                          <p:spTgt spid="5"/>
                                        </p:tgtEl>
                                      </p:cBhvr>
                                    </p:animEffect>
                                  </p:childTnLst>
                                </p:cTn>
                              </p:par>
                            </p:childTnLst>
                          </p:cTn>
                        </p:par>
                        <p:par>
                          <p:cTn id="200" fill="hold">
                            <p:stCondLst>
                              <p:cond delay="1500"/>
                            </p:stCondLst>
                            <p:childTnLst>
                              <p:par>
                                <p:cTn id="201" presetID="49" presetClass="path" presetSubtype="0" accel="50000" decel="50000" fill="hold" nodeType="afterEffect">
                                  <p:stCondLst>
                                    <p:cond delay="0"/>
                                  </p:stCondLst>
                                  <p:childTnLst>
                                    <p:animMotion origin="layout" path="M -0.00573 0.02894 L 0.04466 0.32061 " pathEditMode="relative" rAng="0" ptsTypes="AA">
                                      <p:cBhvr>
                                        <p:cTn id="202" dur="2000" fill="hold"/>
                                        <p:tgtEl>
                                          <p:spTgt spid="5"/>
                                        </p:tgtEl>
                                        <p:attrNameLst>
                                          <p:attrName>ppt_x</p:attrName>
                                          <p:attrName>ppt_y</p:attrName>
                                        </p:attrNameLst>
                                      </p:cBhvr>
                                      <p:rCtr x="2513" y="14583"/>
                                    </p:animMotion>
                                  </p:childTnLst>
                                </p:cTn>
                              </p:par>
                            </p:childTnLst>
                          </p:cTn>
                        </p:par>
                        <p:par>
                          <p:cTn id="203" fill="hold">
                            <p:stCondLst>
                              <p:cond delay="3500"/>
                            </p:stCondLst>
                            <p:childTnLst>
                              <p:par>
                                <p:cTn id="204" presetID="10" presetClass="exit" presetSubtype="0" fill="hold" nodeType="afterEffect">
                                  <p:stCondLst>
                                    <p:cond delay="0"/>
                                  </p:stCondLst>
                                  <p:childTnLst>
                                    <p:animEffect transition="out" filter="fade">
                                      <p:cBhvr>
                                        <p:cTn id="205" dur="250"/>
                                        <p:tgtEl>
                                          <p:spTgt spid="5"/>
                                        </p:tgtEl>
                                      </p:cBhvr>
                                    </p:animEffect>
                                    <p:set>
                                      <p:cBhvr>
                                        <p:cTn id="206" dur="1" fill="hold">
                                          <p:stCondLst>
                                            <p:cond delay="249"/>
                                          </p:stCondLst>
                                        </p:cTn>
                                        <p:tgtEl>
                                          <p:spTgt spid="5"/>
                                        </p:tgtEl>
                                        <p:attrNameLst>
                                          <p:attrName>style.visibility</p:attrName>
                                        </p:attrNameLst>
                                      </p:cBhvr>
                                      <p:to>
                                        <p:strVal val="hidden"/>
                                      </p:to>
                                    </p:set>
                                  </p:childTnLst>
                                </p:cTn>
                              </p:par>
                              <p:par>
                                <p:cTn id="207" presetID="10" presetClass="entr" presetSubtype="0" fill="hold" nodeType="withEffect">
                                  <p:stCondLst>
                                    <p:cond delay="0"/>
                                  </p:stCondLst>
                                  <p:childTnLst>
                                    <p:set>
                                      <p:cBhvr>
                                        <p:cTn id="208" dur="1" fill="hold">
                                          <p:stCondLst>
                                            <p:cond delay="0"/>
                                          </p:stCondLst>
                                        </p:cTn>
                                        <p:tgtEl>
                                          <p:spTgt spid="28"/>
                                        </p:tgtEl>
                                        <p:attrNameLst>
                                          <p:attrName>style.visibility</p:attrName>
                                        </p:attrNameLst>
                                      </p:cBhvr>
                                      <p:to>
                                        <p:strVal val="visible"/>
                                      </p:to>
                                    </p:set>
                                    <p:animEffect transition="in" filter="fade">
                                      <p:cBhvr>
                                        <p:cTn id="209" dur="250"/>
                                        <p:tgtEl>
                                          <p:spTgt spid="28"/>
                                        </p:tgtEl>
                                      </p:cBhvr>
                                    </p:animEffect>
                                  </p:childTnLst>
                                </p:cTn>
                              </p:par>
                            </p:childTnLst>
                          </p:cTn>
                        </p:par>
                        <p:par>
                          <p:cTn id="210" fill="hold">
                            <p:stCondLst>
                              <p:cond delay="4000"/>
                            </p:stCondLst>
                            <p:childTnLst>
                              <p:par>
                                <p:cTn id="211" presetID="32" presetClass="emph" presetSubtype="0" fill="hold" nodeType="afterEffect">
                                  <p:stCondLst>
                                    <p:cond delay="0"/>
                                  </p:stCondLst>
                                  <p:childTnLst>
                                    <p:animRot by="120000">
                                      <p:cBhvr>
                                        <p:cTn id="212" dur="200" fill="hold">
                                          <p:stCondLst>
                                            <p:cond delay="0"/>
                                          </p:stCondLst>
                                        </p:cTn>
                                        <p:tgtEl>
                                          <p:spTgt spid="28"/>
                                        </p:tgtEl>
                                        <p:attrNameLst>
                                          <p:attrName>r</p:attrName>
                                        </p:attrNameLst>
                                      </p:cBhvr>
                                    </p:animRot>
                                    <p:animRot by="-240000">
                                      <p:cBhvr>
                                        <p:cTn id="213" dur="400" fill="hold">
                                          <p:stCondLst>
                                            <p:cond delay="400"/>
                                          </p:stCondLst>
                                        </p:cTn>
                                        <p:tgtEl>
                                          <p:spTgt spid="28"/>
                                        </p:tgtEl>
                                        <p:attrNameLst>
                                          <p:attrName>r</p:attrName>
                                        </p:attrNameLst>
                                      </p:cBhvr>
                                    </p:animRot>
                                    <p:animRot by="240000">
                                      <p:cBhvr>
                                        <p:cTn id="214" dur="400" fill="hold">
                                          <p:stCondLst>
                                            <p:cond delay="800"/>
                                          </p:stCondLst>
                                        </p:cTn>
                                        <p:tgtEl>
                                          <p:spTgt spid="28"/>
                                        </p:tgtEl>
                                        <p:attrNameLst>
                                          <p:attrName>r</p:attrName>
                                        </p:attrNameLst>
                                      </p:cBhvr>
                                    </p:animRot>
                                    <p:animRot by="-240000">
                                      <p:cBhvr>
                                        <p:cTn id="215" dur="400" fill="hold">
                                          <p:stCondLst>
                                            <p:cond delay="1200"/>
                                          </p:stCondLst>
                                        </p:cTn>
                                        <p:tgtEl>
                                          <p:spTgt spid="28"/>
                                        </p:tgtEl>
                                        <p:attrNameLst>
                                          <p:attrName>r</p:attrName>
                                        </p:attrNameLst>
                                      </p:cBhvr>
                                    </p:animRot>
                                    <p:animRot by="120000">
                                      <p:cBhvr>
                                        <p:cTn id="216" dur="400" fill="hold">
                                          <p:stCondLst>
                                            <p:cond delay="1600"/>
                                          </p:stCondLst>
                                        </p:cTn>
                                        <p:tgtEl>
                                          <p:spTgt spid="28"/>
                                        </p:tgtEl>
                                        <p:attrNameLst>
                                          <p:attrName>r</p:attrName>
                                        </p:attrNameLst>
                                      </p:cBhvr>
                                    </p:animRot>
                                  </p:childTnLst>
                                </p:cTn>
                              </p:par>
                              <p:par>
                                <p:cTn id="217" presetID="32" presetClass="emph" presetSubtype="0" fill="hold" nodeType="withEffect">
                                  <p:stCondLst>
                                    <p:cond delay="0"/>
                                  </p:stCondLst>
                                  <p:childTnLst>
                                    <p:animRot by="120000">
                                      <p:cBhvr>
                                        <p:cTn id="218" dur="200" fill="hold">
                                          <p:stCondLst>
                                            <p:cond delay="0"/>
                                          </p:stCondLst>
                                        </p:cTn>
                                        <p:tgtEl>
                                          <p:spTgt spid="30"/>
                                        </p:tgtEl>
                                        <p:attrNameLst>
                                          <p:attrName>r</p:attrName>
                                        </p:attrNameLst>
                                      </p:cBhvr>
                                    </p:animRot>
                                    <p:animRot by="-240000">
                                      <p:cBhvr>
                                        <p:cTn id="219" dur="400" fill="hold">
                                          <p:stCondLst>
                                            <p:cond delay="400"/>
                                          </p:stCondLst>
                                        </p:cTn>
                                        <p:tgtEl>
                                          <p:spTgt spid="30"/>
                                        </p:tgtEl>
                                        <p:attrNameLst>
                                          <p:attrName>r</p:attrName>
                                        </p:attrNameLst>
                                      </p:cBhvr>
                                    </p:animRot>
                                    <p:animRot by="240000">
                                      <p:cBhvr>
                                        <p:cTn id="220" dur="400" fill="hold">
                                          <p:stCondLst>
                                            <p:cond delay="800"/>
                                          </p:stCondLst>
                                        </p:cTn>
                                        <p:tgtEl>
                                          <p:spTgt spid="30"/>
                                        </p:tgtEl>
                                        <p:attrNameLst>
                                          <p:attrName>r</p:attrName>
                                        </p:attrNameLst>
                                      </p:cBhvr>
                                    </p:animRot>
                                    <p:animRot by="-240000">
                                      <p:cBhvr>
                                        <p:cTn id="221" dur="400" fill="hold">
                                          <p:stCondLst>
                                            <p:cond delay="1200"/>
                                          </p:stCondLst>
                                        </p:cTn>
                                        <p:tgtEl>
                                          <p:spTgt spid="30"/>
                                        </p:tgtEl>
                                        <p:attrNameLst>
                                          <p:attrName>r</p:attrName>
                                        </p:attrNameLst>
                                      </p:cBhvr>
                                    </p:animRot>
                                    <p:animRot by="120000">
                                      <p:cBhvr>
                                        <p:cTn id="222" dur="400" fill="hold">
                                          <p:stCondLst>
                                            <p:cond delay="1600"/>
                                          </p:stCondLst>
                                        </p:cTn>
                                        <p:tgtEl>
                                          <p:spTgt spid="30"/>
                                        </p:tgtEl>
                                        <p:attrNameLst>
                                          <p:attrName>r</p:attrName>
                                        </p:attrNameLst>
                                      </p:cBhvr>
                                    </p:animRot>
                                  </p:childTnLst>
                                </p:cTn>
                              </p:par>
                            </p:childTnLst>
                          </p:cTn>
                        </p:par>
                        <p:par>
                          <p:cTn id="223" fill="hold">
                            <p:stCondLst>
                              <p:cond delay="6000"/>
                            </p:stCondLst>
                            <p:childTnLst>
                              <p:par>
                                <p:cTn id="224" presetID="10" presetClass="exit" presetSubtype="0" fill="hold" nodeType="afterEffect">
                                  <p:stCondLst>
                                    <p:cond delay="0"/>
                                  </p:stCondLst>
                                  <p:childTnLst>
                                    <p:animEffect transition="out" filter="fade">
                                      <p:cBhvr>
                                        <p:cTn id="225" dur="250"/>
                                        <p:tgtEl>
                                          <p:spTgt spid="28"/>
                                        </p:tgtEl>
                                      </p:cBhvr>
                                    </p:animEffect>
                                    <p:set>
                                      <p:cBhvr>
                                        <p:cTn id="226" dur="1" fill="hold">
                                          <p:stCondLst>
                                            <p:cond delay="249"/>
                                          </p:stCondLst>
                                        </p:cTn>
                                        <p:tgtEl>
                                          <p:spTgt spid="28"/>
                                        </p:tgtEl>
                                        <p:attrNameLst>
                                          <p:attrName>style.visibility</p:attrName>
                                        </p:attrNameLst>
                                      </p:cBhvr>
                                      <p:to>
                                        <p:strVal val="hidden"/>
                                      </p:to>
                                    </p:set>
                                  </p:childTnLst>
                                </p:cTn>
                              </p:par>
                              <p:par>
                                <p:cTn id="227" presetID="10" presetClass="entr" presetSubtype="0" fill="hold" nodeType="withEffect">
                                  <p:stCondLst>
                                    <p:cond delay="0"/>
                                  </p:stCondLst>
                                  <p:childTnLst>
                                    <p:set>
                                      <p:cBhvr>
                                        <p:cTn id="228" dur="1" fill="hold">
                                          <p:stCondLst>
                                            <p:cond delay="0"/>
                                          </p:stCondLst>
                                        </p:cTn>
                                        <p:tgtEl>
                                          <p:spTgt spid="27"/>
                                        </p:tgtEl>
                                        <p:attrNameLst>
                                          <p:attrName>style.visibility</p:attrName>
                                        </p:attrNameLst>
                                      </p:cBhvr>
                                      <p:to>
                                        <p:strVal val="visible"/>
                                      </p:to>
                                    </p:set>
                                    <p:animEffect transition="in" filter="fade">
                                      <p:cBhvr>
                                        <p:cTn id="229" dur="250"/>
                                        <p:tgtEl>
                                          <p:spTgt spid="27"/>
                                        </p:tgtEl>
                                      </p:cBhvr>
                                    </p:animEffect>
                                  </p:childTnLst>
                                  <p:subTnLst>
                                    <p:audio>
                                      <p:cMediaNode>
                                        <p:cTn display="0" masterRel="sameClick">
                                          <p:stCondLst>
                                            <p:cond evt="begin" delay="0">
                                              <p:tn val="227"/>
                                            </p:cond>
                                          </p:stCondLst>
                                          <p:endCondLst>
                                            <p:cond evt="onStopAudio" delay="0">
                                              <p:tgtEl>
                                                <p:sldTgt/>
                                              </p:tgtEl>
                                            </p:cond>
                                          </p:endCondLst>
                                        </p:cTn>
                                        <p:tgtEl>
                                          <p:sndTgt r:embed="rId5" name="congioilam.wav"/>
                                        </p:tgtEl>
                                      </p:cMediaNode>
                                    </p:audio>
                                  </p:subTnLst>
                                </p:cTn>
                              </p:par>
                              <p:par>
                                <p:cTn id="230" presetID="10" presetClass="exit" presetSubtype="0" fill="hold" nodeType="withEffect">
                                  <p:stCondLst>
                                    <p:cond delay="0"/>
                                  </p:stCondLst>
                                  <p:childTnLst>
                                    <p:animEffect transition="out" filter="fade">
                                      <p:cBhvr>
                                        <p:cTn id="231" dur="250"/>
                                        <p:tgtEl>
                                          <p:spTgt spid="30"/>
                                        </p:tgtEl>
                                      </p:cBhvr>
                                    </p:animEffect>
                                    <p:set>
                                      <p:cBhvr>
                                        <p:cTn id="232" dur="1" fill="hold">
                                          <p:stCondLst>
                                            <p:cond delay="249"/>
                                          </p:stCondLst>
                                        </p:cTn>
                                        <p:tgtEl>
                                          <p:spTgt spid="30"/>
                                        </p:tgtEl>
                                        <p:attrNameLst>
                                          <p:attrName>style.visibility</p:attrName>
                                        </p:attrNameLst>
                                      </p:cBhvr>
                                      <p:to>
                                        <p:strVal val="hidden"/>
                                      </p:to>
                                    </p:set>
                                  </p:childTnLst>
                                </p:cTn>
                              </p:par>
                              <p:par>
                                <p:cTn id="233" presetID="10" presetClass="entr" presetSubtype="0" fill="hold" grpId="0" nodeType="withEffect">
                                  <p:stCondLst>
                                    <p:cond delay="0"/>
                                  </p:stCondLst>
                                  <p:childTnLst>
                                    <p:set>
                                      <p:cBhvr>
                                        <p:cTn id="234" dur="1" fill="hold">
                                          <p:stCondLst>
                                            <p:cond delay="0"/>
                                          </p:stCondLst>
                                        </p:cTn>
                                        <p:tgtEl>
                                          <p:spTgt spid="77"/>
                                        </p:tgtEl>
                                        <p:attrNameLst>
                                          <p:attrName>style.visibility</p:attrName>
                                        </p:attrNameLst>
                                      </p:cBhvr>
                                      <p:to>
                                        <p:strVal val="visible"/>
                                      </p:to>
                                    </p:set>
                                    <p:animEffect transition="in" filter="fade">
                                      <p:cBhvr>
                                        <p:cTn id="235" dur="500"/>
                                        <p:tgtEl>
                                          <p:spTgt spid="77"/>
                                        </p:tgtEl>
                                      </p:cBhvr>
                                    </p:animEffect>
                                  </p:childTnLst>
                                </p:cTn>
                              </p:par>
                              <p:par>
                                <p:cTn id="236" presetID="8" presetClass="emph" presetSubtype="0" repeatCount="indefinite" fill="hold" grpId="1" nodeType="withEffect">
                                  <p:stCondLst>
                                    <p:cond delay="0"/>
                                  </p:stCondLst>
                                  <p:childTnLst>
                                    <p:animRot by="21600000">
                                      <p:cBhvr>
                                        <p:cTn id="237" dur="2000" fill="hold"/>
                                        <p:tgtEl>
                                          <p:spTgt spid="77"/>
                                        </p:tgtEl>
                                        <p:attrNameLst>
                                          <p:attrName>r</p:attrName>
                                        </p:attrNameLst>
                                      </p:cBhvr>
                                    </p:animRo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6"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81">
                                            <p:txEl>
                                              <p:pRg st="0" end="0"/>
                                            </p:txEl>
                                          </p:spTgt>
                                        </p:tgtEl>
                                        <p:attrNameLst>
                                          <p:attrName>style.color</p:attrName>
                                        </p:attrNameLst>
                                      </p:cBhvr>
                                      <p:by>
                                        <p:hsl h="0" s="-12549" l="-25098"/>
                                      </p:by>
                                    </p:animClr>
                                    <p:animClr clrSpc="hsl" dir="cw">
                                      <p:cBhvr>
                                        <p:cTn id="249" dur="500" fill="hold"/>
                                        <p:tgtEl>
                                          <p:spTgt spid="81">
                                            <p:txEl>
                                              <p:pRg st="0" end="0"/>
                                            </p:txEl>
                                          </p:spTgt>
                                        </p:tgtEl>
                                        <p:attrNameLst>
                                          <p:attrName>fillcolor</p:attrName>
                                        </p:attrNameLst>
                                      </p:cBhvr>
                                      <p:by>
                                        <p:hsl h="0" s="-12549" l="-25098"/>
                                      </p:by>
                                    </p:animClr>
                                    <p:animClr clrSpc="hsl" dir="cw">
                                      <p:cBhvr>
                                        <p:cTn id="250" dur="500" fill="hold"/>
                                        <p:tgtEl>
                                          <p:spTgt spid="81">
                                            <p:txEl>
                                              <p:pRg st="0" end="0"/>
                                            </p:txEl>
                                          </p:spTgt>
                                        </p:tgtEl>
                                        <p:attrNameLst>
                                          <p:attrName>stroke.color</p:attrName>
                                        </p:attrNameLst>
                                      </p:cBhvr>
                                      <p:by>
                                        <p:hsl h="0" s="-12549" l="-25098"/>
                                      </p:by>
                                    </p:animClr>
                                    <p:set>
                                      <p:cBhvr>
                                        <p:cTn id="251" dur="500" fill="hold"/>
                                        <p:tgtEl>
                                          <p:spTgt spid="81">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82">
                                            <p:txEl>
                                              <p:pRg st="0" end="0"/>
                                            </p:txEl>
                                          </p:spTgt>
                                        </p:tgtEl>
                                        <p:attrNameLst>
                                          <p:attrName>style.color</p:attrName>
                                        </p:attrNameLst>
                                      </p:cBhvr>
                                      <p:by>
                                        <p:hsl h="0" s="-12549" l="-25098"/>
                                      </p:by>
                                    </p:animClr>
                                    <p:animClr clrSpc="hsl" dir="cw">
                                      <p:cBhvr>
                                        <p:cTn id="254" dur="500" fill="hold"/>
                                        <p:tgtEl>
                                          <p:spTgt spid="82">
                                            <p:txEl>
                                              <p:pRg st="0" end="0"/>
                                            </p:txEl>
                                          </p:spTgt>
                                        </p:tgtEl>
                                        <p:attrNameLst>
                                          <p:attrName>fillcolor</p:attrName>
                                        </p:attrNameLst>
                                      </p:cBhvr>
                                      <p:by>
                                        <p:hsl h="0" s="-12549" l="-25098"/>
                                      </p:by>
                                    </p:animClr>
                                    <p:animClr clrSpc="hsl" dir="cw">
                                      <p:cBhvr>
                                        <p:cTn id="255" dur="500" fill="hold"/>
                                        <p:tgtEl>
                                          <p:spTgt spid="82">
                                            <p:txEl>
                                              <p:pRg st="0" end="0"/>
                                            </p:txEl>
                                          </p:spTgt>
                                        </p:tgtEl>
                                        <p:attrNameLst>
                                          <p:attrName>stroke.color</p:attrName>
                                        </p:attrNameLst>
                                      </p:cBhvr>
                                      <p:by>
                                        <p:hsl h="0" s="-12549" l="-25098"/>
                                      </p:by>
                                    </p:animClr>
                                    <p:set>
                                      <p:cBhvr>
                                        <p:cTn id="256" dur="500" fill="hold"/>
                                        <p:tgtEl>
                                          <p:spTgt spid="82">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83">
                                            <p:txEl>
                                              <p:pRg st="0" end="0"/>
                                            </p:txEl>
                                          </p:spTgt>
                                        </p:tgtEl>
                                        <p:attrNameLst>
                                          <p:attrName>style.color</p:attrName>
                                        </p:attrNameLst>
                                      </p:cBhvr>
                                      <p:by>
                                        <p:hsl h="0" s="-12549" l="-25098"/>
                                      </p:by>
                                    </p:animClr>
                                    <p:animClr clrSpc="hsl" dir="cw">
                                      <p:cBhvr>
                                        <p:cTn id="259" dur="500" fill="hold"/>
                                        <p:tgtEl>
                                          <p:spTgt spid="83">
                                            <p:txEl>
                                              <p:pRg st="0" end="0"/>
                                            </p:txEl>
                                          </p:spTgt>
                                        </p:tgtEl>
                                        <p:attrNameLst>
                                          <p:attrName>fillcolor</p:attrName>
                                        </p:attrNameLst>
                                      </p:cBhvr>
                                      <p:by>
                                        <p:hsl h="0" s="-12549" l="-25098"/>
                                      </p:by>
                                    </p:animClr>
                                    <p:animClr clrSpc="hsl" dir="cw">
                                      <p:cBhvr>
                                        <p:cTn id="260" dur="500" fill="hold"/>
                                        <p:tgtEl>
                                          <p:spTgt spid="83">
                                            <p:txEl>
                                              <p:pRg st="0" end="0"/>
                                            </p:txEl>
                                          </p:spTgt>
                                        </p:tgtEl>
                                        <p:attrNameLst>
                                          <p:attrName>stroke.color</p:attrName>
                                        </p:attrNameLst>
                                      </p:cBhvr>
                                      <p:by>
                                        <p:hsl h="0" s="-12549" l="-25098"/>
                                      </p:by>
                                    </p:animClr>
                                    <p:set>
                                      <p:cBhvr>
                                        <p:cTn id="261" dur="500" fill="hold"/>
                                        <p:tgtEl>
                                          <p:spTgt spid="83">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81" grpId="0" build="allAtOnce"/>
      <p:bldP spid="82" grpId="0" build="allAtOnce"/>
      <p:bldP spid="8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a:spLocks noChangeAspect="1"/>
          </p:cNvSpPr>
          <p:nvPr>
            <p:custDataLst>
              <p:tags r:id="rId1"/>
            </p:custDataLst>
          </p:nvPr>
        </p:nvSpPr>
        <p:spPr>
          <a:xfrm>
            <a:off x="0" y="0"/>
            <a:ext cx="12179300" cy="6858000"/>
          </a:xfrm>
          <a:prstGeom prst="rect">
            <a:avLst/>
          </a:prstGeom>
          <a:blipFill dpi="0" rotWithShape="0">
            <a:blip r:embed="rId6">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descr="Download Cartoon Wood Transprent Png Free - Gambar Kartun Papan Kayu ,  Transparent Cartoon, Free Cliparts &amp;amp; Silhouettes - NetClipart"/>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4012759" y="36058"/>
            <a:ext cx="7770813" cy="4688501"/>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p:cNvSpPr/>
          <p:nvPr/>
        </p:nvSpPr>
        <p:spPr>
          <a:xfrm>
            <a:off x="-12700" y="3626032"/>
            <a:ext cx="12192000" cy="3237110"/>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 name="connsiteX0-41" fmla="*/ 0 w 12192000"/>
              <a:gd name="connsiteY0-42" fmla="*/ 4210147 h 4210147"/>
              <a:gd name="connsiteX1-43" fmla="*/ 1600200 w 12192000"/>
              <a:gd name="connsiteY1-44" fmla="*/ 2082800 h 4210147"/>
              <a:gd name="connsiteX2-45" fmla="*/ 2425700 w 12192000"/>
              <a:gd name="connsiteY2-46" fmla="*/ 723900 h 4210147"/>
              <a:gd name="connsiteX3-47" fmla="*/ 4191000 w 12192000"/>
              <a:gd name="connsiteY3-48" fmla="*/ 165100 h 4210147"/>
              <a:gd name="connsiteX4-49" fmla="*/ 7035800 w 12192000"/>
              <a:gd name="connsiteY4-50" fmla="*/ 0 h 4210147"/>
              <a:gd name="connsiteX5-51" fmla="*/ 10947400 w 12192000"/>
              <a:gd name="connsiteY5-52" fmla="*/ 25400 h 4210147"/>
              <a:gd name="connsiteX6-53" fmla="*/ 11709400 w 12192000"/>
              <a:gd name="connsiteY6-54" fmla="*/ 571500 h 4210147"/>
              <a:gd name="connsiteX7-55" fmla="*/ 12192000 w 12192000"/>
              <a:gd name="connsiteY7-56" fmla="*/ 1244600 h 4210147"/>
              <a:gd name="connsiteX8-57" fmla="*/ 12192000 w 12192000"/>
              <a:gd name="connsiteY8-58" fmla="*/ 4203700 h 4210147"/>
              <a:gd name="connsiteX9-59" fmla="*/ 0 w 12192000"/>
              <a:gd name="connsiteY9-60" fmla="*/ 4210147 h 4210147"/>
              <a:gd name="connsiteX0-61" fmla="*/ 0 w 12192000"/>
              <a:gd name="connsiteY0-62" fmla="*/ 4210147 h 4210147"/>
              <a:gd name="connsiteX1-63" fmla="*/ 1600200 w 12192000"/>
              <a:gd name="connsiteY1-64" fmla="*/ 2082800 h 4210147"/>
              <a:gd name="connsiteX2-65" fmla="*/ 2197100 w 12192000"/>
              <a:gd name="connsiteY2-66" fmla="*/ 851284 h 4210147"/>
              <a:gd name="connsiteX3-67" fmla="*/ 4191000 w 12192000"/>
              <a:gd name="connsiteY3-68" fmla="*/ 165100 h 4210147"/>
              <a:gd name="connsiteX4-69" fmla="*/ 7035800 w 12192000"/>
              <a:gd name="connsiteY4-70" fmla="*/ 0 h 4210147"/>
              <a:gd name="connsiteX5-71" fmla="*/ 10947400 w 12192000"/>
              <a:gd name="connsiteY5-72" fmla="*/ 25400 h 4210147"/>
              <a:gd name="connsiteX6-73" fmla="*/ 11709400 w 12192000"/>
              <a:gd name="connsiteY6-74" fmla="*/ 571500 h 4210147"/>
              <a:gd name="connsiteX7-75" fmla="*/ 12192000 w 12192000"/>
              <a:gd name="connsiteY7-76" fmla="*/ 1244600 h 4210147"/>
              <a:gd name="connsiteX8-77" fmla="*/ 12192000 w 12192000"/>
              <a:gd name="connsiteY8-78" fmla="*/ 4203700 h 4210147"/>
              <a:gd name="connsiteX9-79" fmla="*/ 0 w 12192000"/>
              <a:gd name="connsiteY9-80" fmla="*/ 4210147 h 4210147"/>
              <a:gd name="connsiteX0-81" fmla="*/ 0 w 12192000"/>
              <a:gd name="connsiteY0-82" fmla="*/ 4210147 h 4210147"/>
              <a:gd name="connsiteX1-83" fmla="*/ 1282700 w 12192000"/>
              <a:gd name="connsiteY1-84" fmla="*/ 2130569 h 4210147"/>
              <a:gd name="connsiteX2-85" fmla="*/ 2197100 w 12192000"/>
              <a:gd name="connsiteY2-86" fmla="*/ 851284 h 4210147"/>
              <a:gd name="connsiteX3-87" fmla="*/ 4191000 w 12192000"/>
              <a:gd name="connsiteY3-88" fmla="*/ 165100 h 4210147"/>
              <a:gd name="connsiteX4-89" fmla="*/ 7035800 w 12192000"/>
              <a:gd name="connsiteY4-90" fmla="*/ 0 h 4210147"/>
              <a:gd name="connsiteX5-91" fmla="*/ 10947400 w 12192000"/>
              <a:gd name="connsiteY5-92" fmla="*/ 25400 h 4210147"/>
              <a:gd name="connsiteX6-93" fmla="*/ 11709400 w 12192000"/>
              <a:gd name="connsiteY6-94" fmla="*/ 571500 h 4210147"/>
              <a:gd name="connsiteX7-95" fmla="*/ 12192000 w 12192000"/>
              <a:gd name="connsiteY7-96" fmla="*/ 1244600 h 4210147"/>
              <a:gd name="connsiteX8-97" fmla="*/ 12192000 w 12192000"/>
              <a:gd name="connsiteY8-98" fmla="*/ 4203700 h 4210147"/>
              <a:gd name="connsiteX9-99" fmla="*/ 0 w 12192000"/>
              <a:gd name="connsiteY9-100" fmla="*/ 4210147 h 42101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8"/>
          <a:stretch>
            <a:fillRect/>
          </a:stretch>
        </p:blipFill>
        <p:spPr>
          <a:xfrm>
            <a:off x="8814024" y="4555482"/>
            <a:ext cx="1249999" cy="1336206"/>
          </a:xfrm>
          <a:prstGeom prst="rect">
            <a:avLst/>
          </a:prstGeom>
        </p:spPr>
      </p:pic>
      <p:pic>
        <p:nvPicPr>
          <p:cNvPr id="19" name="Picture 18"/>
          <p:cNvPicPr>
            <a:picLocks noChangeAspect="1"/>
          </p:cNvPicPr>
          <p:nvPr/>
        </p:nvPicPr>
        <p:blipFill>
          <a:blip r:embed="rId8"/>
          <a:stretch>
            <a:fillRect/>
          </a:stretch>
        </p:blipFill>
        <p:spPr>
          <a:xfrm>
            <a:off x="6592415" y="4489550"/>
            <a:ext cx="1249999" cy="1336206"/>
          </a:xfrm>
          <a:prstGeom prst="rect">
            <a:avLst/>
          </a:prstGeom>
        </p:spPr>
      </p:pic>
      <p:pic>
        <p:nvPicPr>
          <p:cNvPr id="24" name="Picture 23"/>
          <p:cNvPicPr>
            <a:picLocks noChangeAspect="1"/>
          </p:cNvPicPr>
          <p:nvPr/>
        </p:nvPicPr>
        <p:blipFill>
          <a:blip r:embed="rId8"/>
          <a:stretch>
            <a:fillRect/>
          </a:stretch>
        </p:blipFill>
        <p:spPr>
          <a:xfrm>
            <a:off x="4357215" y="4527650"/>
            <a:ext cx="1249999" cy="1336206"/>
          </a:xfrm>
          <a:prstGeom prst="rect">
            <a:avLst/>
          </a:prstGeom>
        </p:spPr>
      </p:pic>
      <p:pic>
        <p:nvPicPr>
          <p:cNvPr id="75" name="Picture 74"/>
          <p:cNvPicPr>
            <a:picLocks noChangeAspect="1"/>
          </p:cNvPicPr>
          <p:nvPr/>
        </p:nvPicPr>
        <p:blipFill>
          <a:blip r:embed="rId9"/>
          <a:stretch>
            <a:fillRect/>
          </a:stretch>
        </p:blipFill>
        <p:spPr>
          <a:xfrm>
            <a:off x="3823107" y="2841837"/>
            <a:ext cx="1196895" cy="927286"/>
          </a:xfrm>
          <a:prstGeom prst="rect">
            <a:avLst/>
          </a:prstGeom>
        </p:spPr>
      </p:pic>
      <p:sp>
        <p:nvSpPr>
          <p:cNvPr id="77" name="Sun 76"/>
          <p:cNvSpPr/>
          <p:nvPr/>
        </p:nvSpPr>
        <p:spPr>
          <a:xfrm>
            <a:off x="3879399" y="3960547"/>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0"/>
          <a:stretch>
            <a:fillRect/>
          </a:stretch>
        </p:blipFill>
        <p:spPr>
          <a:xfrm flipH="1">
            <a:off x="1752601" y="330406"/>
            <a:ext cx="1661009" cy="3236104"/>
          </a:xfrm>
          <a:prstGeom prst="rect">
            <a:avLst/>
          </a:prstGeom>
        </p:spPr>
      </p:pic>
      <p:pic>
        <p:nvPicPr>
          <p:cNvPr id="5" name="Picture 4"/>
          <p:cNvPicPr>
            <a:picLocks noChangeAspect="1"/>
          </p:cNvPicPr>
          <p:nvPr/>
        </p:nvPicPr>
        <p:blipFill>
          <a:blip r:embed="rId11"/>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2"/>
          <a:stretch>
            <a:fillRect/>
          </a:stretch>
        </p:blipFill>
        <p:spPr>
          <a:xfrm>
            <a:off x="1524000" y="2405209"/>
            <a:ext cx="1060934" cy="1267227"/>
          </a:xfrm>
          <a:prstGeom prst="rect">
            <a:avLst/>
          </a:prstGeom>
        </p:spPr>
      </p:pic>
      <p:pic>
        <p:nvPicPr>
          <p:cNvPr id="28" name="Picture 27"/>
          <p:cNvPicPr>
            <a:picLocks noChangeAspect="1"/>
          </p:cNvPicPr>
          <p:nvPr/>
        </p:nvPicPr>
        <p:blipFill>
          <a:blip r:embed="rId8"/>
          <a:stretch>
            <a:fillRect/>
          </a:stretch>
        </p:blipFill>
        <p:spPr>
          <a:xfrm>
            <a:off x="2201753" y="4489550"/>
            <a:ext cx="1249999" cy="1336206"/>
          </a:xfrm>
          <a:prstGeom prst="rect">
            <a:avLst/>
          </a:prstGeom>
        </p:spPr>
      </p:pic>
      <p:pic>
        <p:nvPicPr>
          <p:cNvPr id="12" name="Picture 11"/>
          <p:cNvPicPr>
            <a:picLocks noChangeAspect="1"/>
          </p:cNvPicPr>
          <p:nvPr/>
        </p:nvPicPr>
        <p:blipFill>
          <a:blip r:embed="rId13"/>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9748784" y="5479736"/>
            <a:ext cx="823031" cy="612530"/>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8864974" y="5417842"/>
            <a:ext cx="850901" cy="1273201"/>
          </a:xfrm>
          <a:prstGeom prst="rect">
            <a:avLst/>
          </a:prstGeom>
        </p:spPr>
      </p:pic>
      <p:pic>
        <p:nvPicPr>
          <p:cNvPr id="17" name="Picture 16"/>
          <p:cNvPicPr>
            <a:picLocks noChangeAspect="1"/>
          </p:cNvPicPr>
          <p:nvPr/>
        </p:nvPicPr>
        <p:blipFill>
          <a:blip r:embed="rId13"/>
          <a:stretch>
            <a:fillRect/>
          </a:stretch>
        </p:blipFill>
        <p:spPr>
          <a:xfrm>
            <a:off x="6496136" y="4489551"/>
            <a:ext cx="1442555" cy="1310075"/>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7527175" y="5413804"/>
            <a:ext cx="823031" cy="612530"/>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417842"/>
            <a:ext cx="850901" cy="1273201"/>
          </a:xfrm>
          <a:prstGeom prst="rect">
            <a:avLst/>
          </a:prstGeom>
        </p:spPr>
      </p:pic>
      <p:pic>
        <p:nvPicPr>
          <p:cNvPr id="23" name="Picture 22"/>
          <p:cNvPicPr>
            <a:picLocks noChangeAspect="1"/>
          </p:cNvPicPr>
          <p:nvPr/>
        </p:nvPicPr>
        <p:blipFill>
          <a:blip r:embed="rId17"/>
          <a:stretch>
            <a:fillRect/>
          </a:stretch>
        </p:blipFill>
        <p:spPr>
          <a:xfrm>
            <a:off x="4429719" y="4347069"/>
            <a:ext cx="1061850" cy="1310075"/>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417842"/>
            <a:ext cx="850901" cy="1273201"/>
          </a:xfrm>
          <a:prstGeom prst="rect">
            <a:avLst/>
          </a:prstGeom>
        </p:spPr>
      </p:pic>
      <p:pic>
        <p:nvPicPr>
          <p:cNvPr id="27" name="Picture 26"/>
          <p:cNvPicPr>
            <a:picLocks noChangeAspect="1"/>
          </p:cNvPicPr>
          <p:nvPr/>
        </p:nvPicPr>
        <p:blipFill>
          <a:blip r:embed="rId13"/>
          <a:stretch>
            <a:fillRect/>
          </a:stretch>
        </p:blipFill>
        <p:spPr>
          <a:xfrm>
            <a:off x="2090739" y="4385097"/>
            <a:ext cx="1581495" cy="1436256"/>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417842"/>
            <a:ext cx="850901" cy="1273201"/>
          </a:xfrm>
          <a:prstGeom prst="rect">
            <a:avLst/>
          </a:prstGeom>
        </p:spPr>
      </p:pic>
      <p:sp>
        <p:nvSpPr>
          <p:cNvPr id="45" name="Rounded Rectangular Callout 44"/>
          <p:cNvSpPr/>
          <p:nvPr/>
        </p:nvSpPr>
        <p:spPr>
          <a:xfrm>
            <a:off x="3413611" y="0"/>
            <a:ext cx="8765690" cy="1011184"/>
          </a:xfrm>
          <a:prstGeom prst="wedgeRoundRectCallout">
            <a:avLst>
              <a:gd name="adj1" fmla="val -58471"/>
              <a:gd name="adj2" fmla="val 22449"/>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altLang="zh-CN" sz="3200" b="1" dirty="0">
                <a:latin typeface="Times New Roman" panose="02020603050405020304" pitchFamily="18" charset="0"/>
                <a:sym typeface="+mn-ea"/>
              </a:rPr>
              <a:t>Tìm đại từ trong câu sau</a:t>
            </a:r>
            <a:r>
              <a:rPr lang="en-US" altLang="zh-CN" sz="3200" b="1">
                <a:latin typeface="Times New Roman" panose="02020603050405020304" pitchFamily="18" charset="0"/>
                <a:sym typeface="+mn-ea"/>
              </a:rPr>
              <a:t>: </a:t>
            </a:r>
            <a:endParaRPr lang="en-US" altLang="zh-CN" sz="3200" b="1" smtClean="0">
              <a:latin typeface="Times New Roman" panose="02020603050405020304" pitchFamily="18" charset="0"/>
              <a:sym typeface="+mn-ea"/>
            </a:endParaRPr>
          </a:p>
          <a:p>
            <a:pPr algn="ctr"/>
            <a:r>
              <a:rPr lang="en-US" altLang="zh-CN" sz="3200" b="1" smtClean="0">
                <a:latin typeface="Times New Roman" panose="02020603050405020304" pitchFamily="18" charset="0"/>
                <a:sym typeface="+mn-ea"/>
              </a:rPr>
              <a:t>“</a:t>
            </a:r>
            <a:r>
              <a:rPr lang="en-US" altLang="zh-CN" sz="3200" b="1" dirty="0">
                <a:solidFill>
                  <a:srgbClr val="FF0000"/>
                </a:solidFill>
                <a:latin typeface="Times New Roman" panose="02020603050405020304" pitchFamily="18" charset="0"/>
                <a:sym typeface="+mn-ea"/>
              </a:rPr>
              <a:t>Ng</a:t>
            </a:r>
            <a:r>
              <a:rPr lang="en-US" altLang="zh-CN" sz="3200" b="1" dirty="0">
                <a:solidFill>
                  <a:srgbClr val="FF0000"/>
                </a:solidFill>
                <a:latin typeface="Times New Roman" panose="02020603050405020304" pitchFamily="18" charset="0"/>
                <a:ea typeface="Times New Roman" panose="02020603050405020304" pitchFamily="18" charset="0"/>
                <a:sym typeface="+mn-ea"/>
              </a:rPr>
              <a:t>à</a:t>
            </a:r>
            <a:r>
              <a:rPr lang="en-US" altLang="zh-CN" sz="3200" b="1" dirty="0">
                <a:solidFill>
                  <a:srgbClr val="FF0000"/>
                </a:solidFill>
                <a:latin typeface="Times New Roman" panose="02020603050405020304" pitchFamily="18" charset="0"/>
                <a:sym typeface="+mn-ea"/>
              </a:rPr>
              <a:t>y đó, tôi v</a:t>
            </a:r>
            <a:r>
              <a:rPr lang="en-US" altLang="zh-CN" sz="3200" b="1" dirty="0">
                <a:solidFill>
                  <a:srgbClr val="FF0000"/>
                </a:solidFill>
                <a:latin typeface="Times New Roman" panose="02020603050405020304" pitchFamily="18" charset="0"/>
                <a:ea typeface="Times New Roman" panose="02020603050405020304" pitchFamily="18" charset="0"/>
                <a:sym typeface="+mn-ea"/>
              </a:rPr>
              <a:t>à</a:t>
            </a:r>
            <a:r>
              <a:rPr lang="en-US" altLang="zh-CN" sz="3200" b="1" dirty="0">
                <a:solidFill>
                  <a:srgbClr val="FF0000"/>
                </a:solidFill>
                <a:latin typeface="Times New Roman" panose="02020603050405020304" pitchFamily="18" charset="0"/>
                <a:sym typeface="+mn-ea"/>
              </a:rPr>
              <a:t> nó thường ra bãi sông bắt dế.</a:t>
            </a:r>
            <a:r>
              <a:rPr lang="vi-VN" altLang="en-US" sz="3200" b="1" dirty="0">
                <a:solidFill>
                  <a:schemeClr val="tx1"/>
                </a:solidFill>
                <a:latin typeface="Times New Roman" panose="02020603050405020304" pitchFamily="18" charset="0"/>
                <a:sym typeface="+mn-ea"/>
              </a:rPr>
              <a:t>”</a:t>
            </a:r>
            <a:endParaRPr lang="vi-VN" altLang="en-US" sz="3200" b="1" dirty="0">
              <a:solidFill>
                <a:schemeClr val="tx1"/>
              </a:solidFill>
              <a:latin typeface="Times New Roman" panose="02020603050405020304" pitchFamily="18" charset="0"/>
              <a:cs typeface="Times New Roman" panose="02020603050405020304" pitchFamily="18" charset="0"/>
              <a:sym typeface="+mn-ea"/>
            </a:endParaRP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3218655" y="5479735"/>
            <a:ext cx="823031" cy="612530"/>
          </a:xfrm>
          <a:prstGeom prst="rect">
            <a:avLst/>
          </a:prstGeom>
        </p:spPr>
      </p:pic>
      <p:sp>
        <p:nvSpPr>
          <p:cNvPr id="29" name="Rectangle 28"/>
          <p:cNvSpPr/>
          <p:nvPr/>
        </p:nvSpPr>
        <p:spPr>
          <a:xfrm>
            <a:off x="5477467" y="1118547"/>
            <a:ext cx="5705066" cy="52197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A :</a:t>
            </a:r>
            <a:r>
              <a:rPr lang="vi-VN" altLang="en-US" sz="2800" b="1">
                <a:solidFill>
                  <a:schemeClr val="bg2">
                    <a:lumMod val="25000"/>
                  </a:schemeClr>
                </a:solidFill>
                <a:latin typeface="Times New Roman" panose="02020603050405020304" pitchFamily="18" charset="0"/>
                <a:cs typeface="Times New Roman" panose="02020603050405020304" pitchFamily="18" charset="0"/>
              </a:rPr>
              <a:t> tôi, ra</a:t>
            </a:r>
          </a:p>
        </p:txBody>
      </p:sp>
      <p:sp>
        <p:nvSpPr>
          <p:cNvPr id="31" name="Rectangle 30"/>
          <p:cNvSpPr/>
          <p:nvPr/>
        </p:nvSpPr>
        <p:spPr>
          <a:xfrm>
            <a:off x="5477467" y="1688891"/>
            <a:ext cx="5705066" cy="52197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B :</a:t>
            </a:r>
            <a:r>
              <a:rPr lang="vi-VN" altLang="en-US" sz="2800" b="1">
                <a:solidFill>
                  <a:schemeClr val="bg2">
                    <a:lumMod val="25000"/>
                  </a:schemeClr>
                </a:solidFill>
                <a:latin typeface="Times New Roman" panose="02020603050405020304" pitchFamily="18" charset="0"/>
                <a:cs typeface="Times New Roman" panose="02020603050405020304" pitchFamily="18" charset="0"/>
              </a:rPr>
              <a:t> tôi, nó</a:t>
            </a:r>
          </a:p>
        </p:txBody>
      </p:sp>
      <p:sp>
        <p:nvSpPr>
          <p:cNvPr id="32" name="Rectangle 31"/>
          <p:cNvSpPr/>
          <p:nvPr/>
        </p:nvSpPr>
        <p:spPr>
          <a:xfrm>
            <a:off x="5477467" y="2183035"/>
            <a:ext cx="5705066" cy="52197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C :</a:t>
            </a:r>
            <a:r>
              <a:rPr lang="vi-VN" altLang="en-US" sz="2800" b="1">
                <a:solidFill>
                  <a:schemeClr val="bg2">
                    <a:lumMod val="25000"/>
                  </a:schemeClr>
                </a:solidFill>
                <a:latin typeface="Times New Roman" panose="02020603050405020304" pitchFamily="18" charset="0"/>
                <a:cs typeface="Times New Roman" panose="02020603050405020304" pitchFamily="18" charset="0"/>
              </a:rPr>
              <a:t>  nó, ra</a:t>
            </a:r>
          </a:p>
        </p:txBody>
      </p:sp>
      <p:sp>
        <p:nvSpPr>
          <p:cNvPr id="34" name="Rectangle 33"/>
          <p:cNvSpPr/>
          <p:nvPr/>
        </p:nvSpPr>
        <p:spPr>
          <a:xfrm>
            <a:off x="5477467" y="2677180"/>
            <a:ext cx="5705066" cy="521970"/>
          </a:xfrm>
          <a:prstGeom prst="rect">
            <a:avLst/>
          </a:prstGeom>
        </p:spPr>
        <p:txBody>
          <a:bodyPr wrap="square">
            <a:spAutoFit/>
          </a:bodyPr>
          <a:lstStyle/>
          <a:p>
            <a:r>
              <a:rPr lang="en-US" sz="2800" b="1">
                <a:solidFill>
                  <a:schemeClr val="bg2">
                    <a:lumMod val="25000"/>
                  </a:schemeClr>
                </a:solidFill>
                <a:latin typeface="Times New Roman" panose="02020603050405020304" pitchFamily="18" charset="0"/>
                <a:cs typeface="Times New Roman" panose="02020603050405020304" pitchFamily="18" charset="0"/>
              </a:rPr>
              <a:t>D :</a:t>
            </a:r>
            <a:r>
              <a:rPr lang="vi-VN" altLang="en-US" sz="2800" b="1">
                <a:solidFill>
                  <a:schemeClr val="bg2">
                    <a:lumMod val="25000"/>
                  </a:schemeClr>
                </a:solidFill>
                <a:latin typeface="Times New Roman" panose="02020603050405020304" pitchFamily="18" charset="0"/>
                <a:cs typeface="Times New Roman" panose="02020603050405020304" pitchFamily="18" charset="0"/>
              </a:rPr>
              <a:t>  ra, bắt</a:t>
            </a:r>
          </a:p>
        </p:txBody>
      </p:sp>
      <p:sp>
        <p:nvSpPr>
          <p:cNvPr id="38" name="Freeform: Shape 37"/>
          <p:cNvSpPr/>
          <p:nvPr/>
        </p:nvSpPr>
        <p:spPr>
          <a:xfrm>
            <a:off x="990600" y="6117217"/>
            <a:ext cx="11188700" cy="740784"/>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330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380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430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4800"/>
                            </p:stCondLst>
                            <p:childTnLst>
                              <p:par>
                                <p:cTn id="25" presetID="10" presetClass="entr" presetSubtype="0" fill="hold" nodeType="afterEffect">
                                  <p:stCondLst>
                                    <p:cond delay="0"/>
                                  </p:stCondLst>
                                  <p:childTnLst>
                                    <p:set>
                                      <p:cBhvr>
                                        <p:cTn id="26" dur="1" fill="hold">
                                          <p:stCondLst>
                                            <p:cond delay="0"/>
                                          </p:stCondLst>
                                        </p:cTn>
                                        <p:tgtEl>
                                          <p:spTgt spid="34">
                                            <p:txEl>
                                              <p:pRg st="0" end="0"/>
                                            </p:txEl>
                                          </p:spTgt>
                                        </p:tgtEl>
                                        <p:attrNameLst>
                                          <p:attrName>style.visibility</p:attrName>
                                        </p:attrNameLst>
                                      </p:cBhvr>
                                      <p:to>
                                        <p:strVal val="visible"/>
                                      </p:to>
                                    </p:set>
                                    <p:animEffect transition="in" filter="fade">
                                      <p:cBhvr>
                                        <p:cTn id="2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250"/>
                                        <p:tgtEl>
                                          <p:spTgt spid="16"/>
                                        </p:tgtEl>
                                      </p:cBhvr>
                                    </p:animEffect>
                                    <p:set>
                                      <p:cBhvr>
                                        <p:cTn id="40" dur="1" fill="hold">
                                          <p:stCondLst>
                                            <p:cond delay="24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50"/>
                                        <p:tgtEl>
                                          <p:spTgt spid="5"/>
                                        </p:tgtEl>
                                      </p:cBhvr>
                                    </p:animEffect>
                                  </p:childTnLst>
                                </p:cTn>
                              </p:par>
                            </p:childTnLst>
                          </p:cTn>
                        </p:par>
                        <p:par>
                          <p:cTn id="44" fill="hold">
                            <p:stCondLst>
                              <p:cond delay="1500"/>
                            </p:stCondLst>
                            <p:childTnLst>
                              <p:par>
                                <p:cTn id="45" presetID="63" presetClass="path" presetSubtype="0" accel="50000" decel="50000" fill="hold" nodeType="afterEffect">
                                  <p:stCondLst>
                                    <p:cond delay="0"/>
                                  </p:stCondLst>
                                  <p:childTnLst>
                                    <p:animMotion origin="layout" path="M -3.125E-6 -4.81481E-6 L 0.57839 0.33056 " pathEditMode="relative" rAng="0" ptsTypes="AA">
                                      <p:cBhvr>
                                        <p:cTn id="46" dur="3000" fill="hold"/>
                                        <p:tgtEl>
                                          <p:spTgt spid="5"/>
                                        </p:tgtEl>
                                        <p:attrNameLst>
                                          <p:attrName>ppt_x</p:attrName>
                                          <p:attrName>ppt_y</p:attrName>
                                        </p:attrNameLst>
                                      </p:cBhvr>
                                      <p:rCtr x="28919" y="16528"/>
                                    </p:animMotion>
                                  </p:childTnLst>
                                </p:cTn>
                              </p:par>
                            </p:childTnLst>
                          </p:cTn>
                        </p:par>
                        <p:par>
                          <p:cTn id="47" fill="hold">
                            <p:stCondLst>
                              <p:cond delay="4500"/>
                            </p:stCondLst>
                            <p:childTnLst>
                              <p:par>
                                <p:cTn id="48" presetID="10" presetClass="exit" presetSubtype="0" fill="hold" nodeType="afterEffect">
                                  <p:stCondLst>
                                    <p:cond delay="0"/>
                                  </p:stCondLst>
                                  <p:childTnLst>
                                    <p:animEffect transition="out" filter="fade">
                                      <p:cBhvr>
                                        <p:cTn id="49" dur="250"/>
                                        <p:tgtEl>
                                          <p:spTgt spid="5"/>
                                        </p:tgtEl>
                                      </p:cBhvr>
                                    </p:animEffect>
                                    <p:set>
                                      <p:cBhvr>
                                        <p:cTn id="50" dur="1" fill="hold">
                                          <p:stCondLst>
                                            <p:cond delay="24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50"/>
                                        <p:tgtEl>
                                          <p:spTgt spid="11"/>
                                        </p:tgtEl>
                                      </p:cBhvr>
                                    </p:animEffect>
                                  </p:childTnLst>
                                </p:cTn>
                              </p:par>
                            </p:childTnLst>
                          </p:cTn>
                        </p:par>
                        <p:par>
                          <p:cTn id="54" fill="hold">
                            <p:stCondLst>
                              <p:cond delay="50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70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500"/>
                            </p:stCondLst>
                            <p:childTnLst>
                              <p:par>
                                <p:cTn id="97" presetID="63" presetClass="path" presetSubtype="0" accel="50000" decel="50000" fill="hold" nodeType="afterEffect">
                                  <p:stCondLst>
                                    <p:cond delay="0"/>
                                  </p:stCondLst>
                                  <p:childTnLst>
                                    <p:animMotion origin="layout" path="M -3.125E-6 -4.81481E-6 L 0.40091 0.31968 " pathEditMode="relative" rAng="0" ptsTypes="AA">
                                      <p:cBhvr>
                                        <p:cTn id="98" dur="2000" fill="hold"/>
                                        <p:tgtEl>
                                          <p:spTgt spid="5"/>
                                        </p:tgtEl>
                                        <p:attrNameLst>
                                          <p:attrName>ppt_x</p:attrName>
                                          <p:attrName>ppt_y</p:attrName>
                                        </p:attrNameLst>
                                      </p:cBhvr>
                                      <p:rCtr x="20039" y="15972"/>
                                    </p:animMotion>
                                  </p:childTnLst>
                                </p:cTn>
                              </p:par>
                            </p:childTnLst>
                          </p:cTn>
                        </p:par>
                        <p:par>
                          <p:cTn id="99" fill="hold">
                            <p:stCondLst>
                              <p:cond delay="350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40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60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3" name="oisairoi.wav"/>
                                        </p:tgtEl>
                                      </p:cMediaNode>
                                    </p:audio>
                                  </p:subTnLst>
                                </p:cTn>
                              </p:par>
                              <p:par>
                                <p:cTn id="126" presetID="10" presetClass="entr" presetSubtype="0" fill="hold" nodeType="withEffect">
                                  <p:stCondLst>
                                    <p:cond delay="0"/>
                                  </p:stCondLst>
                                  <p:childTnLst>
                                    <p:set>
                                      <p:cBhvr>
                                        <p:cTn id="127" dur="1" fill="hold">
                                          <p:stCondLst>
                                            <p:cond delay="0"/>
                                          </p:stCondLst>
                                        </p:cTn>
                                        <p:tgtEl>
                                          <p:spTgt spid="21"/>
                                        </p:tgtEl>
                                        <p:attrNameLst>
                                          <p:attrName>style.visibility</p:attrName>
                                        </p:attrNameLst>
                                      </p:cBhvr>
                                      <p:to>
                                        <p:strVal val="visible"/>
                                      </p:to>
                                    </p:set>
                                    <p:animEffect transition="in" filter="fade">
                                      <p:cBhvr>
                                        <p:cTn id="128" dur="250"/>
                                        <p:tgtEl>
                                          <p:spTgt spid="21"/>
                                        </p:tgtEl>
                                      </p:cBhvr>
                                    </p:animEffect>
                                  </p:childTnLst>
                                </p:cTn>
                              </p:par>
                              <p:par>
                                <p:cTn id="129" presetID="10" presetClass="exit" presetSubtype="0" fill="hold" nodeType="withEffect">
                                  <p:stCondLst>
                                    <p:cond delay="0"/>
                                  </p:stCondLst>
                                  <p:childTnLst>
                                    <p:animEffect transition="out" filter="fade">
                                      <p:cBhvr>
                                        <p:cTn id="130" dur="250"/>
                                        <p:tgtEl>
                                          <p:spTgt spid="22"/>
                                        </p:tgtEl>
                                      </p:cBhvr>
                                    </p:animEffect>
                                    <p:set>
                                      <p:cBhvr>
                                        <p:cTn id="131" dur="1" fill="hold">
                                          <p:stCondLst>
                                            <p:cond delay="24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32" restart="whenNotActive" fill="hold" evtFilter="cancelBubble" nodeType="interactiveSeq">
                <p:stCondLst>
                  <p:cond evt="onClick" delay="0">
                    <p:tgtEl>
                      <p:spTgt spid="26"/>
                    </p:tgtEl>
                  </p:cond>
                </p:stCondLst>
                <p:endSync evt="end" delay="0">
                  <p:rtn val="all"/>
                </p:endSync>
                <p:childTnLst>
                  <p:par>
                    <p:cTn id="133" fill="hold">
                      <p:stCondLst>
                        <p:cond delay="0"/>
                      </p:stCondLst>
                      <p:childTnLst>
                        <p:par>
                          <p:cTn id="134" fill="hold">
                            <p:stCondLst>
                              <p:cond delay="0"/>
                            </p:stCondLst>
                            <p:childTnLst>
                              <p:par>
                                <p:cTn id="135" presetID="32" presetClass="emph" presetSubtype="0" fill="hold" nodeType="clickEffect">
                                  <p:stCondLst>
                                    <p:cond delay="0"/>
                                  </p:stCondLst>
                                  <p:childTnLst>
                                    <p:animRot by="120000">
                                      <p:cBhvr>
                                        <p:cTn id="136" dur="100" fill="hold">
                                          <p:stCondLst>
                                            <p:cond delay="0"/>
                                          </p:stCondLst>
                                        </p:cTn>
                                        <p:tgtEl>
                                          <p:spTgt spid="26"/>
                                        </p:tgtEl>
                                        <p:attrNameLst>
                                          <p:attrName>r</p:attrName>
                                        </p:attrNameLst>
                                      </p:cBhvr>
                                    </p:animRot>
                                    <p:animRot by="-240000">
                                      <p:cBhvr>
                                        <p:cTn id="137" dur="200" fill="hold">
                                          <p:stCondLst>
                                            <p:cond delay="200"/>
                                          </p:stCondLst>
                                        </p:cTn>
                                        <p:tgtEl>
                                          <p:spTgt spid="26"/>
                                        </p:tgtEl>
                                        <p:attrNameLst>
                                          <p:attrName>r</p:attrName>
                                        </p:attrNameLst>
                                      </p:cBhvr>
                                    </p:animRot>
                                    <p:animRot by="240000">
                                      <p:cBhvr>
                                        <p:cTn id="138" dur="200" fill="hold">
                                          <p:stCondLst>
                                            <p:cond delay="400"/>
                                          </p:stCondLst>
                                        </p:cTn>
                                        <p:tgtEl>
                                          <p:spTgt spid="26"/>
                                        </p:tgtEl>
                                        <p:attrNameLst>
                                          <p:attrName>r</p:attrName>
                                        </p:attrNameLst>
                                      </p:cBhvr>
                                    </p:animRot>
                                    <p:animRot by="-240000">
                                      <p:cBhvr>
                                        <p:cTn id="139" dur="200" fill="hold">
                                          <p:stCondLst>
                                            <p:cond delay="600"/>
                                          </p:stCondLst>
                                        </p:cTn>
                                        <p:tgtEl>
                                          <p:spTgt spid="26"/>
                                        </p:tgtEl>
                                        <p:attrNameLst>
                                          <p:attrName>r</p:attrName>
                                        </p:attrNameLst>
                                      </p:cBhvr>
                                    </p:animRot>
                                    <p:animRot by="120000">
                                      <p:cBhvr>
                                        <p:cTn id="140" dur="200" fill="hold">
                                          <p:stCondLst>
                                            <p:cond delay="800"/>
                                          </p:stCondLst>
                                        </p:cTn>
                                        <p:tgtEl>
                                          <p:spTgt spid="26"/>
                                        </p:tgtEl>
                                        <p:attrNameLst>
                                          <p:attrName>r</p:attrName>
                                        </p:attrNameLst>
                                      </p:cBhvr>
                                    </p:animRot>
                                  </p:childTnLst>
                                </p:cTn>
                              </p:par>
                            </p:childTnLst>
                          </p:cTn>
                        </p:par>
                        <p:par>
                          <p:cTn id="141" fill="hold">
                            <p:stCondLst>
                              <p:cond delay="1000"/>
                            </p:stCondLst>
                            <p:childTnLst>
                              <p:par>
                                <p:cTn id="142" presetID="10" presetClass="exit" presetSubtype="0" fill="hold" nodeType="afterEffect">
                                  <p:stCondLst>
                                    <p:cond delay="0"/>
                                  </p:stCondLst>
                                  <p:childTnLst>
                                    <p:animEffect transition="out" filter="fade">
                                      <p:cBhvr>
                                        <p:cTn id="143" dur="250"/>
                                        <p:tgtEl>
                                          <p:spTgt spid="16"/>
                                        </p:tgtEl>
                                      </p:cBhvr>
                                    </p:animEffect>
                                    <p:set>
                                      <p:cBhvr>
                                        <p:cTn id="144" dur="1" fill="hold">
                                          <p:stCondLst>
                                            <p:cond delay="249"/>
                                          </p:stCondLst>
                                        </p:cTn>
                                        <p:tgtEl>
                                          <p:spTgt spid="16"/>
                                        </p:tgtEl>
                                        <p:attrNameLst>
                                          <p:attrName>style.visibility</p:attrName>
                                        </p:attrNameLst>
                                      </p:cBhvr>
                                      <p:to>
                                        <p:strVal val="hidden"/>
                                      </p:to>
                                    </p:set>
                                  </p:childTnLst>
                                </p:cTn>
                              </p:par>
                              <p:par>
                                <p:cTn id="145" presetID="10" presetClass="entr" presetSubtype="0" fill="hold" nodeType="withEffect">
                                  <p:stCondLst>
                                    <p:cond delay="0"/>
                                  </p:stCondLst>
                                  <p:childTnLst>
                                    <p:set>
                                      <p:cBhvr>
                                        <p:cTn id="146" dur="1" fill="hold">
                                          <p:stCondLst>
                                            <p:cond delay="0"/>
                                          </p:stCondLst>
                                        </p:cTn>
                                        <p:tgtEl>
                                          <p:spTgt spid="5"/>
                                        </p:tgtEl>
                                        <p:attrNameLst>
                                          <p:attrName>style.visibility</p:attrName>
                                        </p:attrNameLst>
                                      </p:cBhvr>
                                      <p:to>
                                        <p:strVal val="visible"/>
                                      </p:to>
                                    </p:set>
                                    <p:animEffect transition="in" filter="fade">
                                      <p:cBhvr>
                                        <p:cTn id="147" dur="250"/>
                                        <p:tgtEl>
                                          <p:spTgt spid="5"/>
                                        </p:tgtEl>
                                      </p:cBhvr>
                                    </p:animEffect>
                                  </p:childTnLst>
                                </p:cTn>
                              </p:par>
                            </p:childTnLst>
                          </p:cTn>
                        </p:par>
                        <p:par>
                          <p:cTn id="148" fill="hold">
                            <p:stCondLst>
                              <p:cond delay="1500"/>
                            </p:stCondLst>
                            <p:childTnLst>
                              <p:par>
                                <p:cTn id="149" presetID="63" presetClass="path" presetSubtype="0" accel="50000" decel="50000" fill="hold" nodeType="afterEffect">
                                  <p:stCondLst>
                                    <p:cond delay="0"/>
                                  </p:stCondLst>
                                  <p:childTnLst>
                                    <p:animMotion origin="layout" path="M -3.125E-6 -4.81481E-6 L 0.23711 0.32362 " pathEditMode="relative" rAng="0" ptsTypes="AA">
                                      <p:cBhvr>
                                        <p:cTn id="150" dur="2000" fill="hold"/>
                                        <p:tgtEl>
                                          <p:spTgt spid="5"/>
                                        </p:tgtEl>
                                        <p:attrNameLst>
                                          <p:attrName>ppt_x</p:attrName>
                                          <p:attrName>ppt_y</p:attrName>
                                        </p:attrNameLst>
                                      </p:cBhvr>
                                      <p:rCtr x="11849" y="16181"/>
                                    </p:animMotion>
                                  </p:childTnLst>
                                </p:cTn>
                              </p:par>
                            </p:childTnLst>
                          </p:cTn>
                        </p:par>
                        <p:par>
                          <p:cTn id="151" fill="hold">
                            <p:stCondLst>
                              <p:cond delay="3500"/>
                            </p:stCondLst>
                            <p:childTnLst>
                              <p:par>
                                <p:cTn id="152" presetID="10" presetClass="exit" presetSubtype="0" fill="hold" nodeType="afterEffect">
                                  <p:stCondLst>
                                    <p:cond delay="0"/>
                                  </p:stCondLst>
                                  <p:childTnLst>
                                    <p:animEffect transition="out" filter="fade">
                                      <p:cBhvr>
                                        <p:cTn id="153" dur="250"/>
                                        <p:tgtEl>
                                          <p:spTgt spid="5"/>
                                        </p:tgtEl>
                                      </p:cBhvr>
                                    </p:animEffect>
                                    <p:set>
                                      <p:cBhvr>
                                        <p:cTn id="154" dur="1" fill="hold">
                                          <p:stCondLst>
                                            <p:cond delay="249"/>
                                          </p:stCondLst>
                                        </p:cTn>
                                        <p:tgtEl>
                                          <p:spTgt spid="5"/>
                                        </p:tgtEl>
                                        <p:attrNameLst>
                                          <p:attrName>style.visibility</p:attrName>
                                        </p:attrNameLst>
                                      </p:cBhvr>
                                      <p:to>
                                        <p:strVal val="hidden"/>
                                      </p:to>
                                    </p:set>
                                  </p:childTnLst>
                                </p:cTn>
                              </p:par>
                              <p:par>
                                <p:cTn id="155" presetID="10" presetClass="entr" presetSubtype="0" fill="hold" nodeType="withEffect">
                                  <p:stCondLst>
                                    <p:cond delay="0"/>
                                  </p:stCondLst>
                                  <p:childTnLst>
                                    <p:set>
                                      <p:cBhvr>
                                        <p:cTn id="156" dur="1" fill="hold">
                                          <p:stCondLst>
                                            <p:cond delay="0"/>
                                          </p:stCondLst>
                                        </p:cTn>
                                        <p:tgtEl>
                                          <p:spTgt spid="24"/>
                                        </p:tgtEl>
                                        <p:attrNameLst>
                                          <p:attrName>style.visibility</p:attrName>
                                        </p:attrNameLst>
                                      </p:cBhvr>
                                      <p:to>
                                        <p:strVal val="visible"/>
                                      </p:to>
                                    </p:set>
                                    <p:animEffect transition="in" filter="fade">
                                      <p:cBhvr>
                                        <p:cTn id="157" dur="250"/>
                                        <p:tgtEl>
                                          <p:spTgt spid="24"/>
                                        </p:tgtEl>
                                      </p:cBhvr>
                                    </p:animEffect>
                                  </p:childTnLst>
                                </p:cTn>
                              </p:par>
                            </p:childTnLst>
                          </p:cTn>
                        </p:par>
                        <p:par>
                          <p:cTn id="158" fill="hold">
                            <p:stCondLst>
                              <p:cond delay="4000"/>
                            </p:stCondLst>
                            <p:childTnLst>
                              <p:par>
                                <p:cTn id="159" presetID="32" presetClass="emph" presetSubtype="0" fill="hold" nodeType="afterEffect">
                                  <p:stCondLst>
                                    <p:cond delay="0"/>
                                  </p:stCondLst>
                                  <p:childTnLst>
                                    <p:animRot by="120000">
                                      <p:cBhvr>
                                        <p:cTn id="160" dur="200" fill="hold">
                                          <p:stCondLst>
                                            <p:cond delay="0"/>
                                          </p:stCondLst>
                                        </p:cTn>
                                        <p:tgtEl>
                                          <p:spTgt spid="24"/>
                                        </p:tgtEl>
                                        <p:attrNameLst>
                                          <p:attrName>r</p:attrName>
                                        </p:attrNameLst>
                                      </p:cBhvr>
                                    </p:animRot>
                                    <p:animRot by="-240000">
                                      <p:cBhvr>
                                        <p:cTn id="161" dur="400" fill="hold">
                                          <p:stCondLst>
                                            <p:cond delay="400"/>
                                          </p:stCondLst>
                                        </p:cTn>
                                        <p:tgtEl>
                                          <p:spTgt spid="24"/>
                                        </p:tgtEl>
                                        <p:attrNameLst>
                                          <p:attrName>r</p:attrName>
                                        </p:attrNameLst>
                                      </p:cBhvr>
                                    </p:animRot>
                                    <p:animRot by="240000">
                                      <p:cBhvr>
                                        <p:cTn id="162" dur="400" fill="hold">
                                          <p:stCondLst>
                                            <p:cond delay="800"/>
                                          </p:stCondLst>
                                        </p:cTn>
                                        <p:tgtEl>
                                          <p:spTgt spid="24"/>
                                        </p:tgtEl>
                                        <p:attrNameLst>
                                          <p:attrName>r</p:attrName>
                                        </p:attrNameLst>
                                      </p:cBhvr>
                                    </p:animRot>
                                    <p:animRot by="-240000">
                                      <p:cBhvr>
                                        <p:cTn id="163" dur="400" fill="hold">
                                          <p:stCondLst>
                                            <p:cond delay="1200"/>
                                          </p:stCondLst>
                                        </p:cTn>
                                        <p:tgtEl>
                                          <p:spTgt spid="24"/>
                                        </p:tgtEl>
                                        <p:attrNameLst>
                                          <p:attrName>r</p:attrName>
                                        </p:attrNameLst>
                                      </p:cBhvr>
                                    </p:animRot>
                                    <p:animRot by="120000">
                                      <p:cBhvr>
                                        <p:cTn id="164" dur="400" fill="hold">
                                          <p:stCondLst>
                                            <p:cond delay="1600"/>
                                          </p:stCondLst>
                                        </p:cTn>
                                        <p:tgtEl>
                                          <p:spTgt spid="24"/>
                                        </p:tgtEl>
                                        <p:attrNameLst>
                                          <p:attrName>r</p:attrName>
                                        </p:attrNameLst>
                                      </p:cBhvr>
                                    </p:animRot>
                                  </p:childTnLst>
                                </p:cTn>
                              </p:par>
                              <p:par>
                                <p:cTn id="165" presetID="32" presetClass="emph" presetSubtype="0" fill="hold" nodeType="withEffect">
                                  <p:stCondLst>
                                    <p:cond delay="0"/>
                                  </p:stCondLst>
                                  <p:childTnLst>
                                    <p:animRot by="120000">
                                      <p:cBhvr>
                                        <p:cTn id="166" dur="200" fill="hold">
                                          <p:stCondLst>
                                            <p:cond delay="0"/>
                                          </p:stCondLst>
                                        </p:cTn>
                                        <p:tgtEl>
                                          <p:spTgt spid="26"/>
                                        </p:tgtEl>
                                        <p:attrNameLst>
                                          <p:attrName>r</p:attrName>
                                        </p:attrNameLst>
                                      </p:cBhvr>
                                    </p:animRot>
                                    <p:animRot by="-240000">
                                      <p:cBhvr>
                                        <p:cTn id="167" dur="400" fill="hold">
                                          <p:stCondLst>
                                            <p:cond delay="400"/>
                                          </p:stCondLst>
                                        </p:cTn>
                                        <p:tgtEl>
                                          <p:spTgt spid="26"/>
                                        </p:tgtEl>
                                        <p:attrNameLst>
                                          <p:attrName>r</p:attrName>
                                        </p:attrNameLst>
                                      </p:cBhvr>
                                    </p:animRot>
                                    <p:animRot by="240000">
                                      <p:cBhvr>
                                        <p:cTn id="168" dur="400" fill="hold">
                                          <p:stCondLst>
                                            <p:cond delay="800"/>
                                          </p:stCondLst>
                                        </p:cTn>
                                        <p:tgtEl>
                                          <p:spTgt spid="26"/>
                                        </p:tgtEl>
                                        <p:attrNameLst>
                                          <p:attrName>r</p:attrName>
                                        </p:attrNameLst>
                                      </p:cBhvr>
                                    </p:animRot>
                                    <p:animRot by="-240000">
                                      <p:cBhvr>
                                        <p:cTn id="169" dur="400" fill="hold">
                                          <p:stCondLst>
                                            <p:cond delay="1200"/>
                                          </p:stCondLst>
                                        </p:cTn>
                                        <p:tgtEl>
                                          <p:spTgt spid="26"/>
                                        </p:tgtEl>
                                        <p:attrNameLst>
                                          <p:attrName>r</p:attrName>
                                        </p:attrNameLst>
                                      </p:cBhvr>
                                    </p:animRot>
                                    <p:animRot by="120000">
                                      <p:cBhvr>
                                        <p:cTn id="170" dur="400" fill="hold">
                                          <p:stCondLst>
                                            <p:cond delay="1600"/>
                                          </p:stCondLst>
                                        </p:cTn>
                                        <p:tgtEl>
                                          <p:spTgt spid="26"/>
                                        </p:tgtEl>
                                        <p:attrNameLst>
                                          <p:attrName>r</p:attrName>
                                        </p:attrNameLst>
                                      </p:cBhvr>
                                    </p:animRot>
                                  </p:childTnLst>
                                </p:cTn>
                              </p:par>
                            </p:childTnLst>
                          </p:cTn>
                        </p:par>
                        <p:par>
                          <p:cTn id="171" fill="hold">
                            <p:stCondLst>
                              <p:cond delay="6000"/>
                            </p:stCondLst>
                            <p:childTnLst>
                              <p:par>
                                <p:cTn id="172" presetID="10" presetClass="exit" presetSubtype="0" fill="hold" nodeType="afterEffect">
                                  <p:stCondLst>
                                    <p:cond delay="0"/>
                                  </p:stCondLst>
                                  <p:childTnLst>
                                    <p:animEffect transition="out" filter="fade">
                                      <p:cBhvr>
                                        <p:cTn id="173" dur="250"/>
                                        <p:tgtEl>
                                          <p:spTgt spid="24"/>
                                        </p:tgtEl>
                                      </p:cBhvr>
                                    </p:animEffect>
                                    <p:set>
                                      <p:cBhvr>
                                        <p:cTn id="174" dur="1" fill="hold">
                                          <p:stCondLst>
                                            <p:cond delay="249"/>
                                          </p:stCondLst>
                                        </p:cTn>
                                        <p:tgtEl>
                                          <p:spTgt spid="24"/>
                                        </p:tgtEl>
                                        <p:attrNameLst>
                                          <p:attrName>style.visibility</p:attrName>
                                        </p:attrNameLst>
                                      </p:cBhvr>
                                      <p:to>
                                        <p:strVal val="hidden"/>
                                      </p:to>
                                    </p:set>
                                  </p:childTnLst>
                                </p:cTn>
                              </p:par>
                              <p:par>
                                <p:cTn id="175" presetID="10" presetClass="entr" presetSubtype="0" fill="hold" nodeType="withEffect">
                                  <p:stCondLst>
                                    <p:cond delay="0"/>
                                  </p:stCondLst>
                                  <p:childTnLst>
                                    <p:set>
                                      <p:cBhvr>
                                        <p:cTn id="176" dur="1" fill="hold">
                                          <p:stCondLst>
                                            <p:cond delay="0"/>
                                          </p:stCondLst>
                                        </p:cTn>
                                        <p:tgtEl>
                                          <p:spTgt spid="23"/>
                                        </p:tgtEl>
                                        <p:attrNameLst>
                                          <p:attrName>style.visibility</p:attrName>
                                        </p:attrNameLst>
                                      </p:cBhvr>
                                      <p:to>
                                        <p:strVal val="visible"/>
                                      </p:to>
                                    </p:set>
                                    <p:animEffect transition="in" filter="fade">
                                      <p:cBhvr>
                                        <p:cTn id="177" dur="250"/>
                                        <p:tgtEl>
                                          <p:spTgt spid="23"/>
                                        </p:tgtEl>
                                      </p:cBhvr>
                                    </p:animEffect>
                                  </p:childTnLst>
                                  <p:subTnLst>
                                    <p:audio>
                                      <p:cMediaNode>
                                        <p:cTn display="0" masterRel="sameClick">
                                          <p:stCondLst>
                                            <p:cond evt="begin" delay="0">
                                              <p:tn val="175"/>
                                            </p:cond>
                                          </p:stCondLst>
                                          <p:endCondLst>
                                            <p:cond evt="onStopAudio" delay="0">
                                              <p:tgtEl>
                                                <p:sldTgt/>
                                              </p:tgtEl>
                                            </p:cond>
                                          </p:endCondLst>
                                        </p:cTn>
                                        <p:tgtEl>
                                          <p:sndTgt r:embed="rId4" name="congioilam.wav"/>
                                        </p:tgtEl>
                                      </p:cMediaNode>
                                    </p:audio>
                                  </p:subTnLst>
                                </p:cTn>
                              </p:par>
                              <p:par>
                                <p:cTn id="178" presetID="10" presetClass="exit" presetSubtype="0" fill="hold" nodeType="withEffect">
                                  <p:stCondLst>
                                    <p:cond delay="0"/>
                                  </p:stCondLst>
                                  <p:childTnLst>
                                    <p:animEffect transition="out" filter="fade">
                                      <p:cBhvr>
                                        <p:cTn id="179" dur="250"/>
                                        <p:tgtEl>
                                          <p:spTgt spid="26"/>
                                        </p:tgtEl>
                                      </p:cBhvr>
                                    </p:animEffect>
                                    <p:set>
                                      <p:cBhvr>
                                        <p:cTn id="180" dur="1" fill="hold">
                                          <p:stCondLst>
                                            <p:cond delay="249"/>
                                          </p:stCondLst>
                                        </p:cTn>
                                        <p:tgtEl>
                                          <p:spTgt spid="26"/>
                                        </p:tgtEl>
                                        <p:attrNameLst>
                                          <p:attrName>style.visibility</p:attrName>
                                        </p:attrNameLst>
                                      </p:cBhvr>
                                      <p:to>
                                        <p:strVal val="hidden"/>
                                      </p:to>
                                    </p:set>
                                  </p:childTnLst>
                                </p:cTn>
                              </p:par>
                              <p:par>
                                <p:cTn id="181" presetID="10" presetClass="entr" presetSubtype="0" fill="hold" grpId="0" nodeType="withEffect">
                                  <p:stCondLst>
                                    <p:cond delay="0"/>
                                  </p:stCondLst>
                                  <p:childTnLst>
                                    <p:set>
                                      <p:cBhvr>
                                        <p:cTn id="182" dur="1" fill="hold">
                                          <p:stCondLst>
                                            <p:cond delay="0"/>
                                          </p:stCondLst>
                                        </p:cTn>
                                        <p:tgtEl>
                                          <p:spTgt spid="77"/>
                                        </p:tgtEl>
                                        <p:attrNameLst>
                                          <p:attrName>style.visibility</p:attrName>
                                        </p:attrNameLst>
                                      </p:cBhvr>
                                      <p:to>
                                        <p:strVal val="visible"/>
                                      </p:to>
                                    </p:set>
                                    <p:animEffect transition="in" filter="fade">
                                      <p:cBhvr>
                                        <p:cTn id="183" dur="500"/>
                                        <p:tgtEl>
                                          <p:spTgt spid="77"/>
                                        </p:tgtEl>
                                      </p:cBhvr>
                                    </p:animEffect>
                                  </p:childTnLst>
                                </p:cTn>
                              </p:par>
                              <p:par>
                                <p:cTn id="184" presetID="8" presetClass="emph" presetSubtype="0" repeatCount="indefinite" fill="hold" grpId="1" nodeType="withEffect">
                                  <p:stCondLst>
                                    <p:cond delay="0"/>
                                  </p:stCondLst>
                                  <p:childTnLst>
                                    <p:animRot by="21600000">
                                      <p:cBhvr>
                                        <p:cTn id="185" dur="2000" fill="hold"/>
                                        <p:tgtEl>
                                          <p:spTgt spid="77"/>
                                        </p:tgtEl>
                                        <p:attrNameLst>
                                          <p:attrName>r</p:attrName>
                                        </p:attrNameLst>
                                      </p:cBhvr>
                                    </p:animRo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30"/>
                    </p:tgtEl>
                  </p:cond>
                </p:stCondLst>
                <p:endSync evt="end" delay="0">
                  <p:rtn val="all"/>
                </p:endSync>
                <p:childTnLst>
                  <p:par>
                    <p:cTn id="187" fill="hold">
                      <p:stCondLst>
                        <p:cond delay="0"/>
                      </p:stCondLst>
                      <p:childTnLst>
                        <p:par>
                          <p:cTn id="188" fill="hold">
                            <p:stCondLst>
                              <p:cond delay="0"/>
                            </p:stCondLst>
                            <p:childTnLst>
                              <p:par>
                                <p:cTn id="189" presetID="32" presetClass="emph" presetSubtype="0" fill="hold" nodeType="clickEffect">
                                  <p:stCondLst>
                                    <p:cond delay="0"/>
                                  </p:stCondLst>
                                  <p:childTnLst>
                                    <p:animRot by="120000">
                                      <p:cBhvr>
                                        <p:cTn id="190" dur="100" fill="hold">
                                          <p:stCondLst>
                                            <p:cond delay="0"/>
                                          </p:stCondLst>
                                        </p:cTn>
                                        <p:tgtEl>
                                          <p:spTgt spid="30"/>
                                        </p:tgtEl>
                                        <p:attrNameLst>
                                          <p:attrName>r</p:attrName>
                                        </p:attrNameLst>
                                      </p:cBhvr>
                                    </p:animRot>
                                    <p:animRot by="-240000">
                                      <p:cBhvr>
                                        <p:cTn id="191" dur="200" fill="hold">
                                          <p:stCondLst>
                                            <p:cond delay="200"/>
                                          </p:stCondLst>
                                        </p:cTn>
                                        <p:tgtEl>
                                          <p:spTgt spid="30"/>
                                        </p:tgtEl>
                                        <p:attrNameLst>
                                          <p:attrName>r</p:attrName>
                                        </p:attrNameLst>
                                      </p:cBhvr>
                                    </p:animRot>
                                    <p:animRot by="240000">
                                      <p:cBhvr>
                                        <p:cTn id="192" dur="200" fill="hold">
                                          <p:stCondLst>
                                            <p:cond delay="400"/>
                                          </p:stCondLst>
                                        </p:cTn>
                                        <p:tgtEl>
                                          <p:spTgt spid="30"/>
                                        </p:tgtEl>
                                        <p:attrNameLst>
                                          <p:attrName>r</p:attrName>
                                        </p:attrNameLst>
                                      </p:cBhvr>
                                    </p:animRot>
                                    <p:animRot by="-240000">
                                      <p:cBhvr>
                                        <p:cTn id="193" dur="200" fill="hold">
                                          <p:stCondLst>
                                            <p:cond delay="600"/>
                                          </p:stCondLst>
                                        </p:cTn>
                                        <p:tgtEl>
                                          <p:spTgt spid="30"/>
                                        </p:tgtEl>
                                        <p:attrNameLst>
                                          <p:attrName>r</p:attrName>
                                        </p:attrNameLst>
                                      </p:cBhvr>
                                    </p:animRot>
                                    <p:animRot by="120000">
                                      <p:cBhvr>
                                        <p:cTn id="194" dur="200" fill="hold">
                                          <p:stCondLst>
                                            <p:cond delay="800"/>
                                          </p:stCondLst>
                                        </p:cTn>
                                        <p:tgtEl>
                                          <p:spTgt spid="30"/>
                                        </p:tgtEl>
                                        <p:attrNameLst>
                                          <p:attrName>r</p:attrName>
                                        </p:attrNameLst>
                                      </p:cBhvr>
                                    </p:animRot>
                                  </p:childTnLst>
                                </p:cTn>
                              </p:par>
                            </p:childTnLst>
                          </p:cTn>
                        </p:par>
                        <p:par>
                          <p:cTn id="195" fill="hold">
                            <p:stCondLst>
                              <p:cond delay="1000"/>
                            </p:stCondLst>
                            <p:childTnLst>
                              <p:par>
                                <p:cTn id="196" presetID="10" presetClass="exit" presetSubtype="0" fill="hold" nodeType="afterEffect">
                                  <p:stCondLst>
                                    <p:cond delay="0"/>
                                  </p:stCondLst>
                                  <p:childTnLst>
                                    <p:animEffect transition="out" filter="fade">
                                      <p:cBhvr>
                                        <p:cTn id="197" dur="250"/>
                                        <p:tgtEl>
                                          <p:spTgt spid="16"/>
                                        </p:tgtEl>
                                      </p:cBhvr>
                                    </p:animEffect>
                                    <p:set>
                                      <p:cBhvr>
                                        <p:cTn id="198" dur="1" fill="hold">
                                          <p:stCondLst>
                                            <p:cond delay="249"/>
                                          </p:stCondLst>
                                        </p:cTn>
                                        <p:tgtEl>
                                          <p:spTgt spid="16"/>
                                        </p:tgtEl>
                                        <p:attrNameLst>
                                          <p:attrName>style.visibility</p:attrName>
                                        </p:attrNameLst>
                                      </p:cBhvr>
                                      <p:to>
                                        <p:strVal val="hidden"/>
                                      </p:to>
                                    </p:set>
                                  </p:childTnLst>
                                </p:cTn>
                              </p:par>
                              <p:par>
                                <p:cTn id="199" presetID="10"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animEffect transition="in" filter="fade">
                                      <p:cBhvr>
                                        <p:cTn id="201" dur="250"/>
                                        <p:tgtEl>
                                          <p:spTgt spid="5"/>
                                        </p:tgtEl>
                                      </p:cBhvr>
                                    </p:animEffect>
                                  </p:childTnLst>
                                </p:cTn>
                              </p:par>
                            </p:childTnLst>
                          </p:cTn>
                        </p:par>
                        <p:par>
                          <p:cTn id="202" fill="hold">
                            <p:stCondLst>
                              <p:cond delay="1500"/>
                            </p:stCondLst>
                            <p:childTnLst>
                              <p:par>
                                <p:cTn id="203" presetID="49" presetClass="path" presetSubtype="0" accel="50000" decel="50000" fill="hold" nodeType="afterEffect">
                                  <p:stCondLst>
                                    <p:cond delay="0"/>
                                  </p:stCondLst>
                                  <p:childTnLst>
                                    <p:animMotion origin="layout" path="M -0.00573 0.02894 L 0.05065 0.34306 " pathEditMode="relative" rAng="0" ptsTypes="AA">
                                      <p:cBhvr>
                                        <p:cTn id="204" dur="2000" fill="hold"/>
                                        <p:tgtEl>
                                          <p:spTgt spid="5"/>
                                        </p:tgtEl>
                                        <p:attrNameLst>
                                          <p:attrName>ppt_x</p:attrName>
                                          <p:attrName>ppt_y</p:attrName>
                                        </p:attrNameLst>
                                      </p:cBhvr>
                                      <p:rCtr x="2812" y="15694"/>
                                    </p:animMotion>
                                  </p:childTnLst>
                                </p:cTn>
                              </p:par>
                            </p:childTnLst>
                          </p:cTn>
                        </p:par>
                        <p:par>
                          <p:cTn id="205" fill="hold">
                            <p:stCondLst>
                              <p:cond delay="3500"/>
                            </p:stCondLst>
                            <p:childTnLst>
                              <p:par>
                                <p:cTn id="206" presetID="10" presetClass="exit" presetSubtype="0" fill="hold" nodeType="afterEffect">
                                  <p:stCondLst>
                                    <p:cond delay="0"/>
                                  </p:stCondLst>
                                  <p:childTnLst>
                                    <p:animEffect transition="out" filter="fade">
                                      <p:cBhvr>
                                        <p:cTn id="207" dur="250"/>
                                        <p:tgtEl>
                                          <p:spTgt spid="5"/>
                                        </p:tgtEl>
                                      </p:cBhvr>
                                    </p:animEffect>
                                    <p:set>
                                      <p:cBhvr>
                                        <p:cTn id="208" dur="1" fill="hold">
                                          <p:stCondLst>
                                            <p:cond delay="249"/>
                                          </p:stCondLst>
                                        </p:cTn>
                                        <p:tgtEl>
                                          <p:spTgt spid="5"/>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250"/>
                                        <p:tgtEl>
                                          <p:spTgt spid="28"/>
                                        </p:tgtEl>
                                      </p:cBhvr>
                                    </p:animEffect>
                                  </p:childTnLst>
                                </p:cTn>
                              </p:par>
                            </p:childTnLst>
                          </p:cTn>
                        </p:par>
                        <p:par>
                          <p:cTn id="212" fill="hold">
                            <p:stCondLst>
                              <p:cond delay="4000"/>
                            </p:stCondLst>
                            <p:childTnLst>
                              <p:par>
                                <p:cTn id="213" presetID="32" presetClass="emph" presetSubtype="0" fill="hold" nodeType="afterEffect">
                                  <p:stCondLst>
                                    <p:cond delay="0"/>
                                  </p:stCondLst>
                                  <p:childTnLst>
                                    <p:animRot by="120000">
                                      <p:cBhvr>
                                        <p:cTn id="214" dur="200" fill="hold">
                                          <p:stCondLst>
                                            <p:cond delay="0"/>
                                          </p:stCondLst>
                                        </p:cTn>
                                        <p:tgtEl>
                                          <p:spTgt spid="28"/>
                                        </p:tgtEl>
                                        <p:attrNameLst>
                                          <p:attrName>r</p:attrName>
                                        </p:attrNameLst>
                                      </p:cBhvr>
                                    </p:animRot>
                                    <p:animRot by="-240000">
                                      <p:cBhvr>
                                        <p:cTn id="215" dur="400" fill="hold">
                                          <p:stCondLst>
                                            <p:cond delay="400"/>
                                          </p:stCondLst>
                                        </p:cTn>
                                        <p:tgtEl>
                                          <p:spTgt spid="28"/>
                                        </p:tgtEl>
                                        <p:attrNameLst>
                                          <p:attrName>r</p:attrName>
                                        </p:attrNameLst>
                                      </p:cBhvr>
                                    </p:animRot>
                                    <p:animRot by="240000">
                                      <p:cBhvr>
                                        <p:cTn id="216" dur="400" fill="hold">
                                          <p:stCondLst>
                                            <p:cond delay="800"/>
                                          </p:stCondLst>
                                        </p:cTn>
                                        <p:tgtEl>
                                          <p:spTgt spid="28"/>
                                        </p:tgtEl>
                                        <p:attrNameLst>
                                          <p:attrName>r</p:attrName>
                                        </p:attrNameLst>
                                      </p:cBhvr>
                                    </p:animRot>
                                    <p:animRot by="-240000">
                                      <p:cBhvr>
                                        <p:cTn id="217" dur="400" fill="hold">
                                          <p:stCondLst>
                                            <p:cond delay="1200"/>
                                          </p:stCondLst>
                                        </p:cTn>
                                        <p:tgtEl>
                                          <p:spTgt spid="28"/>
                                        </p:tgtEl>
                                        <p:attrNameLst>
                                          <p:attrName>r</p:attrName>
                                        </p:attrNameLst>
                                      </p:cBhvr>
                                    </p:animRot>
                                    <p:animRot by="120000">
                                      <p:cBhvr>
                                        <p:cTn id="218" dur="400" fill="hold">
                                          <p:stCondLst>
                                            <p:cond delay="1600"/>
                                          </p:stCondLst>
                                        </p:cTn>
                                        <p:tgtEl>
                                          <p:spTgt spid="28"/>
                                        </p:tgtEl>
                                        <p:attrNameLst>
                                          <p:attrName>r</p:attrName>
                                        </p:attrNameLst>
                                      </p:cBhvr>
                                    </p:animRot>
                                  </p:childTnLst>
                                </p:cTn>
                              </p:par>
                              <p:par>
                                <p:cTn id="219" presetID="32" presetClass="emph" presetSubtype="0" fill="hold" nodeType="withEffect">
                                  <p:stCondLst>
                                    <p:cond delay="0"/>
                                  </p:stCondLst>
                                  <p:childTnLst>
                                    <p:animRot by="120000">
                                      <p:cBhvr>
                                        <p:cTn id="220" dur="200" fill="hold">
                                          <p:stCondLst>
                                            <p:cond delay="0"/>
                                          </p:stCondLst>
                                        </p:cTn>
                                        <p:tgtEl>
                                          <p:spTgt spid="30"/>
                                        </p:tgtEl>
                                        <p:attrNameLst>
                                          <p:attrName>r</p:attrName>
                                        </p:attrNameLst>
                                      </p:cBhvr>
                                    </p:animRot>
                                    <p:animRot by="-240000">
                                      <p:cBhvr>
                                        <p:cTn id="221" dur="400" fill="hold">
                                          <p:stCondLst>
                                            <p:cond delay="400"/>
                                          </p:stCondLst>
                                        </p:cTn>
                                        <p:tgtEl>
                                          <p:spTgt spid="30"/>
                                        </p:tgtEl>
                                        <p:attrNameLst>
                                          <p:attrName>r</p:attrName>
                                        </p:attrNameLst>
                                      </p:cBhvr>
                                    </p:animRot>
                                    <p:animRot by="240000">
                                      <p:cBhvr>
                                        <p:cTn id="222" dur="400" fill="hold">
                                          <p:stCondLst>
                                            <p:cond delay="800"/>
                                          </p:stCondLst>
                                        </p:cTn>
                                        <p:tgtEl>
                                          <p:spTgt spid="30"/>
                                        </p:tgtEl>
                                        <p:attrNameLst>
                                          <p:attrName>r</p:attrName>
                                        </p:attrNameLst>
                                      </p:cBhvr>
                                    </p:animRot>
                                    <p:animRot by="-240000">
                                      <p:cBhvr>
                                        <p:cTn id="223" dur="400" fill="hold">
                                          <p:stCondLst>
                                            <p:cond delay="1200"/>
                                          </p:stCondLst>
                                        </p:cTn>
                                        <p:tgtEl>
                                          <p:spTgt spid="30"/>
                                        </p:tgtEl>
                                        <p:attrNameLst>
                                          <p:attrName>r</p:attrName>
                                        </p:attrNameLst>
                                      </p:cBhvr>
                                    </p:animRot>
                                    <p:animRot by="120000">
                                      <p:cBhvr>
                                        <p:cTn id="224" dur="400" fill="hold">
                                          <p:stCondLst>
                                            <p:cond delay="1600"/>
                                          </p:stCondLst>
                                        </p:cTn>
                                        <p:tgtEl>
                                          <p:spTgt spid="30"/>
                                        </p:tgtEl>
                                        <p:attrNameLst>
                                          <p:attrName>r</p:attrName>
                                        </p:attrNameLst>
                                      </p:cBhvr>
                                    </p:animRot>
                                  </p:childTnLst>
                                </p:cTn>
                              </p:par>
                            </p:childTnLst>
                          </p:cTn>
                        </p:par>
                        <p:par>
                          <p:cTn id="225" fill="hold">
                            <p:stCondLst>
                              <p:cond delay="6000"/>
                            </p:stCondLst>
                            <p:childTnLst>
                              <p:par>
                                <p:cTn id="226" presetID="10" presetClass="exit" presetSubtype="0" fill="hold" nodeType="afterEffect">
                                  <p:stCondLst>
                                    <p:cond delay="0"/>
                                  </p:stCondLst>
                                  <p:childTnLst>
                                    <p:animEffect transition="out" filter="fade">
                                      <p:cBhvr>
                                        <p:cTn id="227" dur="250"/>
                                        <p:tgtEl>
                                          <p:spTgt spid="28"/>
                                        </p:tgtEl>
                                      </p:cBhvr>
                                    </p:animEffect>
                                    <p:set>
                                      <p:cBhvr>
                                        <p:cTn id="228" dur="1" fill="hold">
                                          <p:stCondLst>
                                            <p:cond delay="249"/>
                                          </p:stCondLst>
                                        </p:cTn>
                                        <p:tgtEl>
                                          <p:spTgt spid="28"/>
                                        </p:tgtEl>
                                        <p:attrNameLst>
                                          <p:attrName>style.visibility</p:attrName>
                                        </p:attrNameLst>
                                      </p:cBhvr>
                                      <p:to>
                                        <p:strVal val="hidden"/>
                                      </p:to>
                                    </p:set>
                                  </p:childTnLst>
                                </p:cTn>
                              </p:par>
                              <p:par>
                                <p:cTn id="229" presetID="10" presetClass="entr" presetSubtype="0" fill="hold" nodeType="with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250"/>
                                        <p:tgtEl>
                                          <p:spTgt spid="27"/>
                                        </p:tgtEl>
                                      </p:cBhvr>
                                    </p:animEffect>
                                  </p:childTnLst>
                                  <p:subTnLst>
                                    <p:audio>
                                      <p:cMediaNode>
                                        <p:cTn display="0" masterRel="sameClick">
                                          <p:stCondLst>
                                            <p:cond evt="begin" delay="0">
                                              <p:tn val="229"/>
                                            </p:cond>
                                          </p:stCondLst>
                                          <p:endCondLst>
                                            <p:cond evt="onStopAudio" delay="0">
                                              <p:tgtEl>
                                                <p:sldTgt/>
                                              </p:tgtEl>
                                            </p:cond>
                                          </p:endCondLst>
                                        </p:cTn>
                                        <p:tgtEl>
                                          <p:sndTgt r:embed="rId3" name="oisairoi.wav"/>
                                        </p:tgtEl>
                                      </p:cMediaNode>
                                    </p:audio>
                                  </p:subTnLst>
                                </p:cTn>
                              </p:par>
                              <p:par>
                                <p:cTn id="232" presetID="10" presetClass="entr" presetSubtype="0" fill="hold" nodeType="withEffect">
                                  <p:stCondLst>
                                    <p:cond delay="0"/>
                                  </p:stCondLst>
                                  <p:childTnLst>
                                    <p:set>
                                      <p:cBhvr>
                                        <p:cTn id="233" dur="1" fill="hold">
                                          <p:stCondLst>
                                            <p:cond delay="0"/>
                                          </p:stCondLst>
                                        </p:cTn>
                                        <p:tgtEl>
                                          <p:spTgt spid="25"/>
                                        </p:tgtEl>
                                        <p:attrNameLst>
                                          <p:attrName>style.visibility</p:attrName>
                                        </p:attrNameLst>
                                      </p:cBhvr>
                                      <p:to>
                                        <p:strVal val="visible"/>
                                      </p:to>
                                    </p:set>
                                    <p:animEffect transition="in" filter="fade">
                                      <p:cBhvr>
                                        <p:cTn id="234" dur="250"/>
                                        <p:tgtEl>
                                          <p:spTgt spid="25"/>
                                        </p:tgtEl>
                                      </p:cBhvr>
                                    </p:animEffect>
                                  </p:childTnLst>
                                </p:cTn>
                              </p:par>
                              <p:par>
                                <p:cTn id="235" presetID="10" presetClass="exit" presetSubtype="0" fill="hold" nodeType="withEffect">
                                  <p:stCondLst>
                                    <p:cond delay="0"/>
                                  </p:stCondLst>
                                  <p:childTnLst>
                                    <p:animEffect transition="out" filter="fade">
                                      <p:cBhvr>
                                        <p:cTn id="236" dur="250"/>
                                        <p:tgtEl>
                                          <p:spTgt spid="30"/>
                                        </p:tgtEl>
                                      </p:cBhvr>
                                    </p:animEffect>
                                    <p:set>
                                      <p:cBhvr>
                                        <p:cTn id="23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5"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32">
                                            <p:txEl>
                                              <p:pRg st="0" end="0"/>
                                            </p:txEl>
                                          </p:spTgt>
                                        </p:tgtEl>
                                        <p:attrNameLst>
                                          <p:attrName>style.color</p:attrName>
                                        </p:attrNameLst>
                                      </p:cBhvr>
                                      <p:by>
                                        <p:hsl h="0" s="-12549" l="-25098"/>
                                      </p:by>
                                    </p:animClr>
                                    <p:animClr clrSpc="hsl" dir="cw">
                                      <p:cBhvr>
                                        <p:cTn id="249" dur="500" fill="hold"/>
                                        <p:tgtEl>
                                          <p:spTgt spid="32">
                                            <p:txEl>
                                              <p:pRg st="0" end="0"/>
                                            </p:txEl>
                                          </p:spTgt>
                                        </p:tgtEl>
                                        <p:attrNameLst>
                                          <p:attrName>fillcolor</p:attrName>
                                        </p:attrNameLst>
                                      </p:cBhvr>
                                      <p:by>
                                        <p:hsl h="0" s="-12549" l="-25098"/>
                                      </p:by>
                                    </p:animClr>
                                    <p:animClr clrSpc="hsl" dir="cw">
                                      <p:cBhvr>
                                        <p:cTn id="250" dur="500" fill="hold"/>
                                        <p:tgtEl>
                                          <p:spTgt spid="32">
                                            <p:txEl>
                                              <p:pRg st="0" end="0"/>
                                            </p:txEl>
                                          </p:spTgt>
                                        </p:tgtEl>
                                        <p:attrNameLst>
                                          <p:attrName>stroke.color</p:attrName>
                                        </p:attrNameLst>
                                      </p:cBhvr>
                                      <p:by>
                                        <p:hsl h="0" s="-12549" l="-25098"/>
                                      </p:by>
                                    </p:animClr>
                                    <p:set>
                                      <p:cBhvr>
                                        <p:cTn id="251" dur="500" fill="hold"/>
                                        <p:tgtEl>
                                          <p:spTgt spid="32">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34">
                                            <p:txEl>
                                              <p:pRg st="0" end="0"/>
                                            </p:txEl>
                                          </p:spTgt>
                                        </p:tgtEl>
                                        <p:attrNameLst>
                                          <p:attrName>style.color</p:attrName>
                                        </p:attrNameLst>
                                      </p:cBhvr>
                                      <p:by>
                                        <p:hsl h="0" s="-12549" l="-25098"/>
                                      </p:by>
                                    </p:animClr>
                                    <p:animClr clrSpc="hsl" dir="cw">
                                      <p:cBhvr>
                                        <p:cTn id="254" dur="500" fill="hold"/>
                                        <p:tgtEl>
                                          <p:spTgt spid="34">
                                            <p:txEl>
                                              <p:pRg st="0" end="0"/>
                                            </p:txEl>
                                          </p:spTgt>
                                        </p:tgtEl>
                                        <p:attrNameLst>
                                          <p:attrName>fillcolor</p:attrName>
                                        </p:attrNameLst>
                                      </p:cBhvr>
                                      <p:by>
                                        <p:hsl h="0" s="-12549" l="-25098"/>
                                      </p:by>
                                    </p:animClr>
                                    <p:animClr clrSpc="hsl" dir="cw">
                                      <p:cBhvr>
                                        <p:cTn id="255" dur="500" fill="hold"/>
                                        <p:tgtEl>
                                          <p:spTgt spid="34">
                                            <p:txEl>
                                              <p:pRg st="0" end="0"/>
                                            </p:txEl>
                                          </p:spTgt>
                                        </p:tgtEl>
                                        <p:attrNameLst>
                                          <p:attrName>stroke.color</p:attrName>
                                        </p:attrNameLst>
                                      </p:cBhvr>
                                      <p:by>
                                        <p:hsl h="0" s="-12549" l="-25098"/>
                                      </p:by>
                                    </p:animClr>
                                    <p:set>
                                      <p:cBhvr>
                                        <p:cTn id="256" dur="500" fill="hold"/>
                                        <p:tgtEl>
                                          <p:spTgt spid="34">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29">
                                            <p:txEl>
                                              <p:pRg st="0" end="0"/>
                                            </p:txEl>
                                          </p:spTgt>
                                        </p:tgtEl>
                                        <p:attrNameLst>
                                          <p:attrName>style.color</p:attrName>
                                        </p:attrNameLst>
                                      </p:cBhvr>
                                      <p:by>
                                        <p:hsl h="0" s="-12549" l="-25098"/>
                                      </p:by>
                                    </p:animClr>
                                    <p:animClr clrSpc="hsl" dir="cw">
                                      <p:cBhvr>
                                        <p:cTn id="259" dur="500" fill="hold"/>
                                        <p:tgtEl>
                                          <p:spTgt spid="29">
                                            <p:txEl>
                                              <p:pRg st="0" end="0"/>
                                            </p:txEl>
                                          </p:spTgt>
                                        </p:tgtEl>
                                        <p:attrNameLst>
                                          <p:attrName>fillcolor</p:attrName>
                                        </p:attrNameLst>
                                      </p:cBhvr>
                                      <p:by>
                                        <p:hsl h="0" s="-12549" l="-25098"/>
                                      </p:by>
                                    </p:animClr>
                                    <p:animClr clrSpc="hsl" dir="cw">
                                      <p:cBhvr>
                                        <p:cTn id="260" dur="500" fill="hold"/>
                                        <p:tgtEl>
                                          <p:spTgt spid="29">
                                            <p:txEl>
                                              <p:pRg st="0" end="0"/>
                                            </p:txEl>
                                          </p:spTgt>
                                        </p:tgtEl>
                                        <p:attrNameLst>
                                          <p:attrName>stroke.color</p:attrName>
                                        </p:attrNameLst>
                                      </p:cBhvr>
                                      <p:by>
                                        <p:hsl h="0" s="-12549" l="-25098"/>
                                      </p:by>
                                    </p:animClr>
                                    <p:set>
                                      <p:cBhvr>
                                        <p:cTn id="261"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2" grpId="0" build="allAtOnce"/>
      <p:bldP spid="34"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a:spLocks noChangeAspect="1"/>
          </p:cNvSpPr>
          <p:nvPr>
            <p:custDataLst>
              <p:tags r:id="rId1"/>
            </p:custDataLst>
          </p:nvPr>
        </p:nvSpPr>
        <p:spPr>
          <a:xfrm>
            <a:off x="0" y="0"/>
            <a:ext cx="12179300" cy="6858000"/>
          </a:xfrm>
          <a:prstGeom prst="rect">
            <a:avLst/>
          </a:prstGeom>
          <a:blipFill dpi="0" rotWithShape="0">
            <a:blip r:embed="rId6">
              <a:extLst>
                <a:ext uri="{28A0092B-C50C-407E-A947-70E740481C1C}">
                  <a14:useLocalDpi xmlns:a14="http://schemas.microsoft.com/office/drawing/2010/main" val="0"/>
                </a:ext>
              </a:extLst>
            </a:blip>
            <a:srcRect/>
            <a:stretch>
              <a:fillRect t="-26"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descr="Download Cartoon Wood Transprent Png Free - Gambar Kartun Papan Kayu ,  Transparent Cartoon, Free Cliparts &amp;amp; Silhouettes - NetClipart"/>
          <p:cNvPicPr>
            <a:picLocks noChangeAspect="1" noChangeArrowheads="1"/>
          </p:cNvPicPr>
          <p:nvPr/>
        </p:nvPicPr>
        <p:blipFill>
          <a:blip r:embed="rId7">
            <a:clrChange>
              <a:clrFrom>
                <a:srgbClr val="F7F7F7"/>
              </a:clrFrom>
              <a:clrTo>
                <a:srgbClr val="F7F7F7">
                  <a:alpha val="0"/>
                </a:srgbClr>
              </a:clrTo>
            </a:clrChange>
            <a:extLst>
              <a:ext uri="{28A0092B-C50C-407E-A947-70E740481C1C}">
                <a14:useLocalDpi xmlns:a14="http://schemas.microsoft.com/office/drawing/2010/main" val="0"/>
              </a:ext>
            </a:extLst>
          </a:blip>
          <a:srcRect/>
          <a:stretch>
            <a:fillRect/>
          </a:stretch>
        </p:blipFill>
        <p:spPr bwMode="auto">
          <a:xfrm>
            <a:off x="3630295" y="-228600"/>
            <a:ext cx="7771130" cy="4784725"/>
          </a:xfrm>
          <a:prstGeom prst="rect">
            <a:avLst/>
          </a:prstGeom>
          <a:noFill/>
          <a:extLst>
            <a:ext uri="{909E8E84-426E-40DD-AFC4-6F175D3DCCD1}">
              <a14:hiddenFill xmlns:a14="http://schemas.microsoft.com/office/drawing/2010/main">
                <a:solidFill>
                  <a:srgbClr val="FFFFFF"/>
                </a:solidFill>
              </a14:hiddenFill>
            </a:ext>
          </a:extLst>
        </p:spPr>
      </p:pic>
      <p:sp>
        <p:nvSpPr>
          <p:cNvPr id="37" name="Freeform: Shape 36"/>
          <p:cNvSpPr/>
          <p:nvPr/>
        </p:nvSpPr>
        <p:spPr>
          <a:xfrm>
            <a:off x="-12700" y="3505200"/>
            <a:ext cx="12192000" cy="3357942"/>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 name="connsiteX0-41" fmla="*/ 0 w 12192000"/>
              <a:gd name="connsiteY0-42" fmla="*/ 4210147 h 4210147"/>
              <a:gd name="connsiteX1-43" fmla="*/ 1600200 w 12192000"/>
              <a:gd name="connsiteY1-44" fmla="*/ 2082800 h 4210147"/>
              <a:gd name="connsiteX2-45" fmla="*/ 2425700 w 12192000"/>
              <a:gd name="connsiteY2-46" fmla="*/ 723900 h 4210147"/>
              <a:gd name="connsiteX3-47" fmla="*/ 4191000 w 12192000"/>
              <a:gd name="connsiteY3-48" fmla="*/ 165100 h 4210147"/>
              <a:gd name="connsiteX4-49" fmla="*/ 7035800 w 12192000"/>
              <a:gd name="connsiteY4-50" fmla="*/ 0 h 4210147"/>
              <a:gd name="connsiteX5-51" fmla="*/ 10947400 w 12192000"/>
              <a:gd name="connsiteY5-52" fmla="*/ 25400 h 4210147"/>
              <a:gd name="connsiteX6-53" fmla="*/ 11709400 w 12192000"/>
              <a:gd name="connsiteY6-54" fmla="*/ 571500 h 4210147"/>
              <a:gd name="connsiteX7-55" fmla="*/ 12192000 w 12192000"/>
              <a:gd name="connsiteY7-56" fmla="*/ 1244600 h 4210147"/>
              <a:gd name="connsiteX8-57" fmla="*/ 12192000 w 12192000"/>
              <a:gd name="connsiteY8-58" fmla="*/ 4203700 h 4210147"/>
              <a:gd name="connsiteX9-59" fmla="*/ 0 w 12192000"/>
              <a:gd name="connsiteY9-60" fmla="*/ 4210147 h 4210147"/>
              <a:gd name="connsiteX0-61" fmla="*/ 0 w 12192000"/>
              <a:gd name="connsiteY0-62" fmla="*/ 4210147 h 4210147"/>
              <a:gd name="connsiteX1-63" fmla="*/ 1600200 w 12192000"/>
              <a:gd name="connsiteY1-64" fmla="*/ 2082800 h 4210147"/>
              <a:gd name="connsiteX2-65" fmla="*/ 2197100 w 12192000"/>
              <a:gd name="connsiteY2-66" fmla="*/ 851284 h 4210147"/>
              <a:gd name="connsiteX3-67" fmla="*/ 4191000 w 12192000"/>
              <a:gd name="connsiteY3-68" fmla="*/ 165100 h 4210147"/>
              <a:gd name="connsiteX4-69" fmla="*/ 7035800 w 12192000"/>
              <a:gd name="connsiteY4-70" fmla="*/ 0 h 4210147"/>
              <a:gd name="connsiteX5-71" fmla="*/ 10947400 w 12192000"/>
              <a:gd name="connsiteY5-72" fmla="*/ 25400 h 4210147"/>
              <a:gd name="connsiteX6-73" fmla="*/ 11709400 w 12192000"/>
              <a:gd name="connsiteY6-74" fmla="*/ 571500 h 4210147"/>
              <a:gd name="connsiteX7-75" fmla="*/ 12192000 w 12192000"/>
              <a:gd name="connsiteY7-76" fmla="*/ 1244600 h 4210147"/>
              <a:gd name="connsiteX8-77" fmla="*/ 12192000 w 12192000"/>
              <a:gd name="connsiteY8-78" fmla="*/ 4203700 h 4210147"/>
              <a:gd name="connsiteX9-79" fmla="*/ 0 w 12192000"/>
              <a:gd name="connsiteY9-80" fmla="*/ 4210147 h 4210147"/>
              <a:gd name="connsiteX0-81" fmla="*/ 0 w 12192000"/>
              <a:gd name="connsiteY0-82" fmla="*/ 4210147 h 4210147"/>
              <a:gd name="connsiteX1-83" fmla="*/ 1282700 w 12192000"/>
              <a:gd name="connsiteY1-84" fmla="*/ 2130569 h 4210147"/>
              <a:gd name="connsiteX2-85" fmla="*/ 2197100 w 12192000"/>
              <a:gd name="connsiteY2-86" fmla="*/ 851284 h 4210147"/>
              <a:gd name="connsiteX3-87" fmla="*/ 4191000 w 12192000"/>
              <a:gd name="connsiteY3-88" fmla="*/ 165100 h 4210147"/>
              <a:gd name="connsiteX4-89" fmla="*/ 7035800 w 12192000"/>
              <a:gd name="connsiteY4-90" fmla="*/ 0 h 4210147"/>
              <a:gd name="connsiteX5-91" fmla="*/ 10947400 w 12192000"/>
              <a:gd name="connsiteY5-92" fmla="*/ 25400 h 4210147"/>
              <a:gd name="connsiteX6-93" fmla="*/ 11709400 w 12192000"/>
              <a:gd name="connsiteY6-94" fmla="*/ 571500 h 4210147"/>
              <a:gd name="connsiteX7-95" fmla="*/ 12192000 w 12192000"/>
              <a:gd name="connsiteY7-96" fmla="*/ 1244600 h 4210147"/>
              <a:gd name="connsiteX8-97" fmla="*/ 12192000 w 12192000"/>
              <a:gd name="connsiteY8-98" fmla="*/ 4203700 h 4210147"/>
              <a:gd name="connsiteX9-99" fmla="*/ 0 w 12192000"/>
              <a:gd name="connsiteY9-100" fmla="*/ 4210147 h 421014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2192000" h="4210147">
                <a:moveTo>
                  <a:pt x="0" y="4210147"/>
                </a:moveTo>
                <a:lnTo>
                  <a:pt x="1282700" y="2130569"/>
                </a:lnTo>
                <a:lnTo>
                  <a:pt x="2197100" y="851284"/>
                </a:lnTo>
                <a:lnTo>
                  <a:pt x="4191000" y="165100"/>
                </a:lnTo>
                <a:lnTo>
                  <a:pt x="7035800" y="0"/>
                </a:lnTo>
                <a:lnTo>
                  <a:pt x="10947400" y="25400"/>
                </a:lnTo>
                <a:lnTo>
                  <a:pt x="11709400" y="571500"/>
                </a:lnTo>
                <a:lnTo>
                  <a:pt x="12192000" y="1244600"/>
                </a:lnTo>
                <a:lnTo>
                  <a:pt x="12192000" y="4203700"/>
                </a:lnTo>
                <a:lnTo>
                  <a:pt x="0" y="4210147"/>
                </a:lnTo>
                <a:close/>
              </a:path>
            </a:pathLst>
          </a:custGeom>
          <a:gradFill flip="none" rotWithShape="1">
            <a:gsLst>
              <a:gs pos="0">
                <a:schemeClr val="bg2">
                  <a:lumMod val="50000"/>
                </a:schemeClr>
              </a:gs>
              <a:gs pos="85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p:cNvPicPr>
            <a:picLocks noChangeAspect="1"/>
          </p:cNvPicPr>
          <p:nvPr/>
        </p:nvPicPr>
        <p:blipFill>
          <a:blip r:embed="rId8"/>
          <a:stretch>
            <a:fillRect/>
          </a:stretch>
        </p:blipFill>
        <p:spPr>
          <a:xfrm>
            <a:off x="4357215" y="4527650"/>
            <a:ext cx="1249999" cy="1336206"/>
          </a:xfrm>
          <a:prstGeom prst="rect">
            <a:avLst/>
          </a:prstGeom>
        </p:spPr>
      </p:pic>
      <p:pic>
        <p:nvPicPr>
          <p:cNvPr id="28" name="Picture 27"/>
          <p:cNvPicPr>
            <a:picLocks noChangeAspect="1"/>
          </p:cNvPicPr>
          <p:nvPr/>
        </p:nvPicPr>
        <p:blipFill>
          <a:blip r:embed="rId8"/>
          <a:stretch>
            <a:fillRect/>
          </a:stretch>
        </p:blipFill>
        <p:spPr>
          <a:xfrm>
            <a:off x="2201753" y="4489550"/>
            <a:ext cx="1249999" cy="1336206"/>
          </a:xfrm>
          <a:prstGeom prst="rect">
            <a:avLst/>
          </a:prstGeom>
        </p:spPr>
      </p:pic>
      <p:pic>
        <p:nvPicPr>
          <p:cNvPr id="23" name="Picture 22"/>
          <p:cNvPicPr>
            <a:picLocks noChangeAspect="1"/>
          </p:cNvPicPr>
          <p:nvPr/>
        </p:nvPicPr>
        <p:blipFill>
          <a:blip r:embed="rId9"/>
          <a:stretch>
            <a:fillRect/>
          </a:stretch>
        </p:blipFill>
        <p:spPr>
          <a:xfrm>
            <a:off x="4226468" y="4392304"/>
            <a:ext cx="1580781" cy="1435608"/>
          </a:xfrm>
          <a:prstGeom prst="rect">
            <a:avLst/>
          </a:prstGeom>
        </p:spPr>
      </p:pic>
      <p:pic>
        <p:nvPicPr>
          <p:cNvPr id="27" name="Picture 26"/>
          <p:cNvPicPr>
            <a:picLocks noChangeAspect="1"/>
          </p:cNvPicPr>
          <p:nvPr/>
        </p:nvPicPr>
        <p:blipFill>
          <a:blip r:embed="rId9"/>
          <a:stretch>
            <a:fillRect/>
          </a:stretch>
        </p:blipFill>
        <p:spPr>
          <a:xfrm>
            <a:off x="2090739" y="4385097"/>
            <a:ext cx="1581495" cy="1436256"/>
          </a:xfrm>
          <a:prstGeom prst="rect">
            <a:avLst/>
          </a:prstGeom>
        </p:spPr>
      </p:pic>
      <p:pic>
        <p:nvPicPr>
          <p:cNvPr id="11" name="Picture 10"/>
          <p:cNvPicPr>
            <a:picLocks noChangeAspect="1"/>
          </p:cNvPicPr>
          <p:nvPr/>
        </p:nvPicPr>
        <p:blipFill>
          <a:blip r:embed="rId8"/>
          <a:stretch>
            <a:fillRect/>
          </a:stretch>
        </p:blipFill>
        <p:spPr>
          <a:xfrm>
            <a:off x="8814024" y="4555482"/>
            <a:ext cx="1249999" cy="1336206"/>
          </a:xfrm>
          <a:prstGeom prst="rect">
            <a:avLst/>
          </a:prstGeom>
        </p:spPr>
      </p:pic>
      <p:pic>
        <p:nvPicPr>
          <p:cNvPr id="19" name="Picture 18"/>
          <p:cNvPicPr>
            <a:picLocks noChangeAspect="1"/>
          </p:cNvPicPr>
          <p:nvPr/>
        </p:nvPicPr>
        <p:blipFill>
          <a:blip r:embed="rId8"/>
          <a:stretch>
            <a:fillRect/>
          </a:stretch>
        </p:blipFill>
        <p:spPr>
          <a:xfrm>
            <a:off x="6592415" y="4489550"/>
            <a:ext cx="1249999" cy="1336206"/>
          </a:xfrm>
          <a:prstGeom prst="rect">
            <a:avLst/>
          </a:prstGeom>
        </p:spPr>
      </p:pic>
      <p:pic>
        <p:nvPicPr>
          <p:cNvPr id="75" name="Picture 74"/>
          <p:cNvPicPr>
            <a:picLocks noChangeAspect="1"/>
          </p:cNvPicPr>
          <p:nvPr/>
        </p:nvPicPr>
        <p:blipFill>
          <a:blip r:embed="rId10"/>
          <a:stretch>
            <a:fillRect/>
          </a:stretch>
        </p:blipFill>
        <p:spPr>
          <a:xfrm>
            <a:off x="3823107" y="2841837"/>
            <a:ext cx="1196895" cy="927286"/>
          </a:xfrm>
          <a:prstGeom prst="rect">
            <a:avLst/>
          </a:prstGeom>
        </p:spPr>
      </p:pic>
      <p:sp>
        <p:nvSpPr>
          <p:cNvPr id="77" name="Sun 76"/>
          <p:cNvSpPr/>
          <p:nvPr/>
        </p:nvSpPr>
        <p:spPr>
          <a:xfrm>
            <a:off x="6079635" y="3952202"/>
            <a:ext cx="2162493" cy="2083116"/>
          </a:xfrm>
          <a:prstGeom prst="su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p:nvPicPr>
        <p:blipFill>
          <a:blip r:embed="rId11"/>
          <a:stretch>
            <a:fillRect/>
          </a:stretch>
        </p:blipFill>
        <p:spPr>
          <a:xfrm flipH="1">
            <a:off x="389297" y="309955"/>
            <a:ext cx="1661009" cy="3236104"/>
          </a:xfrm>
          <a:prstGeom prst="rect">
            <a:avLst/>
          </a:prstGeom>
        </p:spPr>
      </p:pic>
      <p:pic>
        <p:nvPicPr>
          <p:cNvPr id="5" name="Picture 4"/>
          <p:cNvPicPr>
            <a:picLocks noChangeAspect="1"/>
          </p:cNvPicPr>
          <p:nvPr/>
        </p:nvPicPr>
        <p:blipFill>
          <a:blip r:embed="rId12"/>
          <a:stretch>
            <a:fillRect/>
          </a:stretch>
        </p:blipFill>
        <p:spPr>
          <a:xfrm flipH="1">
            <a:off x="1178482" y="2209366"/>
            <a:ext cx="1958679" cy="1871627"/>
          </a:xfrm>
          <a:prstGeom prst="rect">
            <a:avLst/>
          </a:prstGeom>
        </p:spPr>
      </p:pic>
      <p:pic>
        <p:nvPicPr>
          <p:cNvPr id="16" name="Picture 15"/>
          <p:cNvPicPr>
            <a:picLocks noChangeAspect="1"/>
          </p:cNvPicPr>
          <p:nvPr/>
        </p:nvPicPr>
        <p:blipFill>
          <a:blip r:embed="rId13"/>
          <a:stretch>
            <a:fillRect/>
          </a:stretch>
        </p:blipFill>
        <p:spPr>
          <a:xfrm>
            <a:off x="1524000" y="2405209"/>
            <a:ext cx="1060934" cy="1267227"/>
          </a:xfrm>
          <a:prstGeom prst="rect">
            <a:avLst/>
          </a:prstGeom>
        </p:spPr>
      </p:pic>
      <p:pic>
        <p:nvPicPr>
          <p:cNvPr id="12" name="Picture 11"/>
          <p:cNvPicPr>
            <a:picLocks noChangeAspect="1"/>
          </p:cNvPicPr>
          <p:nvPr/>
        </p:nvPicPr>
        <p:blipFill>
          <a:blip r:embed="rId9"/>
          <a:stretch>
            <a:fillRect/>
          </a:stretch>
        </p:blipFill>
        <p:spPr>
          <a:xfrm>
            <a:off x="8717745" y="4555483"/>
            <a:ext cx="1442555" cy="1310075"/>
          </a:xfrm>
          <a:prstGeom prst="rect">
            <a:avLst/>
          </a:prstGeom>
        </p:spPr>
      </p:pic>
      <p:pic>
        <p:nvPicPr>
          <p:cNvPr id="14" name="Picture 13"/>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9748784" y="5479736"/>
            <a:ext cx="823031" cy="612530"/>
          </a:xfrm>
          <a:prstGeom prst="rect">
            <a:avLst/>
          </a:prstGeom>
        </p:spPr>
      </p:pic>
      <p:pic>
        <p:nvPicPr>
          <p:cNvPr id="6" name="Picture 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8864974" y="5279719"/>
            <a:ext cx="850901" cy="1273201"/>
          </a:xfrm>
          <a:prstGeom prst="rect">
            <a:avLst/>
          </a:prstGeom>
        </p:spPr>
      </p:pic>
      <p:pic>
        <p:nvPicPr>
          <p:cNvPr id="17" name="Picture 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624307" y="4338724"/>
            <a:ext cx="1073146" cy="1310075"/>
          </a:xfrm>
          <a:prstGeom prst="rect">
            <a:avLst/>
          </a:prstGeom>
        </p:spPr>
      </p:pic>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6643365" y="5279719"/>
            <a:ext cx="850901" cy="1273201"/>
          </a:xfrm>
          <a:prstGeom prst="rect">
            <a:avLst/>
          </a:prstGeom>
        </p:spPr>
      </p:pic>
      <p:pic>
        <p:nvPicPr>
          <p:cNvPr id="26" name="Picture 25"/>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4408165" y="5279719"/>
            <a:ext cx="850901" cy="1273201"/>
          </a:xfrm>
          <a:prstGeom prst="rect">
            <a:avLst/>
          </a:prstGeom>
        </p:spPr>
      </p:pic>
      <p:pic>
        <p:nvPicPr>
          <p:cNvPr id="30" name="Picture 29"/>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184611">
            <a:off x="2252703" y="5279719"/>
            <a:ext cx="850901" cy="1273201"/>
          </a:xfrm>
          <a:prstGeom prst="rect">
            <a:avLst/>
          </a:prstGeom>
        </p:spPr>
      </p:pic>
      <p:sp>
        <p:nvSpPr>
          <p:cNvPr id="45" name="Rounded Rectangular Callout 44"/>
          <p:cNvSpPr/>
          <p:nvPr/>
        </p:nvSpPr>
        <p:spPr>
          <a:xfrm>
            <a:off x="2819400" y="26670"/>
            <a:ext cx="9448800" cy="1117600"/>
          </a:xfrm>
          <a:prstGeom prst="wedgeRoundRectCallout">
            <a:avLst>
              <a:gd name="adj1" fmla="val -64726"/>
              <a:gd name="adj2" fmla="val 44107"/>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r>
              <a:rPr lang="vi-VN" sz="3200" b="1" dirty="0">
                <a:solidFill>
                  <a:srgbClr val="000000"/>
                </a:solidFill>
                <a:latin typeface="Times New Roman" panose="02020603050405020304" pitchFamily="18" charset="0"/>
                <a:sym typeface="+mn-ea"/>
              </a:rPr>
              <a:t>Có bao nhiêu danh từ trong câu</a:t>
            </a:r>
            <a:r>
              <a:rPr lang="vi-VN" sz="3200" b="1">
                <a:solidFill>
                  <a:srgbClr val="000000"/>
                </a:solidFill>
                <a:latin typeface="Times New Roman" panose="02020603050405020304" pitchFamily="18" charset="0"/>
                <a:sym typeface="+mn-ea"/>
              </a:rPr>
              <a:t>: </a:t>
            </a:r>
            <a:endParaRPr lang="en-US" sz="3200" b="1" smtClean="0">
              <a:solidFill>
                <a:srgbClr val="000000"/>
              </a:solidFill>
              <a:latin typeface="Times New Roman" panose="02020603050405020304" pitchFamily="18" charset="0"/>
              <a:sym typeface="+mn-ea"/>
            </a:endParaRPr>
          </a:p>
          <a:p>
            <a:r>
              <a:rPr lang="vi-VN" sz="3200" b="1" smtClean="0">
                <a:solidFill>
                  <a:srgbClr val="000000"/>
                </a:solidFill>
                <a:latin typeface="Times New Roman" panose="02020603050405020304" pitchFamily="18" charset="0"/>
                <a:sym typeface="+mn-ea"/>
              </a:rPr>
              <a:t>“</a:t>
            </a:r>
            <a:r>
              <a:rPr sz="3200" b="1" dirty="0">
                <a:solidFill>
                  <a:schemeClr val="tx2">
                    <a:lumMod val="60000"/>
                    <a:lumOff val="40000"/>
                  </a:schemeClr>
                </a:solidFill>
                <a:latin typeface="Times New Roman" panose="02020603050405020304" pitchFamily="18" charset="0"/>
                <a:sym typeface="+mn-ea"/>
              </a:rPr>
              <a:t>Hoa</a:t>
            </a:r>
            <a:r>
              <a:rPr lang="vi-VN" sz="3200" b="1" dirty="0">
                <a:solidFill>
                  <a:schemeClr val="tx2">
                    <a:lumMod val="60000"/>
                    <a:lumOff val="40000"/>
                  </a:schemeClr>
                </a:solidFill>
                <a:latin typeface="Times New Roman" panose="02020603050405020304" pitchFamily="18" charset="0"/>
                <a:sym typeface="+mn-ea"/>
              </a:rPr>
              <a:t> hồng và hoa lan nở rộ thơm ngát trong vườn.</a:t>
            </a:r>
            <a:r>
              <a:rPr lang="vi-VN" sz="3200" b="1" dirty="0">
                <a:solidFill>
                  <a:srgbClr val="000000"/>
                </a:solidFill>
                <a:latin typeface="Times New Roman" panose="02020603050405020304" pitchFamily="18" charset="0"/>
                <a:sym typeface="+mn-ea"/>
              </a:rPr>
              <a:t>”</a:t>
            </a:r>
            <a:r>
              <a:rPr lang="en-US" altLang="zh-CN" sz="3200" b="1" dirty="0">
                <a:solidFill>
                  <a:srgbClr val="000000"/>
                </a:solidFill>
                <a:latin typeface="Times New Roman" panose="02020603050405020304" pitchFamily="18" charset="0"/>
                <a:sym typeface="+mn-ea"/>
              </a:rPr>
              <a:t> </a:t>
            </a:r>
            <a:endParaRPr lang="en-US" sz="3200" b="1">
              <a:solidFill>
                <a:schemeClr val="accent5">
                  <a:lumMod val="75000"/>
                </a:schemeClr>
              </a:solidFill>
              <a:latin typeface="Times New Roman" panose="02020603050405020304" pitchFamily="18" charset="0"/>
              <a:cs typeface="Times New Roman" panose="02020603050405020304" pitchFamily="18" charset="0"/>
            </a:endParaRPr>
          </a:p>
        </p:txBody>
      </p:sp>
      <p:sp>
        <p:nvSpPr>
          <p:cNvPr id="38" name="Freeform: Shape 37"/>
          <p:cNvSpPr/>
          <p:nvPr/>
        </p:nvSpPr>
        <p:spPr>
          <a:xfrm>
            <a:off x="990600" y="6117805"/>
            <a:ext cx="11188700" cy="740195"/>
          </a:xfrm>
          <a:custGeom>
            <a:avLst/>
            <a:gdLst>
              <a:gd name="connsiteX0" fmla="*/ 0 w 11099800"/>
              <a:gd name="connsiteY0" fmla="*/ 4178300 h 4203700"/>
              <a:gd name="connsiteX1" fmla="*/ 508000 w 11099800"/>
              <a:gd name="connsiteY1" fmla="*/ 2082800 h 4203700"/>
              <a:gd name="connsiteX2" fmla="*/ 1333500 w 11099800"/>
              <a:gd name="connsiteY2" fmla="*/ 723900 h 4203700"/>
              <a:gd name="connsiteX3" fmla="*/ 3098800 w 11099800"/>
              <a:gd name="connsiteY3" fmla="*/ 165100 h 4203700"/>
              <a:gd name="connsiteX4" fmla="*/ 5943600 w 11099800"/>
              <a:gd name="connsiteY4" fmla="*/ 0 h 4203700"/>
              <a:gd name="connsiteX5" fmla="*/ 9855200 w 11099800"/>
              <a:gd name="connsiteY5" fmla="*/ 25400 h 4203700"/>
              <a:gd name="connsiteX6" fmla="*/ 10896600 w 11099800"/>
              <a:gd name="connsiteY6" fmla="*/ 482600 h 4203700"/>
              <a:gd name="connsiteX7" fmla="*/ 11099800 w 11099800"/>
              <a:gd name="connsiteY7" fmla="*/ 1244600 h 4203700"/>
              <a:gd name="connsiteX8" fmla="*/ 11099800 w 11099800"/>
              <a:gd name="connsiteY8" fmla="*/ 4203700 h 4203700"/>
              <a:gd name="connsiteX9" fmla="*/ 0 w 11099800"/>
              <a:gd name="connsiteY9" fmla="*/ 4178300 h 4203700"/>
              <a:gd name="connsiteX0-1" fmla="*/ 0 w 11099800"/>
              <a:gd name="connsiteY0-2" fmla="*/ 4178300 h 4203700"/>
              <a:gd name="connsiteX1-3" fmla="*/ 508000 w 11099800"/>
              <a:gd name="connsiteY1-4" fmla="*/ 2082800 h 4203700"/>
              <a:gd name="connsiteX2-5" fmla="*/ 1333500 w 11099800"/>
              <a:gd name="connsiteY2-6" fmla="*/ 723900 h 4203700"/>
              <a:gd name="connsiteX3-7" fmla="*/ 3098800 w 11099800"/>
              <a:gd name="connsiteY3-8" fmla="*/ 165100 h 4203700"/>
              <a:gd name="connsiteX4-9" fmla="*/ 5943600 w 11099800"/>
              <a:gd name="connsiteY4-10" fmla="*/ 0 h 4203700"/>
              <a:gd name="connsiteX5-11" fmla="*/ 9855200 w 11099800"/>
              <a:gd name="connsiteY5-12" fmla="*/ 25400 h 4203700"/>
              <a:gd name="connsiteX6-13" fmla="*/ 10769600 w 11099800"/>
              <a:gd name="connsiteY6-14" fmla="*/ 495300 h 4203700"/>
              <a:gd name="connsiteX7-15" fmla="*/ 11099800 w 11099800"/>
              <a:gd name="connsiteY7-16" fmla="*/ 1244600 h 4203700"/>
              <a:gd name="connsiteX8-17" fmla="*/ 11099800 w 11099800"/>
              <a:gd name="connsiteY8-18" fmla="*/ 4203700 h 4203700"/>
              <a:gd name="connsiteX9-19" fmla="*/ 0 w 11099800"/>
              <a:gd name="connsiteY9-20" fmla="*/ 4178300 h 4203700"/>
              <a:gd name="connsiteX0-21" fmla="*/ 0 w 11099800"/>
              <a:gd name="connsiteY0-22" fmla="*/ 4178300 h 4203700"/>
              <a:gd name="connsiteX1-23" fmla="*/ 508000 w 11099800"/>
              <a:gd name="connsiteY1-24" fmla="*/ 2082800 h 4203700"/>
              <a:gd name="connsiteX2-25" fmla="*/ 1333500 w 11099800"/>
              <a:gd name="connsiteY2-26" fmla="*/ 723900 h 4203700"/>
              <a:gd name="connsiteX3-27" fmla="*/ 3098800 w 11099800"/>
              <a:gd name="connsiteY3-28" fmla="*/ 165100 h 4203700"/>
              <a:gd name="connsiteX4-29" fmla="*/ 5943600 w 11099800"/>
              <a:gd name="connsiteY4-30" fmla="*/ 0 h 4203700"/>
              <a:gd name="connsiteX5-31" fmla="*/ 9855200 w 11099800"/>
              <a:gd name="connsiteY5-32" fmla="*/ 25400 h 4203700"/>
              <a:gd name="connsiteX6-33" fmla="*/ 10617200 w 11099800"/>
              <a:gd name="connsiteY6-34" fmla="*/ 571500 h 4203700"/>
              <a:gd name="connsiteX7-35" fmla="*/ 11099800 w 11099800"/>
              <a:gd name="connsiteY7-36" fmla="*/ 1244600 h 4203700"/>
              <a:gd name="connsiteX8-37" fmla="*/ 11099800 w 11099800"/>
              <a:gd name="connsiteY8-38" fmla="*/ 4203700 h 4203700"/>
              <a:gd name="connsiteX9-39" fmla="*/ 0 w 11099800"/>
              <a:gd name="connsiteY9-40" fmla="*/ 4178300 h 42037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1099800" h="4203700">
                <a:moveTo>
                  <a:pt x="0" y="4178300"/>
                </a:moveTo>
                <a:lnTo>
                  <a:pt x="508000" y="2082800"/>
                </a:lnTo>
                <a:lnTo>
                  <a:pt x="1333500" y="723900"/>
                </a:lnTo>
                <a:lnTo>
                  <a:pt x="3098800" y="165100"/>
                </a:lnTo>
                <a:lnTo>
                  <a:pt x="5943600" y="0"/>
                </a:lnTo>
                <a:lnTo>
                  <a:pt x="9855200" y="25400"/>
                </a:lnTo>
                <a:lnTo>
                  <a:pt x="10617200" y="571500"/>
                </a:lnTo>
                <a:lnTo>
                  <a:pt x="11099800" y="1244600"/>
                </a:lnTo>
                <a:lnTo>
                  <a:pt x="11099800" y="4203700"/>
                </a:lnTo>
                <a:lnTo>
                  <a:pt x="0" y="4178300"/>
                </a:lnTo>
                <a:close/>
              </a:path>
            </a:pathLst>
          </a:custGeom>
          <a:gradFill flip="none" rotWithShape="1">
            <a:gsLst>
              <a:gs pos="0">
                <a:schemeClr val="bg2">
                  <a:lumMod val="50000"/>
                </a:schemeClr>
              </a:gs>
              <a:gs pos="100000">
                <a:schemeClr val="bg2">
                  <a:lumMod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2219145" y="6290359"/>
            <a:ext cx="7678834" cy="583682"/>
          </a:xfrm>
          <a:prstGeom prst="rect">
            <a:avLst/>
          </a:prstGeom>
          <a:solidFill>
            <a:srgbClr val="D48D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chemeClr val="bg1"/>
                </a:solidFill>
                <a:latin typeface="Times New Roman" panose="02020603050405020304" pitchFamily="18" charset="0"/>
                <a:cs typeface="Times New Roman" panose="02020603050405020304" pitchFamily="18" charset="0"/>
              </a:rPr>
              <a:t>  A                   B                   C                   D</a:t>
            </a:r>
          </a:p>
        </p:txBody>
      </p:sp>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3218655" y="5479735"/>
            <a:ext cx="823031" cy="612530"/>
          </a:xfrm>
          <a:prstGeom prst="rect">
            <a:avLst/>
          </a:prstGeom>
        </p:spPr>
      </p:pic>
      <p:pic>
        <p:nvPicPr>
          <p:cNvPr id="21" name="Picture 20"/>
          <p:cNvPicPr>
            <a:picLocks noChangeAspect="1"/>
          </p:cNvPicPr>
          <p:nvPr/>
        </p:nvPicPr>
        <p:blipFill rotWithShape="1">
          <a:blip r:embed="rId14">
            <a:extLst>
              <a:ext uri="{BEBA8EAE-BF5A-486C-A8C5-ECC9F3942E4B}">
                <a14:imgProps xmlns:a14="http://schemas.microsoft.com/office/drawing/2010/main">
                  <a14:imgLayer r:embed="rId15">
                    <a14:imgEffect>
                      <a14:backgroundRemoval t="9901" b="49505" l="10370" r="90370">
                        <a14:backgroundMark x1="38519" y1="48020" x2="42963" y2="47030"/>
                      </a14:backgroundRemoval>
                    </a14:imgEffect>
                  </a14:imgLayer>
                </a14:imgProps>
              </a:ext>
              <a:ext uri="{28A0092B-C50C-407E-A947-70E740481C1C}">
                <a14:useLocalDpi xmlns:a14="http://schemas.microsoft.com/office/drawing/2010/main" val="0"/>
              </a:ext>
            </a:extLst>
          </a:blip>
          <a:srcRect b="50261"/>
          <a:stretch>
            <a:fillRect/>
          </a:stretch>
        </p:blipFill>
        <p:spPr>
          <a:xfrm rot="3519568">
            <a:off x="5363181" y="5400358"/>
            <a:ext cx="823031" cy="612530"/>
          </a:xfrm>
          <a:prstGeom prst="rect">
            <a:avLst/>
          </a:prstGeom>
        </p:spPr>
      </p:pic>
      <p:sp>
        <p:nvSpPr>
          <p:cNvPr id="29" name="Rectangle 28"/>
          <p:cNvSpPr/>
          <p:nvPr/>
        </p:nvSpPr>
        <p:spPr>
          <a:xfrm>
            <a:off x="5096510" y="1259205"/>
            <a:ext cx="5062855" cy="645160"/>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A :</a:t>
            </a:r>
            <a:r>
              <a:rPr lang="vi-VN" altLang="en-US" sz="3600" b="1">
                <a:solidFill>
                  <a:schemeClr val="bg2">
                    <a:lumMod val="25000"/>
                  </a:schemeClr>
                </a:solidFill>
                <a:latin typeface="Times New Roman" panose="02020603050405020304" pitchFamily="18" charset="0"/>
                <a:cs typeface="Times New Roman" panose="02020603050405020304" pitchFamily="18" charset="0"/>
              </a:rPr>
              <a:t> 1</a:t>
            </a:r>
            <a:endParaRPr lang="vi-VN" altLang="en-US" sz="3600" b="1" dirty="0">
              <a:solidFill>
                <a:schemeClr val="bg2">
                  <a:lumMod val="25000"/>
                </a:schemeClr>
              </a:solidFill>
              <a:latin typeface="Times New Roman" panose="02020603050405020304" pitchFamily="18" charset="0"/>
              <a:cs typeface="Times New Roman" panose="02020603050405020304" pitchFamily="18" charset="0"/>
              <a:sym typeface="+mn-ea"/>
            </a:endParaRPr>
          </a:p>
        </p:txBody>
      </p:sp>
      <p:sp>
        <p:nvSpPr>
          <p:cNvPr id="31" name="Rectangle 30"/>
          <p:cNvSpPr/>
          <p:nvPr/>
        </p:nvSpPr>
        <p:spPr>
          <a:xfrm>
            <a:off x="5096510" y="1905635"/>
            <a:ext cx="4243705" cy="645160"/>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B :</a:t>
            </a:r>
            <a:r>
              <a:rPr lang="vi-VN" altLang="en-US" sz="3600" b="1">
                <a:solidFill>
                  <a:schemeClr val="bg2">
                    <a:lumMod val="25000"/>
                  </a:schemeClr>
                </a:solidFill>
                <a:latin typeface="Times New Roman" panose="02020603050405020304" pitchFamily="18" charset="0"/>
                <a:cs typeface="Times New Roman" panose="02020603050405020304" pitchFamily="18" charset="0"/>
              </a:rPr>
              <a:t> </a:t>
            </a:r>
            <a:r>
              <a:rPr lang="vi-VN" altLang="en-US" sz="3600" b="1" smtClean="0">
                <a:solidFill>
                  <a:schemeClr val="bg2">
                    <a:lumMod val="25000"/>
                  </a:schemeClr>
                </a:solidFill>
                <a:latin typeface="Times New Roman" panose="02020603050405020304" pitchFamily="18" charset="0"/>
                <a:cs typeface="Times New Roman" panose="02020603050405020304" pitchFamily="18" charset="0"/>
              </a:rPr>
              <a:t>2</a:t>
            </a:r>
            <a:r>
              <a:rPr lang="en-US" sz="3600" b="1" smtClean="0">
                <a:solidFill>
                  <a:schemeClr val="bg2">
                    <a:lumMod val="25000"/>
                  </a:schemeClr>
                </a:solidFill>
                <a:latin typeface="Times New Roman" panose="02020603050405020304" pitchFamily="18" charset="0"/>
                <a:cs typeface="Times New Roman" panose="02020603050405020304" pitchFamily="18" charset="0"/>
              </a:rPr>
              <a:t> </a:t>
            </a:r>
            <a:endParaRPr lang="en-US" sz="3600" b="1">
              <a:solidFill>
                <a:schemeClr val="bg2">
                  <a:lumMod val="25000"/>
                </a:schemeClr>
              </a:solidFill>
              <a:latin typeface="Times New Roman" panose="02020603050405020304" pitchFamily="18" charset="0"/>
              <a:cs typeface="Times New Roman" panose="02020603050405020304" pitchFamily="18" charset="0"/>
            </a:endParaRPr>
          </a:p>
        </p:txBody>
      </p:sp>
      <p:sp>
        <p:nvSpPr>
          <p:cNvPr id="32" name="Rectangle 31"/>
          <p:cNvSpPr/>
          <p:nvPr/>
        </p:nvSpPr>
        <p:spPr>
          <a:xfrm>
            <a:off x="7729118" y="1259097"/>
            <a:ext cx="2052850" cy="645160"/>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C :</a:t>
            </a:r>
            <a:r>
              <a:rPr lang="vi-VN" altLang="en-US" sz="3600" b="1">
                <a:solidFill>
                  <a:schemeClr val="bg2">
                    <a:lumMod val="25000"/>
                  </a:schemeClr>
                </a:solidFill>
                <a:latin typeface="Times New Roman" panose="02020603050405020304" pitchFamily="18" charset="0"/>
                <a:cs typeface="Times New Roman" panose="02020603050405020304" pitchFamily="18" charset="0"/>
              </a:rPr>
              <a:t> 3  </a:t>
            </a:r>
          </a:p>
        </p:txBody>
      </p:sp>
      <p:sp>
        <p:nvSpPr>
          <p:cNvPr id="34" name="Rectangle 33"/>
          <p:cNvSpPr/>
          <p:nvPr/>
        </p:nvSpPr>
        <p:spPr>
          <a:xfrm>
            <a:off x="7729118" y="1905642"/>
            <a:ext cx="2052850" cy="645160"/>
          </a:xfrm>
          <a:prstGeom prst="rect">
            <a:avLst/>
          </a:prstGeom>
        </p:spPr>
        <p:txBody>
          <a:bodyPr wrap="square">
            <a:spAutoFit/>
          </a:bodyPr>
          <a:lstStyle/>
          <a:p>
            <a:r>
              <a:rPr lang="en-US" sz="3600" b="1">
                <a:solidFill>
                  <a:schemeClr val="bg2">
                    <a:lumMod val="25000"/>
                  </a:schemeClr>
                </a:solidFill>
                <a:latin typeface="Times New Roman" panose="02020603050405020304" pitchFamily="18" charset="0"/>
                <a:cs typeface="Times New Roman" panose="02020603050405020304" pitchFamily="18" charset="0"/>
              </a:rPr>
              <a:t>D :</a:t>
            </a:r>
            <a:r>
              <a:rPr lang="vi-VN" altLang="en-US" sz="3600" b="1">
                <a:solidFill>
                  <a:schemeClr val="bg2">
                    <a:lumMod val="25000"/>
                  </a:schemeClr>
                </a:solidFill>
                <a:latin typeface="Times New Roman" panose="02020603050405020304" pitchFamily="18" charset="0"/>
                <a:cs typeface="Times New Roman" panose="02020603050405020304" pitchFamily="18" charset="0"/>
              </a:rPr>
              <a:t> 4</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5"/>
                                        </p:tgtEl>
                                        <p:attrNameLst>
                                          <p:attrName>style.visibility</p:attrName>
                                        </p:attrNameLst>
                                      </p:cBhvr>
                                      <p:to>
                                        <p:strVal val="visible"/>
                                      </p:to>
                                    </p:set>
                                    <p:anim calcmode="lin" valueType="num">
                                      <p:cBhvr>
                                        <p:cTn id="7" dur="500" fill="hold"/>
                                        <p:tgtEl>
                                          <p:spTgt spid="4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5"/>
                                        </p:tgtEl>
                                        <p:attrNameLst>
                                          <p:attrName>ppt_y</p:attrName>
                                        </p:attrNameLst>
                                      </p:cBhvr>
                                      <p:tavLst>
                                        <p:tav tm="0">
                                          <p:val>
                                            <p:strVal val="#ppt_y"/>
                                          </p:val>
                                        </p:tav>
                                        <p:tav tm="100000">
                                          <p:val>
                                            <p:strVal val="#ppt_y"/>
                                          </p:val>
                                        </p:tav>
                                      </p:tavLst>
                                    </p:anim>
                                    <p:anim calcmode="lin" valueType="num">
                                      <p:cBhvr>
                                        <p:cTn id="9" dur="500" fill="hold"/>
                                        <p:tgtEl>
                                          <p:spTgt spid="4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5"/>
                                        </p:tgtEl>
                                      </p:cBhvr>
                                    </p:animEffect>
                                  </p:childTnLst>
                                </p:cTn>
                              </p:par>
                            </p:childTnLst>
                          </p:cTn>
                        </p:par>
                        <p:par>
                          <p:cTn id="12" fill="hold">
                            <p:stCondLst>
                              <p:cond delay="3650"/>
                            </p:stCondLst>
                            <p:childTnLst>
                              <p:par>
                                <p:cTn id="13" presetID="10" presetClass="entr" presetSubtype="0" fill="hold" nodeType="afterEffect">
                                  <p:stCondLst>
                                    <p:cond delay="0"/>
                                  </p:stCondLst>
                                  <p:childTnLst>
                                    <p:set>
                                      <p:cBhvr>
                                        <p:cTn id="14" dur="1" fill="hold">
                                          <p:stCondLst>
                                            <p:cond delay="0"/>
                                          </p:stCondLst>
                                        </p:cTn>
                                        <p:tgtEl>
                                          <p:spTgt spid="29">
                                            <p:txEl>
                                              <p:pRg st="0" end="0"/>
                                            </p:txEl>
                                          </p:spTgt>
                                        </p:tgtEl>
                                        <p:attrNameLst>
                                          <p:attrName>style.visibility</p:attrName>
                                        </p:attrNameLst>
                                      </p:cBhvr>
                                      <p:to>
                                        <p:strVal val="visible"/>
                                      </p:to>
                                    </p:set>
                                    <p:animEffect transition="in" filter="fade">
                                      <p:cBhvr>
                                        <p:cTn id="15" dur="500"/>
                                        <p:tgtEl>
                                          <p:spTgt spid="29">
                                            <p:txEl>
                                              <p:pRg st="0" end="0"/>
                                            </p:txEl>
                                          </p:spTgt>
                                        </p:tgtEl>
                                      </p:cBhvr>
                                    </p:animEffect>
                                  </p:childTnLst>
                                </p:cTn>
                              </p:par>
                            </p:childTnLst>
                          </p:cTn>
                        </p:par>
                        <p:par>
                          <p:cTn id="16" fill="hold">
                            <p:stCondLst>
                              <p:cond delay="4150"/>
                            </p:stCondLst>
                            <p:childTnLst>
                              <p:par>
                                <p:cTn id="17" presetID="10" presetClass="entr" presetSubtype="0" fill="hold" nodeType="afterEffect">
                                  <p:stCondLst>
                                    <p:cond delay="0"/>
                                  </p:stCondLst>
                                  <p:childTnLst>
                                    <p:set>
                                      <p:cBhvr>
                                        <p:cTn id="18" dur="1" fill="hold">
                                          <p:stCondLst>
                                            <p:cond delay="0"/>
                                          </p:stCondLst>
                                        </p:cTn>
                                        <p:tgtEl>
                                          <p:spTgt spid="31">
                                            <p:txEl>
                                              <p:pRg st="0" end="0"/>
                                            </p:txEl>
                                          </p:spTgt>
                                        </p:tgtEl>
                                        <p:attrNameLst>
                                          <p:attrName>style.visibility</p:attrName>
                                        </p:attrNameLst>
                                      </p:cBhvr>
                                      <p:to>
                                        <p:strVal val="visible"/>
                                      </p:to>
                                    </p:set>
                                    <p:animEffect transition="in" filter="fade">
                                      <p:cBhvr>
                                        <p:cTn id="19" dur="500"/>
                                        <p:tgtEl>
                                          <p:spTgt spid="31">
                                            <p:txEl>
                                              <p:pRg st="0" end="0"/>
                                            </p:txEl>
                                          </p:spTgt>
                                        </p:tgtEl>
                                      </p:cBhvr>
                                    </p:animEffect>
                                  </p:childTnLst>
                                </p:cTn>
                              </p:par>
                            </p:childTnLst>
                          </p:cTn>
                        </p:par>
                        <p:par>
                          <p:cTn id="20" fill="hold">
                            <p:stCondLst>
                              <p:cond delay="4650"/>
                            </p:stCondLst>
                            <p:childTnLst>
                              <p:par>
                                <p:cTn id="21" presetID="10" presetClass="entr" presetSubtype="0" fill="hold" nodeType="afterEffect">
                                  <p:stCondLst>
                                    <p:cond delay="0"/>
                                  </p:stCondLst>
                                  <p:childTnLst>
                                    <p:set>
                                      <p:cBhvr>
                                        <p:cTn id="22" dur="1" fill="hold">
                                          <p:stCondLst>
                                            <p:cond delay="0"/>
                                          </p:stCondLst>
                                        </p:cTn>
                                        <p:tgtEl>
                                          <p:spTgt spid="32">
                                            <p:txEl>
                                              <p:pRg st="0" end="0"/>
                                            </p:txEl>
                                          </p:spTgt>
                                        </p:tgtEl>
                                        <p:attrNameLst>
                                          <p:attrName>style.visibility</p:attrName>
                                        </p:attrNameLst>
                                      </p:cBhvr>
                                      <p:to>
                                        <p:strVal val="visible"/>
                                      </p:to>
                                    </p:set>
                                    <p:animEffect transition="in" filter="fade">
                                      <p:cBhvr>
                                        <p:cTn id="23" dur="500"/>
                                        <p:tgtEl>
                                          <p:spTgt spid="32">
                                            <p:txEl>
                                              <p:pRg st="0" end="0"/>
                                            </p:txEl>
                                          </p:spTgt>
                                        </p:tgtEl>
                                      </p:cBhvr>
                                    </p:animEffect>
                                  </p:childTnLst>
                                </p:cTn>
                              </p:par>
                            </p:childTnLst>
                          </p:cTn>
                        </p:par>
                        <p:par>
                          <p:cTn id="24" fill="hold">
                            <p:stCondLst>
                              <p:cond delay="5150"/>
                            </p:stCondLst>
                            <p:childTnLst>
                              <p:par>
                                <p:cTn id="25" presetID="10" presetClass="entr" presetSubtype="0" fill="hold" nodeType="afterEffect">
                                  <p:stCondLst>
                                    <p:cond delay="0"/>
                                  </p:stCondLst>
                                  <p:childTnLst>
                                    <p:set>
                                      <p:cBhvr>
                                        <p:cTn id="26" dur="1" fill="hold">
                                          <p:stCondLst>
                                            <p:cond delay="0"/>
                                          </p:stCondLst>
                                        </p:cTn>
                                        <p:tgtEl>
                                          <p:spTgt spid="34">
                                            <p:txEl>
                                              <p:pRg st="0" end="0"/>
                                            </p:txEl>
                                          </p:spTgt>
                                        </p:tgtEl>
                                        <p:attrNameLst>
                                          <p:attrName>style.visibility</p:attrName>
                                        </p:attrNameLst>
                                      </p:cBhvr>
                                      <p:to>
                                        <p:strVal val="visible"/>
                                      </p:to>
                                    </p:set>
                                    <p:animEffect transition="in" filter="fade">
                                      <p:cBhvr>
                                        <p:cTn id="2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32" presetClass="emph" presetSubtype="0" fill="hold" nodeType="clickEffect">
                                  <p:stCondLst>
                                    <p:cond delay="0"/>
                                  </p:stCondLst>
                                  <p:childTnLst>
                                    <p:animRot by="120000">
                                      <p:cBhvr>
                                        <p:cTn id="32" dur="100" fill="hold">
                                          <p:stCondLst>
                                            <p:cond delay="0"/>
                                          </p:stCondLst>
                                        </p:cTn>
                                        <p:tgtEl>
                                          <p:spTgt spid="6"/>
                                        </p:tgtEl>
                                        <p:attrNameLst>
                                          <p:attrName>r</p:attrName>
                                        </p:attrNameLst>
                                      </p:cBhvr>
                                    </p:animRot>
                                    <p:animRot by="-240000">
                                      <p:cBhvr>
                                        <p:cTn id="33" dur="200" fill="hold">
                                          <p:stCondLst>
                                            <p:cond delay="200"/>
                                          </p:stCondLst>
                                        </p:cTn>
                                        <p:tgtEl>
                                          <p:spTgt spid="6"/>
                                        </p:tgtEl>
                                        <p:attrNameLst>
                                          <p:attrName>r</p:attrName>
                                        </p:attrNameLst>
                                      </p:cBhvr>
                                    </p:animRot>
                                    <p:animRot by="240000">
                                      <p:cBhvr>
                                        <p:cTn id="34" dur="200" fill="hold">
                                          <p:stCondLst>
                                            <p:cond delay="400"/>
                                          </p:stCondLst>
                                        </p:cTn>
                                        <p:tgtEl>
                                          <p:spTgt spid="6"/>
                                        </p:tgtEl>
                                        <p:attrNameLst>
                                          <p:attrName>r</p:attrName>
                                        </p:attrNameLst>
                                      </p:cBhvr>
                                    </p:animRot>
                                    <p:animRot by="-240000">
                                      <p:cBhvr>
                                        <p:cTn id="35" dur="200" fill="hold">
                                          <p:stCondLst>
                                            <p:cond delay="600"/>
                                          </p:stCondLst>
                                        </p:cTn>
                                        <p:tgtEl>
                                          <p:spTgt spid="6"/>
                                        </p:tgtEl>
                                        <p:attrNameLst>
                                          <p:attrName>r</p:attrName>
                                        </p:attrNameLst>
                                      </p:cBhvr>
                                    </p:animRot>
                                    <p:animRot by="120000">
                                      <p:cBhvr>
                                        <p:cTn id="36" dur="200" fill="hold">
                                          <p:stCondLst>
                                            <p:cond delay="800"/>
                                          </p:stCondLst>
                                        </p:cTn>
                                        <p:tgtEl>
                                          <p:spTgt spid="6"/>
                                        </p:tgtEl>
                                        <p:attrNameLst>
                                          <p:attrName>r</p:attrName>
                                        </p:attrNameLst>
                                      </p:cBhvr>
                                    </p:animRot>
                                  </p:childTnLst>
                                </p:cTn>
                              </p:par>
                            </p:childTnLst>
                          </p:cTn>
                        </p:par>
                        <p:par>
                          <p:cTn id="37" fill="hold">
                            <p:stCondLst>
                              <p:cond delay="1000"/>
                            </p:stCondLst>
                            <p:childTnLst>
                              <p:par>
                                <p:cTn id="38" presetID="10" presetClass="exit" presetSubtype="0" fill="hold" nodeType="afterEffect">
                                  <p:stCondLst>
                                    <p:cond delay="0"/>
                                  </p:stCondLst>
                                  <p:childTnLst>
                                    <p:animEffect transition="out" filter="fade">
                                      <p:cBhvr>
                                        <p:cTn id="39" dur="250"/>
                                        <p:tgtEl>
                                          <p:spTgt spid="16"/>
                                        </p:tgtEl>
                                      </p:cBhvr>
                                    </p:animEffect>
                                    <p:set>
                                      <p:cBhvr>
                                        <p:cTn id="40" dur="1" fill="hold">
                                          <p:stCondLst>
                                            <p:cond delay="249"/>
                                          </p:stCondLst>
                                        </p:cTn>
                                        <p:tgtEl>
                                          <p:spTgt spid="1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250"/>
                                        <p:tgtEl>
                                          <p:spTgt spid="5"/>
                                        </p:tgtEl>
                                      </p:cBhvr>
                                    </p:animEffect>
                                  </p:childTnLst>
                                </p:cTn>
                              </p:par>
                            </p:childTnLst>
                          </p:cTn>
                        </p:par>
                        <p:par>
                          <p:cTn id="44" fill="hold">
                            <p:stCondLst>
                              <p:cond delay="1500"/>
                            </p:stCondLst>
                            <p:childTnLst>
                              <p:par>
                                <p:cTn id="45" presetID="63" presetClass="path" presetSubtype="0" accel="50000" decel="50000" fill="hold" nodeType="afterEffect">
                                  <p:stCondLst>
                                    <p:cond delay="0"/>
                                  </p:stCondLst>
                                  <p:childTnLst>
                                    <p:animMotion origin="layout" path="M -3.125E-6 -4.81481E-6 L 0.60521 0.3713 " pathEditMode="relative" rAng="0" ptsTypes="AA">
                                      <p:cBhvr>
                                        <p:cTn id="46" dur="3000" fill="hold"/>
                                        <p:tgtEl>
                                          <p:spTgt spid="5"/>
                                        </p:tgtEl>
                                        <p:attrNameLst>
                                          <p:attrName>ppt_x</p:attrName>
                                          <p:attrName>ppt_y</p:attrName>
                                        </p:attrNameLst>
                                      </p:cBhvr>
                                      <p:rCtr x="30260" y="18565"/>
                                    </p:animMotion>
                                  </p:childTnLst>
                                </p:cTn>
                              </p:par>
                            </p:childTnLst>
                          </p:cTn>
                        </p:par>
                        <p:par>
                          <p:cTn id="47" fill="hold">
                            <p:stCondLst>
                              <p:cond delay="4500"/>
                            </p:stCondLst>
                            <p:childTnLst>
                              <p:par>
                                <p:cTn id="48" presetID="10" presetClass="exit" presetSubtype="0" fill="hold" nodeType="afterEffect">
                                  <p:stCondLst>
                                    <p:cond delay="0"/>
                                  </p:stCondLst>
                                  <p:childTnLst>
                                    <p:animEffect transition="out" filter="fade">
                                      <p:cBhvr>
                                        <p:cTn id="49" dur="250"/>
                                        <p:tgtEl>
                                          <p:spTgt spid="5"/>
                                        </p:tgtEl>
                                      </p:cBhvr>
                                    </p:animEffect>
                                    <p:set>
                                      <p:cBhvr>
                                        <p:cTn id="50" dur="1" fill="hold">
                                          <p:stCondLst>
                                            <p:cond delay="249"/>
                                          </p:stCondLst>
                                        </p:cTn>
                                        <p:tgtEl>
                                          <p:spTgt spid="5"/>
                                        </p:tgtEl>
                                        <p:attrNameLst>
                                          <p:attrName>style.visibility</p:attrName>
                                        </p:attrNameLst>
                                      </p:cBhvr>
                                      <p:to>
                                        <p:strVal val="hidden"/>
                                      </p:to>
                                    </p:set>
                                  </p:childTnLst>
                                </p:cTn>
                              </p:par>
                              <p:par>
                                <p:cTn id="51" presetID="10" presetClass="entr" presetSubtype="0" fill="hold" nodeType="with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50"/>
                                        <p:tgtEl>
                                          <p:spTgt spid="11"/>
                                        </p:tgtEl>
                                      </p:cBhvr>
                                    </p:animEffect>
                                  </p:childTnLst>
                                </p:cTn>
                              </p:par>
                            </p:childTnLst>
                          </p:cTn>
                        </p:par>
                        <p:par>
                          <p:cTn id="54" fill="hold">
                            <p:stCondLst>
                              <p:cond delay="5000"/>
                            </p:stCondLst>
                            <p:childTnLst>
                              <p:par>
                                <p:cTn id="55" presetID="32" presetClass="emph" presetSubtype="0" fill="hold" nodeType="afterEffect">
                                  <p:stCondLst>
                                    <p:cond delay="0"/>
                                  </p:stCondLst>
                                  <p:childTnLst>
                                    <p:animRot by="120000">
                                      <p:cBhvr>
                                        <p:cTn id="56" dur="200" fill="hold">
                                          <p:stCondLst>
                                            <p:cond delay="0"/>
                                          </p:stCondLst>
                                        </p:cTn>
                                        <p:tgtEl>
                                          <p:spTgt spid="11"/>
                                        </p:tgtEl>
                                        <p:attrNameLst>
                                          <p:attrName>r</p:attrName>
                                        </p:attrNameLst>
                                      </p:cBhvr>
                                    </p:animRot>
                                    <p:animRot by="-240000">
                                      <p:cBhvr>
                                        <p:cTn id="57" dur="400" fill="hold">
                                          <p:stCondLst>
                                            <p:cond delay="400"/>
                                          </p:stCondLst>
                                        </p:cTn>
                                        <p:tgtEl>
                                          <p:spTgt spid="11"/>
                                        </p:tgtEl>
                                        <p:attrNameLst>
                                          <p:attrName>r</p:attrName>
                                        </p:attrNameLst>
                                      </p:cBhvr>
                                    </p:animRot>
                                    <p:animRot by="240000">
                                      <p:cBhvr>
                                        <p:cTn id="58" dur="400" fill="hold">
                                          <p:stCondLst>
                                            <p:cond delay="800"/>
                                          </p:stCondLst>
                                        </p:cTn>
                                        <p:tgtEl>
                                          <p:spTgt spid="11"/>
                                        </p:tgtEl>
                                        <p:attrNameLst>
                                          <p:attrName>r</p:attrName>
                                        </p:attrNameLst>
                                      </p:cBhvr>
                                    </p:animRot>
                                    <p:animRot by="-240000">
                                      <p:cBhvr>
                                        <p:cTn id="59" dur="400" fill="hold">
                                          <p:stCondLst>
                                            <p:cond delay="1200"/>
                                          </p:stCondLst>
                                        </p:cTn>
                                        <p:tgtEl>
                                          <p:spTgt spid="11"/>
                                        </p:tgtEl>
                                        <p:attrNameLst>
                                          <p:attrName>r</p:attrName>
                                        </p:attrNameLst>
                                      </p:cBhvr>
                                    </p:animRot>
                                    <p:animRot by="120000">
                                      <p:cBhvr>
                                        <p:cTn id="60" dur="400" fill="hold">
                                          <p:stCondLst>
                                            <p:cond delay="1600"/>
                                          </p:stCondLst>
                                        </p:cTn>
                                        <p:tgtEl>
                                          <p:spTgt spid="11"/>
                                        </p:tgtEl>
                                        <p:attrNameLst>
                                          <p:attrName>r</p:attrName>
                                        </p:attrNameLst>
                                      </p:cBhvr>
                                    </p:animRot>
                                  </p:childTnLst>
                                </p:cTn>
                              </p:par>
                              <p:par>
                                <p:cTn id="61" presetID="32" presetClass="emph" presetSubtype="0" fill="hold" nodeType="withEffect">
                                  <p:stCondLst>
                                    <p:cond delay="0"/>
                                  </p:stCondLst>
                                  <p:childTnLst>
                                    <p:animRot by="120000">
                                      <p:cBhvr>
                                        <p:cTn id="62" dur="200" fill="hold">
                                          <p:stCondLst>
                                            <p:cond delay="0"/>
                                          </p:stCondLst>
                                        </p:cTn>
                                        <p:tgtEl>
                                          <p:spTgt spid="6"/>
                                        </p:tgtEl>
                                        <p:attrNameLst>
                                          <p:attrName>r</p:attrName>
                                        </p:attrNameLst>
                                      </p:cBhvr>
                                    </p:animRot>
                                    <p:animRot by="-240000">
                                      <p:cBhvr>
                                        <p:cTn id="63" dur="400" fill="hold">
                                          <p:stCondLst>
                                            <p:cond delay="400"/>
                                          </p:stCondLst>
                                        </p:cTn>
                                        <p:tgtEl>
                                          <p:spTgt spid="6"/>
                                        </p:tgtEl>
                                        <p:attrNameLst>
                                          <p:attrName>r</p:attrName>
                                        </p:attrNameLst>
                                      </p:cBhvr>
                                    </p:animRot>
                                    <p:animRot by="240000">
                                      <p:cBhvr>
                                        <p:cTn id="64" dur="400" fill="hold">
                                          <p:stCondLst>
                                            <p:cond delay="800"/>
                                          </p:stCondLst>
                                        </p:cTn>
                                        <p:tgtEl>
                                          <p:spTgt spid="6"/>
                                        </p:tgtEl>
                                        <p:attrNameLst>
                                          <p:attrName>r</p:attrName>
                                        </p:attrNameLst>
                                      </p:cBhvr>
                                    </p:animRot>
                                    <p:animRot by="-240000">
                                      <p:cBhvr>
                                        <p:cTn id="65" dur="400" fill="hold">
                                          <p:stCondLst>
                                            <p:cond delay="1200"/>
                                          </p:stCondLst>
                                        </p:cTn>
                                        <p:tgtEl>
                                          <p:spTgt spid="6"/>
                                        </p:tgtEl>
                                        <p:attrNameLst>
                                          <p:attrName>r</p:attrName>
                                        </p:attrNameLst>
                                      </p:cBhvr>
                                    </p:animRot>
                                    <p:animRot by="120000">
                                      <p:cBhvr>
                                        <p:cTn id="66" dur="400" fill="hold">
                                          <p:stCondLst>
                                            <p:cond delay="1600"/>
                                          </p:stCondLst>
                                        </p:cTn>
                                        <p:tgtEl>
                                          <p:spTgt spid="6"/>
                                        </p:tgtEl>
                                        <p:attrNameLst>
                                          <p:attrName>r</p:attrName>
                                        </p:attrNameLst>
                                      </p:cBhvr>
                                    </p:animRot>
                                  </p:childTnLst>
                                </p:cTn>
                              </p:par>
                            </p:childTnLst>
                          </p:cTn>
                        </p:par>
                        <p:par>
                          <p:cTn id="67" fill="hold">
                            <p:stCondLst>
                              <p:cond delay="7000"/>
                            </p:stCondLst>
                            <p:childTnLst>
                              <p:par>
                                <p:cTn id="68" presetID="10" presetClass="exit" presetSubtype="0" fill="hold" nodeType="afterEffect">
                                  <p:stCondLst>
                                    <p:cond delay="0"/>
                                  </p:stCondLst>
                                  <p:childTnLst>
                                    <p:animEffect transition="out" filter="fade">
                                      <p:cBhvr>
                                        <p:cTn id="69" dur="250"/>
                                        <p:tgtEl>
                                          <p:spTgt spid="11"/>
                                        </p:tgtEl>
                                      </p:cBhvr>
                                    </p:animEffect>
                                    <p:set>
                                      <p:cBhvr>
                                        <p:cTn id="70" dur="1" fill="hold">
                                          <p:stCondLst>
                                            <p:cond delay="249"/>
                                          </p:stCondLst>
                                        </p:cTn>
                                        <p:tgtEl>
                                          <p:spTgt spid="11"/>
                                        </p:tgtEl>
                                        <p:attrNameLst>
                                          <p:attrName>style.visibility</p:attrName>
                                        </p:attrNameLst>
                                      </p:cBhvr>
                                      <p:to>
                                        <p:strVal val="hidden"/>
                                      </p:to>
                                    </p:set>
                                  </p:childTnLst>
                                </p:cTn>
                              </p:par>
                              <p:par>
                                <p:cTn id="71" presetID="10" presetClass="entr" presetSubtype="0" fill="hold" nodeType="with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fade">
                                      <p:cBhvr>
                                        <p:cTn id="73" dur="250"/>
                                        <p:tgtEl>
                                          <p:spTgt spid="12"/>
                                        </p:tgtEl>
                                      </p:cBhvr>
                                    </p:animEffect>
                                  </p:childTnLst>
                                  <p:subTnLst>
                                    <p:audio>
                                      <p:cMediaNode>
                                        <p:cTn display="0" masterRel="sameClick">
                                          <p:stCondLst>
                                            <p:cond evt="begin" delay="0">
                                              <p:tn val="71"/>
                                            </p:cond>
                                          </p:stCondLst>
                                          <p:endCondLst>
                                            <p:cond evt="onStopAudio" delay="0">
                                              <p:tgtEl>
                                                <p:sldTgt/>
                                              </p:tgtEl>
                                            </p:cond>
                                          </p:endCondLst>
                                        </p:cTn>
                                        <p:tgtEl>
                                          <p:sndTgt r:embed="rId3" name="oisairoi.wav"/>
                                        </p:tgtEl>
                                      </p:cMediaNode>
                                    </p:audio>
                                  </p:subTnLst>
                                </p:cTn>
                              </p:par>
                              <p:par>
                                <p:cTn id="74" presetID="10" presetClass="entr" presetSubtype="0" fill="hold" nodeType="with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250"/>
                                        <p:tgtEl>
                                          <p:spTgt spid="14"/>
                                        </p:tgtEl>
                                      </p:cBhvr>
                                    </p:animEffect>
                                  </p:childTnLst>
                                </p:cTn>
                              </p:par>
                              <p:par>
                                <p:cTn id="77" presetID="10" presetClass="exit" presetSubtype="0" fill="hold" nodeType="withEffect">
                                  <p:stCondLst>
                                    <p:cond delay="0"/>
                                  </p:stCondLst>
                                  <p:childTnLst>
                                    <p:animEffect transition="out" filter="fade">
                                      <p:cBhvr>
                                        <p:cTn id="78" dur="250"/>
                                        <p:tgtEl>
                                          <p:spTgt spid="6"/>
                                        </p:tgtEl>
                                      </p:cBhvr>
                                    </p:animEffect>
                                    <p:set>
                                      <p:cBhvr>
                                        <p:cTn id="79" dur="1" fill="hold">
                                          <p:stCondLst>
                                            <p:cond delay="24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0" restart="whenNotActive" fill="hold" evtFilter="cancelBubble" nodeType="interactiveSeq">
                <p:stCondLst>
                  <p:cond evt="onClick" delay="0">
                    <p:tgtEl>
                      <p:spTgt spid="22"/>
                    </p:tgtEl>
                  </p:cond>
                </p:stCondLst>
                <p:endSync evt="end" delay="0">
                  <p:rtn val="all"/>
                </p:endSync>
                <p:childTnLst>
                  <p:par>
                    <p:cTn id="81" fill="hold">
                      <p:stCondLst>
                        <p:cond delay="0"/>
                      </p:stCondLst>
                      <p:childTnLst>
                        <p:par>
                          <p:cTn id="82" fill="hold">
                            <p:stCondLst>
                              <p:cond delay="0"/>
                            </p:stCondLst>
                            <p:childTnLst>
                              <p:par>
                                <p:cTn id="83" presetID="32" presetClass="emph" presetSubtype="0" fill="hold" nodeType="clickEffect">
                                  <p:stCondLst>
                                    <p:cond delay="0"/>
                                  </p:stCondLst>
                                  <p:childTnLst>
                                    <p:animRot by="120000">
                                      <p:cBhvr>
                                        <p:cTn id="84" dur="100" fill="hold">
                                          <p:stCondLst>
                                            <p:cond delay="0"/>
                                          </p:stCondLst>
                                        </p:cTn>
                                        <p:tgtEl>
                                          <p:spTgt spid="22"/>
                                        </p:tgtEl>
                                        <p:attrNameLst>
                                          <p:attrName>r</p:attrName>
                                        </p:attrNameLst>
                                      </p:cBhvr>
                                    </p:animRot>
                                    <p:animRot by="-240000">
                                      <p:cBhvr>
                                        <p:cTn id="85" dur="200" fill="hold">
                                          <p:stCondLst>
                                            <p:cond delay="200"/>
                                          </p:stCondLst>
                                        </p:cTn>
                                        <p:tgtEl>
                                          <p:spTgt spid="22"/>
                                        </p:tgtEl>
                                        <p:attrNameLst>
                                          <p:attrName>r</p:attrName>
                                        </p:attrNameLst>
                                      </p:cBhvr>
                                    </p:animRot>
                                    <p:animRot by="240000">
                                      <p:cBhvr>
                                        <p:cTn id="86" dur="200" fill="hold">
                                          <p:stCondLst>
                                            <p:cond delay="400"/>
                                          </p:stCondLst>
                                        </p:cTn>
                                        <p:tgtEl>
                                          <p:spTgt spid="22"/>
                                        </p:tgtEl>
                                        <p:attrNameLst>
                                          <p:attrName>r</p:attrName>
                                        </p:attrNameLst>
                                      </p:cBhvr>
                                    </p:animRot>
                                    <p:animRot by="-240000">
                                      <p:cBhvr>
                                        <p:cTn id="87" dur="200" fill="hold">
                                          <p:stCondLst>
                                            <p:cond delay="600"/>
                                          </p:stCondLst>
                                        </p:cTn>
                                        <p:tgtEl>
                                          <p:spTgt spid="22"/>
                                        </p:tgtEl>
                                        <p:attrNameLst>
                                          <p:attrName>r</p:attrName>
                                        </p:attrNameLst>
                                      </p:cBhvr>
                                    </p:animRot>
                                    <p:animRot by="120000">
                                      <p:cBhvr>
                                        <p:cTn id="88" dur="200" fill="hold">
                                          <p:stCondLst>
                                            <p:cond delay="800"/>
                                          </p:stCondLst>
                                        </p:cTn>
                                        <p:tgtEl>
                                          <p:spTgt spid="22"/>
                                        </p:tgtEl>
                                        <p:attrNameLst>
                                          <p:attrName>r</p:attrName>
                                        </p:attrNameLst>
                                      </p:cBhvr>
                                    </p:animRot>
                                  </p:childTnLst>
                                </p:cTn>
                              </p:par>
                            </p:childTnLst>
                          </p:cTn>
                        </p:par>
                        <p:par>
                          <p:cTn id="89" fill="hold">
                            <p:stCondLst>
                              <p:cond delay="1000"/>
                            </p:stCondLst>
                            <p:childTnLst>
                              <p:par>
                                <p:cTn id="90" presetID="10" presetClass="exit" presetSubtype="0" fill="hold" nodeType="afterEffect">
                                  <p:stCondLst>
                                    <p:cond delay="0"/>
                                  </p:stCondLst>
                                  <p:childTnLst>
                                    <p:animEffect transition="out" filter="fade">
                                      <p:cBhvr>
                                        <p:cTn id="91" dur="250"/>
                                        <p:tgtEl>
                                          <p:spTgt spid="16"/>
                                        </p:tgtEl>
                                      </p:cBhvr>
                                    </p:animEffect>
                                    <p:set>
                                      <p:cBhvr>
                                        <p:cTn id="92" dur="1" fill="hold">
                                          <p:stCondLst>
                                            <p:cond delay="249"/>
                                          </p:stCondLst>
                                        </p:cTn>
                                        <p:tgtEl>
                                          <p:spTgt spid="16"/>
                                        </p:tgtEl>
                                        <p:attrNameLst>
                                          <p:attrName>style.visibility</p:attrName>
                                        </p:attrNameLst>
                                      </p:cBhvr>
                                      <p:to>
                                        <p:strVal val="hidden"/>
                                      </p:to>
                                    </p:set>
                                  </p:childTnLst>
                                </p:cTn>
                              </p:par>
                              <p:par>
                                <p:cTn id="93" presetID="10" presetClass="entr" presetSubtype="0" fill="hold" nodeType="withEffect">
                                  <p:stCondLst>
                                    <p:cond delay="0"/>
                                  </p:stCondLst>
                                  <p:childTnLst>
                                    <p:set>
                                      <p:cBhvr>
                                        <p:cTn id="94" dur="1" fill="hold">
                                          <p:stCondLst>
                                            <p:cond delay="0"/>
                                          </p:stCondLst>
                                        </p:cTn>
                                        <p:tgtEl>
                                          <p:spTgt spid="5"/>
                                        </p:tgtEl>
                                        <p:attrNameLst>
                                          <p:attrName>style.visibility</p:attrName>
                                        </p:attrNameLst>
                                      </p:cBhvr>
                                      <p:to>
                                        <p:strVal val="visible"/>
                                      </p:to>
                                    </p:set>
                                    <p:animEffect transition="in" filter="fade">
                                      <p:cBhvr>
                                        <p:cTn id="95" dur="250"/>
                                        <p:tgtEl>
                                          <p:spTgt spid="5"/>
                                        </p:tgtEl>
                                      </p:cBhvr>
                                    </p:animEffect>
                                  </p:childTnLst>
                                </p:cTn>
                              </p:par>
                            </p:childTnLst>
                          </p:cTn>
                        </p:par>
                        <p:par>
                          <p:cTn id="96" fill="hold">
                            <p:stCondLst>
                              <p:cond delay="1500"/>
                            </p:stCondLst>
                            <p:childTnLst>
                              <p:par>
                                <p:cTn id="97" presetID="63" presetClass="path" presetSubtype="0" accel="50000" decel="50000" fill="hold" nodeType="afterEffect">
                                  <p:stCondLst>
                                    <p:cond delay="0"/>
                                  </p:stCondLst>
                                  <p:childTnLst>
                                    <p:animMotion origin="layout" path="M -3.125E-6 -4.81481E-6 L 0.42201 0.32801 " pathEditMode="relative" rAng="0" ptsTypes="AA">
                                      <p:cBhvr>
                                        <p:cTn id="98" dur="2000" fill="hold"/>
                                        <p:tgtEl>
                                          <p:spTgt spid="5"/>
                                        </p:tgtEl>
                                        <p:attrNameLst>
                                          <p:attrName>ppt_x</p:attrName>
                                          <p:attrName>ppt_y</p:attrName>
                                        </p:attrNameLst>
                                      </p:cBhvr>
                                      <p:rCtr x="21094" y="16389"/>
                                    </p:animMotion>
                                  </p:childTnLst>
                                </p:cTn>
                              </p:par>
                            </p:childTnLst>
                          </p:cTn>
                        </p:par>
                        <p:par>
                          <p:cTn id="99" fill="hold">
                            <p:stCondLst>
                              <p:cond delay="3500"/>
                            </p:stCondLst>
                            <p:childTnLst>
                              <p:par>
                                <p:cTn id="100" presetID="10" presetClass="exit" presetSubtype="0" fill="hold" nodeType="afterEffect">
                                  <p:stCondLst>
                                    <p:cond delay="0"/>
                                  </p:stCondLst>
                                  <p:childTnLst>
                                    <p:animEffect transition="out" filter="fade">
                                      <p:cBhvr>
                                        <p:cTn id="101" dur="250"/>
                                        <p:tgtEl>
                                          <p:spTgt spid="5"/>
                                        </p:tgtEl>
                                      </p:cBhvr>
                                    </p:animEffect>
                                    <p:set>
                                      <p:cBhvr>
                                        <p:cTn id="102" dur="1" fill="hold">
                                          <p:stCondLst>
                                            <p:cond delay="249"/>
                                          </p:stCondLst>
                                        </p:cTn>
                                        <p:tgtEl>
                                          <p:spTgt spid="5"/>
                                        </p:tgtEl>
                                        <p:attrNameLst>
                                          <p:attrName>style.visibility</p:attrName>
                                        </p:attrNameLst>
                                      </p:cBhvr>
                                      <p:to>
                                        <p:strVal val="hidden"/>
                                      </p:to>
                                    </p:set>
                                  </p:childTnLst>
                                </p:cTn>
                              </p:par>
                              <p:par>
                                <p:cTn id="103" presetID="10" presetClass="entr" presetSubtype="0"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fade">
                                      <p:cBhvr>
                                        <p:cTn id="105" dur="250"/>
                                        <p:tgtEl>
                                          <p:spTgt spid="19"/>
                                        </p:tgtEl>
                                      </p:cBhvr>
                                    </p:animEffect>
                                  </p:childTnLst>
                                </p:cTn>
                              </p:par>
                            </p:childTnLst>
                          </p:cTn>
                        </p:par>
                        <p:par>
                          <p:cTn id="106" fill="hold">
                            <p:stCondLst>
                              <p:cond delay="4000"/>
                            </p:stCondLst>
                            <p:childTnLst>
                              <p:par>
                                <p:cTn id="107" presetID="32" presetClass="emph" presetSubtype="0" fill="hold" nodeType="afterEffect">
                                  <p:stCondLst>
                                    <p:cond delay="0"/>
                                  </p:stCondLst>
                                  <p:childTnLst>
                                    <p:animRot by="120000">
                                      <p:cBhvr>
                                        <p:cTn id="108" dur="200" fill="hold">
                                          <p:stCondLst>
                                            <p:cond delay="0"/>
                                          </p:stCondLst>
                                        </p:cTn>
                                        <p:tgtEl>
                                          <p:spTgt spid="19"/>
                                        </p:tgtEl>
                                        <p:attrNameLst>
                                          <p:attrName>r</p:attrName>
                                        </p:attrNameLst>
                                      </p:cBhvr>
                                    </p:animRot>
                                    <p:animRot by="-240000">
                                      <p:cBhvr>
                                        <p:cTn id="109" dur="400" fill="hold">
                                          <p:stCondLst>
                                            <p:cond delay="400"/>
                                          </p:stCondLst>
                                        </p:cTn>
                                        <p:tgtEl>
                                          <p:spTgt spid="19"/>
                                        </p:tgtEl>
                                        <p:attrNameLst>
                                          <p:attrName>r</p:attrName>
                                        </p:attrNameLst>
                                      </p:cBhvr>
                                    </p:animRot>
                                    <p:animRot by="240000">
                                      <p:cBhvr>
                                        <p:cTn id="110" dur="400" fill="hold">
                                          <p:stCondLst>
                                            <p:cond delay="800"/>
                                          </p:stCondLst>
                                        </p:cTn>
                                        <p:tgtEl>
                                          <p:spTgt spid="19"/>
                                        </p:tgtEl>
                                        <p:attrNameLst>
                                          <p:attrName>r</p:attrName>
                                        </p:attrNameLst>
                                      </p:cBhvr>
                                    </p:animRot>
                                    <p:animRot by="-240000">
                                      <p:cBhvr>
                                        <p:cTn id="111" dur="400" fill="hold">
                                          <p:stCondLst>
                                            <p:cond delay="1200"/>
                                          </p:stCondLst>
                                        </p:cTn>
                                        <p:tgtEl>
                                          <p:spTgt spid="19"/>
                                        </p:tgtEl>
                                        <p:attrNameLst>
                                          <p:attrName>r</p:attrName>
                                        </p:attrNameLst>
                                      </p:cBhvr>
                                    </p:animRot>
                                    <p:animRot by="120000">
                                      <p:cBhvr>
                                        <p:cTn id="112" dur="400" fill="hold">
                                          <p:stCondLst>
                                            <p:cond delay="1600"/>
                                          </p:stCondLst>
                                        </p:cTn>
                                        <p:tgtEl>
                                          <p:spTgt spid="19"/>
                                        </p:tgtEl>
                                        <p:attrNameLst>
                                          <p:attrName>r</p:attrName>
                                        </p:attrNameLst>
                                      </p:cBhvr>
                                    </p:animRot>
                                  </p:childTnLst>
                                </p:cTn>
                              </p:par>
                              <p:par>
                                <p:cTn id="113" presetID="32" presetClass="emph" presetSubtype="0" fill="hold" nodeType="withEffect">
                                  <p:stCondLst>
                                    <p:cond delay="0"/>
                                  </p:stCondLst>
                                  <p:childTnLst>
                                    <p:animRot by="120000">
                                      <p:cBhvr>
                                        <p:cTn id="114" dur="200" fill="hold">
                                          <p:stCondLst>
                                            <p:cond delay="0"/>
                                          </p:stCondLst>
                                        </p:cTn>
                                        <p:tgtEl>
                                          <p:spTgt spid="22"/>
                                        </p:tgtEl>
                                        <p:attrNameLst>
                                          <p:attrName>r</p:attrName>
                                        </p:attrNameLst>
                                      </p:cBhvr>
                                    </p:animRot>
                                    <p:animRot by="-240000">
                                      <p:cBhvr>
                                        <p:cTn id="115" dur="400" fill="hold">
                                          <p:stCondLst>
                                            <p:cond delay="400"/>
                                          </p:stCondLst>
                                        </p:cTn>
                                        <p:tgtEl>
                                          <p:spTgt spid="22"/>
                                        </p:tgtEl>
                                        <p:attrNameLst>
                                          <p:attrName>r</p:attrName>
                                        </p:attrNameLst>
                                      </p:cBhvr>
                                    </p:animRot>
                                    <p:animRot by="240000">
                                      <p:cBhvr>
                                        <p:cTn id="116" dur="400" fill="hold">
                                          <p:stCondLst>
                                            <p:cond delay="800"/>
                                          </p:stCondLst>
                                        </p:cTn>
                                        <p:tgtEl>
                                          <p:spTgt spid="22"/>
                                        </p:tgtEl>
                                        <p:attrNameLst>
                                          <p:attrName>r</p:attrName>
                                        </p:attrNameLst>
                                      </p:cBhvr>
                                    </p:animRot>
                                    <p:animRot by="-240000">
                                      <p:cBhvr>
                                        <p:cTn id="117" dur="400" fill="hold">
                                          <p:stCondLst>
                                            <p:cond delay="1200"/>
                                          </p:stCondLst>
                                        </p:cTn>
                                        <p:tgtEl>
                                          <p:spTgt spid="22"/>
                                        </p:tgtEl>
                                        <p:attrNameLst>
                                          <p:attrName>r</p:attrName>
                                        </p:attrNameLst>
                                      </p:cBhvr>
                                    </p:animRot>
                                    <p:animRot by="120000">
                                      <p:cBhvr>
                                        <p:cTn id="118" dur="400" fill="hold">
                                          <p:stCondLst>
                                            <p:cond delay="1600"/>
                                          </p:stCondLst>
                                        </p:cTn>
                                        <p:tgtEl>
                                          <p:spTgt spid="22"/>
                                        </p:tgtEl>
                                        <p:attrNameLst>
                                          <p:attrName>r</p:attrName>
                                        </p:attrNameLst>
                                      </p:cBhvr>
                                    </p:animRot>
                                  </p:childTnLst>
                                </p:cTn>
                              </p:par>
                            </p:childTnLst>
                          </p:cTn>
                        </p:par>
                        <p:par>
                          <p:cTn id="119" fill="hold">
                            <p:stCondLst>
                              <p:cond delay="6000"/>
                            </p:stCondLst>
                            <p:childTnLst>
                              <p:par>
                                <p:cTn id="120" presetID="10" presetClass="exit" presetSubtype="0" fill="hold" nodeType="afterEffect">
                                  <p:stCondLst>
                                    <p:cond delay="0"/>
                                  </p:stCondLst>
                                  <p:childTnLst>
                                    <p:animEffect transition="out" filter="fade">
                                      <p:cBhvr>
                                        <p:cTn id="121" dur="250"/>
                                        <p:tgtEl>
                                          <p:spTgt spid="19"/>
                                        </p:tgtEl>
                                      </p:cBhvr>
                                    </p:animEffect>
                                    <p:set>
                                      <p:cBhvr>
                                        <p:cTn id="122" dur="1" fill="hold">
                                          <p:stCondLst>
                                            <p:cond delay="249"/>
                                          </p:stCondLst>
                                        </p:cTn>
                                        <p:tgtEl>
                                          <p:spTgt spid="19"/>
                                        </p:tgtEl>
                                        <p:attrNameLst>
                                          <p:attrName>style.visibility</p:attrName>
                                        </p:attrNameLst>
                                      </p:cBhvr>
                                      <p:to>
                                        <p:strVal val="hidden"/>
                                      </p:to>
                                    </p:set>
                                  </p:childTnLst>
                                </p:cTn>
                              </p:par>
                              <p:par>
                                <p:cTn id="123" presetID="10" presetClass="entr" presetSubtype="0" fill="hold" nodeType="withEffect">
                                  <p:stCondLst>
                                    <p:cond delay="0"/>
                                  </p:stCondLst>
                                  <p:childTnLst>
                                    <p:set>
                                      <p:cBhvr>
                                        <p:cTn id="124" dur="1" fill="hold">
                                          <p:stCondLst>
                                            <p:cond delay="0"/>
                                          </p:stCondLst>
                                        </p:cTn>
                                        <p:tgtEl>
                                          <p:spTgt spid="17"/>
                                        </p:tgtEl>
                                        <p:attrNameLst>
                                          <p:attrName>style.visibility</p:attrName>
                                        </p:attrNameLst>
                                      </p:cBhvr>
                                      <p:to>
                                        <p:strVal val="visible"/>
                                      </p:to>
                                    </p:set>
                                    <p:animEffect transition="in" filter="fade">
                                      <p:cBhvr>
                                        <p:cTn id="125" dur="250"/>
                                        <p:tgtEl>
                                          <p:spTgt spid="17"/>
                                        </p:tgtEl>
                                      </p:cBhvr>
                                    </p:animEffect>
                                  </p:childTnLst>
                                  <p:subTnLst>
                                    <p:audio>
                                      <p:cMediaNode>
                                        <p:cTn display="0" masterRel="sameClick">
                                          <p:stCondLst>
                                            <p:cond evt="begin" delay="0">
                                              <p:tn val="123"/>
                                            </p:cond>
                                          </p:stCondLst>
                                          <p:endCondLst>
                                            <p:cond evt="onStopAudio" delay="0">
                                              <p:tgtEl>
                                                <p:sldTgt/>
                                              </p:tgtEl>
                                            </p:cond>
                                          </p:endCondLst>
                                        </p:cTn>
                                        <p:tgtEl>
                                          <p:sndTgt r:embed="rId4" name="congioilam.wav"/>
                                        </p:tgtEl>
                                      </p:cMediaNode>
                                    </p:audio>
                                  </p:subTnLst>
                                </p:cTn>
                              </p:par>
                              <p:par>
                                <p:cTn id="126" presetID="10" presetClass="exit" presetSubtype="0" fill="hold" nodeType="withEffect">
                                  <p:stCondLst>
                                    <p:cond delay="0"/>
                                  </p:stCondLst>
                                  <p:childTnLst>
                                    <p:animEffect transition="out" filter="fade">
                                      <p:cBhvr>
                                        <p:cTn id="127" dur="250"/>
                                        <p:tgtEl>
                                          <p:spTgt spid="22"/>
                                        </p:tgtEl>
                                      </p:cBhvr>
                                    </p:animEffect>
                                    <p:set>
                                      <p:cBhvr>
                                        <p:cTn id="128" dur="1" fill="hold">
                                          <p:stCondLst>
                                            <p:cond delay="249"/>
                                          </p:stCondLst>
                                        </p:cTn>
                                        <p:tgtEl>
                                          <p:spTgt spid="22"/>
                                        </p:tgtEl>
                                        <p:attrNameLst>
                                          <p:attrName>style.visibility</p:attrName>
                                        </p:attrNameLst>
                                      </p:cBhvr>
                                      <p:to>
                                        <p:strVal val="hidden"/>
                                      </p:to>
                                    </p:set>
                                  </p:childTnLst>
                                </p:cTn>
                              </p:par>
                              <p:par>
                                <p:cTn id="129" presetID="10" presetClass="entr" presetSubtype="0" fill="hold" grpId="0" nodeType="withEffect">
                                  <p:stCondLst>
                                    <p:cond delay="0"/>
                                  </p:stCondLst>
                                  <p:childTnLst>
                                    <p:set>
                                      <p:cBhvr>
                                        <p:cTn id="130" dur="1" fill="hold">
                                          <p:stCondLst>
                                            <p:cond delay="0"/>
                                          </p:stCondLst>
                                        </p:cTn>
                                        <p:tgtEl>
                                          <p:spTgt spid="77"/>
                                        </p:tgtEl>
                                        <p:attrNameLst>
                                          <p:attrName>style.visibility</p:attrName>
                                        </p:attrNameLst>
                                      </p:cBhvr>
                                      <p:to>
                                        <p:strVal val="visible"/>
                                      </p:to>
                                    </p:set>
                                    <p:animEffect transition="in" filter="fade">
                                      <p:cBhvr>
                                        <p:cTn id="131" dur="250"/>
                                        <p:tgtEl>
                                          <p:spTgt spid="77"/>
                                        </p:tgtEl>
                                      </p:cBhvr>
                                    </p:animEffect>
                                  </p:childTnLst>
                                </p:cTn>
                              </p:par>
                              <p:par>
                                <p:cTn id="132" presetID="8" presetClass="emph" presetSubtype="0" repeatCount="indefinite" fill="hold" grpId="1" nodeType="withEffect">
                                  <p:stCondLst>
                                    <p:cond delay="0"/>
                                  </p:stCondLst>
                                  <p:childTnLst>
                                    <p:animRot by="21600000">
                                      <p:cBhvr>
                                        <p:cTn id="133" dur="2000" fill="hold"/>
                                        <p:tgtEl>
                                          <p:spTgt spid="77"/>
                                        </p:tgtEl>
                                        <p:attrNameLst>
                                          <p:attrName>r</p:attrName>
                                        </p:attrNameLst>
                                      </p:cBhvr>
                                    </p:animRot>
                                  </p:childTnLst>
                                </p:cTn>
                              </p:par>
                            </p:childTnLst>
                          </p:cTn>
                        </p:par>
                      </p:childTnLst>
                    </p:cTn>
                  </p:par>
                </p:childTnLst>
              </p:cTn>
              <p:nextCondLst>
                <p:cond evt="onClick" delay="0">
                  <p:tgtEl>
                    <p:spTgt spid="22"/>
                  </p:tgtEl>
                </p:cond>
              </p:nextCondLst>
            </p:seq>
            <p:seq concurrent="1" nextAc="seek">
              <p:cTn id="134" restart="whenNotActive" fill="hold" evtFilter="cancelBubble" nodeType="interactiveSeq">
                <p:stCondLst>
                  <p:cond evt="onClick" delay="0">
                    <p:tgtEl>
                      <p:spTgt spid="26"/>
                    </p:tgtEl>
                  </p:cond>
                </p:stCondLst>
                <p:endSync evt="end" delay="0">
                  <p:rtn val="all"/>
                </p:endSync>
                <p:childTnLst>
                  <p:par>
                    <p:cTn id="135" fill="hold">
                      <p:stCondLst>
                        <p:cond delay="0"/>
                      </p:stCondLst>
                      <p:childTnLst>
                        <p:par>
                          <p:cTn id="136" fill="hold">
                            <p:stCondLst>
                              <p:cond delay="0"/>
                            </p:stCondLst>
                            <p:childTnLst>
                              <p:par>
                                <p:cTn id="137" presetID="32" presetClass="emph" presetSubtype="0" fill="hold" nodeType="clickEffect">
                                  <p:stCondLst>
                                    <p:cond delay="0"/>
                                  </p:stCondLst>
                                  <p:childTnLst>
                                    <p:animRot by="120000">
                                      <p:cBhvr>
                                        <p:cTn id="138" dur="100" fill="hold">
                                          <p:stCondLst>
                                            <p:cond delay="0"/>
                                          </p:stCondLst>
                                        </p:cTn>
                                        <p:tgtEl>
                                          <p:spTgt spid="26"/>
                                        </p:tgtEl>
                                        <p:attrNameLst>
                                          <p:attrName>r</p:attrName>
                                        </p:attrNameLst>
                                      </p:cBhvr>
                                    </p:animRot>
                                    <p:animRot by="-240000">
                                      <p:cBhvr>
                                        <p:cTn id="139" dur="200" fill="hold">
                                          <p:stCondLst>
                                            <p:cond delay="200"/>
                                          </p:stCondLst>
                                        </p:cTn>
                                        <p:tgtEl>
                                          <p:spTgt spid="26"/>
                                        </p:tgtEl>
                                        <p:attrNameLst>
                                          <p:attrName>r</p:attrName>
                                        </p:attrNameLst>
                                      </p:cBhvr>
                                    </p:animRot>
                                    <p:animRot by="240000">
                                      <p:cBhvr>
                                        <p:cTn id="140" dur="200" fill="hold">
                                          <p:stCondLst>
                                            <p:cond delay="400"/>
                                          </p:stCondLst>
                                        </p:cTn>
                                        <p:tgtEl>
                                          <p:spTgt spid="26"/>
                                        </p:tgtEl>
                                        <p:attrNameLst>
                                          <p:attrName>r</p:attrName>
                                        </p:attrNameLst>
                                      </p:cBhvr>
                                    </p:animRot>
                                    <p:animRot by="-240000">
                                      <p:cBhvr>
                                        <p:cTn id="141" dur="200" fill="hold">
                                          <p:stCondLst>
                                            <p:cond delay="600"/>
                                          </p:stCondLst>
                                        </p:cTn>
                                        <p:tgtEl>
                                          <p:spTgt spid="26"/>
                                        </p:tgtEl>
                                        <p:attrNameLst>
                                          <p:attrName>r</p:attrName>
                                        </p:attrNameLst>
                                      </p:cBhvr>
                                    </p:animRot>
                                    <p:animRot by="120000">
                                      <p:cBhvr>
                                        <p:cTn id="142" dur="200" fill="hold">
                                          <p:stCondLst>
                                            <p:cond delay="800"/>
                                          </p:stCondLst>
                                        </p:cTn>
                                        <p:tgtEl>
                                          <p:spTgt spid="26"/>
                                        </p:tgtEl>
                                        <p:attrNameLst>
                                          <p:attrName>r</p:attrName>
                                        </p:attrNameLst>
                                      </p:cBhvr>
                                    </p:animRot>
                                  </p:childTnLst>
                                </p:cTn>
                              </p:par>
                            </p:childTnLst>
                          </p:cTn>
                        </p:par>
                        <p:par>
                          <p:cTn id="143" fill="hold">
                            <p:stCondLst>
                              <p:cond delay="1000"/>
                            </p:stCondLst>
                            <p:childTnLst>
                              <p:par>
                                <p:cTn id="144" presetID="10" presetClass="exit" presetSubtype="0" fill="hold" nodeType="afterEffect">
                                  <p:stCondLst>
                                    <p:cond delay="0"/>
                                  </p:stCondLst>
                                  <p:childTnLst>
                                    <p:animEffect transition="out" filter="fade">
                                      <p:cBhvr>
                                        <p:cTn id="145" dur="250"/>
                                        <p:tgtEl>
                                          <p:spTgt spid="16"/>
                                        </p:tgtEl>
                                      </p:cBhvr>
                                    </p:animEffect>
                                    <p:set>
                                      <p:cBhvr>
                                        <p:cTn id="146" dur="1" fill="hold">
                                          <p:stCondLst>
                                            <p:cond delay="249"/>
                                          </p:stCondLst>
                                        </p:cTn>
                                        <p:tgtEl>
                                          <p:spTgt spid="16"/>
                                        </p:tgtEl>
                                        <p:attrNameLst>
                                          <p:attrName>style.visibility</p:attrName>
                                        </p:attrNameLst>
                                      </p:cBhvr>
                                      <p:to>
                                        <p:strVal val="hidden"/>
                                      </p:to>
                                    </p:set>
                                  </p:childTnLst>
                                </p:cTn>
                              </p:par>
                              <p:par>
                                <p:cTn id="147" presetID="10" presetClass="entr" presetSubtype="0" fill="hold" nodeType="withEffect">
                                  <p:stCondLst>
                                    <p:cond delay="0"/>
                                  </p:stCondLst>
                                  <p:childTnLst>
                                    <p:set>
                                      <p:cBhvr>
                                        <p:cTn id="148" dur="1" fill="hold">
                                          <p:stCondLst>
                                            <p:cond delay="0"/>
                                          </p:stCondLst>
                                        </p:cTn>
                                        <p:tgtEl>
                                          <p:spTgt spid="5"/>
                                        </p:tgtEl>
                                        <p:attrNameLst>
                                          <p:attrName>style.visibility</p:attrName>
                                        </p:attrNameLst>
                                      </p:cBhvr>
                                      <p:to>
                                        <p:strVal val="visible"/>
                                      </p:to>
                                    </p:set>
                                    <p:animEffect transition="in" filter="fade">
                                      <p:cBhvr>
                                        <p:cTn id="149" dur="250"/>
                                        <p:tgtEl>
                                          <p:spTgt spid="5"/>
                                        </p:tgtEl>
                                      </p:cBhvr>
                                    </p:animEffect>
                                  </p:childTnLst>
                                </p:cTn>
                              </p:par>
                            </p:childTnLst>
                          </p:cTn>
                        </p:par>
                        <p:par>
                          <p:cTn id="150" fill="hold">
                            <p:stCondLst>
                              <p:cond delay="1500"/>
                            </p:stCondLst>
                            <p:childTnLst>
                              <p:par>
                                <p:cTn id="151" presetID="63" presetClass="path" presetSubtype="0" accel="50000" decel="50000" fill="hold" nodeType="afterEffect">
                                  <p:stCondLst>
                                    <p:cond delay="0"/>
                                  </p:stCondLst>
                                  <p:childTnLst>
                                    <p:animMotion origin="layout" path="M -3.125E-6 -4.81481E-6 L 0.24675 0.30209 " pathEditMode="relative" rAng="0" ptsTypes="AA">
                                      <p:cBhvr>
                                        <p:cTn id="152" dur="2000" fill="hold"/>
                                        <p:tgtEl>
                                          <p:spTgt spid="5"/>
                                        </p:tgtEl>
                                        <p:attrNameLst>
                                          <p:attrName>ppt_x</p:attrName>
                                          <p:attrName>ppt_y</p:attrName>
                                        </p:attrNameLst>
                                      </p:cBhvr>
                                      <p:rCtr x="12331" y="15093"/>
                                    </p:animMotion>
                                  </p:childTnLst>
                                </p:cTn>
                              </p:par>
                            </p:childTnLst>
                          </p:cTn>
                        </p:par>
                        <p:par>
                          <p:cTn id="153" fill="hold">
                            <p:stCondLst>
                              <p:cond delay="3500"/>
                            </p:stCondLst>
                            <p:childTnLst>
                              <p:par>
                                <p:cTn id="154" presetID="10" presetClass="exit" presetSubtype="0" fill="hold" nodeType="afterEffect">
                                  <p:stCondLst>
                                    <p:cond delay="0"/>
                                  </p:stCondLst>
                                  <p:childTnLst>
                                    <p:animEffect transition="out" filter="fade">
                                      <p:cBhvr>
                                        <p:cTn id="155" dur="250"/>
                                        <p:tgtEl>
                                          <p:spTgt spid="5"/>
                                        </p:tgtEl>
                                      </p:cBhvr>
                                    </p:animEffect>
                                    <p:set>
                                      <p:cBhvr>
                                        <p:cTn id="156" dur="1" fill="hold">
                                          <p:stCondLst>
                                            <p:cond delay="249"/>
                                          </p:stCondLst>
                                        </p:cTn>
                                        <p:tgtEl>
                                          <p:spTgt spid="5"/>
                                        </p:tgtEl>
                                        <p:attrNameLst>
                                          <p:attrName>style.visibility</p:attrName>
                                        </p:attrNameLst>
                                      </p:cBhvr>
                                      <p:to>
                                        <p:strVal val="hidden"/>
                                      </p:to>
                                    </p:set>
                                  </p:childTnLst>
                                </p:cTn>
                              </p:par>
                              <p:par>
                                <p:cTn id="157" presetID="10" presetClass="entr" presetSubtype="0" fill="hold" nodeType="withEffect">
                                  <p:stCondLst>
                                    <p:cond delay="0"/>
                                  </p:stCondLst>
                                  <p:childTnLst>
                                    <p:set>
                                      <p:cBhvr>
                                        <p:cTn id="158" dur="1" fill="hold">
                                          <p:stCondLst>
                                            <p:cond delay="0"/>
                                          </p:stCondLst>
                                        </p:cTn>
                                        <p:tgtEl>
                                          <p:spTgt spid="24"/>
                                        </p:tgtEl>
                                        <p:attrNameLst>
                                          <p:attrName>style.visibility</p:attrName>
                                        </p:attrNameLst>
                                      </p:cBhvr>
                                      <p:to>
                                        <p:strVal val="visible"/>
                                      </p:to>
                                    </p:set>
                                    <p:animEffect transition="in" filter="fade">
                                      <p:cBhvr>
                                        <p:cTn id="159" dur="250"/>
                                        <p:tgtEl>
                                          <p:spTgt spid="24"/>
                                        </p:tgtEl>
                                      </p:cBhvr>
                                    </p:animEffect>
                                  </p:childTnLst>
                                </p:cTn>
                              </p:par>
                            </p:childTnLst>
                          </p:cTn>
                        </p:par>
                        <p:par>
                          <p:cTn id="160" fill="hold">
                            <p:stCondLst>
                              <p:cond delay="4000"/>
                            </p:stCondLst>
                            <p:childTnLst>
                              <p:par>
                                <p:cTn id="161" presetID="32" presetClass="emph" presetSubtype="0" fill="hold" nodeType="afterEffect">
                                  <p:stCondLst>
                                    <p:cond delay="0"/>
                                  </p:stCondLst>
                                  <p:childTnLst>
                                    <p:animRot by="120000">
                                      <p:cBhvr>
                                        <p:cTn id="162" dur="200" fill="hold">
                                          <p:stCondLst>
                                            <p:cond delay="0"/>
                                          </p:stCondLst>
                                        </p:cTn>
                                        <p:tgtEl>
                                          <p:spTgt spid="24"/>
                                        </p:tgtEl>
                                        <p:attrNameLst>
                                          <p:attrName>r</p:attrName>
                                        </p:attrNameLst>
                                      </p:cBhvr>
                                    </p:animRot>
                                    <p:animRot by="-240000">
                                      <p:cBhvr>
                                        <p:cTn id="163" dur="400" fill="hold">
                                          <p:stCondLst>
                                            <p:cond delay="400"/>
                                          </p:stCondLst>
                                        </p:cTn>
                                        <p:tgtEl>
                                          <p:spTgt spid="24"/>
                                        </p:tgtEl>
                                        <p:attrNameLst>
                                          <p:attrName>r</p:attrName>
                                        </p:attrNameLst>
                                      </p:cBhvr>
                                    </p:animRot>
                                    <p:animRot by="240000">
                                      <p:cBhvr>
                                        <p:cTn id="164" dur="400" fill="hold">
                                          <p:stCondLst>
                                            <p:cond delay="800"/>
                                          </p:stCondLst>
                                        </p:cTn>
                                        <p:tgtEl>
                                          <p:spTgt spid="24"/>
                                        </p:tgtEl>
                                        <p:attrNameLst>
                                          <p:attrName>r</p:attrName>
                                        </p:attrNameLst>
                                      </p:cBhvr>
                                    </p:animRot>
                                    <p:animRot by="-240000">
                                      <p:cBhvr>
                                        <p:cTn id="165" dur="400" fill="hold">
                                          <p:stCondLst>
                                            <p:cond delay="1200"/>
                                          </p:stCondLst>
                                        </p:cTn>
                                        <p:tgtEl>
                                          <p:spTgt spid="24"/>
                                        </p:tgtEl>
                                        <p:attrNameLst>
                                          <p:attrName>r</p:attrName>
                                        </p:attrNameLst>
                                      </p:cBhvr>
                                    </p:animRot>
                                    <p:animRot by="120000">
                                      <p:cBhvr>
                                        <p:cTn id="166" dur="400" fill="hold">
                                          <p:stCondLst>
                                            <p:cond delay="1600"/>
                                          </p:stCondLst>
                                        </p:cTn>
                                        <p:tgtEl>
                                          <p:spTgt spid="24"/>
                                        </p:tgtEl>
                                        <p:attrNameLst>
                                          <p:attrName>r</p:attrName>
                                        </p:attrNameLst>
                                      </p:cBhvr>
                                    </p:animRot>
                                  </p:childTnLst>
                                </p:cTn>
                              </p:par>
                              <p:par>
                                <p:cTn id="167" presetID="32" presetClass="emph" presetSubtype="0" fill="hold" nodeType="withEffect">
                                  <p:stCondLst>
                                    <p:cond delay="0"/>
                                  </p:stCondLst>
                                  <p:childTnLst>
                                    <p:animRot by="120000">
                                      <p:cBhvr>
                                        <p:cTn id="168" dur="200" fill="hold">
                                          <p:stCondLst>
                                            <p:cond delay="0"/>
                                          </p:stCondLst>
                                        </p:cTn>
                                        <p:tgtEl>
                                          <p:spTgt spid="26"/>
                                        </p:tgtEl>
                                        <p:attrNameLst>
                                          <p:attrName>r</p:attrName>
                                        </p:attrNameLst>
                                      </p:cBhvr>
                                    </p:animRot>
                                    <p:animRot by="-240000">
                                      <p:cBhvr>
                                        <p:cTn id="169" dur="400" fill="hold">
                                          <p:stCondLst>
                                            <p:cond delay="400"/>
                                          </p:stCondLst>
                                        </p:cTn>
                                        <p:tgtEl>
                                          <p:spTgt spid="26"/>
                                        </p:tgtEl>
                                        <p:attrNameLst>
                                          <p:attrName>r</p:attrName>
                                        </p:attrNameLst>
                                      </p:cBhvr>
                                    </p:animRot>
                                    <p:animRot by="240000">
                                      <p:cBhvr>
                                        <p:cTn id="170" dur="400" fill="hold">
                                          <p:stCondLst>
                                            <p:cond delay="800"/>
                                          </p:stCondLst>
                                        </p:cTn>
                                        <p:tgtEl>
                                          <p:spTgt spid="26"/>
                                        </p:tgtEl>
                                        <p:attrNameLst>
                                          <p:attrName>r</p:attrName>
                                        </p:attrNameLst>
                                      </p:cBhvr>
                                    </p:animRot>
                                    <p:animRot by="-240000">
                                      <p:cBhvr>
                                        <p:cTn id="171" dur="400" fill="hold">
                                          <p:stCondLst>
                                            <p:cond delay="1200"/>
                                          </p:stCondLst>
                                        </p:cTn>
                                        <p:tgtEl>
                                          <p:spTgt spid="26"/>
                                        </p:tgtEl>
                                        <p:attrNameLst>
                                          <p:attrName>r</p:attrName>
                                        </p:attrNameLst>
                                      </p:cBhvr>
                                    </p:animRot>
                                    <p:animRot by="120000">
                                      <p:cBhvr>
                                        <p:cTn id="172" dur="400" fill="hold">
                                          <p:stCondLst>
                                            <p:cond delay="1600"/>
                                          </p:stCondLst>
                                        </p:cTn>
                                        <p:tgtEl>
                                          <p:spTgt spid="26"/>
                                        </p:tgtEl>
                                        <p:attrNameLst>
                                          <p:attrName>r</p:attrName>
                                        </p:attrNameLst>
                                      </p:cBhvr>
                                    </p:animRot>
                                  </p:childTnLst>
                                </p:cTn>
                              </p:par>
                            </p:childTnLst>
                          </p:cTn>
                        </p:par>
                        <p:par>
                          <p:cTn id="173" fill="hold">
                            <p:stCondLst>
                              <p:cond delay="6000"/>
                            </p:stCondLst>
                            <p:childTnLst>
                              <p:par>
                                <p:cTn id="174" presetID="10" presetClass="exit" presetSubtype="0" fill="hold" nodeType="afterEffect">
                                  <p:stCondLst>
                                    <p:cond delay="0"/>
                                  </p:stCondLst>
                                  <p:childTnLst>
                                    <p:animEffect transition="out" filter="fade">
                                      <p:cBhvr>
                                        <p:cTn id="175" dur="250"/>
                                        <p:tgtEl>
                                          <p:spTgt spid="24"/>
                                        </p:tgtEl>
                                      </p:cBhvr>
                                    </p:animEffect>
                                    <p:set>
                                      <p:cBhvr>
                                        <p:cTn id="176" dur="1" fill="hold">
                                          <p:stCondLst>
                                            <p:cond delay="249"/>
                                          </p:stCondLst>
                                        </p:cTn>
                                        <p:tgtEl>
                                          <p:spTgt spid="24"/>
                                        </p:tgtEl>
                                        <p:attrNameLst>
                                          <p:attrName>style.visibility</p:attrName>
                                        </p:attrNameLst>
                                      </p:cBhvr>
                                      <p:to>
                                        <p:strVal val="hidden"/>
                                      </p:to>
                                    </p:set>
                                  </p:childTnLst>
                                </p:cTn>
                              </p:par>
                              <p:par>
                                <p:cTn id="177" presetID="10" presetClass="entr" presetSubtype="0" fill="hold" nodeType="withEffect">
                                  <p:stCondLst>
                                    <p:cond delay="0"/>
                                  </p:stCondLst>
                                  <p:childTnLst>
                                    <p:set>
                                      <p:cBhvr>
                                        <p:cTn id="178" dur="1" fill="hold">
                                          <p:stCondLst>
                                            <p:cond delay="0"/>
                                          </p:stCondLst>
                                        </p:cTn>
                                        <p:tgtEl>
                                          <p:spTgt spid="23"/>
                                        </p:tgtEl>
                                        <p:attrNameLst>
                                          <p:attrName>style.visibility</p:attrName>
                                        </p:attrNameLst>
                                      </p:cBhvr>
                                      <p:to>
                                        <p:strVal val="visible"/>
                                      </p:to>
                                    </p:set>
                                    <p:animEffect transition="in" filter="fade">
                                      <p:cBhvr>
                                        <p:cTn id="179" dur="250"/>
                                        <p:tgtEl>
                                          <p:spTgt spid="23"/>
                                        </p:tgtEl>
                                      </p:cBhvr>
                                    </p:animEffect>
                                  </p:childTnLst>
                                  <p:subTnLst>
                                    <p:audio>
                                      <p:cMediaNode>
                                        <p:cTn display="0" masterRel="sameClick">
                                          <p:stCondLst>
                                            <p:cond evt="begin" delay="0">
                                              <p:tn val="177"/>
                                            </p:cond>
                                          </p:stCondLst>
                                          <p:endCondLst>
                                            <p:cond evt="onStopAudio" delay="0">
                                              <p:tgtEl>
                                                <p:sldTgt/>
                                              </p:tgtEl>
                                            </p:cond>
                                          </p:endCondLst>
                                        </p:cTn>
                                        <p:tgtEl>
                                          <p:sndTgt r:embed="rId3" name="oisairoi.wav"/>
                                        </p:tgtEl>
                                      </p:cMediaNode>
                                    </p:audio>
                                  </p:subTnLst>
                                </p:cTn>
                              </p:par>
                              <p:par>
                                <p:cTn id="180" presetID="10" presetClass="entr" presetSubtype="0" fill="hold" nodeType="withEffect">
                                  <p:stCondLst>
                                    <p:cond delay="0"/>
                                  </p:stCondLst>
                                  <p:childTnLst>
                                    <p:set>
                                      <p:cBhvr>
                                        <p:cTn id="181" dur="1" fill="hold">
                                          <p:stCondLst>
                                            <p:cond delay="0"/>
                                          </p:stCondLst>
                                        </p:cTn>
                                        <p:tgtEl>
                                          <p:spTgt spid="21"/>
                                        </p:tgtEl>
                                        <p:attrNameLst>
                                          <p:attrName>style.visibility</p:attrName>
                                        </p:attrNameLst>
                                      </p:cBhvr>
                                      <p:to>
                                        <p:strVal val="visible"/>
                                      </p:to>
                                    </p:set>
                                    <p:animEffect transition="in" filter="fade">
                                      <p:cBhvr>
                                        <p:cTn id="182" dur="250"/>
                                        <p:tgtEl>
                                          <p:spTgt spid="21"/>
                                        </p:tgtEl>
                                      </p:cBhvr>
                                    </p:animEffect>
                                  </p:childTnLst>
                                </p:cTn>
                              </p:par>
                              <p:par>
                                <p:cTn id="183" presetID="10" presetClass="exit" presetSubtype="0" fill="hold" nodeType="withEffect">
                                  <p:stCondLst>
                                    <p:cond delay="0"/>
                                  </p:stCondLst>
                                  <p:childTnLst>
                                    <p:animEffect transition="out" filter="fade">
                                      <p:cBhvr>
                                        <p:cTn id="184" dur="250"/>
                                        <p:tgtEl>
                                          <p:spTgt spid="26"/>
                                        </p:tgtEl>
                                      </p:cBhvr>
                                    </p:animEffect>
                                    <p:set>
                                      <p:cBhvr>
                                        <p:cTn id="185" dur="1" fill="hold">
                                          <p:stCondLst>
                                            <p:cond delay="24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86" restart="whenNotActive" fill="hold" evtFilter="cancelBubble" nodeType="interactiveSeq">
                <p:stCondLst>
                  <p:cond evt="onClick" delay="0">
                    <p:tgtEl>
                      <p:spTgt spid="30"/>
                    </p:tgtEl>
                  </p:cond>
                </p:stCondLst>
                <p:endSync evt="end" delay="0">
                  <p:rtn val="all"/>
                </p:endSync>
                <p:childTnLst>
                  <p:par>
                    <p:cTn id="187" fill="hold">
                      <p:stCondLst>
                        <p:cond delay="0"/>
                      </p:stCondLst>
                      <p:childTnLst>
                        <p:par>
                          <p:cTn id="188" fill="hold">
                            <p:stCondLst>
                              <p:cond delay="0"/>
                            </p:stCondLst>
                            <p:childTnLst>
                              <p:par>
                                <p:cTn id="189" presetID="32" presetClass="emph" presetSubtype="0" fill="hold" nodeType="clickEffect">
                                  <p:stCondLst>
                                    <p:cond delay="0"/>
                                  </p:stCondLst>
                                  <p:childTnLst>
                                    <p:animRot by="120000">
                                      <p:cBhvr>
                                        <p:cTn id="190" dur="100" fill="hold">
                                          <p:stCondLst>
                                            <p:cond delay="0"/>
                                          </p:stCondLst>
                                        </p:cTn>
                                        <p:tgtEl>
                                          <p:spTgt spid="30"/>
                                        </p:tgtEl>
                                        <p:attrNameLst>
                                          <p:attrName>r</p:attrName>
                                        </p:attrNameLst>
                                      </p:cBhvr>
                                    </p:animRot>
                                    <p:animRot by="-240000">
                                      <p:cBhvr>
                                        <p:cTn id="191" dur="200" fill="hold">
                                          <p:stCondLst>
                                            <p:cond delay="200"/>
                                          </p:stCondLst>
                                        </p:cTn>
                                        <p:tgtEl>
                                          <p:spTgt spid="30"/>
                                        </p:tgtEl>
                                        <p:attrNameLst>
                                          <p:attrName>r</p:attrName>
                                        </p:attrNameLst>
                                      </p:cBhvr>
                                    </p:animRot>
                                    <p:animRot by="240000">
                                      <p:cBhvr>
                                        <p:cTn id="192" dur="200" fill="hold">
                                          <p:stCondLst>
                                            <p:cond delay="400"/>
                                          </p:stCondLst>
                                        </p:cTn>
                                        <p:tgtEl>
                                          <p:spTgt spid="30"/>
                                        </p:tgtEl>
                                        <p:attrNameLst>
                                          <p:attrName>r</p:attrName>
                                        </p:attrNameLst>
                                      </p:cBhvr>
                                    </p:animRot>
                                    <p:animRot by="-240000">
                                      <p:cBhvr>
                                        <p:cTn id="193" dur="200" fill="hold">
                                          <p:stCondLst>
                                            <p:cond delay="600"/>
                                          </p:stCondLst>
                                        </p:cTn>
                                        <p:tgtEl>
                                          <p:spTgt spid="30"/>
                                        </p:tgtEl>
                                        <p:attrNameLst>
                                          <p:attrName>r</p:attrName>
                                        </p:attrNameLst>
                                      </p:cBhvr>
                                    </p:animRot>
                                    <p:animRot by="120000">
                                      <p:cBhvr>
                                        <p:cTn id="194" dur="200" fill="hold">
                                          <p:stCondLst>
                                            <p:cond delay="800"/>
                                          </p:stCondLst>
                                        </p:cTn>
                                        <p:tgtEl>
                                          <p:spTgt spid="30"/>
                                        </p:tgtEl>
                                        <p:attrNameLst>
                                          <p:attrName>r</p:attrName>
                                        </p:attrNameLst>
                                      </p:cBhvr>
                                    </p:animRot>
                                  </p:childTnLst>
                                </p:cTn>
                              </p:par>
                            </p:childTnLst>
                          </p:cTn>
                        </p:par>
                        <p:par>
                          <p:cTn id="195" fill="hold">
                            <p:stCondLst>
                              <p:cond delay="1000"/>
                            </p:stCondLst>
                            <p:childTnLst>
                              <p:par>
                                <p:cTn id="196" presetID="10" presetClass="exit" presetSubtype="0" fill="hold" nodeType="afterEffect">
                                  <p:stCondLst>
                                    <p:cond delay="0"/>
                                  </p:stCondLst>
                                  <p:childTnLst>
                                    <p:animEffect transition="out" filter="fade">
                                      <p:cBhvr>
                                        <p:cTn id="197" dur="250"/>
                                        <p:tgtEl>
                                          <p:spTgt spid="16"/>
                                        </p:tgtEl>
                                      </p:cBhvr>
                                    </p:animEffect>
                                    <p:set>
                                      <p:cBhvr>
                                        <p:cTn id="198" dur="1" fill="hold">
                                          <p:stCondLst>
                                            <p:cond delay="249"/>
                                          </p:stCondLst>
                                        </p:cTn>
                                        <p:tgtEl>
                                          <p:spTgt spid="16"/>
                                        </p:tgtEl>
                                        <p:attrNameLst>
                                          <p:attrName>style.visibility</p:attrName>
                                        </p:attrNameLst>
                                      </p:cBhvr>
                                      <p:to>
                                        <p:strVal val="hidden"/>
                                      </p:to>
                                    </p:set>
                                  </p:childTnLst>
                                </p:cTn>
                              </p:par>
                              <p:par>
                                <p:cTn id="199" presetID="10" presetClass="entr" presetSubtype="0" fill="hold" nodeType="withEffect">
                                  <p:stCondLst>
                                    <p:cond delay="0"/>
                                  </p:stCondLst>
                                  <p:childTnLst>
                                    <p:set>
                                      <p:cBhvr>
                                        <p:cTn id="200" dur="1" fill="hold">
                                          <p:stCondLst>
                                            <p:cond delay="0"/>
                                          </p:stCondLst>
                                        </p:cTn>
                                        <p:tgtEl>
                                          <p:spTgt spid="5"/>
                                        </p:tgtEl>
                                        <p:attrNameLst>
                                          <p:attrName>style.visibility</p:attrName>
                                        </p:attrNameLst>
                                      </p:cBhvr>
                                      <p:to>
                                        <p:strVal val="visible"/>
                                      </p:to>
                                    </p:set>
                                    <p:animEffect transition="in" filter="fade">
                                      <p:cBhvr>
                                        <p:cTn id="201" dur="250"/>
                                        <p:tgtEl>
                                          <p:spTgt spid="5"/>
                                        </p:tgtEl>
                                      </p:cBhvr>
                                    </p:animEffect>
                                  </p:childTnLst>
                                </p:cTn>
                              </p:par>
                            </p:childTnLst>
                          </p:cTn>
                        </p:par>
                        <p:par>
                          <p:cTn id="202" fill="hold">
                            <p:stCondLst>
                              <p:cond delay="1500"/>
                            </p:stCondLst>
                            <p:childTnLst>
                              <p:par>
                                <p:cTn id="203" presetID="49" presetClass="path" presetSubtype="0" accel="50000" decel="50000" fill="hold" nodeType="afterEffect">
                                  <p:stCondLst>
                                    <p:cond delay="0"/>
                                  </p:stCondLst>
                                  <p:childTnLst>
                                    <p:animMotion origin="layout" path="M -0.00573 0.02894 L 0.07917 0.32917 " pathEditMode="relative" rAng="0" ptsTypes="AA">
                                      <p:cBhvr>
                                        <p:cTn id="204" dur="2000" fill="hold"/>
                                        <p:tgtEl>
                                          <p:spTgt spid="5"/>
                                        </p:tgtEl>
                                        <p:attrNameLst>
                                          <p:attrName>ppt_x</p:attrName>
                                          <p:attrName>ppt_y</p:attrName>
                                        </p:attrNameLst>
                                      </p:cBhvr>
                                      <p:rCtr x="4236" y="15000"/>
                                    </p:animMotion>
                                  </p:childTnLst>
                                </p:cTn>
                              </p:par>
                            </p:childTnLst>
                          </p:cTn>
                        </p:par>
                        <p:par>
                          <p:cTn id="205" fill="hold">
                            <p:stCondLst>
                              <p:cond delay="3500"/>
                            </p:stCondLst>
                            <p:childTnLst>
                              <p:par>
                                <p:cTn id="206" presetID="10" presetClass="exit" presetSubtype="0" fill="hold" nodeType="afterEffect">
                                  <p:stCondLst>
                                    <p:cond delay="0"/>
                                  </p:stCondLst>
                                  <p:childTnLst>
                                    <p:animEffect transition="out" filter="fade">
                                      <p:cBhvr>
                                        <p:cTn id="207" dur="250"/>
                                        <p:tgtEl>
                                          <p:spTgt spid="5"/>
                                        </p:tgtEl>
                                      </p:cBhvr>
                                    </p:animEffect>
                                    <p:set>
                                      <p:cBhvr>
                                        <p:cTn id="208" dur="1" fill="hold">
                                          <p:stCondLst>
                                            <p:cond delay="249"/>
                                          </p:stCondLst>
                                        </p:cTn>
                                        <p:tgtEl>
                                          <p:spTgt spid="5"/>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fade">
                                      <p:cBhvr>
                                        <p:cTn id="211" dur="250"/>
                                        <p:tgtEl>
                                          <p:spTgt spid="28"/>
                                        </p:tgtEl>
                                      </p:cBhvr>
                                    </p:animEffect>
                                  </p:childTnLst>
                                </p:cTn>
                              </p:par>
                            </p:childTnLst>
                          </p:cTn>
                        </p:par>
                        <p:par>
                          <p:cTn id="212" fill="hold">
                            <p:stCondLst>
                              <p:cond delay="4000"/>
                            </p:stCondLst>
                            <p:childTnLst>
                              <p:par>
                                <p:cTn id="213" presetID="32" presetClass="emph" presetSubtype="0" fill="hold" nodeType="afterEffect">
                                  <p:stCondLst>
                                    <p:cond delay="0"/>
                                  </p:stCondLst>
                                  <p:childTnLst>
                                    <p:animRot by="120000">
                                      <p:cBhvr>
                                        <p:cTn id="214" dur="200" fill="hold">
                                          <p:stCondLst>
                                            <p:cond delay="0"/>
                                          </p:stCondLst>
                                        </p:cTn>
                                        <p:tgtEl>
                                          <p:spTgt spid="28"/>
                                        </p:tgtEl>
                                        <p:attrNameLst>
                                          <p:attrName>r</p:attrName>
                                        </p:attrNameLst>
                                      </p:cBhvr>
                                    </p:animRot>
                                    <p:animRot by="-240000">
                                      <p:cBhvr>
                                        <p:cTn id="215" dur="400" fill="hold">
                                          <p:stCondLst>
                                            <p:cond delay="400"/>
                                          </p:stCondLst>
                                        </p:cTn>
                                        <p:tgtEl>
                                          <p:spTgt spid="28"/>
                                        </p:tgtEl>
                                        <p:attrNameLst>
                                          <p:attrName>r</p:attrName>
                                        </p:attrNameLst>
                                      </p:cBhvr>
                                    </p:animRot>
                                    <p:animRot by="240000">
                                      <p:cBhvr>
                                        <p:cTn id="216" dur="400" fill="hold">
                                          <p:stCondLst>
                                            <p:cond delay="800"/>
                                          </p:stCondLst>
                                        </p:cTn>
                                        <p:tgtEl>
                                          <p:spTgt spid="28"/>
                                        </p:tgtEl>
                                        <p:attrNameLst>
                                          <p:attrName>r</p:attrName>
                                        </p:attrNameLst>
                                      </p:cBhvr>
                                    </p:animRot>
                                    <p:animRot by="-240000">
                                      <p:cBhvr>
                                        <p:cTn id="217" dur="400" fill="hold">
                                          <p:stCondLst>
                                            <p:cond delay="1200"/>
                                          </p:stCondLst>
                                        </p:cTn>
                                        <p:tgtEl>
                                          <p:spTgt spid="28"/>
                                        </p:tgtEl>
                                        <p:attrNameLst>
                                          <p:attrName>r</p:attrName>
                                        </p:attrNameLst>
                                      </p:cBhvr>
                                    </p:animRot>
                                    <p:animRot by="120000">
                                      <p:cBhvr>
                                        <p:cTn id="218" dur="400" fill="hold">
                                          <p:stCondLst>
                                            <p:cond delay="1600"/>
                                          </p:stCondLst>
                                        </p:cTn>
                                        <p:tgtEl>
                                          <p:spTgt spid="28"/>
                                        </p:tgtEl>
                                        <p:attrNameLst>
                                          <p:attrName>r</p:attrName>
                                        </p:attrNameLst>
                                      </p:cBhvr>
                                    </p:animRot>
                                  </p:childTnLst>
                                </p:cTn>
                              </p:par>
                              <p:par>
                                <p:cTn id="219" presetID="32" presetClass="emph" presetSubtype="0" fill="hold" nodeType="withEffect">
                                  <p:stCondLst>
                                    <p:cond delay="0"/>
                                  </p:stCondLst>
                                  <p:childTnLst>
                                    <p:animRot by="120000">
                                      <p:cBhvr>
                                        <p:cTn id="220" dur="200" fill="hold">
                                          <p:stCondLst>
                                            <p:cond delay="0"/>
                                          </p:stCondLst>
                                        </p:cTn>
                                        <p:tgtEl>
                                          <p:spTgt spid="30"/>
                                        </p:tgtEl>
                                        <p:attrNameLst>
                                          <p:attrName>r</p:attrName>
                                        </p:attrNameLst>
                                      </p:cBhvr>
                                    </p:animRot>
                                    <p:animRot by="-240000">
                                      <p:cBhvr>
                                        <p:cTn id="221" dur="400" fill="hold">
                                          <p:stCondLst>
                                            <p:cond delay="400"/>
                                          </p:stCondLst>
                                        </p:cTn>
                                        <p:tgtEl>
                                          <p:spTgt spid="30"/>
                                        </p:tgtEl>
                                        <p:attrNameLst>
                                          <p:attrName>r</p:attrName>
                                        </p:attrNameLst>
                                      </p:cBhvr>
                                    </p:animRot>
                                    <p:animRot by="240000">
                                      <p:cBhvr>
                                        <p:cTn id="222" dur="400" fill="hold">
                                          <p:stCondLst>
                                            <p:cond delay="800"/>
                                          </p:stCondLst>
                                        </p:cTn>
                                        <p:tgtEl>
                                          <p:spTgt spid="30"/>
                                        </p:tgtEl>
                                        <p:attrNameLst>
                                          <p:attrName>r</p:attrName>
                                        </p:attrNameLst>
                                      </p:cBhvr>
                                    </p:animRot>
                                    <p:animRot by="-240000">
                                      <p:cBhvr>
                                        <p:cTn id="223" dur="400" fill="hold">
                                          <p:stCondLst>
                                            <p:cond delay="1200"/>
                                          </p:stCondLst>
                                        </p:cTn>
                                        <p:tgtEl>
                                          <p:spTgt spid="30"/>
                                        </p:tgtEl>
                                        <p:attrNameLst>
                                          <p:attrName>r</p:attrName>
                                        </p:attrNameLst>
                                      </p:cBhvr>
                                    </p:animRot>
                                    <p:animRot by="120000">
                                      <p:cBhvr>
                                        <p:cTn id="224" dur="400" fill="hold">
                                          <p:stCondLst>
                                            <p:cond delay="1600"/>
                                          </p:stCondLst>
                                        </p:cTn>
                                        <p:tgtEl>
                                          <p:spTgt spid="30"/>
                                        </p:tgtEl>
                                        <p:attrNameLst>
                                          <p:attrName>r</p:attrName>
                                        </p:attrNameLst>
                                      </p:cBhvr>
                                    </p:animRot>
                                  </p:childTnLst>
                                </p:cTn>
                              </p:par>
                            </p:childTnLst>
                          </p:cTn>
                        </p:par>
                        <p:par>
                          <p:cTn id="225" fill="hold">
                            <p:stCondLst>
                              <p:cond delay="6000"/>
                            </p:stCondLst>
                            <p:childTnLst>
                              <p:par>
                                <p:cTn id="226" presetID="10" presetClass="exit" presetSubtype="0" fill="hold" nodeType="afterEffect">
                                  <p:stCondLst>
                                    <p:cond delay="0"/>
                                  </p:stCondLst>
                                  <p:childTnLst>
                                    <p:animEffect transition="out" filter="fade">
                                      <p:cBhvr>
                                        <p:cTn id="227" dur="250"/>
                                        <p:tgtEl>
                                          <p:spTgt spid="28"/>
                                        </p:tgtEl>
                                      </p:cBhvr>
                                    </p:animEffect>
                                    <p:set>
                                      <p:cBhvr>
                                        <p:cTn id="228" dur="1" fill="hold">
                                          <p:stCondLst>
                                            <p:cond delay="249"/>
                                          </p:stCondLst>
                                        </p:cTn>
                                        <p:tgtEl>
                                          <p:spTgt spid="28"/>
                                        </p:tgtEl>
                                        <p:attrNameLst>
                                          <p:attrName>style.visibility</p:attrName>
                                        </p:attrNameLst>
                                      </p:cBhvr>
                                      <p:to>
                                        <p:strVal val="hidden"/>
                                      </p:to>
                                    </p:set>
                                  </p:childTnLst>
                                </p:cTn>
                              </p:par>
                              <p:par>
                                <p:cTn id="229" presetID="10" presetClass="entr" presetSubtype="0" fill="hold" nodeType="withEffect">
                                  <p:stCondLst>
                                    <p:cond delay="0"/>
                                  </p:stCondLst>
                                  <p:childTnLst>
                                    <p:set>
                                      <p:cBhvr>
                                        <p:cTn id="230" dur="1" fill="hold">
                                          <p:stCondLst>
                                            <p:cond delay="0"/>
                                          </p:stCondLst>
                                        </p:cTn>
                                        <p:tgtEl>
                                          <p:spTgt spid="27"/>
                                        </p:tgtEl>
                                        <p:attrNameLst>
                                          <p:attrName>style.visibility</p:attrName>
                                        </p:attrNameLst>
                                      </p:cBhvr>
                                      <p:to>
                                        <p:strVal val="visible"/>
                                      </p:to>
                                    </p:set>
                                    <p:animEffect transition="in" filter="fade">
                                      <p:cBhvr>
                                        <p:cTn id="231" dur="250"/>
                                        <p:tgtEl>
                                          <p:spTgt spid="27"/>
                                        </p:tgtEl>
                                      </p:cBhvr>
                                    </p:animEffect>
                                  </p:childTnLst>
                                  <p:subTnLst>
                                    <p:audio>
                                      <p:cMediaNode>
                                        <p:cTn display="0" masterRel="sameClick">
                                          <p:stCondLst>
                                            <p:cond evt="begin" delay="0">
                                              <p:tn val="229"/>
                                            </p:cond>
                                          </p:stCondLst>
                                          <p:endCondLst>
                                            <p:cond evt="onStopAudio" delay="0">
                                              <p:tgtEl>
                                                <p:sldTgt/>
                                              </p:tgtEl>
                                            </p:cond>
                                          </p:endCondLst>
                                        </p:cTn>
                                        <p:tgtEl>
                                          <p:sndTgt r:embed="rId3" name="oisairoi.wav"/>
                                        </p:tgtEl>
                                      </p:cMediaNode>
                                    </p:audio>
                                  </p:subTnLst>
                                </p:cTn>
                              </p:par>
                              <p:par>
                                <p:cTn id="232" presetID="10" presetClass="entr" presetSubtype="0" fill="hold" nodeType="withEffect">
                                  <p:stCondLst>
                                    <p:cond delay="0"/>
                                  </p:stCondLst>
                                  <p:childTnLst>
                                    <p:set>
                                      <p:cBhvr>
                                        <p:cTn id="233" dur="1" fill="hold">
                                          <p:stCondLst>
                                            <p:cond delay="0"/>
                                          </p:stCondLst>
                                        </p:cTn>
                                        <p:tgtEl>
                                          <p:spTgt spid="25"/>
                                        </p:tgtEl>
                                        <p:attrNameLst>
                                          <p:attrName>style.visibility</p:attrName>
                                        </p:attrNameLst>
                                      </p:cBhvr>
                                      <p:to>
                                        <p:strVal val="visible"/>
                                      </p:to>
                                    </p:set>
                                    <p:animEffect transition="in" filter="fade">
                                      <p:cBhvr>
                                        <p:cTn id="234" dur="250"/>
                                        <p:tgtEl>
                                          <p:spTgt spid="25"/>
                                        </p:tgtEl>
                                      </p:cBhvr>
                                    </p:animEffect>
                                  </p:childTnLst>
                                </p:cTn>
                              </p:par>
                              <p:par>
                                <p:cTn id="235" presetID="10" presetClass="exit" presetSubtype="0" fill="hold" nodeType="withEffect">
                                  <p:stCondLst>
                                    <p:cond delay="0"/>
                                  </p:stCondLst>
                                  <p:childTnLst>
                                    <p:animEffect transition="out" filter="fade">
                                      <p:cBhvr>
                                        <p:cTn id="236" dur="250"/>
                                        <p:tgtEl>
                                          <p:spTgt spid="30"/>
                                        </p:tgtEl>
                                      </p:cBhvr>
                                    </p:animEffect>
                                    <p:set>
                                      <p:cBhvr>
                                        <p:cTn id="237" dur="1" fill="hold">
                                          <p:stCondLst>
                                            <p:cond delay="24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38" restart="whenNotActive" fill="hold" evtFilter="cancelBubble" nodeType="interactiveSeq">
                <p:stCondLst>
                  <p:cond evt="onClick" delay="0">
                    <p:tgtEl>
                      <p:spTgt spid="33"/>
                    </p:tgtEl>
                  </p:cond>
                </p:stCondLst>
                <p:endSync evt="end" delay="0">
                  <p:rtn val="all"/>
                </p:endSync>
                <p:childTnLst>
                  <p:par>
                    <p:cTn id="239" fill="hold">
                      <p:stCondLst>
                        <p:cond delay="0"/>
                      </p:stCondLst>
                      <p:childTnLst>
                        <p:par>
                          <p:cTn id="240" fill="hold">
                            <p:stCondLst>
                              <p:cond delay="0"/>
                            </p:stCondLst>
                            <p:childTnLst>
                              <p:par>
                                <p:cTn id="241" presetID="32" presetClass="emph" presetSubtype="0" fill="hold" nodeType="clickEffect">
                                  <p:stCondLst>
                                    <p:cond delay="0"/>
                                  </p:stCondLst>
                                  <p:childTnLst>
                                    <p:animRot by="120000">
                                      <p:cBhvr>
                                        <p:cTn id="242" dur="100" fill="hold">
                                          <p:stCondLst>
                                            <p:cond delay="0"/>
                                          </p:stCondLst>
                                        </p:cTn>
                                        <p:tgtEl>
                                          <p:spTgt spid="33"/>
                                        </p:tgtEl>
                                        <p:attrNameLst>
                                          <p:attrName>r</p:attrName>
                                        </p:attrNameLst>
                                      </p:cBhvr>
                                    </p:animRot>
                                    <p:animRot by="-240000">
                                      <p:cBhvr>
                                        <p:cTn id="243" dur="200" fill="hold">
                                          <p:stCondLst>
                                            <p:cond delay="200"/>
                                          </p:stCondLst>
                                        </p:cTn>
                                        <p:tgtEl>
                                          <p:spTgt spid="33"/>
                                        </p:tgtEl>
                                        <p:attrNameLst>
                                          <p:attrName>r</p:attrName>
                                        </p:attrNameLst>
                                      </p:cBhvr>
                                    </p:animRot>
                                    <p:animRot by="240000">
                                      <p:cBhvr>
                                        <p:cTn id="244" dur="200" fill="hold">
                                          <p:stCondLst>
                                            <p:cond delay="400"/>
                                          </p:stCondLst>
                                        </p:cTn>
                                        <p:tgtEl>
                                          <p:spTgt spid="33"/>
                                        </p:tgtEl>
                                        <p:attrNameLst>
                                          <p:attrName>r</p:attrName>
                                        </p:attrNameLst>
                                      </p:cBhvr>
                                    </p:animRot>
                                    <p:animRot by="-240000">
                                      <p:cBhvr>
                                        <p:cTn id="245" dur="200" fill="hold">
                                          <p:stCondLst>
                                            <p:cond delay="600"/>
                                          </p:stCondLst>
                                        </p:cTn>
                                        <p:tgtEl>
                                          <p:spTgt spid="33"/>
                                        </p:tgtEl>
                                        <p:attrNameLst>
                                          <p:attrName>r</p:attrName>
                                        </p:attrNameLst>
                                      </p:cBhvr>
                                    </p:animRot>
                                    <p:animRot by="120000">
                                      <p:cBhvr>
                                        <p:cTn id="246" dur="200" fill="hold">
                                          <p:stCondLst>
                                            <p:cond delay="800"/>
                                          </p:stCondLst>
                                        </p:cTn>
                                        <p:tgtEl>
                                          <p:spTgt spid="33"/>
                                        </p:tgtEl>
                                        <p:attrNameLst>
                                          <p:attrName>r</p:attrName>
                                        </p:attrNameLst>
                                      </p:cBhvr>
                                    </p:animRot>
                                  </p:childTnLst>
                                  <p:subTnLst>
                                    <p:audio>
                                      <p:cMediaNode>
                                        <p:cTn display="0" masterRel="sameClick">
                                          <p:stCondLst>
                                            <p:cond evt="begin" delay="0">
                                              <p:tn val="241"/>
                                            </p:cond>
                                          </p:stCondLst>
                                          <p:endCondLst>
                                            <p:cond evt="onStopAudio" delay="0">
                                              <p:tgtEl>
                                                <p:sldTgt/>
                                              </p:tgtEl>
                                            </p:cond>
                                          </p:endCondLst>
                                        </p:cTn>
                                        <p:tgtEl>
                                          <p:sndTgt r:embed="rId5" name="wind.wav"/>
                                        </p:tgtEl>
                                      </p:cMediaNode>
                                    </p:audio>
                                  </p:subTnLst>
                                </p:cTn>
                              </p:par>
                              <p:par>
                                <p:cTn id="247" presetID="24" presetClass="emph" presetSubtype="0" fill="hold" grpId="0" nodeType="withEffect">
                                  <p:stCondLst>
                                    <p:cond delay="0"/>
                                  </p:stCondLst>
                                  <p:childTnLst>
                                    <p:animClr clrSpc="hsl" dir="cw">
                                      <p:cBhvr override="childStyle">
                                        <p:cTn id="248" dur="500" fill="hold"/>
                                        <p:tgtEl>
                                          <p:spTgt spid="31">
                                            <p:txEl>
                                              <p:pRg st="0" end="0"/>
                                            </p:txEl>
                                          </p:spTgt>
                                        </p:tgtEl>
                                        <p:attrNameLst>
                                          <p:attrName>style.color</p:attrName>
                                        </p:attrNameLst>
                                      </p:cBhvr>
                                      <p:by>
                                        <p:hsl h="0" s="-12549" l="-25098"/>
                                      </p:by>
                                    </p:animClr>
                                    <p:animClr clrSpc="hsl" dir="cw">
                                      <p:cBhvr>
                                        <p:cTn id="249" dur="500" fill="hold"/>
                                        <p:tgtEl>
                                          <p:spTgt spid="31">
                                            <p:txEl>
                                              <p:pRg st="0" end="0"/>
                                            </p:txEl>
                                          </p:spTgt>
                                        </p:tgtEl>
                                        <p:attrNameLst>
                                          <p:attrName>fillcolor</p:attrName>
                                        </p:attrNameLst>
                                      </p:cBhvr>
                                      <p:by>
                                        <p:hsl h="0" s="-12549" l="-25098"/>
                                      </p:by>
                                    </p:animClr>
                                    <p:animClr clrSpc="hsl" dir="cw">
                                      <p:cBhvr>
                                        <p:cTn id="250" dur="500" fill="hold"/>
                                        <p:tgtEl>
                                          <p:spTgt spid="31">
                                            <p:txEl>
                                              <p:pRg st="0" end="0"/>
                                            </p:txEl>
                                          </p:spTgt>
                                        </p:tgtEl>
                                        <p:attrNameLst>
                                          <p:attrName>stroke.color</p:attrName>
                                        </p:attrNameLst>
                                      </p:cBhvr>
                                      <p:by>
                                        <p:hsl h="0" s="-12549" l="-25098"/>
                                      </p:by>
                                    </p:animClr>
                                    <p:set>
                                      <p:cBhvr>
                                        <p:cTn id="251" dur="500" fill="hold"/>
                                        <p:tgtEl>
                                          <p:spTgt spid="31">
                                            <p:txEl>
                                              <p:pRg st="0" end="0"/>
                                            </p:txEl>
                                          </p:spTgt>
                                        </p:tgtEl>
                                        <p:attrNameLst>
                                          <p:attrName>fill.type</p:attrName>
                                        </p:attrNameLst>
                                      </p:cBhvr>
                                      <p:to>
                                        <p:strVal val="solid"/>
                                      </p:to>
                                    </p:set>
                                  </p:childTnLst>
                                </p:cTn>
                              </p:par>
                              <p:par>
                                <p:cTn id="252" presetID="24" presetClass="emph" presetSubtype="0" fill="hold" grpId="0" nodeType="withEffect">
                                  <p:stCondLst>
                                    <p:cond delay="0"/>
                                  </p:stCondLst>
                                  <p:childTnLst>
                                    <p:animClr clrSpc="hsl" dir="cw">
                                      <p:cBhvr override="childStyle">
                                        <p:cTn id="253" dur="500" fill="hold"/>
                                        <p:tgtEl>
                                          <p:spTgt spid="34">
                                            <p:txEl>
                                              <p:pRg st="0" end="0"/>
                                            </p:txEl>
                                          </p:spTgt>
                                        </p:tgtEl>
                                        <p:attrNameLst>
                                          <p:attrName>style.color</p:attrName>
                                        </p:attrNameLst>
                                      </p:cBhvr>
                                      <p:by>
                                        <p:hsl h="0" s="-12549" l="-25098"/>
                                      </p:by>
                                    </p:animClr>
                                    <p:animClr clrSpc="hsl" dir="cw">
                                      <p:cBhvr>
                                        <p:cTn id="254" dur="500" fill="hold"/>
                                        <p:tgtEl>
                                          <p:spTgt spid="34">
                                            <p:txEl>
                                              <p:pRg st="0" end="0"/>
                                            </p:txEl>
                                          </p:spTgt>
                                        </p:tgtEl>
                                        <p:attrNameLst>
                                          <p:attrName>fillcolor</p:attrName>
                                        </p:attrNameLst>
                                      </p:cBhvr>
                                      <p:by>
                                        <p:hsl h="0" s="-12549" l="-25098"/>
                                      </p:by>
                                    </p:animClr>
                                    <p:animClr clrSpc="hsl" dir="cw">
                                      <p:cBhvr>
                                        <p:cTn id="255" dur="500" fill="hold"/>
                                        <p:tgtEl>
                                          <p:spTgt spid="34">
                                            <p:txEl>
                                              <p:pRg st="0" end="0"/>
                                            </p:txEl>
                                          </p:spTgt>
                                        </p:tgtEl>
                                        <p:attrNameLst>
                                          <p:attrName>stroke.color</p:attrName>
                                        </p:attrNameLst>
                                      </p:cBhvr>
                                      <p:by>
                                        <p:hsl h="0" s="-12549" l="-25098"/>
                                      </p:by>
                                    </p:animClr>
                                    <p:set>
                                      <p:cBhvr>
                                        <p:cTn id="256" dur="500" fill="hold"/>
                                        <p:tgtEl>
                                          <p:spTgt spid="34">
                                            <p:txEl>
                                              <p:pRg st="0" end="0"/>
                                            </p:txEl>
                                          </p:spTgt>
                                        </p:tgtEl>
                                        <p:attrNameLst>
                                          <p:attrName>fill.type</p:attrName>
                                        </p:attrNameLst>
                                      </p:cBhvr>
                                      <p:to>
                                        <p:strVal val="solid"/>
                                      </p:to>
                                    </p:set>
                                  </p:childTnLst>
                                </p:cTn>
                              </p:par>
                              <p:par>
                                <p:cTn id="257" presetID="24" presetClass="emph" presetSubtype="0" fill="hold" grpId="0" nodeType="withEffect">
                                  <p:stCondLst>
                                    <p:cond delay="0"/>
                                  </p:stCondLst>
                                  <p:childTnLst>
                                    <p:animClr clrSpc="hsl" dir="cw">
                                      <p:cBhvr override="childStyle">
                                        <p:cTn id="258" dur="500" fill="hold"/>
                                        <p:tgtEl>
                                          <p:spTgt spid="29">
                                            <p:txEl>
                                              <p:pRg st="0" end="0"/>
                                            </p:txEl>
                                          </p:spTgt>
                                        </p:tgtEl>
                                        <p:attrNameLst>
                                          <p:attrName>style.color</p:attrName>
                                        </p:attrNameLst>
                                      </p:cBhvr>
                                      <p:by>
                                        <p:hsl h="0" s="-12549" l="-25098"/>
                                      </p:by>
                                    </p:animClr>
                                    <p:animClr clrSpc="hsl" dir="cw">
                                      <p:cBhvr>
                                        <p:cTn id="259" dur="500" fill="hold"/>
                                        <p:tgtEl>
                                          <p:spTgt spid="29">
                                            <p:txEl>
                                              <p:pRg st="0" end="0"/>
                                            </p:txEl>
                                          </p:spTgt>
                                        </p:tgtEl>
                                        <p:attrNameLst>
                                          <p:attrName>fillcolor</p:attrName>
                                        </p:attrNameLst>
                                      </p:cBhvr>
                                      <p:by>
                                        <p:hsl h="0" s="-12549" l="-25098"/>
                                      </p:by>
                                    </p:animClr>
                                    <p:animClr clrSpc="hsl" dir="cw">
                                      <p:cBhvr>
                                        <p:cTn id="260" dur="500" fill="hold"/>
                                        <p:tgtEl>
                                          <p:spTgt spid="29">
                                            <p:txEl>
                                              <p:pRg st="0" end="0"/>
                                            </p:txEl>
                                          </p:spTgt>
                                        </p:tgtEl>
                                        <p:attrNameLst>
                                          <p:attrName>stroke.color</p:attrName>
                                        </p:attrNameLst>
                                      </p:cBhvr>
                                      <p:by>
                                        <p:hsl h="0" s="-12549" l="-25098"/>
                                      </p:by>
                                    </p:animClr>
                                    <p:set>
                                      <p:cBhvr>
                                        <p:cTn id="261" dur="500" fill="hold"/>
                                        <p:tgtEl>
                                          <p:spTgt spid="29">
                                            <p:txEl>
                                              <p:pRg st="0" end="0"/>
                                            </p:txEl>
                                          </p:spTgt>
                                        </p:tgtEl>
                                        <p:attrNameLst>
                                          <p:attrName>fill.type</p:attrName>
                                        </p:attrNameLst>
                                      </p:cBhvr>
                                      <p:to>
                                        <p:strVal val="solid"/>
                                      </p:to>
                                    </p:set>
                                  </p:childTnLst>
                                </p:cTn>
                              </p:par>
                            </p:childTnLst>
                          </p:cTn>
                        </p:par>
                      </p:childTnLst>
                    </p:cTn>
                  </p:par>
                </p:childTnLst>
              </p:cTn>
              <p:nextCondLst>
                <p:cond evt="onClick" delay="0">
                  <p:tgtEl>
                    <p:spTgt spid="33"/>
                  </p:tgtEl>
                </p:cond>
              </p:nextCondLst>
            </p:seq>
          </p:childTnLst>
        </p:cTn>
      </p:par>
    </p:tnLst>
    <p:bldLst>
      <p:bldP spid="77" grpId="0" animBg="1"/>
      <p:bldP spid="77" grpId="1" animBg="1"/>
      <p:bldP spid="45" grpId="0" animBg="1"/>
      <p:bldP spid="29" grpId="0" build="allAtOnce"/>
      <p:bldP spid="31" grpId="0" build="allAtOnce"/>
      <p:bldP spid="34"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2" name="图片 7"/>
          <p:cNvPicPr>
            <a:picLocks noChangeAspect="1"/>
          </p:cNvPicPr>
          <p:nvPr/>
        </p:nvPicPr>
        <p:blipFill>
          <a:blip r:embed="rId3"/>
          <a:stretch>
            <a:fillRect/>
          </a:stretch>
        </p:blipFill>
        <p:spPr>
          <a:xfrm>
            <a:off x="152400" y="85725"/>
            <a:ext cx="11887200" cy="6686550"/>
          </a:xfrm>
          <a:prstGeom prst="rect">
            <a:avLst/>
          </a:prstGeom>
          <a:noFill/>
          <a:ln w="9525">
            <a:noFill/>
          </a:ln>
        </p:spPr>
      </p:pic>
      <p:sp>
        <p:nvSpPr>
          <p:cNvPr id="6" name="18"/>
          <p:cNvSpPr/>
          <p:nvPr>
            <p:custDataLst>
              <p:tags r:id="rId1"/>
            </p:custDataLst>
          </p:nvPr>
        </p:nvSpPr>
        <p:spPr>
          <a:xfrm>
            <a:off x="3100388" y="1295400"/>
            <a:ext cx="6503988" cy="659765"/>
          </a:xfrm>
          <a:prstGeom prst="rect">
            <a:avLst/>
          </a:prstGeom>
          <a:noFill/>
          <a:ln w="12700">
            <a:noFill/>
          </a:ln>
        </p:spPr>
        <p:txBody>
          <a:bodyPr lIns="0" tIns="0" rIns="0" bIns="0" anchor="t" anchorCtr="0">
            <a:spAutoFit/>
          </a:bodyPr>
          <a:lstStyle/>
          <a:p>
            <a:pPr marL="0" marR="0" indent="0" algn="ctr" defTabSz="914400" rtl="0" eaLnBrk="0" fontAlgn="base" latinLnBrk="0" hangingPunct="0">
              <a:lnSpc>
                <a:spcPct val="100000"/>
              </a:lnSpc>
              <a:spcBef>
                <a:spcPct val="0"/>
              </a:spcBef>
              <a:spcAft>
                <a:spcPct val="0"/>
              </a:spcAft>
              <a:buClrTx/>
              <a:buSzTx/>
              <a:buFontTx/>
              <a:buNone/>
            </a:pPr>
            <a:r>
              <a:rPr kumimoji="0" lang="vi-VN" altLang="en-US" sz="4290" b="1" i="0" u="none" strike="noStrike" kern="1200" cap="none" spc="0" normalizeH="0" baseline="0" noProof="1">
                <a:solidFill>
                  <a:schemeClr val="bg1"/>
                </a:solidFill>
                <a:latin typeface="Times New Roman" pitchFamily="18" charset="0"/>
                <a:ea typeface="方正少儿简体"/>
                <a:cs typeface="Times New Roman" pitchFamily="18" charset="0"/>
                <a:sym typeface="Trebuchet MS" panose="020B0603020202020204" pitchFamily="34" charset="0"/>
              </a:rPr>
              <a:t>Luyện từ và câu</a:t>
            </a:r>
          </a:p>
        </p:txBody>
      </p:sp>
      <p:sp>
        <p:nvSpPr>
          <p:cNvPr id="13" name="TextBox 15"/>
          <p:cNvSpPr txBox="1"/>
          <p:nvPr/>
        </p:nvSpPr>
        <p:spPr>
          <a:xfrm>
            <a:off x="990600" y="1960774"/>
            <a:ext cx="9946482" cy="1013354"/>
          </a:xfrm>
          <a:prstGeom prst="rect">
            <a:avLst/>
          </a:prstGeom>
          <a:noFill/>
        </p:spPr>
        <p:txBody>
          <a:bodyPr wrap="square" lIns="89154" tIns="44577" rIns="89154" bIns="44577">
            <a:spAutoFit/>
          </a:bodyPr>
          <a:lstStyle/>
          <a:p>
            <a:pPr marR="0" algn="ctr" defTabSz="914400" eaLnBrk="0" hangingPunct="0">
              <a:buClrTx/>
              <a:buSzTx/>
              <a:buFontTx/>
              <a:buNone/>
              <a:defRPr/>
            </a:pPr>
            <a:r>
              <a:rPr kumimoji="0" lang="en-US" altLang="en-US" sz="6000" b="1" kern="1200" cap="none" spc="450" normalizeH="0" baseline="0" noProof="0" dirty="0" err="1" smtClean="0">
                <a:solidFill>
                  <a:srgbClr val="FFFF00"/>
                </a:solidFill>
                <a:latin typeface="Times New Roman" pitchFamily="18" charset="0"/>
                <a:ea typeface="方正少儿简体" pitchFamily="65" charset="-122"/>
                <a:cs typeface="Times New Roman" pitchFamily="18" charset="0"/>
                <a:sym typeface="+mn-lt"/>
              </a:rPr>
              <a:t>Tiết</a:t>
            </a:r>
            <a:r>
              <a:rPr kumimoji="0" lang="en-US" altLang="en-US" sz="6000" b="1" kern="1200" cap="none" spc="450" normalizeH="0" noProof="0" dirty="0" smtClean="0">
                <a:solidFill>
                  <a:srgbClr val="FFFF00"/>
                </a:solidFill>
                <a:latin typeface="Times New Roman" pitchFamily="18" charset="0"/>
                <a:ea typeface="方正少儿简体" pitchFamily="65" charset="-122"/>
                <a:cs typeface="Times New Roman" pitchFamily="18" charset="0"/>
                <a:sym typeface="+mn-lt"/>
              </a:rPr>
              <a:t> 28. </a:t>
            </a:r>
            <a:r>
              <a:rPr kumimoji="0" lang="vi-VN" altLang="en-US" sz="6000" b="1" kern="1200" cap="none" spc="450" normalizeH="0" baseline="0" noProof="0" dirty="0" smtClean="0">
                <a:solidFill>
                  <a:srgbClr val="FFFF00"/>
                </a:solidFill>
                <a:latin typeface="Times New Roman" pitchFamily="18" charset="0"/>
                <a:ea typeface="方正少儿简体" pitchFamily="65" charset="-122"/>
                <a:cs typeface="Times New Roman" pitchFamily="18" charset="0"/>
                <a:sym typeface="+mn-lt"/>
              </a:rPr>
              <a:t>Ôn </a:t>
            </a:r>
            <a:r>
              <a:rPr kumimoji="0" lang="vi-VN" altLang="en-US" sz="6000" b="1" kern="1200" cap="none" spc="450" normalizeH="0" baseline="0" noProof="0" dirty="0">
                <a:solidFill>
                  <a:srgbClr val="FFFF00"/>
                </a:solidFill>
                <a:latin typeface="Times New Roman" pitchFamily="18" charset="0"/>
                <a:ea typeface="方正少儿简体" pitchFamily="65" charset="-122"/>
                <a:cs typeface="Times New Roman" pitchFamily="18" charset="0"/>
                <a:sym typeface="+mn-lt"/>
              </a:rPr>
              <a:t>tập về từ loại</a:t>
            </a:r>
          </a:p>
        </p:txBody>
      </p:sp>
      <p:sp>
        <p:nvSpPr>
          <p:cNvPr id="5126" name="WordArt 5"/>
          <p:cNvSpPr>
            <a:spLocks noTextEdit="1"/>
          </p:cNvSpPr>
          <p:nvPr/>
        </p:nvSpPr>
        <p:spPr>
          <a:xfrm>
            <a:off x="5511800" y="3335338"/>
            <a:ext cx="2046288" cy="347663"/>
          </a:xfrm>
          <a:prstGeom prst="rect">
            <a:avLst/>
          </a:prstGeom>
        </p:spPr>
        <p:txBody>
          <a:bodyPr wrap="none" fromWordArt="1">
            <a:prstTxWarp prst="textPlain">
              <a:avLst>
                <a:gd name="adj" fmla="val 50000"/>
              </a:avLst>
            </a:prstTxWarp>
            <a:normAutofit fontScale="90000" lnSpcReduction="10000"/>
          </a:bodyPr>
          <a:lstStyle/>
          <a:p>
            <a:pPr marL="0" marR="0" indent="0" algn="ctr" defTabSz="914400" rtl="0" eaLnBrk="0" fontAlgn="base" latinLnBrk="0" hangingPunct="0">
              <a:lnSpc>
                <a:spcPct val="100000"/>
              </a:lnSpc>
              <a:spcBef>
                <a:spcPct val="0"/>
              </a:spcBef>
              <a:spcAft>
                <a:spcPct val="0"/>
              </a:spcAft>
              <a:buClrTx/>
              <a:buSzTx/>
              <a:buFontTx/>
              <a:buNone/>
            </a:pPr>
            <a:r>
              <a:rPr kumimoji="0" lang="en-US" sz="1950" b="1" i="0" u="none" strike="noStrike" kern="1200" cap="none" spc="0" normalizeH="0" baseline="0" noProof="1">
                <a:ln w="9525" cap="flat" cmpd="sng">
                  <a:solidFill>
                    <a:srgbClr val="FF0000"/>
                  </a:solidFill>
                  <a:prstDash val="solid"/>
                  <a:round/>
                  <a:headEnd type="none" w="med" len="med"/>
                  <a:tailEnd type="none" w="med" len="med"/>
                </a:ln>
                <a:solidFill>
                  <a:schemeClr val="bg1"/>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cs typeface="+mn-cs"/>
              </a:rPr>
              <a:t>Trang </a:t>
            </a:r>
            <a:r>
              <a:rPr kumimoji="0" lang="vi-VN" altLang="en-US" sz="1950" b="1" i="0" u="none" strike="noStrike" kern="1200" cap="none" spc="0" normalizeH="0" baseline="0" noProof="1">
                <a:ln w="9525" cap="flat" cmpd="sng">
                  <a:solidFill>
                    <a:srgbClr val="FF0000"/>
                  </a:solidFill>
                  <a:prstDash val="solid"/>
                  <a:round/>
                  <a:headEnd type="none" w="med" len="med"/>
                  <a:tailEnd type="none" w="med" len="med"/>
                </a:ln>
                <a:solidFill>
                  <a:schemeClr val="bg1"/>
                </a:solidFill>
                <a:effectLst>
                  <a:outerShdw dist="45791" dir="2021404" algn="ctr" rotWithShape="0">
                    <a:srgbClr val="B2B2B2">
                      <a:alpha val="79999"/>
                    </a:srgbClr>
                  </a:outerShdw>
                </a:effectLst>
                <a:latin typeface="Times New Roman" panose="02020603050405020304" pitchFamily="18" charset="0"/>
                <a:ea typeface="Times New Roman" panose="02020603050405020304" pitchFamily="18" charset="0"/>
                <a:cs typeface="+mn-cs"/>
              </a:rPr>
              <a:t>142</a:t>
            </a:r>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0697" t="3009" r="15661"/>
          <a:stretch>
            <a:fillRect/>
          </a:stretch>
        </p:blipFill>
        <p:spPr>
          <a:xfrm flipH="1">
            <a:off x="1097170" y="2741196"/>
            <a:ext cx="2926096" cy="3853866"/>
          </a:xfrm>
          <a:prstGeom prst="rect">
            <a:avLst/>
          </a:prstGeom>
        </p:spPr>
      </p:pic>
      <p:pic>
        <p:nvPicPr>
          <p:cNvPr id="1026" name="Picture 2" descr="Cartoon Characters Doraemon Nobita Pngu0027s - Easy Drawing Of Nobita,Cartoon  Arm Png - free transparent png images - pngaaa.com"/>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5302" b="95677" l="10000" r="90000">
                        <a14:foregroundMark x1="59222" y1="20310" x2="59222" y2="20310"/>
                        <a14:foregroundMark x1="70222" y1="17129" x2="70222" y2="17129"/>
                        <a14:foregroundMark x1="71889" y1="15008" x2="64667" y2="26427"/>
                        <a14:foregroundMark x1="56333" y1="14845" x2="65000" y2="19576"/>
                        <a14:foregroundMark x1="65000" y1="19576" x2="75222" y2="21615"/>
                        <a14:foregroundMark x1="75222" y1="21615" x2="57556" y2="16069"/>
                        <a14:foregroundMark x1="57556" y1="16069" x2="66111" y2="13948"/>
                        <a14:foregroundMark x1="71111" y1="13295" x2="74556" y2="20310"/>
                        <a14:foregroundMark x1="63000" y1="5954" x2="63000" y2="5954"/>
                        <a14:foregroundMark x1="60667" y1="5954" x2="60667" y2="5954"/>
                        <a14:foregroundMark x1="53778" y1="13295" x2="55222" y2="15008"/>
                        <a14:foregroundMark x1="56111" y1="15253" x2="58333" y2="21370"/>
                        <a14:foregroundMark x1="60444" y1="5302" x2="60444" y2="5302"/>
                        <a14:foregroundMark x1="56111" y1="7423" x2="61889" y2="8075"/>
                        <a14:foregroundMark x1="52889" y1="83197" x2="52556" y2="93312"/>
                        <a14:foregroundMark x1="67333" y1="83850" x2="71333" y2="95677"/>
                        <a14:foregroundMark x1="54000" y1="82953" x2="51222" y2="89967"/>
                        <a14:foregroundMark x1="70778" y1="83197" x2="67000" y2="89560"/>
                        <a14:foregroundMark x1="53778" y1="81077" x2="49444" y2="88010"/>
                        <a14:foregroundMark x1="49444" y1="88010" x2="49444" y2="88010"/>
                        <a14:foregroundMark x1="56667" y1="82300" x2="57222" y2="89070"/>
                        <a14:foregroundMark x1="65556" y1="81485" x2="65333" y2="89967"/>
                        <a14:foregroundMark x1="67466" y1="35217" x2="66444" y2="38907"/>
                        <a14:foregroundMark x1="61000" y1="34095" x2="56333" y2="41028"/>
                        <a14:foregroundMark x1="56667" y1="33442" x2="54333" y2="41680"/>
                        <a14:backgroundMark x1="67556" y1="34258" x2="67556" y2="34258"/>
                        <a14:backgroundMark x1="67889" y1="34013" x2="67889" y2="34013"/>
                        <a14:backgroundMark x1="67556" y1="34176" x2="67556" y2="34176"/>
                        <a14:backgroundMark x1="67667" y1="34502" x2="67667" y2="34502"/>
                        <a14:backgroundMark x1="67667" y1="34176" x2="68222" y2="3401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686040" y="2607310"/>
            <a:ext cx="2905125" cy="3958590"/>
          </a:xfrm>
          <a:prstGeom prst="rect">
            <a:avLst/>
          </a:prstGeom>
          <a:noFill/>
          <a:extLst>
            <a:ext uri="{909E8E84-426E-40DD-AFC4-6F175D3DCCD1}">
              <a14:hiddenFill xmlns:a14="http://schemas.microsoft.com/office/drawing/2010/main">
                <a:solidFill>
                  <a:srgbClr val="FFFFFF"/>
                </a:solidFill>
              </a14:hiddenFill>
            </a:ext>
          </a:extLst>
        </p:spPr>
      </p:pic>
      <p:pic>
        <p:nvPicPr>
          <p:cNvPr id="27" name="Graphic 26"/>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rot="1367309">
            <a:off x="7256145" y="-177800"/>
            <a:ext cx="4496435" cy="3175000"/>
          </a:xfrm>
          <a:prstGeom prst="rect">
            <a:avLst/>
          </a:prstGeom>
        </p:spPr>
      </p:pic>
      <p:sp>
        <p:nvSpPr>
          <p:cNvPr id="28" name="Graphic 19"/>
          <p:cNvSpPr/>
          <p:nvPr/>
        </p:nvSpPr>
        <p:spPr>
          <a:xfrm rot="21387366">
            <a:off x="2165985" y="422910"/>
            <a:ext cx="4629150" cy="2721610"/>
          </a:xfrm>
          <a:custGeom>
            <a:avLst/>
            <a:gdLst>
              <a:gd name="connsiteX0" fmla="*/ 735756 w 3205042"/>
              <a:gd name="connsiteY0" fmla="*/ 632695 h 2944088"/>
              <a:gd name="connsiteX1" fmla="*/ 1292547 w 3205042"/>
              <a:gd name="connsiteY1" fmla="*/ 110932 h 2944088"/>
              <a:gd name="connsiteX2" fmla="*/ 1687335 w 3205042"/>
              <a:gd name="connsiteY2" fmla="*/ 71526 h 2944088"/>
              <a:gd name="connsiteX3" fmla="*/ 2045637 w 3205042"/>
              <a:gd name="connsiteY3" fmla="*/ 221852 h 2944088"/>
              <a:gd name="connsiteX4" fmla="*/ 2304694 w 3205042"/>
              <a:gd name="connsiteY4" fmla="*/ 521045 h 2944088"/>
              <a:gd name="connsiteX5" fmla="*/ 2393722 w 3205042"/>
              <a:gd name="connsiteY5" fmla="*/ 572856 h 2944088"/>
              <a:gd name="connsiteX6" fmla="*/ 2444074 w 3205042"/>
              <a:gd name="connsiteY6" fmla="*/ 563369 h 2944088"/>
              <a:gd name="connsiteX7" fmla="*/ 2485669 w 3205042"/>
              <a:gd name="connsiteY7" fmla="*/ 557532 h 2944088"/>
              <a:gd name="connsiteX8" fmla="*/ 2663725 w 3205042"/>
              <a:gd name="connsiteY8" fmla="*/ 588181 h 2944088"/>
              <a:gd name="connsiteX9" fmla="*/ 3095001 w 3205042"/>
              <a:gd name="connsiteY9" fmla="*/ 1089511 h 2944088"/>
              <a:gd name="connsiteX10" fmla="*/ 2906728 w 3205042"/>
              <a:gd name="connsiteY10" fmla="*/ 1831655 h 2944088"/>
              <a:gd name="connsiteX11" fmla="*/ 2812592 w 3205042"/>
              <a:gd name="connsiteY11" fmla="*/ 1863763 h 2944088"/>
              <a:gd name="connsiteX12" fmla="*/ 2792889 w 3205042"/>
              <a:gd name="connsiteY12" fmla="*/ 1912656 h 2944088"/>
              <a:gd name="connsiteX13" fmla="*/ 2732321 w 3205042"/>
              <a:gd name="connsiteY13" fmla="*/ 2451932 h 2944088"/>
              <a:gd name="connsiteX14" fmla="*/ 2254342 w 3205042"/>
              <a:gd name="connsiteY14" fmla="*/ 2756963 h 2944088"/>
              <a:gd name="connsiteX15" fmla="*/ 1958798 w 3205042"/>
              <a:gd name="connsiteY15" fmla="*/ 2762801 h 2944088"/>
              <a:gd name="connsiteX16" fmla="*/ 1883635 w 3205042"/>
              <a:gd name="connsiteY16" fmla="*/ 2739449 h 2944088"/>
              <a:gd name="connsiteX17" fmla="*/ 1821607 w 3205042"/>
              <a:gd name="connsiteY17" fmla="*/ 2705151 h 2944088"/>
              <a:gd name="connsiteX18" fmla="*/ 1672740 w 3205042"/>
              <a:gd name="connsiteY18" fmla="*/ 2717557 h 2944088"/>
              <a:gd name="connsiteX19" fmla="*/ 1628226 w 3205042"/>
              <a:gd name="connsiteY19" fmla="*/ 2756963 h 2944088"/>
              <a:gd name="connsiteX20" fmla="*/ 1583712 w 3205042"/>
              <a:gd name="connsiteY20" fmla="*/ 2787612 h 2944088"/>
              <a:gd name="connsiteX21" fmla="*/ 1482279 w 3205042"/>
              <a:gd name="connsiteY21" fmla="*/ 2835775 h 2944088"/>
              <a:gd name="connsiteX22" fmla="*/ 1248033 w 3205042"/>
              <a:gd name="connsiteY22" fmla="*/ 2875910 h 2944088"/>
              <a:gd name="connsiteX23" fmla="*/ 786838 w 3205042"/>
              <a:gd name="connsiteY23" fmla="*/ 2759882 h 2944088"/>
              <a:gd name="connsiteX24" fmla="*/ 600754 w 3205042"/>
              <a:gd name="connsiteY24" fmla="*/ 2594231 h 2944088"/>
              <a:gd name="connsiteX25" fmla="*/ 456996 w 3205042"/>
              <a:gd name="connsiteY25" fmla="*/ 2334444 h 2944088"/>
              <a:gd name="connsiteX26" fmla="*/ 438023 w 3205042"/>
              <a:gd name="connsiteY26" fmla="*/ 2194335 h 2944088"/>
              <a:gd name="connsiteX27" fmla="*/ 446780 w 3205042"/>
              <a:gd name="connsiteY27" fmla="*/ 2124280 h 2944088"/>
              <a:gd name="connsiteX28" fmla="*/ 454077 w 3205042"/>
              <a:gd name="connsiteY28" fmla="*/ 2039630 h 2944088"/>
              <a:gd name="connsiteX29" fmla="*/ 344616 w 3205042"/>
              <a:gd name="connsiteY29" fmla="*/ 1954980 h 2944088"/>
              <a:gd name="connsiteX30" fmla="*/ 240264 w 3205042"/>
              <a:gd name="connsiteY30" fmla="*/ 1892223 h 2944088"/>
              <a:gd name="connsiteX31" fmla="*/ 97965 w 3205042"/>
              <a:gd name="connsiteY31" fmla="*/ 1700302 h 2944088"/>
              <a:gd name="connsiteX32" fmla="*/ 76072 w 3205042"/>
              <a:gd name="connsiteY32" fmla="*/ 1418623 h 2944088"/>
              <a:gd name="connsiteX33" fmla="*/ 131533 w 3205042"/>
              <a:gd name="connsiteY33" fmla="*/ 1292378 h 2944088"/>
              <a:gd name="connsiteX34" fmla="*/ 177506 w 3205042"/>
              <a:gd name="connsiteY34" fmla="*/ 1236918 h 2944088"/>
              <a:gd name="connsiteX35" fmla="*/ 200128 w 3205042"/>
              <a:gd name="connsiteY35" fmla="*/ 1152268 h 2944088"/>
              <a:gd name="connsiteX36" fmla="*/ 247561 w 3205042"/>
              <a:gd name="connsiteY36" fmla="*/ 939914 h 2944088"/>
              <a:gd name="connsiteX37" fmla="*/ 384022 w 3205042"/>
              <a:gd name="connsiteY37" fmla="*/ 749453 h 2944088"/>
              <a:gd name="connsiteX38" fmla="*/ 582511 w 3205042"/>
              <a:gd name="connsiteY38" fmla="*/ 653857 h 2944088"/>
              <a:gd name="connsiteX39" fmla="*/ 695620 w 3205042"/>
              <a:gd name="connsiteY39" fmla="*/ 658965 h 2944088"/>
              <a:gd name="connsiteX40" fmla="*/ 736486 w 3205042"/>
              <a:gd name="connsiteY40" fmla="*/ 635614 h 2944088"/>
              <a:gd name="connsiteX41" fmla="*/ 713134 w 3205042"/>
              <a:gd name="connsiteY41" fmla="*/ 594748 h 2944088"/>
              <a:gd name="connsiteX42" fmla="*/ 454807 w 3205042"/>
              <a:gd name="connsiteY42" fmla="*/ 623938 h 2944088"/>
              <a:gd name="connsiteX43" fmla="*/ 262156 w 3205042"/>
              <a:gd name="connsiteY43" fmla="*/ 785940 h 2944088"/>
              <a:gd name="connsiteX44" fmla="*/ 152695 w 3205042"/>
              <a:gd name="connsiteY44" fmla="*/ 1011429 h 2944088"/>
              <a:gd name="connsiteX45" fmla="*/ 134452 w 3205042"/>
              <a:gd name="connsiteY45" fmla="*/ 1129646 h 2944088"/>
              <a:gd name="connsiteX46" fmla="*/ 124965 w 3205042"/>
              <a:gd name="connsiteY46" fmla="*/ 1198242 h 2944088"/>
              <a:gd name="connsiteX47" fmla="*/ 77532 w 3205042"/>
              <a:gd name="connsiteY47" fmla="*/ 1255891 h 2944088"/>
              <a:gd name="connsiteX48" fmla="*/ 909 w 3205042"/>
              <a:gd name="connsiteY48" fmla="*/ 1546327 h 2944088"/>
              <a:gd name="connsiteX49" fmla="*/ 90667 w 3205042"/>
              <a:gd name="connsiteY49" fmla="*/ 1831655 h 2944088"/>
              <a:gd name="connsiteX50" fmla="*/ 286967 w 3205042"/>
              <a:gd name="connsiteY50" fmla="*/ 2000224 h 2944088"/>
              <a:gd name="connsiteX51" fmla="*/ 345346 w 3205042"/>
              <a:gd name="connsiteY51" fmla="*/ 2030143 h 2944088"/>
              <a:gd name="connsiteX52" fmla="*/ 392049 w 3205042"/>
              <a:gd name="connsiteY52" fmla="*/ 2060792 h 2944088"/>
              <a:gd name="connsiteX53" fmla="*/ 388401 w 3205042"/>
              <a:gd name="connsiteY53" fmla="*/ 2090712 h 2944088"/>
              <a:gd name="connsiteX54" fmla="*/ 379644 w 3205042"/>
              <a:gd name="connsiteY54" fmla="*/ 2129388 h 2944088"/>
              <a:gd name="connsiteX55" fmla="*/ 372346 w 3205042"/>
              <a:gd name="connsiteY55" fmla="*/ 2210389 h 2944088"/>
              <a:gd name="connsiteX56" fmla="*/ 462834 w 3205042"/>
              <a:gd name="connsiteY56" fmla="*/ 2512501 h 2944088"/>
              <a:gd name="connsiteX57" fmla="*/ 659134 w 3205042"/>
              <a:gd name="connsiteY57" fmla="*/ 2750395 h 2944088"/>
              <a:gd name="connsiteX58" fmla="*/ 1121058 w 3205042"/>
              <a:gd name="connsiteY58" fmla="*/ 2937208 h 2944088"/>
              <a:gd name="connsiteX59" fmla="*/ 1617280 w 3205042"/>
              <a:gd name="connsiteY59" fmla="*/ 2847450 h 2944088"/>
              <a:gd name="connsiteX60" fmla="*/ 1670551 w 3205042"/>
              <a:gd name="connsiteY60" fmla="*/ 2810234 h 2944088"/>
              <a:gd name="connsiteX61" fmla="*/ 1715795 w 3205042"/>
              <a:gd name="connsiteY61" fmla="*/ 2770828 h 2944088"/>
              <a:gd name="connsiteX62" fmla="*/ 1765417 w 3205042"/>
              <a:gd name="connsiteY62" fmla="*/ 2756233 h 2944088"/>
              <a:gd name="connsiteX63" fmla="*/ 1829634 w 3205042"/>
              <a:gd name="connsiteY63" fmla="*/ 2788342 h 2944088"/>
              <a:gd name="connsiteX64" fmla="*/ 2149989 w 3205042"/>
              <a:gd name="connsiteY64" fmla="*/ 2840153 h 2944088"/>
              <a:gd name="connsiteX65" fmla="*/ 2709699 w 3205042"/>
              <a:gd name="connsiteY65" fmla="*/ 2589123 h 2944088"/>
              <a:gd name="connsiteX66" fmla="*/ 2893593 w 3205042"/>
              <a:gd name="connsiteY66" fmla="*/ 2022116 h 2944088"/>
              <a:gd name="connsiteX67" fmla="*/ 2851998 w 3205042"/>
              <a:gd name="connsiteY67" fmla="*/ 1880547 h 2944088"/>
              <a:gd name="connsiteX68" fmla="*/ 2832295 w 3205042"/>
              <a:gd name="connsiteY68" fmla="*/ 1929439 h 2944088"/>
              <a:gd name="connsiteX69" fmla="*/ 3162866 w 3205042"/>
              <a:gd name="connsiteY69" fmla="*/ 1626598 h 2944088"/>
              <a:gd name="connsiteX70" fmla="*/ 3186948 w 3205042"/>
              <a:gd name="connsiteY70" fmla="*/ 1183647 h 2944088"/>
              <a:gd name="connsiteX71" fmla="*/ 2793619 w 3205042"/>
              <a:gd name="connsiteY71" fmla="*/ 575045 h 2944088"/>
              <a:gd name="connsiteX72" fmla="*/ 2614833 w 3205042"/>
              <a:gd name="connsiteY72" fmla="*/ 507909 h 2944088"/>
              <a:gd name="connsiteX73" fmla="*/ 2514129 w 3205042"/>
              <a:gd name="connsiteY73" fmla="*/ 494774 h 2944088"/>
              <a:gd name="connsiteX74" fmla="*/ 2468885 w 3205042"/>
              <a:gd name="connsiteY74" fmla="*/ 494044 h 2944088"/>
              <a:gd name="connsiteX75" fmla="*/ 2416344 w 3205042"/>
              <a:gd name="connsiteY75" fmla="*/ 504990 h 2944088"/>
              <a:gd name="connsiteX76" fmla="*/ 2395911 w 3205042"/>
              <a:gd name="connsiteY76" fmla="*/ 508639 h 2944088"/>
              <a:gd name="connsiteX77" fmla="*/ 2384235 w 3205042"/>
              <a:gd name="connsiteY77" fmla="*/ 509369 h 2944088"/>
              <a:gd name="connsiteX78" fmla="*/ 2380587 w 3205042"/>
              <a:gd name="connsiteY78" fmla="*/ 508639 h 2944088"/>
              <a:gd name="connsiteX79" fmla="*/ 2372560 w 3205042"/>
              <a:gd name="connsiteY79" fmla="*/ 502801 h 2944088"/>
              <a:gd name="connsiteX80" fmla="*/ 2355776 w 3205042"/>
              <a:gd name="connsiteY80" fmla="*/ 473612 h 2944088"/>
              <a:gd name="connsiteX81" fmla="*/ 2298126 w 3205042"/>
              <a:gd name="connsiteY81" fmla="*/ 385313 h 2944088"/>
              <a:gd name="connsiteX82" fmla="*/ 2157287 w 3205042"/>
              <a:gd name="connsiteY82" fmla="*/ 228420 h 2944088"/>
              <a:gd name="connsiteX83" fmla="*/ 1794607 w 3205042"/>
              <a:gd name="connsiteY83" fmla="*/ 28471 h 2944088"/>
              <a:gd name="connsiteX84" fmla="*/ 1368439 w 3205042"/>
              <a:gd name="connsiteY84" fmla="*/ 24093 h 2944088"/>
              <a:gd name="connsiteX85" fmla="*/ 715323 w 3205042"/>
              <a:gd name="connsiteY85" fmla="*/ 517396 h 2944088"/>
              <a:gd name="connsiteX86" fmla="*/ 674458 w 3205042"/>
              <a:gd name="connsiteY86" fmla="*/ 618100 h 2944088"/>
              <a:gd name="connsiteX87" fmla="*/ 735756 w 3205042"/>
              <a:gd name="connsiteY87" fmla="*/ 632695 h 2944088"/>
              <a:gd name="connsiteX88" fmla="*/ 735756 w 3205042"/>
              <a:gd name="connsiteY88" fmla="*/ 632695 h 2944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3205042" h="2944088">
                <a:moveTo>
                  <a:pt x="735756" y="632695"/>
                </a:moveTo>
                <a:cubicBezTo>
                  <a:pt x="821865" y="378746"/>
                  <a:pt x="1042246" y="192662"/>
                  <a:pt x="1292547" y="110932"/>
                </a:cubicBezTo>
                <a:cubicBezTo>
                  <a:pt x="1419521" y="69337"/>
                  <a:pt x="1555252" y="51093"/>
                  <a:pt x="1687335" y="71526"/>
                </a:cubicBezTo>
                <a:cubicBezTo>
                  <a:pt x="1817229" y="91229"/>
                  <a:pt x="1939825" y="144500"/>
                  <a:pt x="2045637" y="221852"/>
                </a:cubicBezTo>
                <a:cubicBezTo>
                  <a:pt x="2152908" y="300664"/>
                  <a:pt x="2239017" y="405016"/>
                  <a:pt x="2304694" y="521045"/>
                </a:cubicBezTo>
                <a:cubicBezTo>
                  <a:pt x="2324397" y="556072"/>
                  <a:pt x="2352127" y="576505"/>
                  <a:pt x="2393722" y="572856"/>
                </a:cubicBezTo>
                <a:cubicBezTo>
                  <a:pt x="2410506" y="571397"/>
                  <a:pt x="2427290" y="567748"/>
                  <a:pt x="2444074" y="563369"/>
                </a:cubicBezTo>
                <a:cubicBezTo>
                  <a:pt x="2461588" y="558991"/>
                  <a:pt x="2469615" y="557532"/>
                  <a:pt x="2485669" y="557532"/>
                </a:cubicBezTo>
                <a:cubicBezTo>
                  <a:pt x="2546967" y="558991"/>
                  <a:pt x="2605346" y="568478"/>
                  <a:pt x="2663725" y="588181"/>
                </a:cubicBezTo>
                <a:cubicBezTo>
                  <a:pt x="2885566" y="661884"/>
                  <a:pt x="3031514" y="870589"/>
                  <a:pt x="3095001" y="1089511"/>
                </a:cubicBezTo>
                <a:cubicBezTo>
                  <a:pt x="3166515" y="1335433"/>
                  <a:pt x="3167975" y="1692275"/>
                  <a:pt x="2906728" y="1831655"/>
                </a:cubicBezTo>
                <a:cubicBezTo>
                  <a:pt x="2876809" y="1847709"/>
                  <a:pt x="2845430" y="1857925"/>
                  <a:pt x="2812592" y="1863763"/>
                </a:cubicBezTo>
                <a:cubicBezTo>
                  <a:pt x="2789240" y="1868141"/>
                  <a:pt x="2784862" y="1895142"/>
                  <a:pt x="2792889" y="1912656"/>
                </a:cubicBezTo>
                <a:cubicBezTo>
                  <a:pt x="2868782" y="2087063"/>
                  <a:pt x="2833754" y="2295038"/>
                  <a:pt x="2732321" y="2451932"/>
                </a:cubicBezTo>
                <a:cubicBezTo>
                  <a:pt x="2625779" y="2616123"/>
                  <a:pt x="2443344" y="2718287"/>
                  <a:pt x="2254342" y="2756963"/>
                </a:cubicBezTo>
                <a:cubicBezTo>
                  <a:pt x="2158746" y="2776666"/>
                  <a:pt x="2055123" y="2783233"/>
                  <a:pt x="1958798" y="2762801"/>
                </a:cubicBezTo>
                <a:cubicBezTo>
                  <a:pt x="1933257" y="2756963"/>
                  <a:pt x="1907716" y="2749666"/>
                  <a:pt x="1883635" y="2739449"/>
                </a:cubicBezTo>
                <a:cubicBezTo>
                  <a:pt x="1861743" y="2729963"/>
                  <a:pt x="1842040" y="2717557"/>
                  <a:pt x="1821607" y="2705151"/>
                </a:cubicBezTo>
                <a:cubicBezTo>
                  <a:pt x="1774174" y="2678151"/>
                  <a:pt x="1715065" y="2683989"/>
                  <a:pt x="1672740" y="2717557"/>
                </a:cubicBezTo>
                <a:cubicBezTo>
                  <a:pt x="1657416" y="2729963"/>
                  <a:pt x="1643551" y="2744557"/>
                  <a:pt x="1628226" y="2756963"/>
                </a:cubicBezTo>
                <a:cubicBezTo>
                  <a:pt x="1615821" y="2766449"/>
                  <a:pt x="1599766" y="2778125"/>
                  <a:pt x="1583712" y="2787612"/>
                </a:cubicBezTo>
                <a:cubicBezTo>
                  <a:pt x="1550144" y="2808045"/>
                  <a:pt x="1517306" y="2823369"/>
                  <a:pt x="1482279" y="2835775"/>
                </a:cubicBezTo>
                <a:cubicBezTo>
                  <a:pt x="1405656" y="2862775"/>
                  <a:pt x="1328304" y="2874451"/>
                  <a:pt x="1248033" y="2875910"/>
                </a:cubicBezTo>
                <a:cubicBezTo>
                  <a:pt x="1088950" y="2878829"/>
                  <a:pt x="924029" y="2841612"/>
                  <a:pt x="786838" y="2759882"/>
                </a:cubicBezTo>
                <a:cubicBezTo>
                  <a:pt x="714594" y="2717557"/>
                  <a:pt x="655485" y="2660637"/>
                  <a:pt x="600754" y="2594231"/>
                </a:cubicBezTo>
                <a:cubicBezTo>
                  <a:pt x="537997" y="2518338"/>
                  <a:pt x="484726" y="2429310"/>
                  <a:pt x="456996" y="2334444"/>
                </a:cubicBezTo>
                <a:cubicBezTo>
                  <a:pt x="443861" y="2289201"/>
                  <a:pt x="436563" y="2242497"/>
                  <a:pt x="438023" y="2194335"/>
                </a:cubicBezTo>
                <a:cubicBezTo>
                  <a:pt x="438752" y="2170253"/>
                  <a:pt x="441671" y="2147631"/>
                  <a:pt x="446780" y="2124280"/>
                </a:cubicBezTo>
                <a:cubicBezTo>
                  <a:pt x="453347" y="2096550"/>
                  <a:pt x="462834" y="2068090"/>
                  <a:pt x="454077" y="2039630"/>
                </a:cubicBezTo>
                <a:cubicBezTo>
                  <a:pt x="438752" y="1991467"/>
                  <a:pt x="384752" y="1975413"/>
                  <a:pt x="344616" y="1954980"/>
                </a:cubicBezTo>
                <a:cubicBezTo>
                  <a:pt x="308129" y="1936737"/>
                  <a:pt x="273102" y="1916304"/>
                  <a:pt x="240264" y="1892223"/>
                </a:cubicBezTo>
                <a:cubicBezTo>
                  <a:pt x="176047" y="1844790"/>
                  <a:pt x="124965" y="1777654"/>
                  <a:pt x="97965" y="1700302"/>
                </a:cubicBezTo>
                <a:cubicBezTo>
                  <a:pt x="66586" y="1611274"/>
                  <a:pt x="54910" y="1511299"/>
                  <a:pt x="76072" y="1418623"/>
                </a:cubicBezTo>
                <a:cubicBezTo>
                  <a:pt x="86289" y="1373379"/>
                  <a:pt x="104532" y="1330324"/>
                  <a:pt x="131533" y="1292378"/>
                </a:cubicBezTo>
                <a:cubicBezTo>
                  <a:pt x="145398" y="1272675"/>
                  <a:pt x="162911" y="1256621"/>
                  <a:pt x="177506" y="1236918"/>
                </a:cubicBezTo>
                <a:cubicBezTo>
                  <a:pt x="195750" y="1211377"/>
                  <a:pt x="199398" y="1182917"/>
                  <a:pt x="200128" y="1152268"/>
                </a:cubicBezTo>
                <a:cubicBezTo>
                  <a:pt x="200128" y="1080024"/>
                  <a:pt x="217642" y="1006321"/>
                  <a:pt x="247561" y="939914"/>
                </a:cubicBezTo>
                <a:cubicBezTo>
                  <a:pt x="280399" y="866941"/>
                  <a:pt x="324913" y="802724"/>
                  <a:pt x="384022" y="749453"/>
                </a:cubicBezTo>
                <a:cubicBezTo>
                  <a:pt x="439482" y="699830"/>
                  <a:pt x="508807" y="663344"/>
                  <a:pt x="582511" y="653857"/>
                </a:cubicBezTo>
                <a:cubicBezTo>
                  <a:pt x="618268" y="649479"/>
                  <a:pt x="659134" y="650938"/>
                  <a:pt x="695620" y="658965"/>
                </a:cubicBezTo>
                <a:cubicBezTo>
                  <a:pt x="713134" y="662614"/>
                  <a:pt x="731378" y="653857"/>
                  <a:pt x="736486" y="635614"/>
                </a:cubicBezTo>
                <a:cubicBezTo>
                  <a:pt x="740864" y="618830"/>
                  <a:pt x="730648" y="598397"/>
                  <a:pt x="713134" y="594748"/>
                </a:cubicBezTo>
                <a:cubicBezTo>
                  <a:pt x="624836" y="576505"/>
                  <a:pt x="536537" y="585991"/>
                  <a:pt x="454807" y="623938"/>
                </a:cubicBezTo>
                <a:cubicBezTo>
                  <a:pt x="377454" y="659695"/>
                  <a:pt x="313237" y="718804"/>
                  <a:pt x="262156" y="785940"/>
                </a:cubicBezTo>
                <a:cubicBezTo>
                  <a:pt x="211804" y="852346"/>
                  <a:pt x="173857" y="930428"/>
                  <a:pt x="152695" y="1011429"/>
                </a:cubicBezTo>
                <a:cubicBezTo>
                  <a:pt x="142479" y="1050105"/>
                  <a:pt x="135911" y="1089511"/>
                  <a:pt x="134452" y="1129646"/>
                </a:cubicBezTo>
                <a:cubicBezTo>
                  <a:pt x="133722" y="1152268"/>
                  <a:pt x="138100" y="1177809"/>
                  <a:pt x="124965" y="1198242"/>
                </a:cubicBezTo>
                <a:cubicBezTo>
                  <a:pt x="111830" y="1218674"/>
                  <a:pt x="92127" y="1235458"/>
                  <a:pt x="77532" y="1255891"/>
                </a:cubicBezTo>
                <a:cubicBezTo>
                  <a:pt x="16964" y="1338352"/>
                  <a:pt x="-4929" y="1444893"/>
                  <a:pt x="909" y="1546327"/>
                </a:cubicBezTo>
                <a:cubicBezTo>
                  <a:pt x="6018" y="1645571"/>
                  <a:pt x="33748" y="1749194"/>
                  <a:pt x="90667" y="1831655"/>
                </a:cubicBezTo>
                <a:cubicBezTo>
                  <a:pt x="140289" y="1904628"/>
                  <a:pt x="210344" y="1957899"/>
                  <a:pt x="286967" y="2000224"/>
                </a:cubicBezTo>
                <a:cubicBezTo>
                  <a:pt x="305940" y="2010440"/>
                  <a:pt x="325643" y="2020657"/>
                  <a:pt x="345346" y="2030143"/>
                </a:cubicBezTo>
                <a:cubicBezTo>
                  <a:pt x="359211" y="2036711"/>
                  <a:pt x="386941" y="2044738"/>
                  <a:pt x="392049" y="2060792"/>
                </a:cubicBezTo>
                <a:cubicBezTo>
                  <a:pt x="394968" y="2069549"/>
                  <a:pt x="390590" y="2081955"/>
                  <a:pt x="388401" y="2090712"/>
                </a:cubicBezTo>
                <a:cubicBezTo>
                  <a:pt x="384752" y="2103847"/>
                  <a:pt x="381833" y="2116253"/>
                  <a:pt x="379644" y="2129388"/>
                </a:cubicBezTo>
                <a:cubicBezTo>
                  <a:pt x="375265" y="2156388"/>
                  <a:pt x="372346" y="2183389"/>
                  <a:pt x="372346" y="2210389"/>
                </a:cubicBezTo>
                <a:cubicBezTo>
                  <a:pt x="373076" y="2316931"/>
                  <a:pt x="410293" y="2421283"/>
                  <a:pt x="462834" y="2512501"/>
                </a:cubicBezTo>
                <a:cubicBezTo>
                  <a:pt x="513916" y="2601529"/>
                  <a:pt x="581781" y="2683259"/>
                  <a:pt x="659134" y="2750395"/>
                </a:cubicBezTo>
                <a:cubicBezTo>
                  <a:pt x="786838" y="2860586"/>
                  <a:pt x="955407" y="2917505"/>
                  <a:pt x="1121058" y="2937208"/>
                </a:cubicBezTo>
                <a:cubicBezTo>
                  <a:pt x="1288168" y="2956911"/>
                  <a:pt x="1470603" y="2936478"/>
                  <a:pt x="1617280" y="2847450"/>
                </a:cubicBezTo>
                <a:cubicBezTo>
                  <a:pt x="1636253" y="2835775"/>
                  <a:pt x="1653767" y="2823369"/>
                  <a:pt x="1670551" y="2810234"/>
                </a:cubicBezTo>
                <a:cubicBezTo>
                  <a:pt x="1686605" y="2797828"/>
                  <a:pt x="1699741" y="2783233"/>
                  <a:pt x="1715795" y="2770828"/>
                </a:cubicBezTo>
                <a:cubicBezTo>
                  <a:pt x="1729660" y="2759882"/>
                  <a:pt x="1747903" y="2754044"/>
                  <a:pt x="1765417" y="2756233"/>
                </a:cubicBezTo>
                <a:cubicBezTo>
                  <a:pt x="1789498" y="2759152"/>
                  <a:pt x="1809201" y="2777396"/>
                  <a:pt x="1829634" y="2788342"/>
                </a:cubicBezTo>
                <a:cubicBezTo>
                  <a:pt x="1927419" y="2838693"/>
                  <a:pt x="2041988" y="2848180"/>
                  <a:pt x="2149989" y="2840153"/>
                </a:cubicBezTo>
                <a:cubicBezTo>
                  <a:pt x="2357235" y="2824099"/>
                  <a:pt x="2563751" y="2740909"/>
                  <a:pt x="2709699" y="2589123"/>
                </a:cubicBezTo>
                <a:cubicBezTo>
                  <a:pt x="2852728" y="2440256"/>
                  <a:pt x="2924972" y="2227173"/>
                  <a:pt x="2893593" y="2022116"/>
                </a:cubicBezTo>
                <a:cubicBezTo>
                  <a:pt x="2886296" y="1973224"/>
                  <a:pt x="2871701" y="1925791"/>
                  <a:pt x="2851998" y="1880547"/>
                </a:cubicBezTo>
                <a:cubicBezTo>
                  <a:pt x="2845430" y="1896601"/>
                  <a:pt x="2838863" y="1913385"/>
                  <a:pt x="2832295" y="1929439"/>
                </a:cubicBezTo>
                <a:cubicBezTo>
                  <a:pt x="2989918" y="1900250"/>
                  <a:pt x="3108866" y="1772546"/>
                  <a:pt x="3162866" y="1626598"/>
                </a:cubicBezTo>
                <a:cubicBezTo>
                  <a:pt x="3215408" y="1486488"/>
                  <a:pt x="3213218" y="1329595"/>
                  <a:pt x="3186948" y="1183647"/>
                </a:cubicBezTo>
                <a:cubicBezTo>
                  <a:pt x="3143893" y="941374"/>
                  <a:pt x="3014000" y="697641"/>
                  <a:pt x="2793619" y="575045"/>
                </a:cubicBezTo>
                <a:cubicBezTo>
                  <a:pt x="2738159" y="543666"/>
                  <a:pt x="2676861" y="521045"/>
                  <a:pt x="2614833" y="507909"/>
                </a:cubicBezTo>
                <a:cubicBezTo>
                  <a:pt x="2581265" y="501342"/>
                  <a:pt x="2547697" y="496233"/>
                  <a:pt x="2514129" y="494774"/>
                </a:cubicBezTo>
                <a:cubicBezTo>
                  <a:pt x="2498804" y="494044"/>
                  <a:pt x="2483480" y="492585"/>
                  <a:pt x="2468885" y="494044"/>
                </a:cubicBezTo>
                <a:cubicBezTo>
                  <a:pt x="2450642" y="496233"/>
                  <a:pt x="2433858" y="500612"/>
                  <a:pt x="2416344" y="504990"/>
                </a:cubicBezTo>
                <a:cubicBezTo>
                  <a:pt x="2410506" y="506450"/>
                  <a:pt x="2400290" y="508639"/>
                  <a:pt x="2395911" y="508639"/>
                </a:cubicBezTo>
                <a:cubicBezTo>
                  <a:pt x="2392263" y="509369"/>
                  <a:pt x="2387884" y="509369"/>
                  <a:pt x="2384235" y="509369"/>
                </a:cubicBezTo>
                <a:cubicBezTo>
                  <a:pt x="2372560" y="508639"/>
                  <a:pt x="2386425" y="510099"/>
                  <a:pt x="2380587" y="508639"/>
                </a:cubicBezTo>
                <a:cubicBezTo>
                  <a:pt x="2375479" y="507180"/>
                  <a:pt x="2376938" y="508639"/>
                  <a:pt x="2372560" y="502801"/>
                </a:cubicBezTo>
                <a:cubicBezTo>
                  <a:pt x="2365992" y="494044"/>
                  <a:pt x="2361613" y="483098"/>
                  <a:pt x="2355776" y="473612"/>
                </a:cubicBezTo>
                <a:cubicBezTo>
                  <a:pt x="2338262" y="442963"/>
                  <a:pt x="2319289" y="413773"/>
                  <a:pt x="2298126" y="385313"/>
                </a:cubicBezTo>
                <a:cubicBezTo>
                  <a:pt x="2256531" y="328394"/>
                  <a:pt x="2209828" y="275123"/>
                  <a:pt x="2157287" y="228420"/>
                </a:cubicBezTo>
                <a:cubicBezTo>
                  <a:pt x="2053664" y="135013"/>
                  <a:pt x="1929608" y="64958"/>
                  <a:pt x="1794607" y="28471"/>
                </a:cubicBezTo>
                <a:cubicBezTo>
                  <a:pt x="1655227" y="-9475"/>
                  <a:pt x="1509279" y="-8016"/>
                  <a:pt x="1368439" y="24093"/>
                </a:cubicBezTo>
                <a:cubicBezTo>
                  <a:pt x="1095517" y="86121"/>
                  <a:pt x="839379" y="261987"/>
                  <a:pt x="715323" y="517396"/>
                </a:cubicBezTo>
                <a:cubicBezTo>
                  <a:pt x="699269" y="550234"/>
                  <a:pt x="685404" y="583802"/>
                  <a:pt x="674458" y="618100"/>
                </a:cubicBezTo>
                <a:cubicBezTo>
                  <a:pt x="658404" y="655316"/>
                  <a:pt x="722621" y="672830"/>
                  <a:pt x="735756" y="632695"/>
                </a:cubicBezTo>
                <a:lnTo>
                  <a:pt x="735756" y="632695"/>
                </a:lnTo>
                <a:close/>
              </a:path>
            </a:pathLst>
          </a:custGeom>
          <a:solidFill>
            <a:srgbClr val="231F20"/>
          </a:solidFill>
          <a:ln w="7290" cap="flat">
            <a:noFill/>
            <a:prstDash val="solid"/>
            <a:miter/>
          </a:ln>
        </p:spPr>
        <p:txBody>
          <a:bodyPr rtlCol="0" anchor="ctr"/>
          <a:lstStyle/>
          <a:p>
            <a:endParaRPr lang="en-US" dirty="0"/>
          </a:p>
        </p:txBody>
      </p:sp>
      <p:sp>
        <p:nvSpPr>
          <p:cNvPr id="29" name="Graphic 19"/>
          <p:cNvSpPr/>
          <p:nvPr/>
        </p:nvSpPr>
        <p:spPr>
          <a:xfrm rot="18232085">
            <a:off x="4144799" y="2771447"/>
            <a:ext cx="265519" cy="264247"/>
          </a:xfrm>
          <a:custGeom>
            <a:avLst/>
            <a:gdLst>
              <a:gd name="connsiteX0" fmla="*/ 169808 w 265519"/>
              <a:gd name="connsiteY0" fmla="*/ 187182 h 264247"/>
              <a:gd name="connsiteX1" fmla="*/ 157402 w 265519"/>
              <a:gd name="connsiteY1" fmla="*/ 193749 h 264247"/>
              <a:gd name="connsiteX2" fmla="*/ 157402 w 265519"/>
              <a:gd name="connsiteY2" fmla="*/ 193749 h 264247"/>
              <a:gd name="connsiteX3" fmla="*/ 150835 w 265519"/>
              <a:gd name="connsiteY3" fmla="*/ 195939 h 264247"/>
              <a:gd name="connsiteX4" fmla="*/ 138429 w 265519"/>
              <a:gd name="connsiteY4" fmla="*/ 198858 h 264247"/>
              <a:gd name="connsiteX5" fmla="*/ 139159 w 265519"/>
              <a:gd name="connsiteY5" fmla="*/ 198858 h 264247"/>
              <a:gd name="connsiteX6" fmla="*/ 130402 w 265519"/>
              <a:gd name="connsiteY6" fmla="*/ 198858 h 264247"/>
              <a:gd name="connsiteX7" fmla="*/ 123834 w 265519"/>
              <a:gd name="connsiteY7" fmla="*/ 198128 h 264247"/>
              <a:gd name="connsiteX8" fmla="*/ 124564 w 265519"/>
              <a:gd name="connsiteY8" fmla="*/ 198128 h 264247"/>
              <a:gd name="connsiteX9" fmla="*/ 112159 w 265519"/>
              <a:gd name="connsiteY9" fmla="*/ 195209 h 264247"/>
              <a:gd name="connsiteX10" fmla="*/ 106321 w 265519"/>
              <a:gd name="connsiteY10" fmla="*/ 193020 h 264247"/>
              <a:gd name="connsiteX11" fmla="*/ 106321 w 265519"/>
              <a:gd name="connsiteY11" fmla="*/ 193020 h 264247"/>
              <a:gd name="connsiteX12" fmla="*/ 94645 w 265519"/>
              <a:gd name="connsiteY12" fmla="*/ 186452 h 264247"/>
              <a:gd name="connsiteX13" fmla="*/ 90266 w 265519"/>
              <a:gd name="connsiteY13" fmla="*/ 183533 h 264247"/>
              <a:gd name="connsiteX14" fmla="*/ 90266 w 265519"/>
              <a:gd name="connsiteY14" fmla="*/ 183533 h 264247"/>
              <a:gd name="connsiteX15" fmla="*/ 81510 w 265519"/>
              <a:gd name="connsiteY15" fmla="*/ 174776 h 264247"/>
              <a:gd name="connsiteX16" fmla="*/ 77131 w 265519"/>
              <a:gd name="connsiteY16" fmla="*/ 170398 h 264247"/>
              <a:gd name="connsiteX17" fmla="*/ 77131 w 265519"/>
              <a:gd name="connsiteY17" fmla="*/ 170398 h 264247"/>
              <a:gd name="connsiteX18" fmla="*/ 69834 w 265519"/>
              <a:gd name="connsiteY18" fmla="*/ 157263 h 264247"/>
              <a:gd name="connsiteX19" fmla="*/ 69834 w 265519"/>
              <a:gd name="connsiteY19" fmla="*/ 157263 h 264247"/>
              <a:gd name="connsiteX20" fmla="*/ 67645 w 265519"/>
              <a:gd name="connsiteY20" fmla="*/ 150695 h 264247"/>
              <a:gd name="connsiteX21" fmla="*/ 64726 w 265519"/>
              <a:gd name="connsiteY21" fmla="*/ 137560 h 264247"/>
              <a:gd name="connsiteX22" fmla="*/ 65455 w 265519"/>
              <a:gd name="connsiteY22" fmla="*/ 141938 h 264247"/>
              <a:gd name="connsiteX23" fmla="*/ 64726 w 265519"/>
              <a:gd name="connsiteY23" fmla="*/ 137560 h 264247"/>
              <a:gd name="connsiteX24" fmla="*/ 64726 w 265519"/>
              <a:gd name="connsiteY24" fmla="*/ 130262 h 264247"/>
              <a:gd name="connsiteX25" fmla="*/ 64726 w 265519"/>
              <a:gd name="connsiteY25" fmla="*/ 122235 h 264247"/>
              <a:gd name="connsiteX26" fmla="*/ 64726 w 265519"/>
              <a:gd name="connsiteY26" fmla="*/ 123695 h 264247"/>
              <a:gd name="connsiteX27" fmla="*/ 65455 w 265519"/>
              <a:gd name="connsiteY27" fmla="*/ 118587 h 264247"/>
              <a:gd name="connsiteX28" fmla="*/ 68374 w 265519"/>
              <a:gd name="connsiteY28" fmla="*/ 106911 h 264247"/>
              <a:gd name="connsiteX29" fmla="*/ 68374 w 265519"/>
              <a:gd name="connsiteY29" fmla="*/ 106181 h 264247"/>
              <a:gd name="connsiteX30" fmla="*/ 71293 w 265519"/>
              <a:gd name="connsiteY30" fmla="*/ 100343 h 264247"/>
              <a:gd name="connsiteX31" fmla="*/ 74942 w 265519"/>
              <a:gd name="connsiteY31" fmla="*/ 94505 h 264247"/>
              <a:gd name="connsiteX32" fmla="*/ 74942 w 265519"/>
              <a:gd name="connsiteY32" fmla="*/ 93775 h 264247"/>
              <a:gd name="connsiteX33" fmla="*/ 86618 w 265519"/>
              <a:gd name="connsiteY33" fmla="*/ 82829 h 264247"/>
              <a:gd name="connsiteX34" fmla="*/ 87347 w 265519"/>
              <a:gd name="connsiteY34" fmla="*/ 82100 h 264247"/>
              <a:gd name="connsiteX35" fmla="*/ 93185 w 265519"/>
              <a:gd name="connsiteY35" fmla="*/ 78451 h 264247"/>
              <a:gd name="connsiteX36" fmla="*/ 105591 w 265519"/>
              <a:gd name="connsiteY36" fmla="*/ 71883 h 264247"/>
              <a:gd name="connsiteX37" fmla="*/ 106321 w 265519"/>
              <a:gd name="connsiteY37" fmla="*/ 71154 h 264247"/>
              <a:gd name="connsiteX38" fmla="*/ 112888 w 265519"/>
              <a:gd name="connsiteY38" fmla="*/ 68964 h 264247"/>
              <a:gd name="connsiteX39" fmla="*/ 120186 w 265519"/>
              <a:gd name="connsiteY39" fmla="*/ 66775 h 264247"/>
              <a:gd name="connsiteX40" fmla="*/ 125294 w 265519"/>
              <a:gd name="connsiteY40" fmla="*/ 65316 h 264247"/>
              <a:gd name="connsiteX41" fmla="*/ 139159 w 265519"/>
              <a:gd name="connsiteY41" fmla="*/ 64586 h 264247"/>
              <a:gd name="connsiteX42" fmla="*/ 147186 w 265519"/>
              <a:gd name="connsiteY42" fmla="*/ 65316 h 264247"/>
              <a:gd name="connsiteX43" fmla="*/ 149375 w 265519"/>
              <a:gd name="connsiteY43" fmla="*/ 66045 h 264247"/>
              <a:gd name="connsiteX44" fmla="*/ 165430 w 265519"/>
              <a:gd name="connsiteY44" fmla="*/ 71154 h 264247"/>
              <a:gd name="connsiteX45" fmla="*/ 167619 w 265519"/>
              <a:gd name="connsiteY45" fmla="*/ 72613 h 264247"/>
              <a:gd name="connsiteX46" fmla="*/ 177105 w 265519"/>
              <a:gd name="connsiteY46" fmla="*/ 78451 h 264247"/>
              <a:gd name="connsiteX47" fmla="*/ 177835 w 265519"/>
              <a:gd name="connsiteY47" fmla="*/ 79181 h 264247"/>
              <a:gd name="connsiteX48" fmla="*/ 182213 w 265519"/>
              <a:gd name="connsiteY48" fmla="*/ 83559 h 264247"/>
              <a:gd name="connsiteX49" fmla="*/ 182213 w 265519"/>
              <a:gd name="connsiteY49" fmla="*/ 83559 h 264247"/>
              <a:gd name="connsiteX50" fmla="*/ 185862 w 265519"/>
              <a:gd name="connsiteY50" fmla="*/ 88667 h 264247"/>
              <a:gd name="connsiteX51" fmla="*/ 188781 w 265519"/>
              <a:gd name="connsiteY51" fmla="*/ 94505 h 264247"/>
              <a:gd name="connsiteX52" fmla="*/ 188781 w 265519"/>
              <a:gd name="connsiteY52" fmla="*/ 94505 h 264247"/>
              <a:gd name="connsiteX53" fmla="*/ 193160 w 265519"/>
              <a:gd name="connsiteY53" fmla="*/ 108370 h 264247"/>
              <a:gd name="connsiteX54" fmla="*/ 194619 w 265519"/>
              <a:gd name="connsiteY54" fmla="*/ 114938 h 264247"/>
              <a:gd name="connsiteX55" fmla="*/ 194619 w 265519"/>
              <a:gd name="connsiteY55" fmla="*/ 114938 h 264247"/>
              <a:gd name="connsiteX56" fmla="*/ 194619 w 265519"/>
              <a:gd name="connsiteY56" fmla="*/ 130262 h 264247"/>
              <a:gd name="connsiteX57" fmla="*/ 193889 w 265519"/>
              <a:gd name="connsiteY57" fmla="*/ 136830 h 264247"/>
              <a:gd name="connsiteX58" fmla="*/ 193889 w 265519"/>
              <a:gd name="connsiteY58" fmla="*/ 134641 h 264247"/>
              <a:gd name="connsiteX59" fmla="*/ 193160 w 265519"/>
              <a:gd name="connsiteY59" fmla="*/ 139019 h 264247"/>
              <a:gd name="connsiteX60" fmla="*/ 188781 w 265519"/>
              <a:gd name="connsiteY60" fmla="*/ 153614 h 264247"/>
              <a:gd name="connsiteX61" fmla="*/ 186592 w 265519"/>
              <a:gd name="connsiteY61" fmla="*/ 159452 h 264247"/>
              <a:gd name="connsiteX62" fmla="*/ 187322 w 265519"/>
              <a:gd name="connsiteY62" fmla="*/ 157263 h 264247"/>
              <a:gd name="connsiteX63" fmla="*/ 185132 w 265519"/>
              <a:gd name="connsiteY63" fmla="*/ 160911 h 264247"/>
              <a:gd name="connsiteX64" fmla="*/ 177105 w 265519"/>
              <a:gd name="connsiteY64" fmla="*/ 174047 h 264247"/>
              <a:gd name="connsiteX65" fmla="*/ 177105 w 265519"/>
              <a:gd name="connsiteY65" fmla="*/ 174047 h 264247"/>
              <a:gd name="connsiteX66" fmla="*/ 171267 w 265519"/>
              <a:gd name="connsiteY66" fmla="*/ 179884 h 264247"/>
              <a:gd name="connsiteX67" fmla="*/ 166159 w 265519"/>
              <a:gd name="connsiteY67" fmla="*/ 184263 h 264247"/>
              <a:gd name="connsiteX68" fmla="*/ 167619 w 265519"/>
              <a:gd name="connsiteY68" fmla="*/ 182803 h 264247"/>
              <a:gd name="connsiteX69" fmla="*/ 169808 w 265519"/>
              <a:gd name="connsiteY69" fmla="*/ 187182 h 264247"/>
              <a:gd name="connsiteX70" fmla="*/ 158132 w 265519"/>
              <a:gd name="connsiteY70" fmla="*/ 232426 h 264247"/>
              <a:gd name="connsiteX71" fmla="*/ 203376 w 265519"/>
              <a:gd name="connsiteY71" fmla="*/ 244102 h 264247"/>
              <a:gd name="connsiteX72" fmla="*/ 264674 w 265519"/>
              <a:gd name="connsiteY72" fmla="*/ 112749 h 264247"/>
              <a:gd name="connsiteX73" fmla="*/ 232565 w 265519"/>
              <a:gd name="connsiteY73" fmla="*/ 38315 h 264247"/>
              <a:gd name="connsiteX74" fmla="*/ 147916 w 265519"/>
              <a:gd name="connsiteY74" fmla="*/ 369 h 264247"/>
              <a:gd name="connsiteX75" fmla="*/ 9995 w 265519"/>
              <a:gd name="connsiteY75" fmla="*/ 82829 h 264247"/>
              <a:gd name="connsiteX76" fmla="*/ 42833 w 265519"/>
              <a:gd name="connsiteY76" fmla="*/ 229507 h 264247"/>
              <a:gd name="connsiteX77" fmla="*/ 203376 w 265519"/>
              <a:gd name="connsiteY77" fmla="*/ 244102 h 264247"/>
              <a:gd name="connsiteX78" fmla="*/ 215052 w 265519"/>
              <a:gd name="connsiteY78" fmla="*/ 198858 h 264247"/>
              <a:gd name="connsiteX79" fmla="*/ 169808 w 265519"/>
              <a:gd name="connsiteY79" fmla="*/ 187182 h 26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65519" h="264247">
                <a:moveTo>
                  <a:pt x="169808" y="187182"/>
                </a:moveTo>
                <a:cubicBezTo>
                  <a:pt x="166159" y="189371"/>
                  <a:pt x="161781" y="191560"/>
                  <a:pt x="157402" y="193749"/>
                </a:cubicBezTo>
                <a:cubicBezTo>
                  <a:pt x="150835" y="197398"/>
                  <a:pt x="164700" y="191560"/>
                  <a:pt x="157402" y="193749"/>
                </a:cubicBezTo>
                <a:cubicBezTo>
                  <a:pt x="155213" y="194479"/>
                  <a:pt x="153024" y="195209"/>
                  <a:pt x="150835" y="195939"/>
                </a:cubicBezTo>
                <a:cubicBezTo>
                  <a:pt x="147186" y="196669"/>
                  <a:pt x="141348" y="196669"/>
                  <a:pt x="138429" y="198858"/>
                </a:cubicBezTo>
                <a:cubicBezTo>
                  <a:pt x="144267" y="195939"/>
                  <a:pt x="143537" y="198128"/>
                  <a:pt x="139159" y="198858"/>
                </a:cubicBezTo>
                <a:cubicBezTo>
                  <a:pt x="136240" y="198858"/>
                  <a:pt x="133321" y="198858"/>
                  <a:pt x="130402" y="198858"/>
                </a:cubicBezTo>
                <a:cubicBezTo>
                  <a:pt x="128213" y="198858"/>
                  <a:pt x="126024" y="198858"/>
                  <a:pt x="123834" y="198128"/>
                </a:cubicBezTo>
                <a:cubicBezTo>
                  <a:pt x="116537" y="197398"/>
                  <a:pt x="131862" y="199588"/>
                  <a:pt x="124564" y="198128"/>
                </a:cubicBezTo>
                <a:cubicBezTo>
                  <a:pt x="120186" y="197398"/>
                  <a:pt x="116537" y="196669"/>
                  <a:pt x="112159" y="195209"/>
                </a:cubicBezTo>
                <a:cubicBezTo>
                  <a:pt x="109969" y="194479"/>
                  <a:pt x="108510" y="193749"/>
                  <a:pt x="106321" y="193020"/>
                </a:cubicBezTo>
                <a:cubicBezTo>
                  <a:pt x="99023" y="190831"/>
                  <a:pt x="112888" y="196669"/>
                  <a:pt x="106321" y="193020"/>
                </a:cubicBezTo>
                <a:cubicBezTo>
                  <a:pt x="102672" y="190831"/>
                  <a:pt x="98294" y="188641"/>
                  <a:pt x="94645" y="186452"/>
                </a:cubicBezTo>
                <a:cubicBezTo>
                  <a:pt x="93185" y="185723"/>
                  <a:pt x="91726" y="184263"/>
                  <a:pt x="90266" y="183533"/>
                </a:cubicBezTo>
                <a:cubicBezTo>
                  <a:pt x="84428" y="179155"/>
                  <a:pt x="96104" y="188641"/>
                  <a:pt x="90266" y="183533"/>
                </a:cubicBezTo>
                <a:cubicBezTo>
                  <a:pt x="87347" y="180614"/>
                  <a:pt x="84428" y="177695"/>
                  <a:pt x="81510" y="174776"/>
                </a:cubicBezTo>
                <a:cubicBezTo>
                  <a:pt x="80780" y="174047"/>
                  <a:pt x="77861" y="169668"/>
                  <a:pt x="77131" y="170398"/>
                </a:cubicBezTo>
                <a:cubicBezTo>
                  <a:pt x="78591" y="170398"/>
                  <a:pt x="81510" y="176236"/>
                  <a:pt x="77131" y="170398"/>
                </a:cubicBezTo>
                <a:cubicBezTo>
                  <a:pt x="74212" y="166020"/>
                  <a:pt x="72023" y="161641"/>
                  <a:pt x="69834" y="157263"/>
                </a:cubicBezTo>
                <a:cubicBezTo>
                  <a:pt x="66185" y="150695"/>
                  <a:pt x="72023" y="164560"/>
                  <a:pt x="69834" y="157263"/>
                </a:cubicBezTo>
                <a:cubicBezTo>
                  <a:pt x="69104" y="155073"/>
                  <a:pt x="68374" y="152884"/>
                  <a:pt x="67645" y="150695"/>
                </a:cubicBezTo>
                <a:cubicBezTo>
                  <a:pt x="66915" y="149236"/>
                  <a:pt x="63266" y="139019"/>
                  <a:pt x="64726" y="137560"/>
                </a:cubicBezTo>
                <a:cubicBezTo>
                  <a:pt x="64726" y="139019"/>
                  <a:pt x="65455" y="140479"/>
                  <a:pt x="65455" y="141938"/>
                </a:cubicBezTo>
                <a:cubicBezTo>
                  <a:pt x="65455" y="140479"/>
                  <a:pt x="65455" y="139019"/>
                  <a:pt x="64726" y="137560"/>
                </a:cubicBezTo>
                <a:cubicBezTo>
                  <a:pt x="64726" y="135370"/>
                  <a:pt x="64726" y="133181"/>
                  <a:pt x="64726" y="130262"/>
                </a:cubicBezTo>
                <a:cubicBezTo>
                  <a:pt x="64726" y="127343"/>
                  <a:pt x="64726" y="125154"/>
                  <a:pt x="64726" y="122235"/>
                </a:cubicBezTo>
                <a:cubicBezTo>
                  <a:pt x="65455" y="118587"/>
                  <a:pt x="64726" y="118587"/>
                  <a:pt x="64726" y="123695"/>
                </a:cubicBezTo>
                <a:cubicBezTo>
                  <a:pt x="64726" y="122235"/>
                  <a:pt x="65455" y="120776"/>
                  <a:pt x="65455" y="118587"/>
                </a:cubicBezTo>
                <a:cubicBezTo>
                  <a:pt x="66185" y="114938"/>
                  <a:pt x="67645" y="111289"/>
                  <a:pt x="68374" y="106911"/>
                </a:cubicBezTo>
                <a:cubicBezTo>
                  <a:pt x="70564" y="99613"/>
                  <a:pt x="64726" y="113478"/>
                  <a:pt x="68374" y="106181"/>
                </a:cubicBezTo>
                <a:cubicBezTo>
                  <a:pt x="69834" y="103992"/>
                  <a:pt x="70564" y="101803"/>
                  <a:pt x="71293" y="100343"/>
                </a:cubicBezTo>
                <a:cubicBezTo>
                  <a:pt x="72753" y="98154"/>
                  <a:pt x="73482" y="96694"/>
                  <a:pt x="74942" y="94505"/>
                </a:cubicBezTo>
                <a:cubicBezTo>
                  <a:pt x="79320" y="87937"/>
                  <a:pt x="69834" y="99613"/>
                  <a:pt x="74942" y="93775"/>
                </a:cubicBezTo>
                <a:cubicBezTo>
                  <a:pt x="78591" y="90127"/>
                  <a:pt x="82239" y="86478"/>
                  <a:pt x="86618" y="82829"/>
                </a:cubicBezTo>
                <a:cubicBezTo>
                  <a:pt x="92456" y="77721"/>
                  <a:pt x="80780" y="86478"/>
                  <a:pt x="87347" y="82100"/>
                </a:cubicBezTo>
                <a:cubicBezTo>
                  <a:pt x="89537" y="80640"/>
                  <a:pt x="90996" y="79181"/>
                  <a:pt x="93185" y="78451"/>
                </a:cubicBezTo>
                <a:cubicBezTo>
                  <a:pt x="97564" y="76262"/>
                  <a:pt x="101213" y="74072"/>
                  <a:pt x="105591" y="71883"/>
                </a:cubicBezTo>
                <a:cubicBezTo>
                  <a:pt x="112888" y="68235"/>
                  <a:pt x="99023" y="74072"/>
                  <a:pt x="106321" y="71154"/>
                </a:cubicBezTo>
                <a:cubicBezTo>
                  <a:pt x="108510" y="70424"/>
                  <a:pt x="110699" y="69694"/>
                  <a:pt x="112888" y="68964"/>
                </a:cubicBezTo>
                <a:cubicBezTo>
                  <a:pt x="115078" y="68235"/>
                  <a:pt x="117997" y="67505"/>
                  <a:pt x="120186" y="66775"/>
                </a:cubicBezTo>
                <a:cubicBezTo>
                  <a:pt x="121645" y="66045"/>
                  <a:pt x="133321" y="64586"/>
                  <a:pt x="125294" y="65316"/>
                </a:cubicBezTo>
                <a:cubicBezTo>
                  <a:pt x="129672" y="64586"/>
                  <a:pt x="134780" y="64586"/>
                  <a:pt x="139159" y="64586"/>
                </a:cubicBezTo>
                <a:cubicBezTo>
                  <a:pt x="142078" y="64586"/>
                  <a:pt x="144997" y="64586"/>
                  <a:pt x="147186" y="65316"/>
                </a:cubicBezTo>
                <a:cubicBezTo>
                  <a:pt x="139159" y="64586"/>
                  <a:pt x="147916" y="65316"/>
                  <a:pt x="149375" y="66045"/>
                </a:cubicBezTo>
                <a:cubicBezTo>
                  <a:pt x="154483" y="67505"/>
                  <a:pt x="160321" y="68964"/>
                  <a:pt x="165430" y="71154"/>
                </a:cubicBezTo>
                <a:cubicBezTo>
                  <a:pt x="158132" y="68235"/>
                  <a:pt x="166159" y="71883"/>
                  <a:pt x="167619" y="72613"/>
                </a:cubicBezTo>
                <a:cubicBezTo>
                  <a:pt x="170538" y="74072"/>
                  <a:pt x="174186" y="76262"/>
                  <a:pt x="177105" y="78451"/>
                </a:cubicBezTo>
                <a:cubicBezTo>
                  <a:pt x="171267" y="74072"/>
                  <a:pt x="177105" y="78451"/>
                  <a:pt x="177835" y="79181"/>
                </a:cubicBezTo>
                <a:cubicBezTo>
                  <a:pt x="179295" y="80640"/>
                  <a:pt x="180754" y="82100"/>
                  <a:pt x="182213" y="83559"/>
                </a:cubicBezTo>
                <a:cubicBezTo>
                  <a:pt x="187322" y="89397"/>
                  <a:pt x="182213" y="83559"/>
                  <a:pt x="182213" y="83559"/>
                </a:cubicBezTo>
                <a:cubicBezTo>
                  <a:pt x="182213" y="83559"/>
                  <a:pt x="185862" y="88667"/>
                  <a:pt x="185862" y="88667"/>
                </a:cubicBezTo>
                <a:cubicBezTo>
                  <a:pt x="187322" y="90127"/>
                  <a:pt x="188051" y="92316"/>
                  <a:pt x="188781" y="94505"/>
                </a:cubicBezTo>
                <a:cubicBezTo>
                  <a:pt x="192430" y="101073"/>
                  <a:pt x="188051" y="95965"/>
                  <a:pt x="188781" y="94505"/>
                </a:cubicBezTo>
                <a:cubicBezTo>
                  <a:pt x="188051" y="95965"/>
                  <a:pt x="192430" y="106911"/>
                  <a:pt x="193160" y="108370"/>
                </a:cubicBezTo>
                <a:cubicBezTo>
                  <a:pt x="193889" y="110559"/>
                  <a:pt x="193889" y="112749"/>
                  <a:pt x="194619" y="114938"/>
                </a:cubicBezTo>
                <a:cubicBezTo>
                  <a:pt x="196079" y="122235"/>
                  <a:pt x="193889" y="106911"/>
                  <a:pt x="194619" y="114938"/>
                </a:cubicBezTo>
                <a:cubicBezTo>
                  <a:pt x="194619" y="120046"/>
                  <a:pt x="195349" y="125154"/>
                  <a:pt x="194619" y="130262"/>
                </a:cubicBezTo>
                <a:cubicBezTo>
                  <a:pt x="194619" y="130992"/>
                  <a:pt x="193889" y="136830"/>
                  <a:pt x="193889" y="136830"/>
                </a:cubicBezTo>
                <a:cubicBezTo>
                  <a:pt x="194619" y="131722"/>
                  <a:pt x="194619" y="130992"/>
                  <a:pt x="193889" y="134641"/>
                </a:cubicBezTo>
                <a:cubicBezTo>
                  <a:pt x="193889" y="136100"/>
                  <a:pt x="193160" y="137560"/>
                  <a:pt x="193160" y="139019"/>
                </a:cubicBezTo>
                <a:cubicBezTo>
                  <a:pt x="192430" y="144127"/>
                  <a:pt x="190970" y="149236"/>
                  <a:pt x="188781" y="153614"/>
                </a:cubicBezTo>
                <a:cubicBezTo>
                  <a:pt x="188781" y="154344"/>
                  <a:pt x="187322" y="159452"/>
                  <a:pt x="186592" y="159452"/>
                </a:cubicBezTo>
                <a:cubicBezTo>
                  <a:pt x="188781" y="155073"/>
                  <a:pt x="188781" y="154344"/>
                  <a:pt x="187322" y="157263"/>
                </a:cubicBezTo>
                <a:cubicBezTo>
                  <a:pt x="186592" y="158722"/>
                  <a:pt x="185862" y="160182"/>
                  <a:pt x="185132" y="160911"/>
                </a:cubicBezTo>
                <a:cubicBezTo>
                  <a:pt x="184403" y="162371"/>
                  <a:pt x="177835" y="174047"/>
                  <a:pt x="177105" y="174047"/>
                </a:cubicBezTo>
                <a:cubicBezTo>
                  <a:pt x="177105" y="174047"/>
                  <a:pt x="182213" y="168209"/>
                  <a:pt x="177105" y="174047"/>
                </a:cubicBezTo>
                <a:cubicBezTo>
                  <a:pt x="174916" y="176236"/>
                  <a:pt x="173457" y="178425"/>
                  <a:pt x="171267" y="179884"/>
                </a:cubicBezTo>
                <a:cubicBezTo>
                  <a:pt x="169808" y="181344"/>
                  <a:pt x="168348" y="182803"/>
                  <a:pt x="166159" y="184263"/>
                </a:cubicBezTo>
                <a:cubicBezTo>
                  <a:pt x="163240" y="186452"/>
                  <a:pt x="163970" y="185723"/>
                  <a:pt x="167619" y="182803"/>
                </a:cubicBezTo>
                <a:cubicBezTo>
                  <a:pt x="171997" y="184993"/>
                  <a:pt x="170538" y="186452"/>
                  <a:pt x="169808" y="187182"/>
                </a:cubicBezTo>
                <a:cubicBezTo>
                  <a:pt x="155213" y="196669"/>
                  <a:pt x="147916" y="217101"/>
                  <a:pt x="158132" y="232426"/>
                </a:cubicBezTo>
                <a:cubicBezTo>
                  <a:pt x="167619" y="247021"/>
                  <a:pt x="188051" y="254318"/>
                  <a:pt x="203376" y="244102"/>
                </a:cubicBezTo>
                <a:cubicBezTo>
                  <a:pt x="245701" y="215642"/>
                  <a:pt x="270512" y="163830"/>
                  <a:pt x="264674" y="112749"/>
                </a:cubicBezTo>
                <a:cubicBezTo>
                  <a:pt x="261755" y="85019"/>
                  <a:pt x="251539" y="58748"/>
                  <a:pt x="232565" y="38315"/>
                </a:cubicBezTo>
                <a:cubicBezTo>
                  <a:pt x="210673" y="14964"/>
                  <a:pt x="179295" y="2558"/>
                  <a:pt x="147916" y="369"/>
                </a:cubicBezTo>
                <a:cubicBezTo>
                  <a:pt x="91726" y="-4009"/>
                  <a:pt x="31887" y="31018"/>
                  <a:pt x="9995" y="82829"/>
                </a:cubicBezTo>
                <a:cubicBezTo>
                  <a:pt x="-11167" y="132452"/>
                  <a:pt x="1968" y="193749"/>
                  <a:pt x="42833" y="229507"/>
                </a:cubicBezTo>
                <a:cubicBezTo>
                  <a:pt x="87347" y="268913"/>
                  <a:pt x="152294" y="276210"/>
                  <a:pt x="203376" y="244102"/>
                </a:cubicBezTo>
                <a:cubicBezTo>
                  <a:pt x="217971" y="234615"/>
                  <a:pt x="225268" y="214182"/>
                  <a:pt x="215052" y="198858"/>
                </a:cubicBezTo>
                <a:cubicBezTo>
                  <a:pt x="205565" y="184263"/>
                  <a:pt x="185132" y="176966"/>
                  <a:pt x="169808" y="187182"/>
                </a:cubicBezTo>
                <a:close/>
              </a:path>
            </a:pathLst>
          </a:custGeom>
          <a:solidFill>
            <a:srgbClr val="231F20"/>
          </a:solidFill>
          <a:ln w="7290" cap="flat">
            <a:noFill/>
            <a:prstDash val="solid"/>
            <a:miter/>
          </a:ln>
        </p:spPr>
        <p:txBody>
          <a:bodyPr rtlCol="0" anchor="ctr"/>
          <a:lstStyle/>
          <a:p>
            <a:endParaRPr lang="en-US" dirty="0"/>
          </a:p>
        </p:txBody>
      </p:sp>
      <p:sp>
        <p:nvSpPr>
          <p:cNvPr id="30" name="Graphic 19"/>
          <p:cNvSpPr/>
          <p:nvPr/>
        </p:nvSpPr>
        <p:spPr>
          <a:xfrm rot="18232085">
            <a:off x="3824691" y="3037721"/>
            <a:ext cx="162952" cy="172687"/>
          </a:xfrm>
          <a:custGeom>
            <a:avLst/>
            <a:gdLst>
              <a:gd name="connsiteX0" fmla="*/ 81807 w 162952"/>
              <a:gd name="connsiteY0" fmla="*/ 107255 h 172687"/>
              <a:gd name="connsiteX1" fmla="*/ 78888 w 162952"/>
              <a:gd name="connsiteY1" fmla="*/ 107984 h 172687"/>
              <a:gd name="connsiteX2" fmla="*/ 87645 w 162952"/>
              <a:gd name="connsiteY2" fmla="*/ 106525 h 172687"/>
              <a:gd name="connsiteX3" fmla="*/ 71591 w 162952"/>
              <a:gd name="connsiteY3" fmla="*/ 106525 h 172687"/>
              <a:gd name="connsiteX4" fmla="*/ 80348 w 162952"/>
              <a:gd name="connsiteY4" fmla="*/ 107984 h 172687"/>
              <a:gd name="connsiteX5" fmla="*/ 67942 w 162952"/>
              <a:gd name="connsiteY5" fmla="*/ 105065 h 172687"/>
              <a:gd name="connsiteX6" fmla="*/ 75969 w 162952"/>
              <a:gd name="connsiteY6" fmla="*/ 108714 h 172687"/>
              <a:gd name="connsiteX7" fmla="*/ 67212 w 162952"/>
              <a:gd name="connsiteY7" fmla="*/ 103606 h 172687"/>
              <a:gd name="connsiteX8" fmla="*/ 73780 w 162952"/>
              <a:gd name="connsiteY8" fmla="*/ 108714 h 172687"/>
              <a:gd name="connsiteX9" fmla="*/ 66483 w 162952"/>
              <a:gd name="connsiteY9" fmla="*/ 101417 h 172687"/>
              <a:gd name="connsiteX10" fmla="*/ 71591 w 162952"/>
              <a:gd name="connsiteY10" fmla="*/ 107984 h 172687"/>
              <a:gd name="connsiteX11" fmla="*/ 65753 w 162952"/>
              <a:gd name="connsiteY11" fmla="*/ 98498 h 172687"/>
              <a:gd name="connsiteX12" fmla="*/ 69402 w 162952"/>
              <a:gd name="connsiteY12" fmla="*/ 106525 h 172687"/>
              <a:gd name="connsiteX13" fmla="*/ 65753 w 162952"/>
              <a:gd name="connsiteY13" fmla="*/ 93390 h 172687"/>
              <a:gd name="connsiteX14" fmla="*/ 67212 w 162952"/>
              <a:gd name="connsiteY14" fmla="*/ 102147 h 172687"/>
              <a:gd name="connsiteX15" fmla="*/ 67212 w 162952"/>
              <a:gd name="connsiteY15" fmla="*/ 85362 h 172687"/>
              <a:gd name="connsiteX16" fmla="*/ 65753 w 162952"/>
              <a:gd name="connsiteY16" fmla="*/ 94119 h 172687"/>
              <a:gd name="connsiteX17" fmla="*/ 70861 w 162952"/>
              <a:gd name="connsiteY17" fmla="*/ 75876 h 172687"/>
              <a:gd name="connsiteX18" fmla="*/ 67212 w 162952"/>
              <a:gd name="connsiteY18" fmla="*/ 83903 h 172687"/>
              <a:gd name="connsiteX19" fmla="*/ 77429 w 162952"/>
              <a:gd name="connsiteY19" fmla="*/ 66389 h 172687"/>
              <a:gd name="connsiteX20" fmla="*/ 72321 w 162952"/>
              <a:gd name="connsiteY20" fmla="*/ 72957 h 172687"/>
              <a:gd name="connsiteX21" fmla="*/ 80348 w 162952"/>
              <a:gd name="connsiteY21" fmla="*/ 64930 h 172687"/>
              <a:gd name="connsiteX22" fmla="*/ 73780 w 162952"/>
              <a:gd name="connsiteY22" fmla="*/ 70038 h 172687"/>
              <a:gd name="connsiteX23" fmla="*/ 84726 w 162952"/>
              <a:gd name="connsiteY23" fmla="*/ 63470 h 172687"/>
              <a:gd name="connsiteX24" fmla="*/ 76699 w 162952"/>
              <a:gd name="connsiteY24" fmla="*/ 67119 h 172687"/>
              <a:gd name="connsiteX25" fmla="*/ 86186 w 162952"/>
              <a:gd name="connsiteY25" fmla="*/ 64930 h 172687"/>
              <a:gd name="connsiteX26" fmla="*/ 77429 w 162952"/>
              <a:gd name="connsiteY26" fmla="*/ 66389 h 172687"/>
              <a:gd name="connsiteX27" fmla="*/ 86915 w 162952"/>
              <a:gd name="connsiteY27" fmla="*/ 66389 h 172687"/>
              <a:gd name="connsiteX28" fmla="*/ 78158 w 162952"/>
              <a:gd name="connsiteY28" fmla="*/ 64930 h 172687"/>
              <a:gd name="connsiteX29" fmla="*/ 88375 w 162952"/>
              <a:gd name="connsiteY29" fmla="*/ 67849 h 172687"/>
              <a:gd name="connsiteX30" fmla="*/ 80348 w 162952"/>
              <a:gd name="connsiteY30" fmla="*/ 64200 h 172687"/>
              <a:gd name="connsiteX31" fmla="*/ 91294 w 162952"/>
              <a:gd name="connsiteY31" fmla="*/ 70038 h 172687"/>
              <a:gd name="connsiteX32" fmla="*/ 84726 w 162952"/>
              <a:gd name="connsiteY32" fmla="*/ 64930 h 172687"/>
              <a:gd name="connsiteX33" fmla="*/ 94213 w 162952"/>
              <a:gd name="connsiteY33" fmla="*/ 75146 h 172687"/>
              <a:gd name="connsiteX34" fmla="*/ 89104 w 162952"/>
              <a:gd name="connsiteY34" fmla="*/ 68579 h 172687"/>
              <a:gd name="connsiteX35" fmla="*/ 96402 w 162952"/>
              <a:gd name="connsiteY35" fmla="*/ 80254 h 172687"/>
              <a:gd name="connsiteX36" fmla="*/ 92753 w 162952"/>
              <a:gd name="connsiteY36" fmla="*/ 72227 h 172687"/>
              <a:gd name="connsiteX37" fmla="*/ 97132 w 162952"/>
              <a:gd name="connsiteY37" fmla="*/ 88281 h 172687"/>
              <a:gd name="connsiteX38" fmla="*/ 95672 w 162952"/>
              <a:gd name="connsiteY38" fmla="*/ 79525 h 172687"/>
              <a:gd name="connsiteX39" fmla="*/ 95672 w 162952"/>
              <a:gd name="connsiteY39" fmla="*/ 96309 h 172687"/>
              <a:gd name="connsiteX40" fmla="*/ 97132 w 162952"/>
              <a:gd name="connsiteY40" fmla="*/ 87552 h 172687"/>
              <a:gd name="connsiteX41" fmla="*/ 93483 w 162952"/>
              <a:gd name="connsiteY41" fmla="*/ 101417 h 172687"/>
              <a:gd name="connsiteX42" fmla="*/ 97132 w 162952"/>
              <a:gd name="connsiteY42" fmla="*/ 93390 h 172687"/>
              <a:gd name="connsiteX43" fmla="*/ 91294 w 162952"/>
              <a:gd name="connsiteY43" fmla="*/ 104336 h 172687"/>
              <a:gd name="connsiteX44" fmla="*/ 96402 w 162952"/>
              <a:gd name="connsiteY44" fmla="*/ 97768 h 172687"/>
              <a:gd name="connsiteX45" fmla="*/ 88375 w 162952"/>
              <a:gd name="connsiteY45" fmla="*/ 105795 h 172687"/>
              <a:gd name="connsiteX46" fmla="*/ 94942 w 162952"/>
              <a:gd name="connsiteY46" fmla="*/ 100687 h 172687"/>
              <a:gd name="connsiteX47" fmla="*/ 85456 w 162952"/>
              <a:gd name="connsiteY47" fmla="*/ 106525 h 172687"/>
              <a:gd name="connsiteX48" fmla="*/ 93483 w 162952"/>
              <a:gd name="connsiteY48" fmla="*/ 102876 h 172687"/>
              <a:gd name="connsiteX49" fmla="*/ 81807 w 162952"/>
              <a:gd name="connsiteY49" fmla="*/ 107255 h 172687"/>
              <a:gd name="connsiteX50" fmla="*/ 62104 w 162952"/>
              <a:gd name="connsiteY50" fmla="*/ 122579 h 172687"/>
              <a:gd name="connsiteX51" fmla="*/ 58455 w 162952"/>
              <a:gd name="connsiteY51" fmla="*/ 148120 h 172687"/>
              <a:gd name="connsiteX52" fmla="*/ 73780 w 162952"/>
              <a:gd name="connsiteY52" fmla="*/ 167823 h 172687"/>
              <a:gd name="connsiteX53" fmla="*/ 99321 w 162952"/>
              <a:gd name="connsiteY53" fmla="*/ 171472 h 172687"/>
              <a:gd name="connsiteX54" fmla="*/ 160619 w 162952"/>
              <a:gd name="connsiteY54" fmla="*/ 110903 h 172687"/>
              <a:gd name="connsiteX55" fmla="*/ 138727 w 162952"/>
              <a:gd name="connsiteY55" fmla="*/ 25524 h 172687"/>
              <a:gd name="connsiteX56" fmla="*/ 100051 w 162952"/>
              <a:gd name="connsiteY56" fmla="*/ 2172 h 172687"/>
              <a:gd name="connsiteX57" fmla="*/ 29266 w 162952"/>
              <a:gd name="connsiteY57" fmla="*/ 22605 h 172687"/>
              <a:gd name="connsiteX58" fmla="*/ 2995 w 162952"/>
              <a:gd name="connsiteY58" fmla="*/ 117471 h 172687"/>
              <a:gd name="connsiteX59" fmla="*/ 36563 w 162952"/>
              <a:gd name="connsiteY59" fmla="*/ 161985 h 172687"/>
              <a:gd name="connsiteX60" fmla="*/ 99321 w 162952"/>
              <a:gd name="connsiteY60" fmla="*/ 170742 h 172687"/>
              <a:gd name="connsiteX61" fmla="*/ 119024 w 162952"/>
              <a:gd name="connsiteY61" fmla="*/ 155417 h 172687"/>
              <a:gd name="connsiteX62" fmla="*/ 122672 w 162952"/>
              <a:gd name="connsiteY62" fmla="*/ 129877 h 172687"/>
              <a:gd name="connsiteX63" fmla="*/ 107348 w 162952"/>
              <a:gd name="connsiteY63" fmla="*/ 110173 h 172687"/>
              <a:gd name="connsiteX64" fmla="*/ 81807 w 162952"/>
              <a:gd name="connsiteY64" fmla="*/ 107255 h 17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62952" h="172687">
                <a:moveTo>
                  <a:pt x="81807" y="107255"/>
                </a:moveTo>
                <a:cubicBezTo>
                  <a:pt x="81077" y="107255"/>
                  <a:pt x="79618" y="107255"/>
                  <a:pt x="78888" y="107984"/>
                </a:cubicBezTo>
                <a:cubicBezTo>
                  <a:pt x="81807" y="107255"/>
                  <a:pt x="84726" y="107255"/>
                  <a:pt x="87645" y="106525"/>
                </a:cubicBezTo>
                <a:cubicBezTo>
                  <a:pt x="82537" y="107255"/>
                  <a:pt x="77429" y="107255"/>
                  <a:pt x="71591" y="106525"/>
                </a:cubicBezTo>
                <a:cubicBezTo>
                  <a:pt x="74510" y="107255"/>
                  <a:pt x="77429" y="107255"/>
                  <a:pt x="80348" y="107984"/>
                </a:cubicBezTo>
                <a:cubicBezTo>
                  <a:pt x="75969" y="107255"/>
                  <a:pt x="72321" y="106525"/>
                  <a:pt x="67942" y="105065"/>
                </a:cubicBezTo>
                <a:cubicBezTo>
                  <a:pt x="70861" y="106525"/>
                  <a:pt x="73050" y="107255"/>
                  <a:pt x="75969" y="108714"/>
                </a:cubicBezTo>
                <a:cubicBezTo>
                  <a:pt x="73050" y="107255"/>
                  <a:pt x="69402" y="105795"/>
                  <a:pt x="67212" y="103606"/>
                </a:cubicBezTo>
                <a:cubicBezTo>
                  <a:pt x="69402" y="105065"/>
                  <a:pt x="71591" y="107255"/>
                  <a:pt x="73780" y="108714"/>
                </a:cubicBezTo>
                <a:cubicBezTo>
                  <a:pt x="70861" y="106525"/>
                  <a:pt x="68672" y="104336"/>
                  <a:pt x="66483" y="101417"/>
                </a:cubicBezTo>
                <a:cubicBezTo>
                  <a:pt x="67942" y="103606"/>
                  <a:pt x="70131" y="105795"/>
                  <a:pt x="71591" y="107984"/>
                </a:cubicBezTo>
                <a:cubicBezTo>
                  <a:pt x="69402" y="105065"/>
                  <a:pt x="67212" y="102147"/>
                  <a:pt x="65753" y="98498"/>
                </a:cubicBezTo>
                <a:cubicBezTo>
                  <a:pt x="67212" y="101417"/>
                  <a:pt x="67942" y="103606"/>
                  <a:pt x="69402" y="106525"/>
                </a:cubicBezTo>
                <a:cubicBezTo>
                  <a:pt x="67942" y="102147"/>
                  <a:pt x="66483" y="97768"/>
                  <a:pt x="65753" y="93390"/>
                </a:cubicBezTo>
                <a:cubicBezTo>
                  <a:pt x="66483" y="96309"/>
                  <a:pt x="66483" y="99227"/>
                  <a:pt x="67212" y="102147"/>
                </a:cubicBezTo>
                <a:cubicBezTo>
                  <a:pt x="66483" y="96309"/>
                  <a:pt x="66483" y="91200"/>
                  <a:pt x="67212" y="85362"/>
                </a:cubicBezTo>
                <a:cubicBezTo>
                  <a:pt x="66483" y="88281"/>
                  <a:pt x="66483" y="91200"/>
                  <a:pt x="65753" y="94119"/>
                </a:cubicBezTo>
                <a:cubicBezTo>
                  <a:pt x="66483" y="87552"/>
                  <a:pt x="68672" y="81714"/>
                  <a:pt x="70861" y="75876"/>
                </a:cubicBezTo>
                <a:cubicBezTo>
                  <a:pt x="69402" y="78795"/>
                  <a:pt x="68672" y="80984"/>
                  <a:pt x="67212" y="83903"/>
                </a:cubicBezTo>
                <a:cubicBezTo>
                  <a:pt x="70131" y="78065"/>
                  <a:pt x="73050" y="72227"/>
                  <a:pt x="77429" y="66389"/>
                </a:cubicBezTo>
                <a:cubicBezTo>
                  <a:pt x="75969" y="68579"/>
                  <a:pt x="73780" y="70768"/>
                  <a:pt x="72321" y="72957"/>
                </a:cubicBezTo>
                <a:cubicBezTo>
                  <a:pt x="74510" y="70038"/>
                  <a:pt x="77429" y="67119"/>
                  <a:pt x="80348" y="64930"/>
                </a:cubicBezTo>
                <a:cubicBezTo>
                  <a:pt x="78158" y="66389"/>
                  <a:pt x="75969" y="68579"/>
                  <a:pt x="73780" y="70038"/>
                </a:cubicBezTo>
                <a:cubicBezTo>
                  <a:pt x="77429" y="67119"/>
                  <a:pt x="81077" y="64930"/>
                  <a:pt x="84726" y="63470"/>
                </a:cubicBezTo>
                <a:cubicBezTo>
                  <a:pt x="81807" y="64930"/>
                  <a:pt x="79618" y="65660"/>
                  <a:pt x="76699" y="67119"/>
                </a:cubicBezTo>
                <a:cubicBezTo>
                  <a:pt x="79618" y="65660"/>
                  <a:pt x="82537" y="64930"/>
                  <a:pt x="86186" y="64930"/>
                </a:cubicBezTo>
                <a:cubicBezTo>
                  <a:pt x="83267" y="65660"/>
                  <a:pt x="80348" y="65660"/>
                  <a:pt x="77429" y="66389"/>
                </a:cubicBezTo>
                <a:cubicBezTo>
                  <a:pt x="80348" y="65660"/>
                  <a:pt x="83996" y="65660"/>
                  <a:pt x="86915" y="66389"/>
                </a:cubicBezTo>
                <a:cubicBezTo>
                  <a:pt x="83996" y="65660"/>
                  <a:pt x="81077" y="65660"/>
                  <a:pt x="78158" y="64930"/>
                </a:cubicBezTo>
                <a:cubicBezTo>
                  <a:pt x="81807" y="65660"/>
                  <a:pt x="85456" y="66389"/>
                  <a:pt x="88375" y="67849"/>
                </a:cubicBezTo>
                <a:cubicBezTo>
                  <a:pt x="85456" y="66389"/>
                  <a:pt x="83267" y="65660"/>
                  <a:pt x="80348" y="64200"/>
                </a:cubicBezTo>
                <a:cubicBezTo>
                  <a:pt x="83996" y="65660"/>
                  <a:pt x="87645" y="67849"/>
                  <a:pt x="91294" y="70038"/>
                </a:cubicBezTo>
                <a:cubicBezTo>
                  <a:pt x="89104" y="68579"/>
                  <a:pt x="86915" y="66389"/>
                  <a:pt x="84726" y="64930"/>
                </a:cubicBezTo>
                <a:cubicBezTo>
                  <a:pt x="88375" y="67849"/>
                  <a:pt x="92023" y="70768"/>
                  <a:pt x="94213" y="75146"/>
                </a:cubicBezTo>
                <a:cubicBezTo>
                  <a:pt x="92753" y="72957"/>
                  <a:pt x="90564" y="70768"/>
                  <a:pt x="89104" y="68579"/>
                </a:cubicBezTo>
                <a:cubicBezTo>
                  <a:pt x="92023" y="72227"/>
                  <a:pt x="94213" y="76606"/>
                  <a:pt x="96402" y="80254"/>
                </a:cubicBezTo>
                <a:cubicBezTo>
                  <a:pt x="94942" y="77335"/>
                  <a:pt x="94213" y="75146"/>
                  <a:pt x="92753" y="72227"/>
                </a:cubicBezTo>
                <a:cubicBezTo>
                  <a:pt x="94942" y="77335"/>
                  <a:pt x="96402" y="83173"/>
                  <a:pt x="97132" y="88281"/>
                </a:cubicBezTo>
                <a:cubicBezTo>
                  <a:pt x="96402" y="85362"/>
                  <a:pt x="96402" y="82444"/>
                  <a:pt x="95672" y="79525"/>
                </a:cubicBezTo>
                <a:cubicBezTo>
                  <a:pt x="96402" y="85362"/>
                  <a:pt x="96402" y="90471"/>
                  <a:pt x="95672" y="96309"/>
                </a:cubicBezTo>
                <a:cubicBezTo>
                  <a:pt x="96402" y="93390"/>
                  <a:pt x="96402" y="90471"/>
                  <a:pt x="97132" y="87552"/>
                </a:cubicBezTo>
                <a:cubicBezTo>
                  <a:pt x="96402" y="92660"/>
                  <a:pt x="94942" y="97038"/>
                  <a:pt x="93483" y="101417"/>
                </a:cubicBezTo>
                <a:cubicBezTo>
                  <a:pt x="94942" y="98498"/>
                  <a:pt x="95672" y="96309"/>
                  <a:pt x="97132" y="93390"/>
                </a:cubicBezTo>
                <a:cubicBezTo>
                  <a:pt x="95672" y="97038"/>
                  <a:pt x="93483" y="100687"/>
                  <a:pt x="91294" y="104336"/>
                </a:cubicBezTo>
                <a:cubicBezTo>
                  <a:pt x="92753" y="102147"/>
                  <a:pt x="94942" y="99957"/>
                  <a:pt x="96402" y="97768"/>
                </a:cubicBezTo>
                <a:cubicBezTo>
                  <a:pt x="94213" y="100687"/>
                  <a:pt x="91294" y="103606"/>
                  <a:pt x="88375" y="105795"/>
                </a:cubicBezTo>
                <a:cubicBezTo>
                  <a:pt x="90564" y="104336"/>
                  <a:pt x="92753" y="102147"/>
                  <a:pt x="94942" y="100687"/>
                </a:cubicBezTo>
                <a:cubicBezTo>
                  <a:pt x="92023" y="102876"/>
                  <a:pt x="89104" y="105065"/>
                  <a:pt x="85456" y="106525"/>
                </a:cubicBezTo>
                <a:cubicBezTo>
                  <a:pt x="88375" y="105065"/>
                  <a:pt x="90564" y="104336"/>
                  <a:pt x="93483" y="102876"/>
                </a:cubicBezTo>
                <a:cubicBezTo>
                  <a:pt x="89834" y="105065"/>
                  <a:pt x="85456" y="106525"/>
                  <a:pt x="81807" y="107255"/>
                </a:cubicBezTo>
                <a:cubicBezTo>
                  <a:pt x="73780" y="108714"/>
                  <a:pt x="65753" y="116012"/>
                  <a:pt x="62104" y="122579"/>
                </a:cubicBezTo>
                <a:cubicBezTo>
                  <a:pt x="57726" y="129877"/>
                  <a:pt x="56266" y="140093"/>
                  <a:pt x="58455" y="148120"/>
                </a:cubicBezTo>
                <a:cubicBezTo>
                  <a:pt x="61374" y="156147"/>
                  <a:pt x="65753" y="164174"/>
                  <a:pt x="73780" y="167823"/>
                </a:cubicBezTo>
                <a:cubicBezTo>
                  <a:pt x="81807" y="172201"/>
                  <a:pt x="89834" y="172931"/>
                  <a:pt x="99321" y="171472"/>
                </a:cubicBezTo>
                <a:cubicBezTo>
                  <a:pt x="129240" y="166363"/>
                  <a:pt x="154781" y="140823"/>
                  <a:pt x="160619" y="110903"/>
                </a:cubicBezTo>
                <a:cubicBezTo>
                  <a:pt x="167187" y="80254"/>
                  <a:pt x="159889" y="48876"/>
                  <a:pt x="138727" y="25524"/>
                </a:cubicBezTo>
                <a:cubicBezTo>
                  <a:pt x="128510" y="14578"/>
                  <a:pt x="114645" y="5821"/>
                  <a:pt x="100051" y="2172"/>
                </a:cubicBezTo>
                <a:cubicBezTo>
                  <a:pt x="74510" y="-4395"/>
                  <a:pt x="47509" y="4361"/>
                  <a:pt x="29266" y="22605"/>
                </a:cubicBezTo>
                <a:cubicBezTo>
                  <a:pt x="5185" y="46686"/>
                  <a:pt x="-5762" y="84633"/>
                  <a:pt x="2995" y="117471"/>
                </a:cubicBezTo>
                <a:cubicBezTo>
                  <a:pt x="8104" y="135714"/>
                  <a:pt x="19779" y="151769"/>
                  <a:pt x="36563" y="161985"/>
                </a:cubicBezTo>
                <a:cubicBezTo>
                  <a:pt x="55537" y="173661"/>
                  <a:pt x="77429" y="174391"/>
                  <a:pt x="99321" y="170742"/>
                </a:cubicBezTo>
                <a:cubicBezTo>
                  <a:pt x="107348" y="169282"/>
                  <a:pt x="115375" y="161985"/>
                  <a:pt x="119024" y="155417"/>
                </a:cubicBezTo>
                <a:cubicBezTo>
                  <a:pt x="123402" y="148120"/>
                  <a:pt x="124862" y="137904"/>
                  <a:pt x="122672" y="129877"/>
                </a:cubicBezTo>
                <a:cubicBezTo>
                  <a:pt x="119754" y="121849"/>
                  <a:pt x="115375" y="113822"/>
                  <a:pt x="107348" y="110173"/>
                </a:cubicBezTo>
                <a:cubicBezTo>
                  <a:pt x="98591" y="105795"/>
                  <a:pt x="91294" y="105795"/>
                  <a:pt x="81807" y="107255"/>
                </a:cubicBezTo>
                <a:close/>
              </a:path>
            </a:pathLst>
          </a:custGeom>
          <a:solidFill>
            <a:srgbClr val="231F20"/>
          </a:solidFill>
          <a:ln w="7290" cap="flat">
            <a:noFill/>
            <a:prstDash val="solid"/>
            <a:miter/>
          </a:ln>
        </p:spPr>
        <p:txBody>
          <a:bodyPr rtlCol="0" anchor="ctr"/>
          <a:lstStyle/>
          <a:p>
            <a:endParaRPr lang="en-US" dirty="0"/>
          </a:p>
        </p:txBody>
      </p:sp>
      <p:sp>
        <p:nvSpPr>
          <p:cNvPr id="2" name="Action Button: Go Back or Previous 1">
            <a:hlinkClick r:id="rId7" action="ppaction://hlinksldjump" highlightClick="1"/>
          </p:cNvPr>
          <p:cNvSpPr/>
          <p:nvPr/>
        </p:nvSpPr>
        <p:spPr>
          <a:xfrm>
            <a:off x="10910459" y="6324600"/>
            <a:ext cx="1052941" cy="550496"/>
          </a:xfrm>
          <a:prstGeom prst="actionButtonBackPrevio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Box 2"/>
          <p:cNvSpPr txBox="1"/>
          <p:nvPr/>
        </p:nvSpPr>
        <p:spPr>
          <a:xfrm>
            <a:off x="3277870" y="1004570"/>
            <a:ext cx="2811780" cy="1477010"/>
          </a:xfrm>
          <a:prstGeom prst="rect">
            <a:avLst/>
          </a:prstGeom>
          <a:noFill/>
        </p:spPr>
        <p:txBody>
          <a:bodyPr wrap="square" lIns="0" tIns="0" rIns="0" bIns="0" rtlCol="0" anchor="t">
            <a:spAutoFit/>
          </a:bodyPr>
          <a:lstStyle/>
          <a:p>
            <a:pPr algn="l"/>
            <a:r>
              <a:rPr lang="en-US" altLang="en-US" sz="4800" dirty="0">
                <a:solidFill>
                  <a:srgbClr val="008000"/>
                </a:solidFill>
                <a:latin typeface="Times New Roman" panose="02020603050405020304" pitchFamily="18" charset="0"/>
                <a:cs typeface="Times New Roman" panose="02020603050405020304" pitchFamily="18" charset="0"/>
                <a:sym typeface="+mn-ea"/>
              </a:rPr>
              <a:t>Thế n</a:t>
            </a:r>
            <a:r>
              <a:rPr lang="en-US" altLang="en-US" sz="4800" dirty="0">
                <a:solidFill>
                  <a:srgbClr val="008000"/>
                </a:solidFill>
                <a:latin typeface="Times New Roman" panose="02020603050405020304" pitchFamily="18" charset="0"/>
                <a:ea typeface="Times New Roman" panose="02020603050405020304" pitchFamily="18" charset="0"/>
                <a:sym typeface="+mn-ea"/>
              </a:rPr>
              <a:t>à</a:t>
            </a:r>
            <a:r>
              <a:rPr lang="en-US" altLang="en-US" sz="4800" dirty="0">
                <a:solidFill>
                  <a:srgbClr val="008000"/>
                </a:solidFill>
                <a:latin typeface="Times New Roman" panose="02020603050405020304" pitchFamily="18" charset="0"/>
                <a:cs typeface="Times New Roman" panose="02020603050405020304" pitchFamily="18" charset="0"/>
                <a:sym typeface="+mn-ea"/>
              </a:rPr>
              <a:t>o l</a:t>
            </a:r>
            <a:r>
              <a:rPr lang="en-US" altLang="en-US" sz="4800" dirty="0">
                <a:solidFill>
                  <a:srgbClr val="008000"/>
                </a:solidFill>
                <a:latin typeface="Times New Roman" panose="02020603050405020304" pitchFamily="18" charset="0"/>
                <a:ea typeface="Times New Roman" panose="02020603050405020304" pitchFamily="18" charset="0"/>
                <a:sym typeface="+mn-ea"/>
              </a:rPr>
              <a:t>à</a:t>
            </a:r>
            <a:r>
              <a:rPr lang="en-US" altLang="en-US" sz="4800" dirty="0">
                <a:solidFill>
                  <a:srgbClr val="008000"/>
                </a:solidFill>
                <a:latin typeface="Times New Roman" panose="02020603050405020304" pitchFamily="18" charset="0"/>
                <a:cs typeface="Times New Roman" panose="02020603050405020304" pitchFamily="18" charset="0"/>
                <a:sym typeface="+mn-ea"/>
              </a:rPr>
              <a:t> động từ?</a:t>
            </a:r>
            <a:endParaRPr lang="en-US" sz="4800" dirty="0" smtClean="0">
              <a:solidFill>
                <a:schemeClr val="tx1">
                  <a:lumMod val="50000"/>
                  <a:lumOff val="50000"/>
                </a:schemeClr>
              </a:solidFill>
            </a:endParaRPr>
          </a:p>
        </p:txBody>
      </p:sp>
      <p:sp>
        <p:nvSpPr>
          <p:cNvPr id="5" name="Text Box 4"/>
          <p:cNvSpPr txBox="1"/>
          <p:nvPr/>
        </p:nvSpPr>
        <p:spPr>
          <a:xfrm rot="660000">
            <a:off x="7694295" y="725805"/>
            <a:ext cx="3724910" cy="1477010"/>
          </a:xfrm>
          <a:prstGeom prst="rect">
            <a:avLst/>
          </a:prstGeom>
          <a:noFill/>
        </p:spPr>
        <p:txBody>
          <a:bodyPr wrap="square" lIns="0" tIns="0" rIns="0" bIns="0" rtlCol="0" anchor="t">
            <a:spAutoFit/>
          </a:bodyPr>
          <a:lstStyle/>
          <a:p>
            <a:pPr>
              <a:lnSpc>
                <a:spcPct val="100000"/>
              </a:lnSpc>
              <a:spcBef>
                <a:spcPct val="50000"/>
              </a:spcBef>
            </a:pPr>
            <a:r>
              <a:rPr lang="en-US" altLang="en-US" sz="3200" b="1" dirty="0">
                <a:solidFill>
                  <a:srgbClr val="FF0000"/>
                </a:solidFill>
                <a:latin typeface="Times New Roman" panose="02020603050405020304" pitchFamily="18" charset="0"/>
                <a:cs typeface="Times New Roman" panose="02020603050405020304" pitchFamily="18" charset="0"/>
                <a:sym typeface="+mn-ea"/>
              </a:rPr>
              <a:t>Động từ</a:t>
            </a:r>
            <a:r>
              <a:rPr lang="en-US" altLang="en-US" sz="3200" b="1" dirty="0">
                <a:solidFill>
                  <a:srgbClr val="00B050"/>
                </a:solidFill>
                <a:latin typeface="Times New Roman" panose="02020603050405020304" pitchFamily="18" charset="0"/>
                <a:cs typeface="Times New Roman" panose="02020603050405020304" pitchFamily="18" charset="0"/>
                <a:sym typeface="+mn-ea"/>
              </a:rPr>
              <a:t> </a:t>
            </a:r>
            <a:r>
              <a:rPr lang="en-US" altLang="en-US" sz="3200" b="1" dirty="0">
                <a:solidFill>
                  <a:schemeClr val="tx2">
                    <a:lumMod val="60000"/>
                    <a:lumOff val="40000"/>
                  </a:schemeClr>
                </a:solidFill>
                <a:latin typeface="Times New Roman" panose="02020603050405020304" pitchFamily="18" charset="0"/>
                <a:cs typeface="Times New Roman" panose="02020603050405020304" pitchFamily="18" charset="0"/>
                <a:sym typeface="+mn-ea"/>
              </a:rPr>
              <a:t>l</a:t>
            </a:r>
            <a:r>
              <a:rPr lang="en-US" altLang="en-US" sz="3200" b="1" dirty="0">
                <a:solidFill>
                  <a:schemeClr val="tx2">
                    <a:lumMod val="60000"/>
                    <a:lumOff val="40000"/>
                  </a:schemeClr>
                </a:solidFill>
                <a:latin typeface="Times New Roman" panose="02020603050405020304" pitchFamily="18" charset="0"/>
                <a:ea typeface="Times New Roman" panose="02020603050405020304" pitchFamily="18" charset="0"/>
                <a:sym typeface="+mn-ea"/>
              </a:rPr>
              <a:t>à</a:t>
            </a:r>
            <a:r>
              <a:rPr lang="en-US" altLang="en-US" sz="3200" b="1" dirty="0">
                <a:solidFill>
                  <a:schemeClr val="tx2">
                    <a:lumMod val="60000"/>
                    <a:lumOff val="40000"/>
                  </a:schemeClr>
                </a:solidFill>
                <a:latin typeface="Times New Roman" panose="02020603050405020304" pitchFamily="18" charset="0"/>
                <a:cs typeface="Times New Roman" panose="02020603050405020304" pitchFamily="18" charset="0"/>
                <a:sym typeface="+mn-ea"/>
              </a:rPr>
              <a:t> những từ chỉ hoạt động, trạng thái của sự vật.</a:t>
            </a:r>
            <a:endParaRPr lang="en-US" altLang="en-US" sz="3200" b="1" dirty="0" smtClean="0">
              <a:solidFill>
                <a:schemeClr val="tx2">
                  <a:lumMod val="60000"/>
                  <a:lumOff val="40000"/>
                </a:schemeClr>
              </a:solidFill>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heckerboard(across)">
                                      <p:cBhvr>
                                        <p:cTn id="7" dur="500"/>
                                        <p:tgtEl>
                                          <p:spTgt spid="28"/>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childTnLst>
                                </p:cTn>
                              </p:par>
                            </p:childTnLst>
                          </p:cTn>
                        </p:par>
                        <p:par>
                          <p:cTn id="16" fill="hold">
                            <p:stCondLst>
                              <p:cond delay="0"/>
                            </p:stCondLst>
                            <p:childTnLst>
                              <p:par>
                                <p:cTn id="17" presetID="5" presetClass="entr" presetSubtype="1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P spid="3" grpId="0"/>
      <p:bldP spid="3" grpId="1"/>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p:nvPr/>
        </p:nvSpPr>
        <p:spPr>
          <a:xfrm>
            <a:off x="546847" y="733042"/>
            <a:ext cx="11201400" cy="492443"/>
          </a:xfrm>
          <a:prstGeom prst="rect">
            <a:avLst/>
          </a:prstGeom>
          <a:noFill/>
        </p:spPr>
        <p:txBody>
          <a:bodyPr wrap="square" lIns="0" tIns="0" rIns="0" bIns="0" rtlCol="0" anchor="t">
            <a:spAutoFit/>
          </a:bodyPr>
          <a:lstStyle/>
          <a:p>
            <a:pPr>
              <a:lnSpc>
                <a:spcPct val="100000"/>
              </a:lnSpc>
              <a:spcBef>
                <a:spcPct val="50000"/>
              </a:spcBef>
            </a:pPr>
            <a:r>
              <a:rPr lang="en-US" altLang="en-US" sz="3200" b="1" dirty="0">
                <a:solidFill>
                  <a:srgbClr val="FF0000"/>
                </a:solidFill>
                <a:latin typeface="Times New Roman" pitchFamily="18" charset="0"/>
                <a:cs typeface="Times New Roman" pitchFamily="18" charset="0"/>
                <a:sym typeface="+mn-ea"/>
              </a:rPr>
              <a:t>Động từ</a:t>
            </a:r>
            <a:r>
              <a:rPr lang="en-US" altLang="en-US" sz="3200" b="1" dirty="0">
                <a:solidFill>
                  <a:srgbClr val="00B050"/>
                </a:solidFill>
                <a:latin typeface="Times New Roman" pitchFamily="18" charset="0"/>
                <a:cs typeface="Times New Roman" pitchFamily="18" charset="0"/>
                <a:sym typeface="+mn-ea"/>
              </a:rPr>
              <a:t> </a:t>
            </a:r>
            <a:r>
              <a:rPr lang="en-US" altLang="en-US" sz="3200" b="1" dirty="0">
                <a:solidFill>
                  <a:srgbClr val="002060"/>
                </a:solidFill>
                <a:latin typeface="Times New Roman" pitchFamily="18" charset="0"/>
                <a:cs typeface="Times New Roman" pitchFamily="18" charset="0"/>
                <a:sym typeface="+mn-ea"/>
              </a:rPr>
              <a:t>l</a:t>
            </a:r>
            <a:r>
              <a:rPr lang="en-US" altLang="en-US" sz="3200" b="1" dirty="0">
                <a:solidFill>
                  <a:srgbClr val="002060"/>
                </a:solidFill>
                <a:latin typeface="Times New Roman" pitchFamily="18" charset="0"/>
                <a:ea typeface="Times New Roman" panose="02020603050405020304" pitchFamily="18" charset="0"/>
                <a:cs typeface="Times New Roman" pitchFamily="18" charset="0"/>
                <a:sym typeface="+mn-ea"/>
              </a:rPr>
              <a:t>à</a:t>
            </a:r>
            <a:r>
              <a:rPr lang="en-US" altLang="en-US" sz="3200" b="1" dirty="0">
                <a:solidFill>
                  <a:srgbClr val="002060"/>
                </a:solidFill>
                <a:latin typeface="Times New Roman" pitchFamily="18" charset="0"/>
                <a:cs typeface="Times New Roman" pitchFamily="18" charset="0"/>
                <a:sym typeface="+mn-ea"/>
              </a:rPr>
              <a:t> những từ chỉ </a:t>
            </a:r>
            <a:r>
              <a:rPr lang="en-US" altLang="en-US" sz="3200" b="1" u="sng" dirty="0">
                <a:solidFill>
                  <a:srgbClr val="002060"/>
                </a:solidFill>
                <a:latin typeface="Times New Roman" pitchFamily="18" charset="0"/>
                <a:cs typeface="Times New Roman" pitchFamily="18" charset="0"/>
                <a:sym typeface="+mn-ea"/>
              </a:rPr>
              <a:t>hoạt động</a:t>
            </a:r>
            <a:r>
              <a:rPr lang="en-US" altLang="en-US" sz="3200" b="1" dirty="0">
                <a:solidFill>
                  <a:srgbClr val="002060"/>
                </a:solidFill>
                <a:latin typeface="Times New Roman" pitchFamily="18" charset="0"/>
                <a:cs typeface="Times New Roman" pitchFamily="18" charset="0"/>
                <a:sym typeface="+mn-ea"/>
              </a:rPr>
              <a:t>, </a:t>
            </a:r>
            <a:r>
              <a:rPr lang="en-US" altLang="en-US" sz="3200" b="1" u="sng" dirty="0">
                <a:solidFill>
                  <a:srgbClr val="002060"/>
                </a:solidFill>
                <a:latin typeface="Times New Roman" pitchFamily="18" charset="0"/>
                <a:cs typeface="Times New Roman" pitchFamily="18" charset="0"/>
                <a:sym typeface="+mn-ea"/>
              </a:rPr>
              <a:t>trạng thái</a:t>
            </a:r>
            <a:r>
              <a:rPr lang="en-US" altLang="en-US" sz="3200" b="1" dirty="0">
                <a:solidFill>
                  <a:srgbClr val="002060"/>
                </a:solidFill>
                <a:latin typeface="Times New Roman" pitchFamily="18" charset="0"/>
                <a:cs typeface="Times New Roman" pitchFamily="18" charset="0"/>
                <a:sym typeface="+mn-ea"/>
              </a:rPr>
              <a:t> của sự vật.</a:t>
            </a:r>
            <a:endParaRPr lang="en-US" altLang="en-US" sz="3200" b="1" dirty="0" smtClean="0">
              <a:solidFill>
                <a:srgbClr val="002060"/>
              </a:solidFill>
              <a:latin typeface="Times New Roman" pitchFamily="18" charset="0"/>
              <a:cs typeface="Times New Roman" pitchFamily="18" charset="0"/>
              <a:sym typeface="+mn-ea"/>
            </a:endParaRPr>
          </a:p>
        </p:txBody>
      </p:sp>
      <p:sp>
        <p:nvSpPr>
          <p:cNvPr id="3" name="Rounded Rectangle 2"/>
          <p:cNvSpPr/>
          <p:nvPr/>
        </p:nvSpPr>
        <p:spPr>
          <a:xfrm>
            <a:off x="4724400" y="1296301"/>
            <a:ext cx="2438400" cy="685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sz="3600" b="1">
                <a:solidFill>
                  <a:srgbClr val="FF0000"/>
                </a:solidFill>
                <a:latin typeface="Times New Roman" pitchFamily="18" charset="0"/>
                <a:cs typeface="Times New Roman" pitchFamily="18" charset="0"/>
              </a:rPr>
              <a:t>Động từ</a:t>
            </a:r>
          </a:p>
        </p:txBody>
      </p:sp>
      <p:sp>
        <p:nvSpPr>
          <p:cNvPr id="4" name="Rounded Rectangle 3"/>
          <p:cNvSpPr/>
          <p:nvPr/>
        </p:nvSpPr>
        <p:spPr>
          <a:xfrm>
            <a:off x="533400" y="2510118"/>
            <a:ext cx="5334000" cy="373955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sz="3200" b="1" dirty="0">
                <a:latin typeface="Times New Roman" pitchFamily="18" charset="0"/>
                <a:cs typeface="Times New Roman" pitchFamily="18" charset="0"/>
              </a:rPr>
              <a:t>Chỉ hoạt động là những động từ dùng để tái hiện gọi tên các </a:t>
            </a:r>
            <a:r>
              <a:rPr lang="vi-VN" altLang="en-US" sz="3200" b="1" dirty="0">
                <a:solidFill>
                  <a:srgbClr val="FF0000"/>
                </a:solidFill>
                <a:latin typeface="Times New Roman" pitchFamily="18" charset="0"/>
                <a:cs typeface="Times New Roman" pitchFamily="18" charset="0"/>
              </a:rPr>
              <a:t>hoạt động </a:t>
            </a:r>
            <a:r>
              <a:rPr lang="vi-VN" altLang="en-US" sz="3200" b="1" dirty="0">
                <a:latin typeface="Times New Roman" pitchFamily="18" charset="0"/>
                <a:cs typeface="Times New Roman" pitchFamily="18" charset="0"/>
              </a:rPr>
              <a:t>của con người, sự vật, hiện tượng.</a:t>
            </a:r>
          </a:p>
          <a:p>
            <a:pPr algn="ctr"/>
            <a:r>
              <a:rPr lang="vi-VN" altLang="en-US" sz="3200" b="1" dirty="0">
                <a:latin typeface="Times New Roman" pitchFamily="18" charset="0"/>
                <a:cs typeface="Times New Roman" pitchFamily="18" charset="0"/>
              </a:rPr>
              <a:t>Ví dụ: Chạy, nhảy, hát, mua,...</a:t>
            </a:r>
          </a:p>
        </p:txBody>
      </p:sp>
      <p:sp>
        <p:nvSpPr>
          <p:cNvPr id="6" name="Rounded Rectangle 5"/>
          <p:cNvSpPr/>
          <p:nvPr/>
        </p:nvSpPr>
        <p:spPr>
          <a:xfrm>
            <a:off x="6019800" y="2452748"/>
            <a:ext cx="5562599" cy="385877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vi-VN" altLang="en-US" sz="3200" b="1">
                <a:latin typeface="Times New Roman" pitchFamily="18" charset="0"/>
                <a:cs typeface="Times New Roman" pitchFamily="18" charset="0"/>
              </a:rPr>
              <a:t>Chỉ trạng thái </a:t>
            </a:r>
            <a:r>
              <a:rPr lang="vi-VN" altLang="en-US" sz="3200" b="1">
                <a:latin typeface="Times New Roman" pitchFamily="18" charset="0"/>
                <a:cs typeface="Times New Roman" pitchFamily="18" charset="0"/>
                <a:sym typeface="+mn-ea"/>
              </a:rPr>
              <a:t>là những động từ dùng để tái hiện gọi tên các </a:t>
            </a:r>
            <a:r>
              <a:rPr lang="vi-VN" altLang="en-US" sz="3200" b="1">
                <a:solidFill>
                  <a:srgbClr val="FF0000"/>
                </a:solidFill>
                <a:latin typeface="Times New Roman" pitchFamily="18" charset="0"/>
                <a:cs typeface="Times New Roman" pitchFamily="18" charset="0"/>
                <a:sym typeface="+mn-ea"/>
              </a:rPr>
              <a:t>trạng thái cảm xúc, suy nghĩ, tồn tại </a:t>
            </a:r>
            <a:r>
              <a:rPr lang="vi-VN" altLang="en-US" sz="3200" b="1">
                <a:latin typeface="Times New Roman" pitchFamily="18" charset="0"/>
                <a:cs typeface="Times New Roman" pitchFamily="18" charset="0"/>
                <a:sym typeface="+mn-ea"/>
              </a:rPr>
              <a:t>của con người, sự vật, hiện tượng.</a:t>
            </a:r>
            <a:endParaRPr lang="vi-VN" altLang="en-US" sz="3200" b="1">
              <a:latin typeface="Times New Roman" pitchFamily="18" charset="0"/>
              <a:cs typeface="Times New Roman" pitchFamily="18" charset="0"/>
            </a:endParaRPr>
          </a:p>
          <a:p>
            <a:pPr algn="ctr"/>
            <a:r>
              <a:rPr lang="vi-VN" altLang="en-US" sz="3200" b="1">
                <a:latin typeface="Times New Roman" pitchFamily="18" charset="0"/>
                <a:cs typeface="Times New Roman" pitchFamily="18" charset="0"/>
              </a:rPr>
              <a:t>Ví dụ: vui, buồn, bị thương,...</a:t>
            </a:r>
          </a:p>
        </p:txBody>
      </p:sp>
      <p:cxnSp>
        <p:nvCxnSpPr>
          <p:cNvPr id="2" name="Straight Arrow Connector 1"/>
          <p:cNvCxnSpPr>
            <a:stCxn id="3" idx="2"/>
          </p:cNvCxnSpPr>
          <p:nvPr/>
        </p:nvCxnSpPr>
        <p:spPr>
          <a:xfrm flipH="1">
            <a:off x="3962400" y="1982101"/>
            <a:ext cx="1981200" cy="457200"/>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cxnSp>
        <p:nvCxnSpPr>
          <p:cNvPr id="7" name="Straight Arrow Connector 6"/>
          <p:cNvCxnSpPr>
            <a:stCxn id="3" idx="2"/>
          </p:cNvCxnSpPr>
          <p:nvPr/>
        </p:nvCxnSpPr>
        <p:spPr>
          <a:xfrm>
            <a:off x="5943600" y="1982101"/>
            <a:ext cx="2286000" cy="457200"/>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10.xml><?xml version="1.0" encoding="utf-8"?>
<p:tagLst xmlns:a="http://schemas.openxmlformats.org/drawingml/2006/main" xmlns:r="http://schemas.openxmlformats.org/officeDocument/2006/relationships" xmlns:p="http://schemas.openxmlformats.org/presentationml/2006/main">
  <p:tag name="FILL" val="a1"/>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85</TotalTime>
  <Words>1511</Words>
  <Application>Microsoft Office PowerPoint</Application>
  <PresentationFormat>Custom</PresentationFormat>
  <Paragraphs>141</Paragraphs>
  <Slides>29</Slides>
  <Notes>0</Notes>
  <HiddenSlides>0</HiddenSlides>
  <MMClips>1</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VIẾT BÀI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cp:keywords>9Slide</cp:keywords>
  <dc:description>9Slide.vn</dc:description>
  <cp:lastModifiedBy>Admin</cp:lastModifiedBy>
  <cp:revision>64</cp:revision>
  <dcterms:created xsi:type="dcterms:W3CDTF">2021-09-08T03:53:00Z</dcterms:created>
  <dcterms:modified xsi:type="dcterms:W3CDTF">2022-12-08T14:21:09Z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E454E07CC4984D448626E58662F5B592</vt:lpwstr>
  </property>
  <property fmtid="{D5CDD505-2E9C-101B-9397-08002B2CF9AE}" pid="3" name="KSOProductBuildVer">
    <vt:lpwstr>1033-11.2.0.10382</vt:lpwstr>
  </property>
</Properties>
</file>