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audio5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5" r:id="rId18"/>
    <p:sldId id="273" r:id="rId19"/>
    <p:sldId id="276" r:id="rId20"/>
    <p:sldId id="274" r:id="rId21"/>
    <p:sldId id="277" r:id="rId22"/>
    <p:sldId id="280" r:id="rId23"/>
    <p:sldId id="281" r:id="rId24"/>
    <p:sldId id="282" r:id="rId25"/>
    <p:sldId id="284" r:id="rId26"/>
    <p:sldId id="285" r:id="rId27"/>
    <p:sldId id="289" r:id="rId28"/>
    <p:sldId id="290" r:id="rId29"/>
    <p:sldId id="291" r:id="rId30"/>
    <p:sldId id="292" r:id="rId31"/>
    <p:sldId id="293" r:id="rId32"/>
    <p:sldId id="295" r:id="rId33"/>
    <p:sldId id="294" r:id="rId34"/>
    <p:sldId id="296" r:id="rId35"/>
    <p:sldId id="297" r:id="rId36"/>
    <p:sldId id="307" r:id="rId37"/>
    <p:sldId id="308" r:id="rId38"/>
    <p:sldId id="299" r:id="rId39"/>
    <p:sldId id="300" r:id="rId40"/>
    <p:sldId id="279" r:id="rId41"/>
    <p:sldId id="302" r:id="rId42"/>
    <p:sldId id="305" r:id="rId43"/>
    <p:sldId id="304" r:id="rId44"/>
    <p:sldId id="309" r:id="rId45"/>
  </p:sldIdLst>
  <p:sldSz cx="12192000" cy="6858000"/>
  <p:notesSz cx="6858000" cy="9144000"/>
  <p:custDataLst>
    <p:tags r:id="rId4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  <a:srgbClr val="CCFFFF"/>
    <a:srgbClr val="99FF99"/>
    <a:srgbClr val="CC9900"/>
    <a:srgbClr val="FF99FF"/>
    <a:srgbClr val="FFFF66"/>
    <a:srgbClr val="CC66FF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40" autoAdjust="0"/>
    <p:restoredTop sz="94660"/>
  </p:normalViewPr>
  <p:slideViewPr>
    <p:cSldViewPr snapToGrid="0">
      <p:cViewPr>
        <p:scale>
          <a:sx n="76" d="100"/>
          <a:sy n="76" d="100"/>
        </p:scale>
        <p:origin x="-42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82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gs" Target="tags/tag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5536B9-DA27-4447-8B57-7BCF194591E5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28FFCF-07BF-4D93-AF32-1F0217FB0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262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click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góc</a:t>
            </a:r>
            <a:r>
              <a:rPr lang="en-US" dirty="0"/>
              <a:t> </a:t>
            </a:r>
            <a:r>
              <a:rPr lang="en-US" dirty="0" err="1"/>
              <a:t>trên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xem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hay </a:t>
            </a:r>
            <a:r>
              <a:rPr lang="en-US" dirty="0" err="1"/>
              <a:t>sai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8FFCF-07BF-4D93-AF32-1F0217FB0DA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733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28FFCF-07BF-4D93-AF32-1F0217FB0DA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414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60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745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9407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261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08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583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9409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7533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391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439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972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9010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9726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9760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431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4558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5650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6251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9429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910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2578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795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3568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545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8835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4053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807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2435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8028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450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9883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63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970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8286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361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0858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8135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55241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6634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340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6393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5958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2710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600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26177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27749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41531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2414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9519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0494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41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3785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72362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04353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305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75900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84679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86207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40842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93894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3907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02440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22764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87304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59186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508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57611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18023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44390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44910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15144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19379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66777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42120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10790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07209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69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94920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88506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91999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10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471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9812B-E481-412E-AE3C-D4C815C53609}" type="datetimeFigureOut">
              <a:rPr lang="en-US" smtClean="0"/>
              <a:t>12/11/2022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FCF56-7739-4744-BBA2-08A8F8E92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760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25" r:id="rId9"/>
    <p:sldLayoutId id="2147483724" r:id="rId10"/>
    <p:sldLayoutId id="2147483723" r:id="rId11"/>
    <p:sldLayoutId id="2147483722" r:id="rId12"/>
    <p:sldLayoutId id="2147483721" r:id="rId13"/>
    <p:sldLayoutId id="2147483720" r:id="rId14"/>
    <p:sldLayoutId id="2147483719" r:id="rId15"/>
    <p:sldLayoutId id="2147483718" r:id="rId16"/>
    <p:sldLayoutId id="2147483717" r:id="rId17"/>
    <p:sldLayoutId id="2147483716" r:id="rId18"/>
    <p:sldLayoutId id="2147483715" r:id="rId19"/>
    <p:sldLayoutId id="2147483714" r:id="rId20"/>
    <p:sldLayoutId id="2147483713" r:id="rId21"/>
    <p:sldLayoutId id="2147483712" r:id="rId22"/>
    <p:sldLayoutId id="2147483711" r:id="rId23"/>
    <p:sldLayoutId id="2147483710" r:id="rId24"/>
    <p:sldLayoutId id="2147483709" r:id="rId25"/>
    <p:sldLayoutId id="2147483708" r:id="rId26"/>
    <p:sldLayoutId id="2147483707" r:id="rId27"/>
    <p:sldLayoutId id="2147483706" r:id="rId28"/>
    <p:sldLayoutId id="2147483705" r:id="rId29"/>
    <p:sldLayoutId id="2147483704" r:id="rId30"/>
    <p:sldLayoutId id="2147483703" r:id="rId31"/>
    <p:sldLayoutId id="2147483702" r:id="rId32"/>
    <p:sldLayoutId id="2147483701" r:id="rId33"/>
    <p:sldLayoutId id="2147483700" r:id="rId34"/>
    <p:sldLayoutId id="2147483699" r:id="rId35"/>
    <p:sldLayoutId id="2147483698" r:id="rId36"/>
    <p:sldLayoutId id="2147483697" r:id="rId37"/>
    <p:sldLayoutId id="2147483696" r:id="rId38"/>
    <p:sldLayoutId id="2147483695" r:id="rId39"/>
    <p:sldLayoutId id="2147483694" r:id="rId40"/>
    <p:sldLayoutId id="2147483693" r:id="rId41"/>
    <p:sldLayoutId id="2147483692" r:id="rId42"/>
    <p:sldLayoutId id="2147483691" r:id="rId43"/>
    <p:sldLayoutId id="2147483690" r:id="rId44"/>
    <p:sldLayoutId id="2147483689" r:id="rId45"/>
    <p:sldLayoutId id="2147483688" r:id="rId46"/>
    <p:sldLayoutId id="2147483687" r:id="rId47"/>
    <p:sldLayoutId id="2147483686" r:id="rId48"/>
    <p:sldLayoutId id="2147483685" r:id="rId49"/>
    <p:sldLayoutId id="2147483684" r:id="rId50"/>
    <p:sldLayoutId id="2147483683" r:id="rId51"/>
    <p:sldLayoutId id="2147483682" r:id="rId52"/>
    <p:sldLayoutId id="2147483681" r:id="rId53"/>
    <p:sldLayoutId id="2147483680" r:id="rId54"/>
    <p:sldLayoutId id="2147483679" r:id="rId55"/>
    <p:sldLayoutId id="2147483678" r:id="rId56"/>
    <p:sldLayoutId id="2147483677" r:id="rId57"/>
    <p:sldLayoutId id="2147483676" r:id="rId58"/>
    <p:sldLayoutId id="2147483675" r:id="rId59"/>
    <p:sldLayoutId id="2147483674" r:id="rId60"/>
    <p:sldLayoutId id="2147483673" r:id="rId61"/>
    <p:sldLayoutId id="2147483672" r:id="rId62"/>
    <p:sldLayoutId id="2147483671" r:id="rId63"/>
    <p:sldLayoutId id="2147483670" r:id="rId64"/>
    <p:sldLayoutId id="2147483669" r:id="rId65"/>
    <p:sldLayoutId id="2147483668" r:id="rId66"/>
    <p:sldLayoutId id="2147483667" r:id="rId67"/>
    <p:sldLayoutId id="2147483666" r:id="rId68"/>
    <p:sldLayoutId id="2147483665" r:id="rId69"/>
    <p:sldLayoutId id="2147483664" r:id="rId70"/>
    <p:sldLayoutId id="2147483663" r:id="rId71"/>
    <p:sldLayoutId id="2147483662" r:id="rId72"/>
    <p:sldLayoutId id="2147483661" r:id="rId73"/>
    <p:sldLayoutId id="2147483651" r:id="rId74"/>
    <p:sldLayoutId id="2147483652" r:id="rId75"/>
    <p:sldLayoutId id="2147483653" r:id="rId76"/>
    <p:sldLayoutId id="2147483654" r:id="rId77"/>
    <p:sldLayoutId id="2147483655" r:id="rId78"/>
    <p:sldLayoutId id="2147483656" r:id="rId79"/>
    <p:sldLayoutId id="2147483657" r:id="rId80"/>
    <p:sldLayoutId id="2147483658" r:id="rId81"/>
    <p:sldLayoutId id="2147483659" r:id="rId8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9.png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10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10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image" Target="../media/image42.jpeg"/><Relationship Id="rId7" Type="http://schemas.openxmlformats.org/officeDocument/2006/relationships/image" Target="../media/image4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pn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6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jpeg"/><Relationship Id="rId5" Type="http://schemas.openxmlformats.org/officeDocument/2006/relationships/image" Target="../media/image54.jpg"/><Relationship Id="rId4" Type="http://schemas.openxmlformats.org/officeDocument/2006/relationships/image" Target="../media/image5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8.png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5" Type="http://schemas.openxmlformats.org/officeDocument/2006/relationships/image" Target="../media/image60.png"/><Relationship Id="rId4" Type="http://schemas.openxmlformats.org/officeDocument/2006/relationships/image" Target="../media/image28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4.gif"/><Relationship Id="rId4" Type="http://schemas.openxmlformats.org/officeDocument/2006/relationships/image" Target="../media/image63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8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8.png"/><Relationship Id="rId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4" Type="http://schemas.openxmlformats.org/officeDocument/2006/relationships/image" Target="../media/image6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slide" Target="slide41.xml"/><Relationship Id="rId3" Type="http://schemas.openxmlformats.org/officeDocument/2006/relationships/image" Target="../media/image18.png"/><Relationship Id="rId7" Type="http://schemas.openxmlformats.org/officeDocument/2006/relationships/slide" Target="slide39.xml"/><Relationship Id="rId12" Type="http://schemas.openxmlformats.org/officeDocument/2006/relationships/image" Target="../media/image7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2.png"/><Relationship Id="rId11" Type="http://schemas.openxmlformats.org/officeDocument/2006/relationships/image" Target="../media/image75.png"/><Relationship Id="rId5" Type="http://schemas.openxmlformats.org/officeDocument/2006/relationships/image" Target="../media/image71.png"/><Relationship Id="rId10" Type="http://schemas.openxmlformats.org/officeDocument/2006/relationships/slide" Target="slide40.xml"/><Relationship Id="rId4" Type="http://schemas.openxmlformats.org/officeDocument/2006/relationships/slide" Target="slide38.xml"/><Relationship Id="rId9" Type="http://schemas.openxmlformats.org/officeDocument/2006/relationships/image" Target="../media/image74.png"/><Relationship Id="rId14" Type="http://schemas.openxmlformats.org/officeDocument/2006/relationships/image" Target="../media/image7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slide" Target="slide41.xml"/><Relationship Id="rId3" Type="http://schemas.openxmlformats.org/officeDocument/2006/relationships/image" Target="../media/image18.png"/><Relationship Id="rId7" Type="http://schemas.openxmlformats.org/officeDocument/2006/relationships/slide" Target="slide39.xml"/><Relationship Id="rId12" Type="http://schemas.openxmlformats.org/officeDocument/2006/relationships/image" Target="../media/image7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2.png"/><Relationship Id="rId11" Type="http://schemas.openxmlformats.org/officeDocument/2006/relationships/image" Target="../media/image75.png"/><Relationship Id="rId5" Type="http://schemas.openxmlformats.org/officeDocument/2006/relationships/image" Target="../media/image71.png"/><Relationship Id="rId10" Type="http://schemas.openxmlformats.org/officeDocument/2006/relationships/slide" Target="slide40.xml"/><Relationship Id="rId4" Type="http://schemas.openxmlformats.org/officeDocument/2006/relationships/slide" Target="slide38.xml"/><Relationship Id="rId9" Type="http://schemas.openxmlformats.org/officeDocument/2006/relationships/image" Target="../media/image74.png"/><Relationship Id="rId14" Type="http://schemas.openxmlformats.org/officeDocument/2006/relationships/image" Target="../media/image7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81.png"/><Relationship Id="rId3" Type="http://schemas.openxmlformats.org/officeDocument/2006/relationships/audio" Target="../media/audio4.wav"/><Relationship Id="rId7" Type="http://schemas.openxmlformats.org/officeDocument/2006/relationships/image" Target="../media/image3.png"/><Relationship Id="rId12" Type="http://schemas.openxmlformats.org/officeDocument/2006/relationships/image" Target="../media/image80.png"/><Relationship Id="rId17" Type="http://schemas.openxmlformats.org/officeDocument/2006/relationships/slide" Target="slide37.xml"/><Relationship Id="rId2" Type="http://schemas.openxmlformats.org/officeDocument/2006/relationships/audio" Target="../media/audio3.wav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audio" Target="../media/audio7.wav"/><Relationship Id="rId11" Type="http://schemas.openxmlformats.org/officeDocument/2006/relationships/image" Target="../media/image79.gif"/><Relationship Id="rId5" Type="http://schemas.openxmlformats.org/officeDocument/2006/relationships/audio" Target="../media/audio6.wav"/><Relationship Id="rId15" Type="http://schemas.openxmlformats.org/officeDocument/2006/relationships/image" Target="../media/image83.png"/><Relationship Id="rId10" Type="http://schemas.openxmlformats.org/officeDocument/2006/relationships/image" Target="../media/image78.gif"/><Relationship Id="rId4" Type="http://schemas.openxmlformats.org/officeDocument/2006/relationships/audio" Target="../media/audio5.wav"/><Relationship Id="rId9" Type="http://schemas.openxmlformats.org/officeDocument/2006/relationships/image" Target="../media/image72.png"/><Relationship Id="rId14" Type="http://schemas.openxmlformats.org/officeDocument/2006/relationships/image" Target="../media/image8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74.png"/><Relationship Id="rId18" Type="http://schemas.openxmlformats.org/officeDocument/2006/relationships/image" Target="../media/image84.png"/><Relationship Id="rId3" Type="http://schemas.openxmlformats.org/officeDocument/2006/relationships/audio" Target="../media/audio4.wav"/><Relationship Id="rId7" Type="http://schemas.openxmlformats.org/officeDocument/2006/relationships/image" Target="../media/image3.png"/><Relationship Id="rId12" Type="http://schemas.openxmlformats.org/officeDocument/2006/relationships/image" Target="../media/image73.png"/><Relationship Id="rId17" Type="http://schemas.openxmlformats.org/officeDocument/2006/relationships/image" Target="../media/image81.png"/><Relationship Id="rId2" Type="http://schemas.openxmlformats.org/officeDocument/2006/relationships/audio" Target="../media/audio3.wav"/><Relationship Id="rId16" Type="http://schemas.openxmlformats.org/officeDocument/2006/relationships/image" Target="../media/image82.png"/><Relationship Id="rId1" Type="http://schemas.openxmlformats.org/officeDocument/2006/relationships/slideLayout" Target="../slideLayouts/slideLayout3.xml"/><Relationship Id="rId6" Type="http://schemas.openxmlformats.org/officeDocument/2006/relationships/audio" Target="../media/audio6.wav"/><Relationship Id="rId11" Type="http://schemas.openxmlformats.org/officeDocument/2006/relationships/image" Target="../media/image8.png"/><Relationship Id="rId5" Type="http://schemas.openxmlformats.org/officeDocument/2006/relationships/audio" Target="../media/audio7.wav"/><Relationship Id="rId15" Type="http://schemas.openxmlformats.org/officeDocument/2006/relationships/image" Target="../media/image79.gif"/><Relationship Id="rId10" Type="http://schemas.openxmlformats.org/officeDocument/2006/relationships/image" Target="../media/image10.png"/><Relationship Id="rId19" Type="http://schemas.openxmlformats.org/officeDocument/2006/relationships/slide" Target="slide37.xml"/><Relationship Id="rId4" Type="http://schemas.openxmlformats.org/officeDocument/2006/relationships/audio" Target="../media/audio5.wav"/><Relationship Id="rId9" Type="http://schemas.openxmlformats.org/officeDocument/2006/relationships/image" Target="../media/image9.png"/><Relationship Id="rId14" Type="http://schemas.openxmlformats.org/officeDocument/2006/relationships/image" Target="../media/image78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12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11" Type="http://schemas.openxmlformats.org/officeDocument/2006/relationships/image" Target="../media/image13.jpe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79.gif"/><Relationship Id="rId18" Type="http://schemas.openxmlformats.org/officeDocument/2006/relationships/image" Target="../media/image76.png"/><Relationship Id="rId3" Type="http://schemas.openxmlformats.org/officeDocument/2006/relationships/audio" Target="../media/audio7.wav"/><Relationship Id="rId7" Type="http://schemas.openxmlformats.org/officeDocument/2006/relationships/image" Target="../media/image3.png"/><Relationship Id="rId12" Type="http://schemas.openxmlformats.org/officeDocument/2006/relationships/image" Target="../media/image78.gif"/><Relationship Id="rId17" Type="http://schemas.openxmlformats.org/officeDocument/2006/relationships/image" Target="../media/image75.png"/><Relationship Id="rId2" Type="http://schemas.openxmlformats.org/officeDocument/2006/relationships/audio" Target="../media/audio5.wav"/><Relationship Id="rId16" Type="http://schemas.openxmlformats.org/officeDocument/2006/relationships/image" Target="../media/image84.png"/><Relationship Id="rId20" Type="http://schemas.openxmlformats.org/officeDocument/2006/relationships/slide" Target="slide37.xml"/><Relationship Id="rId1" Type="http://schemas.openxmlformats.org/officeDocument/2006/relationships/slideLayout" Target="../slideLayouts/slideLayout3.xml"/><Relationship Id="rId6" Type="http://schemas.openxmlformats.org/officeDocument/2006/relationships/audio" Target="../media/audio4.wav"/><Relationship Id="rId11" Type="http://schemas.openxmlformats.org/officeDocument/2006/relationships/image" Target="../media/image8.png"/><Relationship Id="rId5" Type="http://schemas.openxmlformats.org/officeDocument/2006/relationships/audio" Target="../media/audio3.wav"/><Relationship Id="rId15" Type="http://schemas.openxmlformats.org/officeDocument/2006/relationships/image" Target="../media/image81.png"/><Relationship Id="rId10" Type="http://schemas.openxmlformats.org/officeDocument/2006/relationships/image" Target="../media/image10.png"/><Relationship Id="rId19" Type="http://schemas.openxmlformats.org/officeDocument/2006/relationships/image" Target="../media/image41.png"/><Relationship Id="rId4" Type="http://schemas.openxmlformats.org/officeDocument/2006/relationships/audio" Target="../media/audio6.wav"/><Relationship Id="rId9" Type="http://schemas.openxmlformats.org/officeDocument/2006/relationships/image" Target="../media/image9.png"/><Relationship Id="rId14" Type="http://schemas.openxmlformats.org/officeDocument/2006/relationships/image" Target="../media/image82.png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8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76433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18">
            <a:extLst>
              <a:ext uri="{FF2B5EF4-FFF2-40B4-BE49-F238E27FC236}">
                <a16:creationId xmlns="" xmlns:a16="http://schemas.microsoft.com/office/drawing/2014/main" id="{9D16F2C2-DC94-4286-AFC4-53504B172AE8}"/>
              </a:ext>
            </a:extLst>
          </p:cNvPr>
          <p:cNvSpPr/>
          <p:nvPr/>
        </p:nvSpPr>
        <p:spPr>
          <a:xfrm rot="16200000">
            <a:off x="663770" y="1767006"/>
            <a:ext cx="2193454" cy="2569659"/>
          </a:xfrm>
          <a:prstGeom prst="roundRect">
            <a:avLst>
              <a:gd name="adj" fmla="val 5000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zh-CN" dirty="0">
              <a:solidFill>
                <a:srgbClr val="00CC99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5" name="空心弧 22">
            <a:extLst>
              <a:ext uri="{FF2B5EF4-FFF2-40B4-BE49-F238E27FC236}">
                <a16:creationId xmlns="" xmlns:a16="http://schemas.microsoft.com/office/drawing/2014/main" id="{E0E05BEA-C04D-4CBD-872E-207D00305753}"/>
              </a:ext>
            </a:extLst>
          </p:cNvPr>
          <p:cNvSpPr/>
          <p:nvPr/>
        </p:nvSpPr>
        <p:spPr>
          <a:xfrm>
            <a:off x="1476082" y="1580572"/>
            <a:ext cx="703570" cy="675188"/>
          </a:xfrm>
          <a:custGeom>
            <a:avLst/>
            <a:gdLst>
              <a:gd name="txL" fmla="*/ 0 w 872917"/>
              <a:gd name="txT" fmla="*/ 0 h 836472"/>
              <a:gd name="txR" fmla="*/ 872917 w 872917"/>
              <a:gd name="txB" fmla="*/ 836472 h 836472"/>
            </a:gdLst>
            <a:ahLst/>
            <a:cxnLst>
              <a:cxn ang="0">
                <a:pos x="872917" y="387463"/>
              </a:cxn>
              <a:cxn ang="0">
                <a:pos x="872917" y="727355"/>
              </a:cxn>
              <a:cxn ang="0">
                <a:pos x="763800" y="836472"/>
              </a:cxn>
              <a:cxn ang="0">
                <a:pos x="109117" y="836472"/>
              </a:cxn>
              <a:cxn ang="0">
                <a:pos x="0" y="727355"/>
              </a:cxn>
              <a:cxn ang="0">
                <a:pos x="0" y="393462"/>
              </a:cxn>
              <a:cxn ang="0">
                <a:pos x="376465" y="511868"/>
              </a:cxn>
              <a:cxn ang="0">
                <a:pos x="349167" y="642896"/>
              </a:cxn>
              <a:cxn ang="0">
                <a:pos x="523750" y="642896"/>
              </a:cxn>
              <a:cxn ang="0">
                <a:pos x="496346" y="511356"/>
              </a:cxn>
              <a:cxn ang="0">
                <a:pos x="872917" y="387463"/>
              </a:cxn>
              <a:cxn ang="0">
                <a:pos x="454651" y="89951"/>
              </a:cxn>
              <a:cxn ang="0">
                <a:pos x="335971" y="121192"/>
              </a:cxn>
              <a:cxn ang="0">
                <a:pos x="285636" y="181784"/>
              </a:cxn>
              <a:cxn ang="0">
                <a:pos x="586808" y="181784"/>
              </a:cxn>
              <a:cxn ang="0">
                <a:pos x="564164" y="145339"/>
              </a:cxn>
              <a:cxn ang="0">
                <a:pos x="454651" y="89951"/>
              </a:cxn>
              <a:cxn ang="0">
                <a:pos x="417458" y="679"/>
              </a:cxn>
              <a:cxn ang="0">
                <a:pos x="629894" y="85355"/>
              </a:cxn>
              <a:cxn ang="0">
                <a:pos x="684840" y="181784"/>
              </a:cxn>
              <a:cxn ang="0">
                <a:pos x="763800" y="181784"/>
              </a:cxn>
              <a:cxn ang="0">
                <a:pos x="872917" y="290901"/>
              </a:cxn>
              <a:cxn ang="0">
                <a:pos x="872917" y="325135"/>
              </a:cxn>
              <a:cxn ang="0">
                <a:pos x="484194" y="453026"/>
              </a:cxn>
              <a:cxn ang="0">
                <a:pos x="480104" y="433396"/>
              </a:cxn>
              <a:cxn ang="0">
                <a:pos x="392813" y="433396"/>
              </a:cxn>
              <a:cxn ang="0">
                <a:pos x="389304" y="450237"/>
              </a:cxn>
              <a:cxn ang="0">
                <a:pos x="0" y="327793"/>
              </a:cxn>
              <a:cxn ang="0">
                <a:pos x="0" y="290901"/>
              </a:cxn>
              <a:cxn ang="0">
                <a:pos x="109117" y="181784"/>
              </a:cxn>
              <a:cxn ang="0">
                <a:pos x="188214" y="181784"/>
              </a:cxn>
              <a:cxn ang="0">
                <a:pos x="284252" y="48780"/>
              </a:cxn>
              <a:cxn ang="0">
                <a:pos x="417458" y="679"/>
              </a:cxn>
            </a:cxnLst>
            <a:rect l="txL" t="txT" r="txR" b="txB"/>
            <a:pathLst>
              <a:path w="872917" h="836472">
                <a:moveTo>
                  <a:pt x="872917" y="387463"/>
                </a:moveTo>
                <a:lnTo>
                  <a:pt x="872917" y="727355"/>
                </a:lnTo>
                <a:cubicBezTo>
                  <a:pt x="872917" y="787619"/>
                  <a:pt x="824064" y="836472"/>
                  <a:pt x="763800" y="836472"/>
                </a:cubicBezTo>
                <a:lnTo>
                  <a:pt x="109117" y="836472"/>
                </a:lnTo>
                <a:cubicBezTo>
                  <a:pt x="48853" y="836472"/>
                  <a:pt x="0" y="787619"/>
                  <a:pt x="0" y="727355"/>
                </a:cubicBezTo>
                <a:lnTo>
                  <a:pt x="0" y="393462"/>
                </a:lnTo>
                <a:lnTo>
                  <a:pt x="376465" y="511868"/>
                </a:lnTo>
                <a:lnTo>
                  <a:pt x="349167" y="642896"/>
                </a:lnTo>
                <a:lnTo>
                  <a:pt x="523750" y="642896"/>
                </a:lnTo>
                <a:lnTo>
                  <a:pt x="496346" y="511356"/>
                </a:lnTo>
                <a:lnTo>
                  <a:pt x="872917" y="387463"/>
                </a:lnTo>
                <a:close/>
                <a:moveTo>
                  <a:pt x="454651" y="89951"/>
                </a:moveTo>
                <a:cubicBezTo>
                  <a:pt x="413879" y="85636"/>
                  <a:pt x="371578" y="95760"/>
                  <a:pt x="335971" y="121192"/>
                </a:cubicBezTo>
                <a:cubicBezTo>
                  <a:pt x="313511" y="137234"/>
                  <a:pt x="295948" y="157772"/>
                  <a:pt x="285636" y="181784"/>
                </a:cubicBezTo>
                <a:lnTo>
                  <a:pt x="586808" y="181784"/>
                </a:lnTo>
                <a:cubicBezTo>
                  <a:pt x="582405" y="168081"/>
                  <a:pt x="574102" y="156229"/>
                  <a:pt x="564164" y="145339"/>
                </a:cubicBezTo>
                <a:cubicBezTo>
                  <a:pt x="534669" y="113018"/>
                  <a:pt x="495424" y="94265"/>
                  <a:pt x="454651" y="89951"/>
                </a:cubicBezTo>
                <a:close/>
                <a:moveTo>
                  <a:pt x="417458" y="679"/>
                </a:moveTo>
                <a:cubicBezTo>
                  <a:pt x="495129" y="-4923"/>
                  <a:pt x="574048" y="24160"/>
                  <a:pt x="629894" y="85355"/>
                </a:cubicBezTo>
                <a:cubicBezTo>
                  <a:pt x="655919" y="113874"/>
                  <a:pt x="674543" y="146746"/>
                  <a:pt x="684840" y="181784"/>
                </a:cubicBezTo>
                <a:lnTo>
                  <a:pt x="763800" y="181784"/>
                </a:lnTo>
                <a:cubicBezTo>
                  <a:pt x="824064" y="181784"/>
                  <a:pt x="872917" y="230637"/>
                  <a:pt x="872917" y="290901"/>
                </a:cubicBezTo>
                <a:lnTo>
                  <a:pt x="872917" y="325135"/>
                </a:lnTo>
                <a:lnTo>
                  <a:pt x="484194" y="453026"/>
                </a:lnTo>
                <a:lnTo>
                  <a:pt x="480104" y="433396"/>
                </a:lnTo>
                <a:lnTo>
                  <a:pt x="392813" y="433396"/>
                </a:lnTo>
                <a:lnTo>
                  <a:pt x="389304" y="450237"/>
                </a:lnTo>
                <a:lnTo>
                  <a:pt x="0" y="327793"/>
                </a:lnTo>
                <a:lnTo>
                  <a:pt x="0" y="290901"/>
                </a:lnTo>
                <a:cubicBezTo>
                  <a:pt x="0" y="230637"/>
                  <a:pt x="48853" y="181784"/>
                  <a:pt x="109117" y="181784"/>
                </a:cubicBezTo>
                <a:lnTo>
                  <a:pt x="188214" y="181784"/>
                </a:lnTo>
                <a:cubicBezTo>
                  <a:pt x="203958" y="129561"/>
                  <a:pt x="236927" y="82582"/>
                  <a:pt x="284252" y="48780"/>
                </a:cubicBezTo>
                <a:cubicBezTo>
                  <a:pt x="324702" y="19889"/>
                  <a:pt x="370855" y="4041"/>
                  <a:pt x="417458" y="679"/>
                </a:cubicBezTo>
                <a:close/>
              </a:path>
            </a:pathLst>
          </a:custGeom>
          <a:ln w="25400">
            <a:noFill/>
          </a:ln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6" name="空心弧 22">
            <a:extLst>
              <a:ext uri="{FF2B5EF4-FFF2-40B4-BE49-F238E27FC236}">
                <a16:creationId xmlns="" xmlns:a16="http://schemas.microsoft.com/office/drawing/2014/main" id="{5A1C322B-CE32-45D9-9C17-51DAC3E02F17}"/>
              </a:ext>
            </a:extLst>
          </p:cNvPr>
          <p:cNvSpPr/>
          <p:nvPr/>
        </p:nvSpPr>
        <p:spPr>
          <a:xfrm>
            <a:off x="1417289" y="1580255"/>
            <a:ext cx="703570" cy="675188"/>
          </a:xfrm>
          <a:custGeom>
            <a:avLst/>
            <a:gdLst>
              <a:gd name="txL" fmla="*/ 0 w 872917"/>
              <a:gd name="txT" fmla="*/ 0 h 836472"/>
              <a:gd name="txR" fmla="*/ 872917 w 872917"/>
              <a:gd name="txB" fmla="*/ 836472 h 836472"/>
            </a:gdLst>
            <a:ahLst/>
            <a:cxnLst>
              <a:cxn ang="0">
                <a:pos x="872917" y="387463"/>
              </a:cxn>
              <a:cxn ang="0">
                <a:pos x="872917" y="727355"/>
              </a:cxn>
              <a:cxn ang="0">
                <a:pos x="763800" y="836472"/>
              </a:cxn>
              <a:cxn ang="0">
                <a:pos x="109117" y="836472"/>
              </a:cxn>
              <a:cxn ang="0">
                <a:pos x="0" y="727355"/>
              </a:cxn>
              <a:cxn ang="0">
                <a:pos x="0" y="393462"/>
              </a:cxn>
              <a:cxn ang="0">
                <a:pos x="376465" y="511868"/>
              </a:cxn>
              <a:cxn ang="0">
                <a:pos x="349167" y="642896"/>
              </a:cxn>
              <a:cxn ang="0">
                <a:pos x="523750" y="642896"/>
              </a:cxn>
              <a:cxn ang="0">
                <a:pos x="496346" y="511356"/>
              </a:cxn>
              <a:cxn ang="0">
                <a:pos x="872917" y="387463"/>
              </a:cxn>
              <a:cxn ang="0">
                <a:pos x="454651" y="89951"/>
              </a:cxn>
              <a:cxn ang="0">
                <a:pos x="335971" y="121192"/>
              </a:cxn>
              <a:cxn ang="0">
                <a:pos x="285636" y="181784"/>
              </a:cxn>
              <a:cxn ang="0">
                <a:pos x="586808" y="181784"/>
              </a:cxn>
              <a:cxn ang="0">
                <a:pos x="564164" y="145339"/>
              </a:cxn>
              <a:cxn ang="0">
                <a:pos x="454651" y="89951"/>
              </a:cxn>
              <a:cxn ang="0">
                <a:pos x="417458" y="679"/>
              </a:cxn>
              <a:cxn ang="0">
                <a:pos x="629894" y="85355"/>
              </a:cxn>
              <a:cxn ang="0">
                <a:pos x="684840" y="181784"/>
              </a:cxn>
              <a:cxn ang="0">
                <a:pos x="763800" y="181784"/>
              </a:cxn>
              <a:cxn ang="0">
                <a:pos x="872917" y="290901"/>
              </a:cxn>
              <a:cxn ang="0">
                <a:pos x="872917" y="325135"/>
              </a:cxn>
              <a:cxn ang="0">
                <a:pos x="484194" y="453026"/>
              </a:cxn>
              <a:cxn ang="0">
                <a:pos x="480104" y="433396"/>
              </a:cxn>
              <a:cxn ang="0">
                <a:pos x="392813" y="433396"/>
              </a:cxn>
              <a:cxn ang="0">
                <a:pos x="389304" y="450237"/>
              </a:cxn>
              <a:cxn ang="0">
                <a:pos x="0" y="327793"/>
              </a:cxn>
              <a:cxn ang="0">
                <a:pos x="0" y="290901"/>
              </a:cxn>
              <a:cxn ang="0">
                <a:pos x="109117" y="181784"/>
              </a:cxn>
              <a:cxn ang="0">
                <a:pos x="188214" y="181784"/>
              </a:cxn>
              <a:cxn ang="0">
                <a:pos x="284252" y="48780"/>
              </a:cxn>
              <a:cxn ang="0">
                <a:pos x="417458" y="679"/>
              </a:cxn>
            </a:cxnLst>
            <a:rect l="txL" t="txT" r="txR" b="txB"/>
            <a:pathLst>
              <a:path w="872917" h="836472">
                <a:moveTo>
                  <a:pt x="872917" y="387463"/>
                </a:moveTo>
                <a:lnTo>
                  <a:pt x="872917" y="727355"/>
                </a:lnTo>
                <a:cubicBezTo>
                  <a:pt x="872917" y="787619"/>
                  <a:pt x="824064" y="836472"/>
                  <a:pt x="763800" y="836472"/>
                </a:cubicBezTo>
                <a:lnTo>
                  <a:pt x="109117" y="836472"/>
                </a:lnTo>
                <a:cubicBezTo>
                  <a:pt x="48853" y="836472"/>
                  <a:pt x="0" y="787619"/>
                  <a:pt x="0" y="727355"/>
                </a:cubicBezTo>
                <a:lnTo>
                  <a:pt x="0" y="393462"/>
                </a:lnTo>
                <a:lnTo>
                  <a:pt x="376465" y="511868"/>
                </a:lnTo>
                <a:lnTo>
                  <a:pt x="349167" y="642896"/>
                </a:lnTo>
                <a:lnTo>
                  <a:pt x="523750" y="642896"/>
                </a:lnTo>
                <a:lnTo>
                  <a:pt x="496346" y="511356"/>
                </a:lnTo>
                <a:lnTo>
                  <a:pt x="872917" y="387463"/>
                </a:lnTo>
                <a:close/>
                <a:moveTo>
                  <a:pt x="454651" y="89951"/>
                </a:moveTo>
                <a:cubicBezTo>
                  <a:pt x="413879" y="85636"/>
                  <a:pt x="371578" y="95760"/>
                  <a:pt x="335971" y="121192"/>
                </a:cubicBezTo>
                <a:cubicBezTo>
                  <a:pt x="313511" y="137234"/>
                  <a:pt x="295948" y="157772"/>
                  <a:pt x="285636" y="181784"/>
                </a:cubicBezTo>
                <a:lnTo>
                  <a:pt x="586808" y="181784"/>
                </a:lnTo>
                <a:cubicBezTo>
                  <a:pt x="582405" y="168081"/>
                  <a:pt x="574102" y="156229"/>
                  <a:pt x="564164" y="145339"/>
                </a:cubicBezTo>
                <a:cubicBezTo>
                  <a:pt x="534669" y="113018"/>
                  <a:pt x="495424" y="94265"/>
                  <a:pt x="454651" y="89951"/>
                </a:cubicBezTo>
                <a:close/>
                <a:moveTo>
                  <a:pt x="417458" y="679"/>
                </a:moveTo>
                <a:cubicBezTo>
                  <a:pt x="495129" y="-4923"/>
                  <a:pt x="574048" y="24160"/>
                  <a:pt x="629894" y="85355"/>
                </a:cubicBezTo>
                <a:cubicBezTo>
                  <a:pt x="655919" y="113874"/>
                  <a:pt x="674543" y="146746"/>
                  <a:pt x="684840" y="181784"/>
                </a:cubicBezTo>
                <a:lnTo>
                  <a:pt x="763800" y="181784"/>
                </a:lnTo>
                <a:cubicBezTo>
                  <a:pt x="824064" y="181784"/>
                  <a:pt x="872917" y="230637"/>
                  <a:pt x="872917" y="290901"/>
                </a:cubicBezTo>
                <a:lnTo>
                  <a:pt x="872917" y="325135"/>
                </a:lnTo>
                <a:lnTo>
                  <a:pt x="484194" y="453026"/>
                </a:lnTo>
                <a:lnTo>
                  <a:pt x="480104" y="433396"/>
                </a:lnTo>
                <a:lnTo>
                  <a:pt x="392813" y="433396"/>
                </a:lnTo>
                <a:lnTo>
                  <a:pt x="389304" y="450237"/>
                </a:lnTo>
                <a:lnTo>
                  <a:pt x="0" y="327793"/>
                </a:lnTo>
                <a:lnTo>
                  <a:pt x="0" y="290901"/>
                </a:lnTo>
                <a:cubicBezTo>
                  <a:pt x="0" y="230637"/>
                  <a:pt x="48853" y="181784"/>
                  <a:pt x="109117" y="181784"/>
                </a:cubicBezTo>
                <a:lnTo>
                  <a:pt x="188214" y="181784"/>
                </a:lnTo>
                <a:cubicBezTo>
                  <a:pt x="203958" y="129561"/>
                  <a:pt x="236927" y="82582"/>
                  <a:pt x="284252" y="48780"/>
                </a:cubicBezTo>
                <a:cubicBezTo>
                  <a:pt x="324702" y="19889"/>
                  <a:pt x="370855" y="4041"/>
                  <a:pt x="417458" y="679"/>
                </a:cubicBezTo>
                <a:close/>
              </a:path>
            </a:pathLst>
          </a:custGeom>
          <a:ln w="25400">
            <a:noFill/>
          </a:ln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7" name="直接连接符 21">
            <a:extLst>
              <a:ext uri="{FF2B5EF4-FFF2-40B4-BE49-F238E27FC236}">
                <a16:creationId xmlns="" xmlns:a16="http://schemas.microsoft.com/office/drawing/2014/main" id="{F46AD9F3-3245-4983-957E-1F1AE17480EC}"/>
              </a:ext>
            </a:extLst>
          </p:cNvPr>
          <p:cNvSpPr/>
          <p:nvPr/>
        </p:nvSpPr>
        <p:spPr>
          <a:xfrm>
            <a:off x="3203697" y="1684451"/>
            <a:ext cx="0" cy="2988859"/>
          </a:xfrm>
          <a:prstGeom prst="line">
            <a:avLst/>
          </a:prstGeom>
          <a:ln w="9525" cap="flat" cmpd="sng">
            <a:solidFill>
              <a:schemeClr val="bg1"/>
            </a:solidFill>
            <a:prstDash val="solid"/>
            <a:bevel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8" name="图片 23">
            <a:extLst>
              <a:ext uri="{FF2B5EF4-FFF2-40B4-BE49-F238E27FC236}">
                <a16:creationId xmlns="" xmlns:a16="http://schemas.microsoft.com/office/drawing/2014/main" id="{8D115152-A2D8-46FC-AFEE-E79DB588D2C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29" b="71380"/>
          <a:stretch/>
        </p:blipFill>
        <p:spPr>
          <a:xfrm>
            <a:off x="-317307" y="-422037"/>
            <a:ext cx="5368277" cy="1626724"/>
          </a:xfrm>
          <a:prstGeom prst="rect">
            <a:avLst/>
          </a:prstGeom>
        </p:spPr>
      </p:pic>
      <p:pic>
        <p:nvPicPr>
          <p:cNvPr id="9" name="图片 25">
            <a:extLst>
              <a:ext uri="{FF2B5EF4-FFF2-40B4-BE49-F238E27FC236}">
                <a16:creationId xmlns="" xmlns:a16="http://schemas.microsoft.com/office/drawing/2014/main" id="{083085E7-6D1B-46D4-9416-64C12E6D6C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1323" y="97184"/>
            <a:ext cx="1944044" cy="1695717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="" xmlns:a16="http://schemas.microsoft.com/office/drawing/2014/main" id="{B8FE51F7-C605-4067-A895-BB96DAD9E6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68849">
            <a:off x="4697337" y="4461903"/>
            <a:ext cx="565208" cy="476188"/>
          </a:xfrm>
          <a:prstGeom prst="rect">
            <a:avLst/>
          </a:prstGeom>
        </p:spPr>
      </p:pic>
      <p:pic>
        <p:nvPicPr>
          <p:cNvPr id="11" name="图片 27">
            <a:extLst>
              <a:ext uri="{FF2B5EF4-FFF2-40B4-BE49-F238E27FC236}">
                <a16:creationId xmlns="" xmlns:a16="http://schemas.microsoft.com/office/drawing/2014/main" id="{84875AEA-1F9E-4BD3-AED0-65BE2DB9F3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68849">
            <a:off x="10695436" y="352217"/>
            <a:ext cx="616933" cy="51976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41638" y="2451670"/>
            <a:ext cx="24027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70C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Suy</a:t>
            </a:r>
            <a:r>
              <a:rPr lang="en-US" sz="3600" b="1" dirty="0">
                <a:solidFill>
                  <a:srgbClr val="0070C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sz="3600" b="1" dirty="0">
                <a:solidFill>
                  <a:srgbClr val="0070C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b="1" dirty="0">
                <a:solidFill>
                  <a:srgbClr val="0070C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3600" b="1" dirty="0">
                <a:solidFill>
                  <a:srgbClr val="0070C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3600" b="1" dirty="0">
                <a:solidFill>
                  <a:srgbClr val="0070C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3" name="矩形 4">
            <a:extLst>
              <a:ext uri="{FF2B5EF4-FFF2-40B4-BE49-F238E27FC236}">
                <a16:creationId xmlns="" xmlns:a16="http://schemas.microsoft.com/office/drawing/2014/main" id="{5CD21156-F57C-415F-9462-044C49CCC117}"/>
              </a:ext>
            </a:extLst>
          </p:cNvPr>
          <p:cNvSpPr/>
          <p:nvPr/>
        </p:nvSpPr>
        <p:spPr>
          <a:xfrm>
            <a:off x="3453692" y="1576158"/>
            <a:ext cx="7876534" cy="983285"/>
          </a:xfrm>
          <a:prstGeom prst="rect">
            <a:avLst/>
          </a:prstGeom>
          <a:solidFill>
            <a:schemeClr val="bg2">
              <a:lumMod val="25000"/>
            </a:schemeClr>
          </a:solidFill>
          <a:ln w="9525">
            <a:noFill/>
          </a:ln>
        </p:spPr>
        <p:txBody>
          <a:bodyPr anchor="ctr"/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zh-CN" altLang="en-US" sz="180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3487781" y="1556871"/>
            <a:ext cx="752287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mưu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khóa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chặt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biên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15" name="矩形 4">
            <a:extLst>
              <a:ext uri="{FF2B5EF4-FFF2-40B4-BE49-F238E27FC236}">
                <a16:creationId xmlns="" xmlns:a16="http://schemas.microsoft.com/office/drawing/2014/main" id="{5CD21156-F57C-415F-9462-044C49CCC117}"/>
              </a:ext>
            </a:extLst>
          </p:cNvPr>
          <p:cNvSpPr/>
          <p:nvPr/>
        </p:nvSpPr>
        <p:spPr>
          <a:xfrm>
            <a:off x="3453692" y="2698923"/>
            <a:ext cx="7876534" cy="983285"/>
          </a:xfrm>
          <a:prstGeom prst="rect">
            <a:avLst/>
          </a:prstGeom>
          <a:solidFill>
            <a:schemeClr val="bg1">
              <a:alpha val="29803"/>
            </a:schemeClr>
          </a:solidFill>
          <a:ln w="9525">
            <a:noFill/>
          </a:ln>
        </p:spPr>
        <p:txBody>
          <a:bodyPr anchor="ctr"/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zh-CN" altLang="en-US" sz="180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16" name="矩形 4">
            <a:extLst>
              <a:ext uri="{FF2B5EF4-FFF2-40B4-BE49-F238E27FC236}">
                <a16:creationId xmlns="" xmlns:a16="http://schemas.microsoft.com/office/drawing/2014/main" id="{5CD21156-F57C-415F-9462-044C49CCC117}"/>
              </a:ext>
            </a:extLst>
          </p:cNvPr>
          <p:cNvSpPr/>
          <p:nvPr/>
        </p:nvSpPr>
        <p:spPr>
          <a:xfrm>
            <a:off x="3469459" y="3821690"/>
            <a:ext cx="7876534" cy="983285"/>
          </a:xfrm>
          <a:prstGeom prst="rect">
            <a:avLst/>
          </a:prstGeom>
          <a:solidFill>
            <a:schemeClr val="bg2">
              <a:lumMod val="25000"/>
            </a:schemeClr>
          </a:solidFill>
          <a:ln w="9525">
            <a:noFill/>
          </a:ln>
        </p:spPr>
        <p:txBody>
          <a:bodyPr anchor="ctr"/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zh-CN" altLang="en-US" sz="180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453692" y="2736022"/>
            <a:ext cx="7892301" cy="9541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khai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biên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cuộc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kháng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chiến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3487781" y="3835045"/>
            <a:ext cx="7126811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Ta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chiến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dịch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Biên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1950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nhằm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đích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alt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3927602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2" grpId="0"/>
      <p:bldP spid="13" grpId="0" animBg="1"/>
      <p:bldP spid="14" grpId="0"/>
      <p:bldP spid="15" grpId="0" animBg="1"/>
      <p:bldP spid="16" grpId="0" animBg="1"/>
      <p:bldP spid="17" grpId="0" animBg="1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2" name="VIDEO TỔNG HỢP TOÀN CẢNH CHIẾN DỊCH BIÊN GIỚI-THU ĐÔNG 1950 (online-video-cutter.com)">
            <a:hlinkClick r:id="" action="ppaction://media"/>
            <a:extLst>
              <a:ext uri="{FF2B5EF4-FFF2-40B4-BE49-F238E27FC236}">
                <a16:creationId xmlns="" xmlns:a16="http://schemas.microsoft.com/office/drawing/2014/main" id="{1A42E082-72F4-4223-AC8C-E0B26CA7A7D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682" y="388307"/>
            <a:ext cx="11974882" cy="605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42003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4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8">
            <a:extLst>
              <a:ext uri="{FF2B5EF4-FFF2-40B4-BE49-F238E27FC236}">
                <a16:creationId xmlns="" xmlns:a16="http://schemas.microsoft.com/office/drawing/2014/main" id="{D465D38B-D82F-4C0D-8A4C-795B1B14A8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47806" y="4038761"/>
            <a:ext cx="2683565" cy="2944282"/>
          </a:xfrm>
          <a:prstGeom prst="rect">
            <a:avLst/>
          </a:prstGeom>
        </p:spPr>
      </p:pic>
      <p:pic>
        <p:nvPicPr>
          <p:cNvPr id="7" name="图片 16">
            <a:extLst>
              <a:ext uri="{FF2B5EF4-FFF2-40B4-BE49-F238E27FC236}">
                <a16:creationId xmlns="" xmlns:a16="http://schemas.microsoft.com/office/drawing/2014/main" id="{61EE3E43-2D8F-4810-89A3-35E468C81F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579" y="-353462"/>
            <a:ext cx="3346475" cy="3040275"/>
          </a:xfrm>
          <a:prstGeom prst="rect">
            <a:avLst/>
          </a:prstGeom>
        </p:spPr>
      </p:pic>
      <p:pic>
        <p:nvPicPr>
          <p:cNvPr id="8" name="图片 17">
            <a:extLst>
              <a:ext uri="{FF2B5EF4-FFF2-40B4-BE49-F238E27FC236}">
                <a16:creationId xmlns="" xmlns:a16="http://schemas.microsoft.com/office/drawing/2014/main" id="{850E4634-C1A3-4639-99AB-757DFC0672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036" y="302973"/>
            <a:ext cx="1804651" cy="1574130"/>
          </a:xfrm>
          <a:prstGeom prst="rect">
            <a:avLst/>
          </a:prstGeom>
        </p:spPr>
      </p:pic>
      <p:pic>
        <p:nvPicPr>
          <p:cNvPr id="9" name="图片 19">
            <a:extLst>
              <a:ext uri="{FF2B5EF4-FFF2-40B4-BE49-F238E27FC236}">
                <a16:creationId xmlns="" xmlns:a16="http://schemas.microsoft.com/office/drawing/2014/main" id="{6108511F-1DAD-4145-A380-9EF92E49E7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87" y="-4431836"/>
            <a:ext cx="11792033" cy="5699242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 flipH="1">
            <a:off x="414146" y="2163331"/>
            <a:ext cx="3550897" cy="2859048"/>
          </a:xfrm>
          <a:prstGeom prst="wedgeRoundRectCallout">
            <a:avLst/>
          </a:prstGeom>
          <a:solidFill>
            <a:sysClr val="window" lastClr="FFFFFF"/>
          </a:solidFill>
          <a:ln w="12700" cap="flat" cmpd="sng" algn="ctr">
            <a:solidFill>
              <a:srgbClr val="4F81B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11" name="Rounded Rectangular Callout 10"/>
          <p:cNvSpPr/>
          <p:nvPr/>
        </p:nvSpPr>
        <p:spPr>
          <a:xfrm flipH="1">
            <a:off x="4597553" y="2163331"/>
            <a:ext cx="3550897" cy="2859048"/>
          </a:xfrm>
          <a:prstGeom prst="wedgeRoundRectCallout">
            <a:avLst/>
          </a:prstGeom>
          <a:solidFill>
            <a:sysClr val="window" lastClr="FFFFFF"/>
          </a:solidFill>
          <a:ln w="12700" cap="flat" cmpd="sng" algn="ctr">
            <a:solidFill>
              <a:srgbClr val="4F81B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413852" y="2340751"/>
            <a:ext cx="3325340" cy="268162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547688" indent="-4111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anose="05020102010507070707" pitchFamily="18" charset="2"/>
              <a:buChar char="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363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 2" panose="05020102010507070707" pitchFamily="18" charset="2"/>
              <a:buChar char="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47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5000"/>
              <a:buFont typeface="Wingdings" panose="05000000000000000000" pitchFamily="2" charset="2"/>
              <a:buChar char="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25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 3" panose="05040102010807070707" pitchFamily="18" charset="2"/>
              <a:buChar char="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463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anose="05020102010507070707" pitchFamily="18" charset="2"/>
              <a:buChar char="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6525" indent="0" algn="ctr" eaLnBrk="1" hangingPunct="1">
              <a:buFont typeface="Wingdings 2" panose="05020102010507070707" pitchFamily="18" charset="2"/>
              <a:buNone/>
              <a:defRPr/>
            </a:pPr>
            <a:r>
              <a:rPr lang="en-US" altLang="vi-VN" dirty="0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dirty="0" err="1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Tăng</a:t>
            </a:r>
            <a:r>
              <a:rPr lang="en-US" altLang="vi-VN" dirty="0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dirty="0" err="1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cường</a:t>
            </a:r>
            <a:r>
              <a:rPr lang="en-US" altLang="vi-VN" dirty="0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dirty="0" err="1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hệ</a:t>
            </a:r>
            <a:r>
              <a:rPr lang="en-US" altLang="vi-VN" dirty="0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dirty="0" err="1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thống</a:t>
            </a:r>
            <a:r>
              <a:rPr lang="en-US" altLang="vi-VN" dirty="0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dirty="0" err="1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phòng</a:t>
            </a:r>
            <a:r>
              <a:rPr lang="en-US" altLang="vi-VN" dirty="0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dirty="0" err="1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ngự</a:t>
            </a:r>
            <a:r>
              <a:rPr lang="en-US" altLang="vi-VN" dirty="0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dirty="0" err="1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số</a:t>
            </a:r>
            <a:r>
              <a:rPr lang="en-US" altLang="vi-VN" dirty="0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4, </a:t>
            </a:r>
            <a:r>
              <a:rPr lang="en-US" altLang="vi-VN" dirty="0" err="1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khóa</a:t>
            </a:r>
            <a:r>
              <a:rPr lang="en-US" altLang="vi-VN" dirty="0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dirty="0" err="1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chặt</a:t>
            </a:r>
            <a:r>
              <a:rPr lang="en-US" altLang="vi-VN" dirty="0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</a:p>
          <a:p>
            <a:pPr marL="136525" indent="0" algn="ctr" eaLnBrk="1" hangingPunct="1">
              <a:buFont typeface="Wingdings 2" panose="05020102010507070707" pitchFamily="18" charset="2"/>
              <a:buNone/>
              <a:defRPr/>
            </a:pPr>
            <a:r>
              <a:rPr lang="en-US" altLang="vi-VN" dirty="0" err="1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biên</a:t>
            </a:r>
            <a:r>
              <a:rPr lang="en-US" altLang="vi-VN" dirty="0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dirty="0" err="1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giới</a:t>
            </a:r>
            <a:r>
              <a:rPr lang="en-US" altLang="vi-VN" dirty="0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</a:p>
          <a:p>
            <a:pPr marL="136525" indent="0" algn="ctr" eaLnBrk="1" hangingPunct="1">
              <a:buFont typeface="Wingdings 2" panose="05020102010507070707" pitchFamily="18" charset="2"/>
              <a:buNone/>
              <a:defRPr/>
            </a:pPr>
            <a:r>
              <a:rPr lang="en-US" altLang="vi-VN" dirty="0" err="1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Việt</a:t>
            </a:r>
            <a:r>
              <a:rPr lang="en-US" altLang="vi-VN" dirty="0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–</a:t>
            </a:r>
            <a:r>
              <a:rPr lang="en-US" altLang="vi-VN" dirty="0" err="1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Trung</a:t>
            </a:r>
            <a:r>
              <a:rPr lang="en-US" altLang="vi-VN" dirty="0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5063319" y="2493484"/>
            <a:ext cx="2852382" cy="1871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547688" indent="-4111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anose="05020102010507070707" pitchFamily="18" charset="2"/>
              <a:buChar char="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363" indent="-2825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 2" panose="05020102010507070707" pitchFamily="18" charset="2"/>
              <a:buChar char="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47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5000"/>
              <a:buFont typeface="Wingdings" panose="05000000000000000000" pitchFamily="2" charset="2"/>
              <a:buChar char="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25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 3" panose="05040102010807070707" pitchFamily="18" charset="2"/>
              <a:buChar char="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463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anose="05020102010507070707" pitchFamily="18" charset="2"/>
              <a:buChar char="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6525" indent="0" eaLnBrk="1" hangingPunct="1">
              <a:buFont typeface="Wingdings 2" panose="05020102010507070707" pitchFamily="18" charset="2"/>
              <a:buNone/>
              <a:defRPr/>
            </a:pPr>
            <a:r>
              <a:rPr lang="en-US" altLang="vi-VN" dirty="0" err="1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Thiết</a:t>
            </a:r>
            <a:r>
              <a:rPr lang="en-US" altLang="vi-VN" dirty="0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dirty="0" err="1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lập</a:t>
            </a:r>
            <a:r>
              <a:rPr lang="en-US" altLang="vi-VN" dirty="0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dirty="0" err="1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một</a:t>
            </a:r>
            <a:r>
              <a:rPr lang="en-US" altLang="vi-VN" dirty="0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dirty="0" err="1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hành</a:t>
            </a:r>
            <a:r>
              <a:rPr lang="en-US" altLang="vi-VN" dirty="0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dirty="0" err="1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lang</a:t>
            </a:r>
            <a:r>
              <a:rPr lang="en-US" altLang="vi-VN" dirty="0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dirty="0" err="1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để</a:t>
            </a:r>
            <a:r>
              <a:rPr lang="en-US" altLang="vi-VN" dirty="0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dirty="0" err="1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cô</a:t>
            </a:r>
            <a:r>
              <a:rPr lang="en-US" altLang="vi-VN" dirty="0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dirty="0" err="1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lập</a:t>
            </a:r>
            <a:r>
              <a:rPr lang="en-US" altLang="vi-VN" dirty="0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dirty="0" err="1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căn</a:t>
            </a:r>
            <a:r>
              <a:rPr lang="en-US" altLang="vi-VN" dirty="0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dirty="0" err="1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cứ</a:t>
            </a:r>
            <a:r>
              <a:rPr lang="en-US" altLang="vi-VN" dirty="0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dirty="0" err="1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địa</a:t>
            </a:r>
            <a:r>
              <a:rPr lang="en-US" altLang="vi-VN" dirty="0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dirty="0" err="1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Việt</a:t>
            </a:r>
            <a:r>
              <a:rPr lang="en-US" altLang="vi-VN" dirty="0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dirty="0" err="1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Bắc</a:t>
            </a:r>
            <a:r>
              <a:rPr lang="en-US" altLang="vi-VN" dirty="0">
                <a:solidFill>
                  <a:srgbClr val="007E39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640861" y="1167257"/>
            <a:ext cx="532389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4800" dirty="0" err="1">
                <a:ln w="0"/>
                <a:solidFill>
                  <a:srgbClr val="FFFF99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Âm</a:t>
            </a:r>
            <a:r>
              <a:rPr lang="en-US" sz="4800" dirty="0">
                <a:ln w="0"/>
                <a:solidFill>
                  <a:srgbClr val="FFFF99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4800" dirty="0" err="1">
                <a:ln w="0"/>
                <a:solidFill>
                  <a:srgbClr val="FFFF99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mưu</a:t>
            </a:r>
            <a:r>
              <a:rPr lang="en-US" sz="4800" dirty="0">
                <a:ln w="0"/>
                <a:solidFill>
                  <a:srgbClr val="FFFF99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4800" dirty="0" err="1">
                <a:ln w="0"/>
                <a:solidFill>
                  <a:srgbClr val="FFFF99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của</a:t>
            </a:r>
            <a:r>
              <a:rPr lang="en-US" sz="4800" dirty="0">
                <a:ln w="0"/>
                <a:solidFill>
                  <a:srgbClr val="FFFF99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4800" dirty="0" err="1">
                <a:ln w="0"/>
                <a:solidFill>
                  <a:srgbClr val="FFFF99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Pháp</a:t>
            </a:r>
            <a:endParaRPr lang="en-US" sz="4800" dirty="0">
              <a:ln w="0"/>
              <a:solidFill>
                <a:srgbClr val="FFFF99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字魂59号-创粗黑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0242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627">
            <a:extLst>
              <a:ext uri="{FF2B5EF4-FFF2-40B4-BE49-F238E27FC236}">
                <a16:creationId xmlns="" xmlns:a16="http://schemas.microsoft.com/office/drawing/2014/main" id="{C1B4A7FE-76DA-49EE-B8AD-9841486D16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75960">
            <a:off x="-422761" y="-276952"/>
            <a:ext cx="2290374" cy="2225183"/>
          </a:xfrm>
          <a:prstGeom prst="rect">
            <a:avLst/>
          </a:prstGeom>
        </p:spPr>
      </p:pic>
      <p:pic>
        <p:nvPicPr>
          <p:cNvPr id="6" name="图片 629">
            <a:extLst>
              <a:ext uri="{FF2B5EF4-FFF2-40B4-BE49-F238E27FC236}">
                <a16:creationId xmlns="" xmlns:a16="http://schemas.microsoft.com/office/drawing/2014/main" id="{62A55A4F-151D-4524-8B6E-6EEC436DDCB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42" r="-1" b="54710"/>
          <a:stretch/>
        </p:blipFill>
        <p:spPr>
          <a:xfrm rot="20071739">
            <a:off x="7146152" y="526745"/>
            <a:ext cx="735313" cy="693215"/>
          </a:xfrm>
          <a:prstGeom prst="rect">
            <a:avLst/>
          </a:prstGeom>
        </p:spPr>
      </p:pic>
      <p:sp>
        <p:nvSpPr>
          <p:cNvPr id="7" name="矩形 4">
            <a:extLst>
              <a:ext uri="{FF2B5EF4-FFF2-40B4-BE49-F238E27FC236}">
                <a16:creationId xmlns="" xmlns:a16="http://schemas.microsoft.com/office/drawing/2014/main" id="{5CD21156-F57C-415F-9462-044C49CCC117}"/>
              </a:ext>
            </a:extLst>
          </p:cNvPr>
          <p:cNvSpPr/>
          <p:nvPr/>
        </p:nvSpPr>
        <p:spPr>
          <a:xfrm>
            <a:off x="2295752" y="1414906"/>
            <a:ext cx="7876534" cy="983285"/>
          </a:xfrm>
          <a:prstGeom prst="rect">
            <a:avLst/>
          </a:prstGeom>
          <a:solidFill>
            <a:schemeClr val="bg1">
              <a:alpha val="29803"/>
            </a:schemeClr>
          </a:solidFill>
          <a:ln w="9525">
            <a:noFill/>
          </a:ln>
        </p:spPr>
        <p:txBody>
          <a:bodyPr anchor="ctr"/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zh-CN" altLang="en-US" sz="180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279985" y="1444084"/>
            <a:ext cx="7892301" cy="9541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khai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biên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cuộc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kháng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chiến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alt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9" name="Notched Right Arrow 8"/>
          <p:cNvSpPr/>
          <p:nvPr/>
        </p:nvSpPr>
        <p:spPr>
          <a:xfrm>
            <a:off x="1021153" y="2787800"/>
            <a:ext cx="887104" cy="564911"/>
          </a:xfrm>
          <a:prstGeom prst="notchedRightArrow">
            <a:avLst/>
          </a:prstGeom>
          <a:solidFill>
            <a:srgbClr val="3399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2053036" y="2763295"/>
            <a:ext cx="8440003" cy="9541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Cuộc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kháng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chiến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thất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bại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n-US" sz="2800" b="1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图片 20">
            <a:extLst>
              <a:ext uri="{FF2B5EF4-FFF2-40B4-BE49-F238E27FC236}">
                <a16:creationId xmlns="" xmlns:a16="http://schemas.microsoft.com/office/drawing/2014/main" id="{6235B02E-802F-482E-949F-CB19F152EB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790" y="4273210"/>
            <a:ext cx="3894782" cy="182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99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0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/>
        </p:nvSpPr>
        <p:spPr>
          <a:xfrm>
            <a:off x="6530721" y="6356351"/>
            <a:ext cx="3021027" cy="27197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1pPr>
            <a:lvl2pPr marL="558030" indent="-214627" algn="l" defTabSz="457200" rtl="0" eaLnBrk="1" latinLnBrk="0" hangingPunct="1">
              <a:defRPr sz="1800"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2pPr>
            <a:lvl3pPr marL="858507" indent="-171701" algn="l" defTabSz="457200" rtl="0" eaLnBrk="1" latinLnBrk="0" hangingPunct="1">
              <a:defRPr sz="1800"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3pPr>
            <a:lvl4pPr marL="1201910" indent="-171701" algn="l" defTabSz="457200" rtl="0" eaLnBrk="1" latinLnBrk="0" hangingPunct="1">
              <a:defRPr sz="1800"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4pPr>
            <a:lvl5pPr marL="1545313" indent="-171701" algn="l" defTabSz="457200" rtl="0" eaLnBrk="1" latinLnBrk="0" hangingPunct="1">
              <a:defRPr sz="1800"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5pPr>
            <a:lvl6pPr marL="1888716" indent="-171701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6pPr>
            <a:lvl7pPr marL="2232119" indent="-171701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7pPr>
            <a:lvl8pPr marL="2575522" indent="-171701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8pPr>
            <a:lvl9pPr marL="2918925" indent="-171701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.VnTime" pitchFamily="34" charset="0"/>
                <a:ea typeface="+mn-ea"/>
                <a:cs typeface="+mn-cs"/>
              </a:defRPr>
            </a:lvl9pPr>
          </a:lstStyle>
          <a:p>
            <a:fld id="{2A5D31C5-E32D-4FC0-A681-87A8E3BF7F63}" type="slidenum">
              <a:rPr lang="en-US" altLang="vi-VN" smtClean="0">
                <a:solidFill>
                  <a:srgbClr val="898989"/>
                </a:solidFill>
              </a:rPr>
              <a:pPr/>
              <a:t>14</a:t>
            </a:fld>
            <a:endParaRPr lang="en-US" altLang="vi-VN">
              <a:solidFill>
                <a:srgbClr val="898989"/>
              </a:solidFill>
            </a:endParaRPr>
          </a:p>
        </p:txBody>
      </p:sp>
      <p:pic>
        <p:nvPicPr>
          <p:cNvPr id="5" name="Picture 3" descr="Untitled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133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051546" y="1828802"/>
            <a:ext cx="2049983" cy="34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681" tIns="34340" rIns="68681" bIns="34340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1800" b="1" dirty="0">
                <a:latin typeface="Times New Roman" pitchFamily="18" charset="0"/>
              </a:rPr>
              <a:t>BẮC KẠN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2259937">
            <a:off x="7019188" y="3553015"/>
            <a:ext cx="3668389" cy="561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681" tIns="34340" rIns="68681" bIns="34340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200" b="1" dirty="0" err="1">
                <a:latin typeface="Times New Roman" pitchFamily="18" charset="0"/>
              </a:rPr>
              <a:t>Đường</a:t>
            </a:r>
            <a:r>
              <a:rPr lang="en-US" altLang="vi-VN" sz="3200" b="1" dirty="0">
                <a:latin typeface="Times New Roman" pitchFamily="18" charset="0"/>
              </a:rPr>
              <a:t> </a:t>
            </a:r>
            <a:r>
              <a:rPr lang="en-US" altLang="vi-VN" sz="3200" b="1" dirty="0" err="1">
                <a:latin typeface="Times New Roman" pitchFamily="18" charset="0"/>
              </a:rPr>
              <a:t>số</a:t>
            </a:r>
            <a:r>
              <a:rPr lang="en-US" altLang="vi-VN" sz="3200" b="1" dirty="0">
                <a:latin typeface="Times New Roman" pitchFamily="18" charset="0"/>
              </a:rPr>
              <a:t> 4</a:t>
            </a:r>
          </a:p>
        </p:txBody>
      </p:sp>
      <p:sp>
        <p:nvSpPr>
          <p:cNvPr id="8" name="Line 43"/>
          <p:cNvSpPr>
            <a:spLocks noChangeShapeType="1"/>
          </p:cNvSpPr>
          <p:nvPr/>
        </p:nvSpPr>
        <p:spPr bwMode="auto">
          <a:xfrm>
            <a:off x="8610600" y="2971800"/>
            <a:ext cx="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681" tIns="34340" rIns="68681" bIns="34340"/>
          <a:lstStyle/>
          <a:p>
            <a:endParaRPr lang="en-US"/>
          </a:p>
        </p:txBody>
      </p:sp>
      <p:pic>
        <p:nvPicPr>
          <p:cNvPr id="9" name="Picture 54" descr="cham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499" y="235502"/>
            <a:ext cx="475409" cy="470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5" descr="cham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939" y="1020659"/>
            <a:ext cx="475409" cy="470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7" descr="cham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877" y="2651310"/>
            <a:ext cx="475409" cy="470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8" descr="cham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858" y="2290367"/>
            <a:ext cx="458549" cy="45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9" descr="cham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7717" y="3578568"/>
            <a:ext cx="475409" cy="470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0" descr="cham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9125" y="4127878"/>
            <a:ext cx="475409" cy="470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61"/>
          <p:cNvSpPr txBox="1">
            <a:spLocks noChangeArrowheads="1"/>
          </p:cNvSpPr>
          <p:nvPr/>
        </p:nvSpPr>
        <p:spPr bwMode="auto">
          <a:xfrm>
            <a:off x="2234729" y="441102"/>
            <a:ext cx="2481558" cy="623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681" tIns="34340" rIns="68681" bIns="34340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 </a:t>
            </a:r>
            <a:r>
              <a:rPr lang="en-US" altLang="vi-VN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endParaRPr lang="en-US" altLang="vi-VN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62"/>
          <p:cNvSpPr txBox="1">
            <a:spLocks noChangeArrowheads="1"/>
          </p:cNvSpPr>
          <p:nvPr/>
        </p:nvSpPr>
        <p:spPr bwMode="auto">
          <a:xfrm>
            <a:off x="3773289" y="1260785"/>
            <a:ext cx="1942088" cy="438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681" tIns="34340" rIns="68681" bIns="34340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400" b="1" dirty="0" err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altLang="vi-VN" sz="2400" b="1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Khê</a:t>
            </a:r>
            <a:endParaRPr lang="en-US" altLang="vi-VN" sz="2400" b="1" dirty="0">
              <a:solidFill>
                <a:srgbClr val="FF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64"/>
          <p:cNvSpPr txBox="1">
            <a:spLocks noChangeArrowheads="1"/>
          </p:cNvSpPr>
          <p:nvPr/>
        </p:nvSpPr>
        <p:spPr bwMode="auto">
          <a:xfrm>
            <a:off x="4886574" y="2513713"/>
            <a:ext cx="1942088" cy="438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681" tIns="34340" rIns="68681" bIns="34340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400" b="1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en-US" altLang="vi-VN" sz="2400" b="1" dirty="0" err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Sầm</a:t>
            </a:r>
            <a:endParaRPr lang="en-US" altLang="vi-VN" sz="2400" b="1" dirty="0">
              <a:solidFill>
                <a:srgbClr val="FF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Box 65"/>
          <p:cNvSpPr txBox="1">
            <a:spLocks noChangeArrowheads="1"/>
          </p:cNvSpPr>
          <p:nvPr/>
        </p:nvSpPr>
        <p:spPr bwMode="auto">
          <a:xfrm>
            <a:off x="4996502" y="3095073"/>
            <a:ext cx="3128920" cy="623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681" tIns="34340" rIns="68681" bIns="34340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Lạng</a:t>
            </a:r>
            <a:r>
              <a:rPr lang="en-US" altLang="vi-VN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Sơn</a:t>
            </a:r>
            <a:endParaRPr lang="en-US" altLang="vi-VN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Box 66"/>
          <p:cNvSpPr txBox="1">
            <a:spLocks noChangeArrowheads="1"/>
          </p:cNvSpPr>
          <p:nvPr/>
        </p:nvSpPr>
        <p:spPr bwMode="auto">
          <a:xfrm>
            <a:off x="6560962" y="3869844"/>
            <a:ext cx="1942088" cy="438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681" tIns="34340" rIns="68681" bIns="34340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400" b="1" dirty="0" err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altLang="vi-VN" sz="2400" b="1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</a:t>
            </a:r>
            <a:r>
              <a:rPr lang="vi-VN" altLang="vi-VN" sz="2400" b="1" dirty="0" err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ập</a:t>
            </a:r>
            <a:endParaRPr lang="en-US" altLang="vi-VN" sz="2400" b="1" dirty="0">
              <a:solidFill>
                <a:srgbClr val="FF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69"/>
          <p:cNvSpPr>
            <a:spLocks noChangeArrowheads="1"/>
          </p:cNvSpPr>
          <p:nvPr/>
        </p:nvSpPr>
        <p:spPr bwMode="auto">
          <a:xfrm rot="-150891">
            <a:off x="7291111" y="4390177"/>
            <a:ext cx="2252559" cy="50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681" tIns="34340" rIns="68681" bIns="3434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vi-VN" sz="2800" b="1" dirty="0" err="1">
                <a:solidFill>
                  <a:srgbClr val="FF3300"/>
                </a:solidFill>
                <a:latin typeface="Arial" charset="0"/>
              </a:rPr>
              <a:t>Tiên</a:t>
            </a:r>
            <a:r>
              <a:rPr lang="en-US" altLang="vi-VN" sz="2800" b="1" dirty="0">
                <a:solidFill>
                  <a:srgbClr val="FF3300"/>
                </a:solidFill>
                <a:latin typeface="Arial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Arial" charset="0"/>
              </a:rPr>
              <a:t>Yên</a:t>
            </a:r>
            <a:endParaRPr lang="en-US" altLang="vi-VN" sz="2800" b="1" dirty="0">
              <a:solidFill>
                <a:srgbClr val="FF3300"/>
              </a:solidFill>
              <a:latin typeface="Arial" charset="0"/>
            </a:endParaRPr>
          </a:p>
        </p:txBody>
      </p:sp>
      <p:pic>
        <p:nvPicPr>
          <p:cNvPr id="21" name="Picture 57" descr="cham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540" y="1774756"/>
            <a:ext cx="475409" cy="470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Box 64"/>
          <p:cNvSpPr txBox="1">
            <a:spLocks noChangeArrowheads="1"/>
          </p:cNvSpPr>
          <p:nvPr/>
        </p:nvSpPr>
        <p:spPr bwMode="auto">
          <a:xfrm>
            <a:off x="4136034" y="1780192"/>
            <a:ext cx="1942088" cy="438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681" tIns="34340" rIns="68681" bIns="34340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vi-VN" altLang="vi-VN" sz="2400" b="1" dirty="0" err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Thất</a:t>
            </a:r>
            <a:r>
              <a:rPr lang="vi-VN" altLang="vi-VN" sz="2400" b="1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Khê</a:t>
            </a:r>
            <a:endParaRPr lang="en-US" altLang="vi-VN" sz="2400" b="1" dirty="0">
              <a:solidFill>
                <a:srgbClr val="FF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376523" y="22133"/>
            <a:ext cx="3833182" cy="18066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6342342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0"/>
                            </p:stCondLst>
                            <p:childTnLst>
                              <p:par>
                                <p:cTn id="3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4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0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73606" y="1732615"/>
            <a:ext cx="2243937" cy="2198618"/>
            <a:chOff x="416599" y="1478397"/>
            <a:chExt cx="2243937" cy="1795149"/>
          </a:xfrm>
        </p:grpSpPr>
        <p:sp>
          <p:nvSpPr>
            <p:cNvPr id="5" name="Rounded Rectangle 4"/>
            <p:cNvSpPr/>
            <p:nvPr/>
          </p:nvSpPr>
          <p:spPr>
            <a:xfrm>
              <a:off x="416599" y="1478397"/>
              <a:ext cx="2243937" cy="1795149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ounded Rectangle 5"/>
            <p:cNvSpPr txBox="1"/>
            <p:nvPr/>
          </p:nvSpPr>
          <p:spPr>
            <a:xfrm>
              <a:off x="445672" y="1583553"/>
              <a:ext cx="2138781" cy="16899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1915" tIns="81915" rIns="81915" bIns="81915" numCol="1" spcCol="1270" anchor="ctr" anchorCtr="0">
              <a:noAutofit/>
            </a:bodyPr>
            <a:lstStyle/>
            <a:p>
              <a:pPr lvl="0" algn="ctr" defTabSz="1911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300" kern="1200" dirty="0"/>
            </a:p>
          </p:txBody>
        </p:sp>
      </p:grpSp>
      <p:sp>
        <p:nvSpPr>
          <p:cNvPr id="7" name="Down Arrow 6"/>
          <p:cNvSpPr/>
          <p:nvPr/>
        </p:nvSpPr>
        <p:spPr>
          <a:xfrm rot="5400000">
            <a:off x="2810297" y="2373212"/>
            <a:ext cx="753979" cy="882311"/>
          </a:xfrm>
          <a:prstGeom prst="downArrow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3191149" y="4598013"/>
            <a:ext cx="3416968" cy="1786745"/>
            <a:chOff x="416599" y="1478397"/>
            <a:chExt cx="2243937" cy="1795149"/>
          </a:xfrm>
        </p:grpSpPr>
        <p:sp>
          <p:nvSpPr>
            <p:cNvPr id="9" name="Rounded Rectangle 8"/>
            <p:cNvSpPr/>
            <p:nvPr/>
          </p:nvSpPr>
          <p:spPr>
            <a:xfrm>
              <a:off x="416599" y="1478397"/>
              <a:ext cx="2243937" cy="1795149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ounded Rectangle 5"/>
            <p:cNvSpPr txBox="1"/>
            <p:nvPr/>
          </p:nvSpPr>
          <p:spPr>
            <a:xfrm>
              <a:off x="445672" y="1583553"/>
              <a:ext cx="2138781" cy="16899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1915" tIns="81915" rIns="81915" bIns="81915" numCol="1" spcCol="1270" anchor="ctr" anchorCtr="0">
              <a:noAutofit/>
            </a:bodyPr>
            <a:lstStyle/>
            <a:p>
              <a:pPr lvl="0" algn="ctr" defTabSz="1911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300" kern="1200" dirty="0"/>
            </a:p>
          </p:txBody>
        </p:sp>
      </p:grpSp>
      <p:sp>
        <p:nvSpPr>
          <p:cNvPr id="11" name="Down Arrow 10"/>
          <p:cNvSpPr/>
          <p:nvPr/>
        </p:nvSpPr>
        <p:spPr>
          <a:xfrm>
            <a:off x="4448389" y="3684052"/>
            <a:ext cx="753979" cy="882311"/>
          </a:xfrm>
          <a:prstGeom prst="downArrow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6900228" y="1747828"/>
            <a:ext cx="2521053" cy="2183405"/>
            <a:chOff x="416599" y="1478397"/>
            <a:chExt cx="2243937" cy="1795149"/>
          </a:xfrm>
        </p:grpSpPr>
        <p:sp>
          <p:nvSpPr>
            <p:cNvPr id="13" name="Rounded Rectangle 12"/>
            <p:cNvSpPr/>
            <p:nvPr/>
          </p:nvSpPr>
          <p:spPr>
            <a:xfrm>
              <a:off x="416599" y="1478397"/>
              <a:ext cx="2243937" cy="1795149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ounded Rectangle 5"/>
            <p:cNvSpPr txBox="1"/>
            <p:nvPr/>
          </p:nvSpPr>
          <p:spPr>
            <a:xfrm>
              <a:off x="464301" y="1570306"/>
              <a:ext cx="2138781" cy="16899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1915" tIns="81915" rIns="81915" bIns="81915" numCol="1" spcCol="1270" anchor="ctr" anchorCtr="0">
              <a:noAutofit/>
            </a:bodyPr>
            <a:lstStyle/>
            <a:p>
              <a:pPr lvl="0" algn="ctr" defTabSz="1911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300" kern="1200" dirty="0"/>
            </a:p>
          </p:txBody>
        </p:sp>
      </p:grpSp>
      <p:sp>
        <p:nvSpPr>
          <p:cNvPr id="15" name="Down Arrow 14"/>
          <p:cNvSpPr/>
          <p:nvPr/>
        </p:nvSpPr>
        <p:spPr>
          <a:xfrm rot="16200000">
            <a:off x="6082083" y="2323019"/>
            <a:ext cx="753979" cy="882311"/>
          </a:xfrm>
          <a:prstGeom prst="downArrow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3573242" y="1550065"/>
            <a:ext cx="2471287" cy="2233730"/>
            <a:chOff x="3193127" y="3180446"/>
            <a:chExt cx="2362039" cy="2362039"/>
          </a:xfrm>
          <a:solidFill>
            <a:srgbClr val="FFFF99"/>
          </a:solidFill>
        </p:grpSpPr>
        <p:sp>
          <p:nvSpPr>
            <p:cNvPr id="17" name="Oval 16"/>
            <p:cNvSpPr/>
            <p:nvPr/>
          </p:nvSpPr>
          <p:spPr>
            <a:xfrm>
              <a:off x="3193127" y="3180446"/>
              <a:ext cx="2362039" cy="2362039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Oval 4"/>
            <p:cNvSpPr txBox="1"/>
            <p:nvPr/>
          </p:nvSpPr>
          <p:spPr>
            <a:xfrm>
              <a:off x="3539040" y="3526359"/>
              <a:ext cx="1670213" cy="167021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225" tIns="22225" rIns="22225" bIns="22225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500" kern="1200" dirty="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849723" y="1930433"/>
            <a:ext cx="191832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endParaRPr 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0651" y="2139426"/>
            <a:ext cx="216283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800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phóng</a:t>
            </a:r>
            <a:r>
              <a:rPr lang="en-US" sz="2800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biên</a:t>
            </a:r>
            <a:r>
              <a:rPr lang="en-US" sz="2800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2800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76615" y="4868765"/>
            <a:ext cx="29860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Củng</a:t>
            </a:r>
            <a:r>
              <a:rPr lang="en-US" sz="2800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cố</a:t>
            </a:r>
            <a:r>
              <a:rPr lang="en-US" sz="2800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2800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r>
              <a:rPr lang="en-US" sz="2800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căn</a:t>
            </a:r>
            <a:r>
              <a:rPr lang="en-US" sz="2800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cứ</a:t>
            </a:r>
            <a:r>
              <a:rPr lang="en-US" sz="2800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2800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Bắc</a:t>
            </a:r>
            <a:r>
              <a:rPr lang="en-US" sz="2800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52388" y="2071678"/>
            <a:ext cx="29860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Khai</a:t>
            </a:r>
            <a:r>
              <a:rPr lang="en-US" sz="2800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800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US" sz="2800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lạc</a:t>
            </a:r>
            <a:r>
              <a:rPr lang="en-US" sz="2800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2800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tế</a:t>
            </a:r>
            <a:r>
              <a:rPr lang="en-US" sz="2800" dirty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3" name="图片 15">
            <a:extLst>
              <a:ext uri="{FF2B5EF4-FFF2-40B4-BE49-F238E27FC236}">
                <a16:creationId xmlns="" xmlns:a16="http://schemas.microsoft.com/office/drawing/2014/main" id="{9F29CC47-C8D5-4B85-965A-90B36E0599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91" y="4482624"/>
            <a:ext cx="2147197" cy="2362448"/>
          </a:xfrm>
          <a:prstGeom prst="rect">
            <a:avLst/>
          </a:prstGeom>
        </p:spPr>
      </p:pic>
      <p:pic>
        <p:nvPicPr>
          <p:cNvPr id="24" name="图片 16">
            <a:extLst>
              <a:ext uri="{FF2B5EF4-FFF2-40B4-BE49-F238E27FC236}">
                <a16:creationId xmlns="" xmlns:a16="http://schemas.microsoft.com/office/drawing/2014/main" id="{61EE3E43-2D8F-4810-89A3-35E468C81F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579" y="-353462"/>
            <a:ext cx="3346475" cy="3040275"/>
          </a:xfrm>
          <a:prstGeom prst="rect">
            <a:avLst/>
          </a:prstGeom>
        </p:spPr>
      </p:pic>
      <p:pic>
        <p:nvPicPr>
          <p:cNvPr id="25" name="图片 17">
            <a:extLst>
              <a:ext uri="{FF2B5EF4-FFF2-40B4-BE49-F238E27FC236}">
                <a16:creationId xmlns="" xmlns:a16="http://schemas.microsoft.com/office/drawing/2014/main" id="{850E4634-C1A3-4639-99AB-757DFC0672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036" y="302973"/>
            <a:ext cx="1804651" cy="1574130"/>
          </a:xfrm>
          <a:prstGeom prst="rect">
            <a:avLst/>
          </a:prstGeom>
        </p:spPr>
      </p:pic>
      <p:pic>
        <p:nvPicPr>
          <p:cNvPr id="26" name="图片 19">
            <a:extLst>
              <a:ext uri="{FF2B5EF4-FFF2-40B4-BE49-F238E27FC236}">
                <a16:creationId xmlns="" xmlns:a16="http://schemas.microsoft.com/office/drawing/2014/main" id="{6108511F-1DAD-4145-A380-9EF92E49E7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87" y="-4431836"/>
            <a:ext cx="11792033" cy="5699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30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5" grpId="0" animBg="1"/>
      <p:bldP spid="19" grpId="0"/>
      <p:bldP spid="20" grpId="0"/>
      <p:bldP spid="21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dbg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2" t="3685" r="10327" b="27026"/>
          <a:stretch>
            <a:fillRect/>
          </a:stretch>
        </p:blipFill>
        <p:spPr bwMode="auto">
          <a:xfrm>
            <a:off x="-20639" y="1"/>
            <a:ext cx="12212639" cy="6829932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715000" y="3999832"/>
            <a:ext cx="2641600" cy="343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sz="2800">
              <a:latin typeface="Tahoma" panose="020B0604030504040204" pitchFamily="34" charset="0"/>
            </a:endParaRPr>
          </a:p>
        </p:txBody>
      </p:sp>
      <p:sp>
        <p:nvSpPr>
          <p:cNvPr id="6" name="Text Box 4" descr="25%"/>
          <p:cNvSpPr txBox="1">
            <a:spLocks noChangeArrowheads="1"/>
          </p:cNvSpPr>
          <p:nvPr/>
        </p:nvSpPr>
        <p:spPr bwMode="auto">
          <a:xfrm>
            <a:off x="507038" y="6008876"/>
            <a:ext cx="11157284" cy="830997"/>
          </a:xfrm>
          <a:prstGeom prst="rect">
            <a:avLst/>
          </a:prstGeom>
          <a:solidFill>
            <a:srgbClr val="F2C638"/>
          </a:solidFill>
          <a:ln w="38100" cmpd="dbl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/>
              <a:t>Chủ</a:t>
            </a:r>
            <a:r>
              <a:rPr lang="en-US" sz="2400" b="1" dirty="0"/>
              <a:t> </a:t>
            </a:r>
            <a:r>
              <a:rPr lang="en-US" sz="2400" b="1" dirty="0" err="1"/>
              <a:t>tịch</a:t>
            </a:r>
            <a:r>
              <a:rPr lang="en-US" sz="2400" b="1" dirty="0"/>
              <a:t> </a:t>
            </a:r>
            <a:r>
              <a:rPr lang="en-US" sz="2400" b="1" dirty="0" err="1"/>
              <a:t>Hồ</a:t>
            </a:r>
            <a:r>
              <a:rPr lang="en-US" sz="2400" b="1" dirty="0"/>
              <a:t> </a:t>
            </a:r>
            <a:r>
              <a:rPr lang="en-US" sz="2400" b="1" dirty="0" err="1"/>
              <a:t>Chí</a:t>
            </a:r>
            <a:r>
              <a:rPr lang="en-US" sz="2400" b="1" dirty="0"/>
              <a:t> Minh </a:t>
            </a:r>
            <a:r>
              <a:rPr lang="en-US" sz="2400" b="1" dirty="0" err="1"/>
              <a:t>và</a:t>
            </a:r>
            <a:r>
              <a:rPr lang="en-US" sz="2400" b="1" dirty="0"/>
              <a:t> Ban </a:t>
            </a:r>
            <a:r>
              <a:rPr lang="en-US" sz="2400" b="1" dirty="0" err="1"/>
              <a:t>thường</a:t>
            </a:r>
            <a:r>
              <a:rPr lang="en-US" sz="2400" b="1" dirty="0"/>
              <a:t> </a:t>
            </a:r>
            <a:r>
              <a:rPr lang="en-US" sz="2400" b="1" dirty="0" err="1"/>
              <a:t>vụ</a:t>
            </a:r>
            <a:r>
              <a:rPr lang="en-US" sz="2400" b="1" dirty="0"/>
              <a:t> </a:t>
            </a:r>
            <a:r>
              <a:rPr lang="en-US" sz="2400" b="1" dirty="0" err="1"/>
              <a:t>Trung</a:t>
            </a:r>
            <a:r>
              <a:rPr lang="en-US" sz="2400" b="1" dirty="0"/>
              <a:t> </a:t>
            </a:r>
            <a:r>
              <a:rPr lang="en-US" sz="2400" b="1" dirty="0" err="1"/>
              <a:t>ương</a:t>
            </a:r>
            <a:r>
              <a:rPr lang="en-US" sz="2400" b="1" dirty="0"/>
              <a:t> </a:t>
            </a:r>
            <a:r>
              <a:rPr lang="en-US" sz="2400" b="1" dirty="0" err="1"/>
              <a:t>Đảng</a:t>
            </a:r>
            <a:r>
              <a:rPr lang="en-US" sz="2400" b="1" dirty="0"/>
              <a:t> </a:t>
            </a:r>
            <a:r>
              <a:rPr lang="en-US" sz="2400" b="1" dirty="0" err="1"/>
              <a:t>họp</a:t>
            </a:r>
            <a:r>
              <a:rPr lang="en-US" sz="2400" b="1" dirty="0"/>
              <a:t> </a:t>
            </a:r>
            <a:r>
              <a:rPr lang="en-US" sz="2400" b="1" dirty="0" err="1"/>
              <a:t>bàn</a:t>
            </a:r>
            <a:r>
              <a:rPr lang="en-US" sz="2400" b="1" dirty="0"/>
              <a:t> </a:t>
            </a:r>
            <a:r>
              <a:rPr lang="en-US" sz="2400" b="1" dirty="0" err="1"/>
              <a:t>mở</a:t>
            </a:r>
            <a:r>
              <a:rPr lang="en-US" sz="2400" b="1" dirty="0"/>
              <a:t> </a:t>
            </a:r>
            <a:r>
              <a:rPr lang="en-US" sz="2400" b="1" dirty="0" err="1"/>
              <a:t>chiến</a:t>
            </a:r>
            <a:r>
              <a:rPr lang="en-US" sz="2400" b="1" dirty="0"/>
              <a:t> </a:t>
            </a:r>
            <a:r>
              <a:rPr lang="en-US" sz="2400" b="1" dirty="0" err="1"/>
              <a:t>dịch</a:t>
            </a:r>
            <a:r>
              <a:rPr lang="en-US" sz="2400" b="1" dirty="0"/>
              <a:t> </a:t>
            </a:r>
            <a:r>
              <a:rPr lang="en-US" sz="2400" b="1" dirty="0" err="1"/>
              <a:t>Biên</a:t>
            </a:r>
            <a:r>
              <a:rPr lang="en-US" sz="2400" b="1" dirty="0"/>
              <a:t> </a:t>
            </a:r>
            <a:r>
              <a:rPr lang="en-US" sz="2400" b="1" dirty="0" err="1"/>
              <a:t>giới</a:t>
            </a:r>
            <a:r>
              <a:rPr lang="en-US" sz="2400" b="1" dirty="0"/>
              <a:t> </a:t>
            </a:r>
            <a:r>
              <a:rPr lang="en-US" sz="2400" b="1" dirty="0" err="1"/>
              <a:t>thu</a:t>
            </a:r>
            <a:r>
              <a:rPr lang="en-US" sz="2400" b="1" dirty="0"/>
              <a:t> – </a:t>
            </a:r>
            <a:r>
              <a:rPr lang="en-US" sz="2400" b="1" dirty="0" err="1"/>
              <a:t>đông</a:t>
            </a:r>
            <a:r>
              <a:rPr lang="en-US" sz="2400" b="1" dirty="0"/>
              <a:t> 1950.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-304800" y="-648368"/>
            <a:ext cx="12192000" cy="806147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-20639" y="3801163"/>
            <a:ext cx="327871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Chinh</a:t>
            </a:r>
            <a:endParaRPr lang="en-US" sz="2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652183" y="3404621"/>
            <a:ext cx="298661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Hồ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Minh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978579" y="3146"/>
            <a:ext cx="318346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Phạm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endParaRPr lang="en-US" sz="2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9291135" y="4544900"/>
            <a:ext cx="31369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Võ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Giáp</a:t>
            </a:r>
            <a:endParaRPr lang="en-US" sz="2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7315144" y="61879"/>
            <a:ext cx="279188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Lê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Lương</a:t>
            </a:r>
            <a:endParaRPr lang="en-US" sz="2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8678995" y="3481167"/>
            <a:ext cx="285606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Hoàng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endParaRPr lang="en-US" sz="2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95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299412" y="1335425"/>
            <a:ext cx="9833810" cy="4969123"/>
          </a:xfrm>
          <a:prstGeom prst="roundRect">
            <a:avLst/>
          </a:prstGeom>
          <a:solidFill>
            <a:srgbClr val="FFFF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pic>
        <p:nvPicPr>
          <p:cNvPr id="7" name="Picture 14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012" y="2911644"/>
            <a:ext cx="1850119" cy="1151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13"/>
          <p:cNvSpPr>
            <a:spLocks noChangeShapeType="1"/>
          </p:cNvSpPr>
          <p:nvPr/>
        </p:nvSpPr>
        <p:spPr bwMode="auto">
          <a:xfrm flipV="1">
            <a:off x="3533275" y="2576723"/>
            <a:ext cx="762000" cy="91440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Line 14"/>
          <p:cNvSpPr>
            <a:spLocks noChangeShapeType="1"/>
          </p:cNvSpPr>
          <p:nvPr/>
        </p:nvSpPr>
        <p:spPr bwMode="auto">
          <a:xfrm>
            <a:off x="3533275" y="3529223"/>
            <a:ext cx="762000" cy="127635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utoShape 15"/>
          <p:cNvSpPr>
            <a:spLocks noChangeArrowheads="1"/>
          </p:cNvSpPr>
          <p:nvPr/>
        </p:nvSpPr>
        <p:spPr bwMode="auto">
          <a:xfrm>
            <a:off x="4323850" y="4353388"/>
            <a:ext cx="1676400" cy="862263"/>
          </a:xfrm>
          <a:prstGeom prst="roundRect">
            <a:avLst>
              <a:gd name="adj" fmla="val 16667"/>
            </a:avLst>
          </a:prstGeom>
          <a:solidFill>
            <a:schemeClr val="accent3">
              <a:lumMod val="75000"/>
            </a:schemeClr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Mục đích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của ta</a:t>
            </a:r>
          </a:p>
        </p:txBody>
      </p:sp>
      <p:sp>
        <p:nvSpPr>
          <p:cNvPr id="11" name="AutoShape 16"/>
          <p:cNvSpPr>
            <a:spLocks noChangeArrowheads="1"/>
          </p:cNvSpPr>
          <p:nvPr/>
        </p:nvSpPr>
        <p:spPr bwMode="auto">
          <a:xfrm>
            <a:off x="4323850" y="1997202"/>
            <a:ext cx="1676400" cy="914400"/>
          </a:xfrm>
          <a:prstGeom prst="roundRect">
            <a:avLst>
              <a:gd name="adj" fmla="val 16667"/>
            </a:avLst>
          </a:prstGeom>
          <a:solidFill>
            <a:schemeClr val="accent3">
              <a:lumMod val="75000"/>
            </a:schemeClr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Âm mưu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của địch</a:t>
            </a:r>
          </a:p>
        </p:txBody>
      </p:sp>
      <p:sp>
        <p:nvSpPr>
          <p:cNvPr id="12" name="Line 17"/>
          <p:cNvSpPr>
            <a:spLocks noChangeShapeType="1"/>
          </p:cNvSpPr>
          <p:nvPr/>
        </p:nvSpPr>
        <p:spPr bwMode="auto">
          <a:xfrm flipV="1">
            <a:off x="6028825" y="4062623"/>
            <a:ext cx="1295400" cy="685800"/>
          </a:xfrm>
          <a:prstGeom prst="line">
            <a:avLst/>
          </a:prstGeom>
          <a:noFill/>
          <a:ln w="38100">
            <a:solidFill>
              <a:srgbClr val="E1271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Line 18"/>
          <p:cNvSpPr>
            <a:spLocks noChangeShapeType="1"/>
          </p:cNvSpPr>
          <p:nvPr/>
        </p:nvSpPr>
        <p:spPr bwMode="auto">
          <a:xfrm flipV="1">
            <a:off x="6028825" y="4824623"/>
            <a:ext cx="1219200" cy="0"/>
          </a:xfrm>
          <a:prstGeom prst="line">
            <a:avLst/>
          </a:prstGeom>
          <a:noFill/>
          <a:ln w="38100">
            <a:solidFill>
              <a:srgbClr val="E1271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Line 19"/>
          <p:cNvSpPr>
            <a:spLocks noChangeShapeType="1"/>
          </p:cNvSpPr>
          <p:nvPr/>
        </p:nvSpPr>
        <p:spPr bwMode="auto">
          <a:xfrm>
            <a:off x="6028825" y="4900823"/>
            <a:ext cx="1295400" cy="838200"/>
          </a:xfrm>
          <a:prstGeom prst="line">
            <a:avLst/>
          </a:prstGeom>
          <a:noFill/>
          <a:ln w="38100">
            <a:solidFill>
              <a:srgbClr val="E1271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7323221" y="3602459"/>
            <a:ext cx="3275599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vi-VN" altLang="en-US" sz="2400" b="1" dirty="0">
                <a:solidFill>
                  <a:srgbClr val="002060"/>
                </a:solidFill>
              </a:rPr>
              <a:t>Giải phóng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vi-VN" altLang="en-US" sz="2400" b="1" dirty="0">
                <a:solidFill>
                  <a:srgbClr val="002060"/>
                </a:solidFill>
              </a:rPr>
              <a:t>một phần biên giới.</a:t>
            </a:r>
          </a:p>
        </p:txBody>
      </p:sp>
      <p:sp>
        <p:nvSpPr>
          <p:cNvPr id="16" name="Text Box 21"/>
          <p:cNvSpPr txBox="1">
            <a:spLocks noChangeArrowheads="1"/>
          </p:cNvSpPr>
          <p:nvPr/>
        </p:nvSpPr>
        <p:spPr bwMode="auto">
          <a:xfrm>
            <a:off x="7308935" y="4371476"/>
            <a:ext cx="3289885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vi-VN" altLang="en-US" sz="2400" b="1" dirty="0">
                <a:solidFill>
                  <a:srgbClr val="002060"/>
                </a:solidFill>
              </a:rPr>
              <a:t>Củng cố, mở rộng căn cứ địa Việt Bắc.</a:t>
            </a:r>
          </a:p>
        </p:txBody>
      </p:sp>
      <p:sp>
        <p:nvSpPr>
          <p:cNvPr id="17" name="Text Box 22"/>
          <p:cNvSpPr txBox="1">
            <a:spLocks noChangeArrowheads="1"/>
          </p:cNvSpPr>
          <p:nvPr/>
        </p:nvSpPr>
        <p:spPr bwMode="auto">
          <a:xfrm>
            <a:off x="7343859" y="5319923"/>
            <a:ext cx="2874963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vi-VN" altLang="en-US" sz="2400" b="1" dirty="0">
                <a:solidFill>
                  <a:srgbClr val="002060"/>
                </a:solidFill>
              </a:rPr>
              <a:t>Khai thông đường liên lạc quốc tế.</a:t>
            </a:r>
          </a:p>
        </p:txBody>
      </p:sp>
      <p:sp>
        <p:nvSpPr>
          <p:cNvPr id="18" name="Line 23"/>
          <p:cNvSpPr>
            <a:spLocks noChangeShapeType="1"/>
          </p:cNvSpPr>
          <p:nvPr/>
        </p:nvSpPr>
        <p:spPr bwMode="auto">
          <a:xfrm flipV="1">
            <a:off x="6028825" y="2081423"/>
            <a:ext cx="1371600" cy="381000"/>
          </a:xfrm>
          <a:prstGeom prst="line">
            <a:avLst/>
          </a:prstGeom>
          <a:noFill/>
          <a:ln w="38100">
            <a:solidFill>
              <a:srgbClr val="E1271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Line 24"/>
          <p:cNvSpPr>
            <a:spLocks noChangeShapeType="1"/>
          </p:cNvSpPr>
          <p:nvPr/>
        </p:nvSpPr>
        <p:spPr bwMode="auto">
          <a:xfrm>
            <a:off x="6028825" y="2462423"/>
            <a:ext cx="1295400" cy="609600"/>
          </a:xfrm>
          <a:prstGeom prst="line">
            <a:avLst/>
          </a:prstGeom>
          <a:noFill/>
          <a:ln w="38100">
            <a:solidFill>
              <a:srgbClr val="E1271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Box 25"/>
          <p:cNvSpPr txBox="1">
            <a:spLocks noChangeArrowheads="1"/>
          </p:cNvSpPr>
          <p:nvPr/>
        </p:nvSpPr>
        <p:spPr bwMode="auto">
          <a:xfrm>
            <a:off x="7352800" y="1688353"/>
            <a:ext cx="3042485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vi-VN" altLang="en-US" sz="2400" b="1" dirty="0">
                <a:solidFill>
                  <a:srgbClr val="002060"/>
                </a:solidFill>
              </a:rPr>
              <a:t>Khóa chặt biên</a:t>
            </a: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vi-VN" altLang="en-US" sz="2400" b="1" dirty="0">
                <a:solidFill>
                  <a:srgbClr val="002060"/>
                </a:solidFill>
              </a:rPr>
              <a:t>giới Việt – Trung.</a:t>
            </a:r>
          </a:p>
        </p:txBody>
      </p:sp>
      <p:sp>
        <p:nvSpPr>
          <p:cNvPr id="21" name="Text Box 26"/>
          <p:cNvSpPr txBox="1">
            <a:spLocks noChangeArrowheads="1"/>
          </p:cNvSpPr>
          <p:nvPr/>
        </p:nvSpPr>
        <p:spPr bwMode="auto">
          <a:xfrm>
            <a:off x="7342272" y="2757240"/>
            <a:ext cx="287655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vi-VN" altLang="en-US" sz="2400" b="1" dirty="0">
                <a:solidFill>
                  <a:srgbClr val="002060"/>
                </a:solidFill>
              </a:rPr>
              <a:t>Cô lập căn cứ địa Việt Bắc.</a:t>
            </a:r>
          </a:p>
        </p:txBody>
      </p:sp>
      <p:pic>
        <p:nvPicPr>
          <p:cNvPr id="22" name="图片 13">
            <a:extLst>
              <a:ext uri="{FF2B5EF4-FFF2-40B4-BE49-F238E27FC236}">
                <a16:creationId xmlns="" xmlns:a16="http://schemas.microsoft.com/office/drawing/2014/main" id="{0BB3BC96-86C4-41F1-87C1-756B5DA752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892" y="-699718"/>
            <a:ext cx="3343161" cy="3343161"/>
          </a:xfrm>
          <a:prstGeom prst="rect">
            <a:avLst/>
          </a:prstGeom>
        </p:spPr>
      </p:pic>
      <p:pic>
        <p:nvPicPr>
          <p:cNvPr id="23" name="图片 11">
            <a:extLst>
              <a:ext uri="{FF2B5EF4-FFF2-40B4-BE49-F238E27FC236}">
                <a16:creationId xmlns="" xmlns:a16="http://schemas.microsoft.com/office/drawing/2014/main" id="{7EDB5B21-477C-47E2-8B7A-BABDDA1BC5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32" y="3849786"/>
            <a:ext cx="2241159" cy="2703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3389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repeatCount="3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5" grpId="0"/>
      <p:bldP spid="16" grpId="0"/>
      <p:bldP spid="17" grpId="0"/>
      <p:bldP spid="20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234038" y="1490008"/>
            <a:ext cx="462819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6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Hoạt</a:t>
            </a:r>
            <a:r>
              <a:rPr lang="en-US" sz="6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động</a:t>
            </a:r>
            <a:r>
              <a:rPr lang="en-US" sz="6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2</a:t>
            </a:r>
          </a:p>
          <a:p>
            <a:pPr algn="ctr" defTabSz="457200"/>
            <a:r>
              <a:rPr lang="en-US" sz="6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Diễn</a:t>
            </a:r>
            <a:r>
              <a:rPr lang="en-US" sz="6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biến</a:t>
            </a:r>
            <a:endParaRPr lang="en-US" sz="6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Arial" panose="020B0604020202020204" pitchFamily="34" charset="0"/>
              <a:ea typeface="字魂59号-创粗黑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3897667" y="3802625"/>
            <a:ext cx="841840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Đọc</a:t>
            </a:r>
            <a:r>
              <a:rPr lang="en-US" altLang="en-US" sz="2800" b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thông</a:t>
            </a:r>
            <a:r>
              <a:rPr lang="en-US" altLang="en-US" sz="2800" b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tin ở SGK </a:t>
            </a:r>
            <a:r>
              <a:rPr lang="en-US" alt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trang</a:t>
            </a:r>
            <a:r>
              <a:rPr lang="en-US" altLang="en-US" sz="2800" b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33: </a:t>
            </a:r>
            <a:br>
              <a:rPr lang="en-US" altLang="en-US" sz="2800" b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</a:br>
            <a:r>
              <a:rPr lang="en-US" altLang="en-US" sz="2800" b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“</a:t>
            </a:r>
            <a:r>
              <a:rPr lang="vi-VN" altLang="en-US" sz="2800" b="1" i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Từ đầu </a:t>
            </a:r>
            <a:r>
              <a:rPr lang="en-US" altLang="en-US" sz="2800" b="1" i="1" dirty="0" err="1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trên</a:t>
            </a:r>
            <a:r>
              <a:rPr lang="en-US" altLang="en-US" sz="2800" b="1" i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đường</a:t>
            </a:r>
            <a:r>
              <a:rPr lang="en-US" altLang="en-US" sz="2800" b="1" i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số</a:t>
            </a:r>
            <a:r>
              <a:rPr lang="en-US" altLang="en-US" sz="2800" b="1" i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4 </a:t>
            </a:r>
            <a:r>
              <a:rPr lang="vi-VN" altLang="en-US" sz="2800" b="1" i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đến…</a:t>
            </a:r>
            <a:r>
              <a:rPr lang="en-US" altLang="en-US" sz="2800" b="1" i="1" dirty="0" err="1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chiến</a:t>
            </a:r>
            <a:r>
              <a:rPr lang="en-US" altLang="en-US" sz="2800" b="1" i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dịch</a:t>
            </a:r>
            <a:r>
              <a:rPr lang="en-US" altLang="en-US" sz="2800" b="1" i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.</a:t>
            </a:r>
            <a:r>
              <a:rPr lang="vi-VN" altLang="en-US" sz="2800" b="1" i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214148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6">
            <a:extLst>
              <a:ext uri="{FF2B5EF4-FFF2-40B4-BE49-F238E27FC236}">
                <a16:creationId xmlns="" xmlns:a16="http://schemas.microsoft.com/office/drawing/2014/main" id="{61EE3E43-2D8F-4810-89A3-35E468C81F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5627" y="-654762"/>
            <a:ext cx="2426373" cy="2204362"/>
          </a:xfrm>
          <a:prstGeom prst="rect">
            <a:avLst/>
          </a:prstGeom>
        </p:spPr>
      </p:pic>
      <p:pic>
        <p:nvPicPr>
          <p:cNvPr id="5" name="图片 17">
            <a:extLst>
              <a:ext uri="{FF2B5EF4-FFF2-40B4-BE49-F238E27FC236}">
                <a16:creationId xmlns="" xmlns:a16="http://schemas.microsoft.com/office/drawing/2014/main" id="{850E4634-C1A3-4639-99AB-757DFC0672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9011" y="1673"/>
            <a:ext cx="1279272" cy="1115861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="" xmlns:a16="http://schemas.microsoft.com/office/drawing/2014/main" id="{61EE3E43-2D8F-4810-89A3-35E468C81F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607" y="-529658"/>
            <a:ext cx="2426373" cy="2204362"/>
          </a:xfrm>
          <a:prstGeom prst="rect">
            <a:avLst/>
          </a:prstGeom>
        </p:spPr>
      </p:pic>
      <p:pic>
        <p:nvPicPr>
          <p:cNvPr id="7" name="图片 17">
            <a:extLst>
              <a:ext uri="{FF2B5EF4-FFF2-40B4-BE49-F238E27FC236}">
                <a16:creationId xmlns="" xmlns:a16="http://schemas.microsoft.com/office/drawing/2014/main" id="{850E4634-C1A3-4639-99AB-757DFC0672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991" y="126777"/>
            <a:ext cx="1279272" cy="1115861"/>
          </a:xfrm>
          <a:prstGeom prst="rect">
            <a:avLst/>
          </a:prstGeom>
        </p:spPr>
      </p:pic>
      <p:pic>
        <p:nvPicPr>
          <p:cNvPr id="8" name="图片 18">
            <a:extLst>
              <a:ext uri="{FF2B5EF4-FFF2-40B4-BE49-F238E27FC236}">
                <a16:creationId xmlns="" xmlns:a16="http://schemas.microsoft.com/office/drawing/2014/main" id="{90A11DD4-FE6A-477D-A8A4-A696C008E2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43503" y="4034031"/>
            <a:ext cx="2487722" cy="2729413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132764" y="832513"/>
            <a:ext cx="9935570" cy="5404514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4F81BD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424744" y="1086095"/>
            <a:ext cx="851846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- </a:t>
            </a:r>
            <a:r>
              <a:rPr lang="vi-VN" altLang="en-US" sz="2800" b="1" dirty="0">
                <a:solidFill>
                  <a:srgbClr val="FF0000"/>
                </a:solidFill>
                <a:ea typeface="字魂59号-创粗黑"/>
                <a:cs typeface="Arial" panose="020B0604020202020204" pitchFamily="34" charset="0"/>
              </a:rPr>
              <a:t>Trong chiến dịch Biên giới thu - đông 1950, ta chọn cứ điểm nào làm mục tiêu trọng điểm?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379034" y="1995215"/>
            <a:ext cx="8870435" cy="97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13157" tIns="56579" rIns="113157" bIns="56579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defTabSz="970178">
              <a:defRPr/>
            </a:pPr>
            <a:r>
              <a:rPr lang="nl-NL" sz="2800" kern="0" dirty="0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 </a:t>
            </a:r>
            <a:r>
              <a:rPr lang="en-US" sz="2800" kern="0" dirty="0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+</a:t>
            </a:r>
            <a:r>
              <a:rPr lang="vi-VN" sz="2800" kern="0" dirty="0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Ta chọn cụm cứ điểm Đông Khê làm mục tiêu trọng điểm.</a:t>
            </a:r>
            <a:endParaRPr lang="en-US" sz="2800" kern="0" dirty="0">
              <a:solidFill>
                <a:srgbClr val="0070C0"/>
              </a:solidFill>
              <a:latin typeface="Arial" panose="020B0604020202020204" pitchFamily="34" charset="0"/>
              <a:ea typeface="字魂59号-创粗黑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379034" y="2969259"/>
            <a:ext cx="9311301" cy="2699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13157" tIns="56579" rIns="113157" bIns="56579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defTabSz="970178">
              <a:defRPr/>
            </a:pPr>
            <a:r>
              <a:rPr lang="en-US" altLang="vi-VN" sz="2800" kern="0" dirty="0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 + </a:t>
            </a:r>
            <a:r>
              <a:rPr lang="en-US" altLang="vi-VN" sz="2800" kern="0" dirty="0" err="1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Chủ</a:t>
            </a:r>
            <a:r>
              <a:rPr lang="en-US" altLang="vi-VN" sz="2800" kern="0" dirty="0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tịch</a:t>
            </a:r>
            <a:r>
              <a:rPr lang="en-US" altLang="vi-VN" sz="2800" kern="0" dirty="0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Hồ</a:t>
            </a:r>
            <a:r>
              <a:rPr lang="en-US" altLang="vi-VN" sz="2800" kern="0" dirty="0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Chí</a:t>
            </a:r>
            <a:r>
              <a:rPr lang="en-US" altLang="vi-VN" sz="2800" kern="0" dirty="0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Minh </a:t>
            </a:r>
            <a:r>
              <a:rPr lang="en-US" altLang="vi-VN" sz="2800" kern="0" dirty="0" err="1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đã</a:t>
            </a:r>
            <a:r>
              <a:rPr lang="en-US" altLang="vi-VN" sz="2800" kern="0" dirty="0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chỉ</a:t>
            </a:r>
            <a:r>
              <a:rPr lang="en-US" altLang="vi-VN" sz="2800" kern="0" dirty="0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rõ</a:t>
            </a:r>
            <a:r>
              <a:rPr lang="en-US" altLang="vi-VN" sz="2800" kern="0" dirty="0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tầm</a:t>
            </a:r>
            <a:r>
              <a:rPr lang="en-US" altLang="vi-VN" sz="2800" kern="0" dirty="0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quan</a:t>
            </a:r>
            <a:r>
              <a:rPr lang="en-US" altLang="vi-VN" sz="2800" kern="0" dirty="0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trọng</a:t>
            </a:r>
            <a:r>
              <a:rPr lang="en-US" altLang="vi-VN" sz="2800" kern="0" dirty="0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của</a:t>
            </a:r>
            <a:r>
              <a:rPr lang="en-US" altLang="vi-VN" sz="2800" kern="0" dirty="0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Đông</a:t>
            </a:r>
            <a:r>
              <a:rPr lang="en-US" altLang="vi-VN" sz="2800" kern="0" dirty="0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khê</a:t>
            </a:r>
            <a:r>
              <a:rPr lang="en-US" altLang="vi-VN" sz="2800" kern="0" dirty="0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như</a:t>
            </a:r>
            <a:r>
              <a:rPr lang="en-US" altLang="vi-VN" sz="2800" kern="0" dirty="0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sau</a:t>
            </a:r>
            <a:r>
              <a:rPr lang="en-US" altLang="vi-VN" sz="2800" kern="0" dirty="0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: 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“Ta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đánh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vào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Đông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Khê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là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đánh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vào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nơi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quân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địch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tương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đối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yếu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,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nhưng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là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vị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trí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quan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trọng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của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địch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trên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tuyến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đường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Cao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Bằng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-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Lạng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Sơn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.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Mất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Đông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Khê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,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địch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buộc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phải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cho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quân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đi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ứng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cứu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, ta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có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cơ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hội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thuận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lợi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tiêu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diệt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vi-VN" sz="2800" kern="0" dirty="0" err="1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chúng</a:t>
            </a:r>
            <a:r>
              <a:rPr lang="en-US" altLang="vi-VN" sz="2800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”</a:t>
            </a:r>
            <a:r>
              <a:rPr lang="en-US" altLang="vi-VN" sz="2800" i="1" kern="0" dirty="0">
                <a:solidFill>
                  <a:srgbClr val="F79646">
                    <a:lumMod val="75000"/>
                  </a:srgbClr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98096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1">
            <a:extLst>
              <a:ext uri="{FF2B5EF4-FFF2-40B4-BE49-F238E27FC236}">
                <a16:creationId xmlns="" xmlns:a16="http://schemas.microsoft.com/office/drawing/2014/main" id="{48DEF2BF-B1CD-4441-9F65-922D5EB88190}"/>
              </a:ext>
            </a:extLst>
          </p:cNvPr>
          <p:cNvSpPr/>
          <p:nvPr/>
        </p:nvSpPr>
        <p:spPr>
          <a:xfrm>
            <a:off x="3330053" y="2074460"/>
            <a:ext cx="3848669" cy="3725839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anchor="ctr"/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5" name="文本框 23">
            <a:extLst>
              <a:ext uri="{FF2B5EF4-FFF2-40B4-BE49-F238E27FC236}">
                <a16:creationId xmlns="" xmlns:a16="http://schemas.microsoft.com/office/drawing/2014/main" id="{99A825C8-2D97-4339-9D8D-1529694ABF84}"/>
              </a:ext>
            </a:extLst>
          </p:cNvPr>
          <p:cNvSpPr txBox="1"/>
          <p:nvPr/>
        </p:nvSpPr>
        <p:spPr>
          <a:xfrm>
            <a:off x="3330053" y="2536995"/>
            <a:ext cx="3367430" cy="28007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r" defTabSz="45720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88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Khởi</a:t>
            </a:r>
            <a:r>
              <a:rPr lang="en-US" altLang="zh-CN" sz="88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88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động</a:t>
            </a:r>
            <a:endParaRPr lang="en-US" altLang="zh-CN" sz="9600" b="1" dirty="0">
              <a:solidFill>
                <a:srgbClr val="FF0000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437796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8">
            <a:extLst>
              <a:ext uri="{FF2B5EF4-FFF2-40B4-BE49-F238E27FC236}">
                <a16:creationId xmlns="" xmlns:a16="http://schemas.microsoft.com/office/drawing/2014/main" id="{52049FE0-ABD3-4A5C-8A60-2260F97C6D79}"/>
              </a:ext>
            </a:extLst>
          </p:cNvPr>
          <p:cNvSpPr/>
          <p:nvPr/>
        </p:nvSpPr>
        <p:spPr>
          <a:xfrm>
            <a:off x="611346" y="1603542"/>
            <a:ext cx="3359507" cy="2007894"/>
          </a:xfrm>
          <a:prstGeom prst="rect">
            <a:avLst/>
          </a:prstGeom>
          <a:solidFill>
            <a:srgbClr val="FFFFCC">
              <a:alpha val="20000"/>
            </a:srgbClr>
          </a:solidFill>
          <a:ln w="25400" cap="flat" cmpd="sng">
            <a:solidFill>
              <a:srgbClr val="FFFF99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zh-CN" altLang="en-US" sz="180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6" name="文本框 20">
            <a:extLst>
              <a:ext uri="{FF2B5EF4-FFF2-40B4-BE49-F238E27FC236}">
                <a16:creationId xmlns="" xmlns:a16="http://schemas.microsoft.com/office/drawing/2014/main" id="{EAAE1D82-C01E-4DD8-9C75-7BE07360ACCB}"/>
              </a:ext>
            </a:extLst>
          </p:cNvPr>
          <p:cNvSpPr txBox="1"/>
          <p:nvPr/>
        </p:nvSpPr>
        <p:spPr>
          <a:xfrm>
            <a:off x="846657" y="1822659"/>
            <a:ext cx="2986696" cy="1569660"/>
          </a:xfrm>
          <a:prstGeom prst="rect">
            <a:avLst/>
          </a:prstGeom>
          <a:solidFill>
            <a:srgbClr val="FFFF99"/>
          </a:solidFill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3200" b="1" dirty="0" err="1">
                <a:solidFill>
                  <a:srgbClr val="002060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Căn</a:t>
            </a:r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cứ</a:t>
            </a:r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điểm</a:t>
            </a:r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Đông</a:t>
            </a:r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Khê</a:t>
            </a:r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năm</a:t>
            </a:r>
            <a:r>
              <a:rPr lang="en-US" altLang="zh-CN" sz="3200" b="1" dirty="0">
                <a:solidFill>
                  <a:srgbClr val="002060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 1950</a:t>
            </a:r>
            <a:endParaRPr lang="zh-CN" altLang="en-US" sz="2000" b="1" dirty="0">
              <a:solidFill>
                <a:srgbClr val="002060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  <a:sym typeface="字魂59号-创粗黑" panose="00000500000000000000" pitchFamily="2" charset="-122"/>
            </a:endParaRPr>
          </a:p>
        </p:txBody>
      </p:sp>
      <p:pic>
        <p:nvPicPr>
          <p:cNvPr id="7" name="图片 15">
            <a:extLst>
              <a:ext uri="{FF2B5EF4-FFF2-40B4-BE49-F238E27FC236}">
                <a16:creationId xmlns="" xmlns:a16="http://schemas.microsoft.com/office/drawing/2014/main" id="{2AF5E7A2-182B-40D4-8106-386674AEE2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18101">
            <a:off x="210152" y="1355009"/>
            <a:ext cx="972911" cy="497063"/>
          </a:xfrm>
          <a:prstGeom prst="rect">
            <a:avLst/>
          </a:prstGeom>
        </p:spPr>
      </p:pic>
      <p:pic>
        <p:nvPicPr>
          <p:cNvPr id="8" name="图片 15">
            <a:extLst>
              <a:ext uri="{FF2B5EF4-FFF2-40B4-BE49-F238E27FC236}">
                <a16:creationId xmlns="" xmlns:a16="http://schemas.microsoft.com/office/drawing/2014/main" id="{2AF5E7A2-182B-40D4-8106-386674AEE2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12946" flipV="1">
            <a:off x="3477320" y="1426393"/>
            <a:ext cx="972471" cy="482437"/>
          </a:xfrm>
          <a:prstGeom prst="rect">
            <a:avLst/>
          </a:prstGeom>
        </p:spPr>
      </p:pic>
      <p:pic>
        <p:nvPicPr>
          <p:cNvPr id="9" name="图片 15">
            <a:extLst>
              <a:ext uri="{FF2B5EF4-FFF2-40B4-BE49-F238E27FC236}">
                <a16:creationId xmlns="" xmlns:a16="http://schemas.microsoft.com/office/drawing/2014/main" id="{2AF5E7A2-182B-40D4-8106-386674AEE2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06836" flipV="1">
            <a:off x="167696" y="3343647"/>
            <a:ext cx="887299" cy="519379"/>
          </a:xfrm>
          <a:prstGeom prst="rect">
            <a:avLst/>
          </a:prstGeom>
        </p:spPr>
      </p:pic>
      <p:pic>
        <p:nvPicPr>
          <p:cNvPr id="10" name="图片 15">
            <a:extLst>
              <a:ext uri="{FF2B5EF4-FFF2-40B4-BE49-F238E27FC236}">
                <a16:creationId xmlns="" xmlns:a16="http://schemas.microsoft.com/office/drawing/2014/main" id="{2AF5E7A2-182B-40D4-8106-386674AEE2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18451">
            <a:off x="3557046" y="3441329"/>
            <a:ext cx="878386" cy="462262"/>
          </a:xfrm>
          <a:prstGeom prst="rect">
            <a:avLst/>
          </a:prstGeom>
        </p:spPr>
      </p:pic>
      <p:pic>
        <p:nvPicPr>
          <p:cNvPr id="11" name="图片 98">
            <a:extLst>
              <a:ext uri="{FF2B5EF4-FFF2-40B4-BE49-F238E27FC236}">
                <a16:creationId xmlns="" xmlns:a16="http://schemas.microsoft.com/office/drawing/2014/main" id="{40589E74-4BD9-4C1F-8B4E-080E7C5165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2302" y="4819517"/>
            <a:ext cx="929931" cy="929931"/>
          </a:xfrm>
          <a:prstGeom prst="rect">
            <a:avLst/>
          </a:prstGeom>
        </p:spPr>
      </p:pic>
      <p:pic>
        <p:nvPicPr>
          <p:cNvPr id="12" name="图片 98">
            <a:extLst>
              <a:ext uri="{FF2B5EF4-FFF2-40B4-BE49-F238E27FC236}">
                <a16:creationId xmlns="" xmlns:a16="http://schemas.microsoft.com/office/drawing/2014/main" id="{40589E74-4BD9-4C1F-8B4E-080E7C5165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5915" y="4981029"/>
            <a:ext cx="831941" cy="929931"/>
          </a:xfrm>
          <a:prstGeom prst="rect">
            <a:avLst/>
          </a:prstGeom>
        </p:spPr>
      </p:pic>
      <p:pic>
        <p:nvPicPr>
          <p:cNvPr id="13" name="图片 98">
            <a:extLst>
              <a:ext uri="{FF2B5EF4-FFF2-40B4-BE49-F238E27FC236}">
                <a16:creationId xmlns="" xmlns:a16="http://schemas.microsoft.com/office/drawing/2014/main" id="{40589E74-4BD9-4C1F-8B4E-080E7C5165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0949" y="5142541"/>
            <a:ext cx="929931" cy="9299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187" y="595736"/>
            <a:ext cx="6810279" cy="50012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80502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Lo cot Dong Khe - chien dich Bien Gio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305" y="0"/>
            <a:ext cx="7922092" cy="61088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5">
            <a:extLst>
              <a:ext uri="{FF2B5EF4-FFF2-40B4-BE49-F238E27FC236}">
                <a16:creationId xmlns="" xmlns:a16="http://schemas.microsoft.com/office/drawing/2014/main" id="{2AF5E7A2-182B-40D4-8106-386674AEE2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2433828" y="224202"/>
            <a:ext cx="925602" cy="477199"/>
          </a:xfrm>
          <a:prstGeom prst="rect">
            <a:avLst/>
          </a:prstGeom>
        </p:spPr>
      </p:pic>
      <p:pic>
        <p:nvPicPr>
          <p:cNvPr id="6" name="图片 15">
            <a:extLst>
              <a:ext uri="{FF2B5EF4-FFF2-40B4-BE49-F238E27FC236}">
                <a16:creationId xmlns="" xmlns:a16="http://schemas.microsoft.com/office/drawing/2014/main" id="{2AF5E7A2-182B-40D4-8106-386674AEE2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1199341" y="146253"/>
            <a:ext cx="756863" cy="464361"/>
          </a:xfrm>
          <a:prstGeom prst="rect">
            <a:avLst/>
          </a:prstGeom>
        </p:spPr>
      </p:pic>
      <p:sp>
        <p:nvSpPr>
          <p:cNvPr id="7" name="Rectangle 6"/>
          <p:cNvSpPr txBox="1">
            <a:spLocks noChangeArrowheads="1"/>
          </p:cNvSpPr>
          <p:nvPr/>
        </p:nvSpPr>
        <p:spPr>
          <a:xfrm>
            <a:off x="423804" y="1016042"/>
            <a:ext cx="3941719" cy="925603"/>
          </a:xfrm>
          <a:prstGeom prst="rect">
            <a:avLst/>
          </a:prstGeom>
          <a:solidFill>
            <a:srgbClr val="FFFF99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Lô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cốt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địch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cứ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Khê</a:t>
            </a:r>
            <a:endParaRPr lang="en-US" alt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图片 49">
            <a:extLst>
              <a:ext uri="{FF2B5EF4-FFF2-40B4-BE49-F238E27FC236}">
                <a16:creationId xmlns="" xmlns:a16="http://schemas.microsoft.com/office/drawing/2014/main" id="{968A671C-D710-4A28-80F7-9ADB583351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78" y="4898686"/>
            <a:ext cx="1522585" cy="1522585"/>
          </a:xfrm>
          <a:prstGeom prst="rect">
            <a:avLst/>
          </a:prstGeom>
        </p:spPr>
      </p:pic>
      <p:pic>
        <p:nvPicPr>
          <p:cNvPr id="9" name="图片 18">
            <a:extLst>
              <a:ext uri="{FF2B5EF4-FFF2-40B4-BE49-F238E27FC236}">
                <a16:creationId xmlns="" xmlns:a16="http://schemas.microsoft.com/office/drawing/2014/main" id="{90A11DD4-FE6A-477D-A8A4-A696C008E2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03011" y="2957689"/>
            <a:ext cx="3538240" cy="3881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8147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96" b="9791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4979" cy="6856327"/>
          </a:xfrm>
          <a:prstGeom prst="rect">
            <a:avLst/>
          </a:prstGeom>
        </p:spPr>
      </p:pic>
      <p:pic>
        <p:nvPicPr>
          <p:cNvPr id="5" name="Picture 2" descr="su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85060" y="1264927"/>
            <a:ext cx="3578330" cy="34388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985061" y="4733239"/>
            <a:ext cx="3772973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Bác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Hồ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trực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tiếp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thị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sát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chiến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trường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biên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giới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ea typeface="字魂59号-创粗黑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35" b="13339"/>
          <a:stretch/>
        </p:blipFill>
        <p:spPr>
          <a:xfrm>
            <a:off x="7634955" y="588553"/>
            <a:ext cx="4433879" cy="31340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20" y="2145860"/>
            <a:ext cx="3772973" cy="3153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Rectangle 8"/>
          <p:cNvSpPr/>
          <p:nvPr/>
        </p:nvSpPr>
        <p:spPr>
          <a:xfrm>
            <a:off x="-36226" y="5330058"/>
            <a:ext cx="4126445" cy="830997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Đại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tướng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Võ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Nguyên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Giáp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thị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sát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mặt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trận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biên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giới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字魂59号-创粗黑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34955" y="3752853"/>
            <a:ext cx="4596250" cy="799065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Bác</a:t>
            </a:r>
            <a:r>
              <a:rPr kumimoji="0" lang="en-US" sz="24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Hồ</a:t>
            </a:r>
            <a:r>
              <a:rPr kumimoji="0" lang="en-US" sz="24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thăm</a:t>
            </a:r>
            <a:r>
              <a:rPr kumimoji="0" lang="en-US" sz="24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hỏi</a:t>
            </a:r>
            <a:r>
              <a:rPr kumimoji="0" lang="en-US" sz="24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và</a:t>
            </a:r>
            <a:r>
              <a:rPr kumimoji="0" lang="en-US" sz="24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động</a:t>
            </a:r>
            <a:r>
              <a:rPr kumimoji="0" lang="en-US" sz="24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viên</a:t>
            </a:r>
            <a:r>
              <a:rPr kumimoji="0" lang="en-US" sz="24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chiến</a:t>
            </a:r>
            <a:r>
              <a:rPr kumimoji="0" lang="en-US" sz="24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sĩ</a:t>
            </a:r>
            <a:r>
              <a:rPr kumimoji="0" lang="en-US" sz="24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trong</a:t>
            </a:r>
            <a:r>
              <a:rPr kumimoji="0" lang="en-US" sz="24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chiến</a:t>
            </a:r>
            <a:r>
              <a:rPr kumimoji="0" lang="en-US" sz="24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dịch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字魂59号-创粗黑"/>
              <a:cs typeface="Arial" panose="020B0604020202020204" pitchFamily="34" charset="0"/>
            </a:endParaRPr>
          </a:p>
        </p:txBody>
      </p:sp>
      <p:pic>
        <p:nvPicPr>
          <p:cNvPr id="11" name="图片 17">
            <a:extLst>
              <a:ext uri="{FF2B5EF4-FFF2-40B4-BE49-F238E27FC236}">
                <a16:creationId xmlns="" xmlns:a16="http://schemas.microsoft.com/office/drawing/2014/main" id="{D8CB1425-526D-40E8-95D5-E554AA9624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213" y="3752853"/>
            <a:ext cx="3461241" cy="3461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1519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CT theo doi MT Dong Khe (Cao Bang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10" y="368490"/>
            <a:ext cx="8867496" cy="61830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 Box 5" descr="5%"/>
          <p:cNvSpPr txBox="1">
            <a:spLocks noChangeArrowheads="1"/>
          </p:cNvSpPr>
          <p:nvPr/>
        </p:nvSpPr>
        <p:spPr bwMode="auto">
          <a:xfrm rot="10800000" flipV="1">
            <a:off x="440276" y="5835636"/>
            <a:ext cx="8595569" cy="606706"/>
          </a:xfrm>
          <a:prstGeom prst="rect">
            <a:avLst/>
          </a:prstGeom>
          <a:solidFill>
            <a:schemeClr val="tx1"/>
          </a:solidFill>
          <a:ln w="38100" cmpd="dbl">
            <a:noFill/>
            <a:miter lim="800000"/>
            <a:headEnd/>
            <a:tailEnd/>
          </a:ln>
          <a:effectLst/>
        </p:spPr>
        <p:txBody>
          <a:bodyPr wrap="square" lIns="113157" tIns="56579" rIns="113157" bIns="56579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trận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Hexagon 6"/>
          <p:cNvSpPr/>
          <p:nvPr/>
        </p:nvSpPr>
        <p:spPr>
          <a:xfrm>
            <a:off x="9307772" y="1628107"/>
            <a:ext cx="2884228" cy="2329744"/>
          </a:xfrm>
          <a:prstGeom prst="hexago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9404255" y="2232135"/>
            <a:ext cx="26912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4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Nêu</a:t>
            </a:r>
            <a:r>
              <a:rPr lang="en-US" sz="2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cảm</a:t>
            </a:r>
            <a:r>
              <a:rPr lang="en-US" sz="2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tưởng</a:t>
            </a:r>
            <a:r>
              <a:rPr lang="en-US" sz="2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khi</a:t>
            </a:r>
            <a:r>
              <a:rPr lang="en-US" sz="2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quan</a:t>
            </a:r>
            <a:r>
              <a:rPr lang="en-US" sz="2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sát</a:t>
            </a:r>
            <a:r>
              <a:rPr lang="en-US" sz="2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2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1?</a:t>
            </a:r>
          </a:p>
        </p:txBody>
      </p:sp>
      <p:pic>
        <p:nvPicPr>
          <p:cNvPr id="9" name="图片 24">
            <a:extLst>
              <a:ext uri="{FF2B5EF4-FFF2-40B4-BE49-F238E27FC236}">
                <a16:creationId xmlns="" xmlns:a16="http://schemas.microsoft.com/office/drawing/2014/main" id="{94D07314-5699-47A1-AE08-323549E60C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998" y="1319399"/>
            <a:ext cx="1055776" cy="617413"/>
          </a:xfrm>
          <a:prstGeom prst="rect">
            <a:avLst/>
          </a:prstGeom>
        </p:spPr>
      </p:pic>
      <p:pic>
        <p:nvPicPr>
          <p:cNvPr id="10" name="图片 43">
            <a:extLst>
              <a:ext uri="{FF2B5EF4-FFF2-40B4-BE49-F238E27FC236}">
                <a16:creationId xmlns="" xmlns:a16="http://schemas.microsoft.com/office/drawing/2014/main" id="{18082FA0-8E7F-4641-A67F-397DCBAC2A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998" y="4553361"/>
            <a:ext cx="1786401" cy="158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324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6">
            <a:extLst>
              <a:ext uri="{FF2B5EF4-FFF2-40B4-BE49-F238E27FC236}">
                <a16:creationId xmlns="" xmlns:a16="http://schemas.microsoft.com/office/drawing/2014/main" id="{61EE3E43-2D8F-4810-89A3-35E468C81F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5627" y="-654762"/>
            <a:ext cx="2426373" cy="2204362"/>
          </a:xfrm>
          <a:prstGeom prst="rect">
            <a:avLst/>
          </a:prstGeom>
        </p:spPr>
      </p:pic>
      <p:pic>
        <p:nvPicPr>
          <p:cNvPr id="6" name="图片 17">
            <a:extLst>
              <a:ext uri="{FF2B5EF4-FFF2-40B4-BE49-F238E27FC236}">
                <a16:creationId xmlns="" xmlns:a16="http://schemas.microsoft.com/office/drawing/2014/main" id="{850E4634-C1A3-4639-99AB-757DFC0672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9011" y="1673"/>
            <a:ext cx="1279272" cy="1115861"/>
          </a:xfrm>
          <a:prstGeom prst="rect">
            <a:avLst/>
          </a:prstGeom>
        </p:spPr>
      </p:pic>
      <p:pic>
        <p:nvPicPr>
          <p:cNvPr id="7" name="图片 16">
            <a:extLst>
              <a:ext uri="{FF2B5EF4-FFF2-40B4-BE49-F238E27FC236}">
                <a16:creationId xmlns="" xmlns:a16="http://schemas.microsoft.com/office/drawing/2014/main" id="{61EE3E43-2D8F-4810-89A3-35E468C81F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607" y="-529658"/>
            <a:ext cx="2426373" cy="2204362"/>
          </a:xfrm>
          <a:prstGeom prst="rect">
            <a:avLst/>
          </a:prstGeom>
        </p:spPr>
      </p:pic>
      <p:pic>
        <p:nvPicPr>
          <p:cNvPr id="8" name="图片 17">
            <a:extLst>
              <a:ext uri="{FF2B5EF4-FFF2-40B4-BE49-F238E27FC236}">
                <a16:creationId xmlns="" xmlns:a16="http://schemas.microsoft.com/office/drawing/2014/main" id="{850E4634-C1A3-4639-99AB-757DFC0672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991" y="126777"/>
            <a:ext cx="1279272" cy="1115861"/>
          </a:xfrm>
          <a:prstGeom prst="rect">
            <a:avLst/>
          </a:prstGeom>
        </p:spPr>
      </p:pic>
      <p:pic>
        <p:nvPicPr>
          <p:cNvPr id="9" name="图片 18">
            <a:extLst>
              <a:ext uri="{FF2B5EF4-FFF2-40B4-BE49-F238E27FC236}">
                <a16:creationId xmlns="" xmlns:a16="http://schemas.microsoft.com/office/drawing/2014/main" id="{90A11DD4-FE6A-477D-A8A4-A696C008E2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43503" y="4034031"/>
            <a:ext cx="2487722" cy="2729413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1501665" y="1773969"/>
            <a:ext cx="9188670" cy="4067273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4F81BD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pic>
        <p:nvPicPr>
          <p:cNvPr id="11" name="图片 14">
            <a:extLst>
              <a:ext uri="{FF2B5EF4-FFF2-40B4-BE49-F238E27FC236}">
                <a16:creationId xmlns="" xmlns:a16="http://schemas.microsoft.com/office/drawing/2014/main" id="{CB38933F-B4B2-49FF-93B1-7D82C905EB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858" y="-1288855"/>
            <a:ext cx="3884749" cy="3884749"/>
          </a:xfrm>
          <a:prstGeom prst="rect">
            <a:avLst/>
          </a:prstGeom>
        </p:spPr>
      </p:pic>
      <p:sp>
        <p:nvSpPr>
          <p:cNvPr id="12" name="TextBox 7"/>
          <p:cNvSpPr txBox="1">
            <a:spLocks noChangeArrowheads="1"/>
          </p:cNvSpPr>
          <p:nvPr/>
        </p:nvSpPr>
        <p:spPr bwMode="auto">
          <a:xfrm>
            <a:off x="1563387" y="2174812"/>
            <a:ext cx="912694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Đọc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thông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tin ở SGK </a:t>
            </a:r>
            <a:r>
              <a:rPr lang="en-US" altLang="en-US" sz="2800" b="1" dirty="0" err="1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trang</a:t>
            </a: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33: </a:t>
            </a:r>
            <a:b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</a:br>
            <a:r>
              <a:rPr lang="en-US" alt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“</a:t>
            </a:r>
            <a:r>
              <a:rPr lang="vi-VN" altLang="en-US" sz="2800" b="1" i="1" dirty="0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Từ </a:t>
            </a:r>
            <a:r>
              <a:rPr lang="en-US" altLang="en-US" sz="2800" b="1" i="1" dirty="0" err="1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sáng</a:t>
            </a:r>
            <a:r>
              <a:rPr lang="en-US" altLang="en-US" sz="2800" b="1" i="1" dirty="0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16-9-1950 </a:t>
            </a:r>
            <a:r>
              <a:rPr lang="vi-VN" altLang="en-US" sz="2800" b="1" i="1" dirty="0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đến…</a:t>
            </a:r>
            <a:r>
              <a:rPr lang="en-US" altLang="en-US" sz="2800" b="1" i="1" dirty="0" err="1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phải</a:t>
            </a:r>
            <a:r>
              <a:rPr lang="en-US" altLang="en-US" sz="2800" b="1" i="1" dirty="0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rút</a:t>
            </a:r>
            <a:r>
              <a:rPr lang="en-US" altLang="en-US" sz="2800" b="1" i="1" dirty="0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 </a:t>
            </a:r>
            <a:r>
              <a:rPr lang="en-US" altLang="en-US" sz="2800" b="1" i="1" dirty="0" err="1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chạy</a:t>
            </a:r>
            <a:r>
              <a:rPr lang="en-US" altLang="en-US" sz="2800" b="1" i="1" dirty="0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.</a:t>
            </a:r>
            <a:r>
              <a:rPr lang="vi-VN" altLang="en-US" sz="2800" b="1" i="1" dirty="0">
                <a:solidFill>
                  <a:srgbClr val="0070C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1744263" y="3215469"/>
            <a:ext cx="8566993" cy="54515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square" lIns="113157" tIns="56579" rIns="113157" bIns="5657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70178" eaLnBrk="1" hangingPunct="1">
              <a:spcBef>
                <a:spcPts val="743"/>
              </a:spcBef>
            </a:pP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-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Trận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đánh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mở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màn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cho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chiến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dịch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trận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nào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?</a:t>
            </a:r>
            <a:endParaRPr lang="vi-VN" sz="2800" b="1" dirty="0">
              <a:solidFill>
                <a:srgbClr val="FF0000"/>
              </a:solidFill>
              <a:latin typeface="Arial" panose="020B0604020202020204" pitchFamily="34" charset="0"/>
              <a:ea typeface="字魂59号-创粗黑"/>
              <a:cs typeface="Arial" panose="020B0604020202020204" pitchFamily="34" charset="0"/>
            </a:endParaRP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1744262" y="3879919"/>
            <a:ext cx="8566993" cy="976037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square" lIns="113157" tIns="56579" rIns="113157" bIns="5657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70178" eaLnBrk="1" hangingPunct="1">
              <a:spcBef>
                <a:spcPts val="743"/>
              </a:spcBef>
            </a:pP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-</a:t>
            </a:r>
            <a:r>
              <a:rPr lang="vi-VN" sz="28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Kể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lại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một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sự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kiện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về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chiến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dịch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Biên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giới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thu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-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đông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1950 ?</a:t>
            </a:r>
            <a:endParaRPr lang="vi-VN" sz="2800" b="1" dirty="0">
              <a:solidFill>
                <a:srgbClr val="FF0000"/>
              </a:solidFill>
              <a:latin typeface="Arial" panose="020B0604020202020204" pitchFamily="34" charset="0"/>
              <a:ea typeface="字魂59号-创粗黑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789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14139"/>
          </a:xfrm>
          <a:prstGeom prst="rect">
            <a:avLst/>
          </a:prstGeom>
        </p:spPr>
      </p:pic>
      <p:pic>
        <p:nvPicPr>
          <p:cNvPr id="5" name="1934005915733614899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5458" end="4335.3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999" y="508000"/>
            <a:ext cx="11917363" cy="580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68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5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2"/>
          <p:cNvSpPr txBox="1">
            <a:spLocks noChangeArrowheads="1"/>
          </p:cNvSpPr>
          <p:nvPr/>
        </p:nvSpPr>
        <p:spPr bwMode="auto">
          <a:xfrm>
            <a:off x="341195" y="6312850"/>
            <a:ext cx="12191999" cy="5451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 lIns="113157" tIns="56579" rIns="113157" bIns="5657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70178" eaLnBrk="1" hangingPunct="1"/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      </a:t>
            </a:r>
            <a:r>
              <a:rPr lang="en-US" sz="2800" dirty="0" err="1">
                <a:solidFill>
                  <a:srgbClr val="FFFF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Trận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chiến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ở </a:t>
            </a:r>
            <a:r>
              <a:rPr lang="en-US" sz="2800" dirty="0" err="1">
                <a:solidFill>
                  <a:srgbClr val="FFFF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Đông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Khê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là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trận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chiến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mở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đầu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cho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chiến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dịch</a:t>
            </a:r>
            <a:endParaRPr lang="vi-VN" sz="2800" dirty="0">
              <a:solidFill>
                <a:srgbClr val="FFFF00"/>
              </a:solidFill>
              <a:latin typeface="Arial" panose="020B0604020202020204" pitchFamily="34" charset="0"/>
              <a:ea typeface="字魂59号-创粗黑"/>
              <a:cs typeface="Arial" panose="020B0604020202020204" pitchFamily="34" charset="0"/>
            </a:endParaRPr>
          </a:p>
        </p:txBody>
      </p:sp>
      <p:pic>
        <p:nvPicPr>
          <p:cNvPr id="5" name="Picture 2" descr="Luoc do chien dich Bien Gioi thu - dong nam 19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82" y="-46269"/>
            <a:ext cx="12192000" cy="6149551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reeform 3"/>
          <p:cNvSpPr>
            <a:spLocks/>
          </p:cNvSpPr>
          <p:nvPr/>
        </p:nvSpPr>
        <p:spPr bwMode="auto">
          <a:xfrm>
            <a:off x="6331416" y="1977318"/>
            <a:ext cx="160867" cy="134383"/>
          </a:xfrm>
          <a:custGeom>
            <a:avLst/>
            <a:gdLst>
              <a:gd name="T0" fmla="*/ 120650 w 76"/>
              <a:gd name="T1" fmla="*/ 123825 h 91"/>
              <a:gd name="T2" fmla="*/ 79375 w 76"/>
              <a:gd name="T3" fmla="*/ 63500 h 91"/>
              <a:gd name="T4" fmla="*/ 19050 w 76"/>
              <a:gd name="T5" fmla="*/ 22225 h 91"/>
              <a:gd name="T6" fmla="*/ 38100 w 76"/>
              <a:gd name="T7" fmla="*/ 144463 h 91"/>
              <a:gd name="T8" fmla="*/ 120650 w 76"/>
              <a:gd name="T9" fmla="*/ 123825 h 9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6" h="91">
                <a:moveTo>
                  <a:pt x="76" y="78"/>
                </a:moveTo>
                <a:cubicBezTo>
                  <a:pt x="67" y="65"/>
                  <a:pt x="61" y="51"/>
                  <a:pt x="50" y="40"/>
                </a:cubicBezTo>
                <a:cubicBezTo>
                  <a:pt x="39" y="29"/>
                  <a:pt x="19" y="0"/>
                  <a:pt x="12" y="14"/>
                </a:cubicBezTo>
                <a:cubicBezTo>
                  <a:pt x="0" y="37"/>
                  <a:pt x="20" y="65"/>
                  <a:pt x="24" y="91"/>
                </a:cubicBezTo>
                <a:cubicBezTo>
                  <a:pt x="41" y="87"/>
                  <a:pt x="76" y="78"/>
                  <a:pt x="76" y="78"/>
                </a:cubicBezTo>
                <a:close/>
              </a:path>
            </a:pathLst>
          </a:custGeom>
          <a:solidFill>
            <a:srgbClr val="FBFBC5"/>
          </a:solidFill>
          <a:ln w="9525">
            <a:solidFill>
              <a:srgbClr val="FBFBC5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3157" tIns="56579" rIns="113157" bIns="56579"/>
          <a:lstStyle/>
          <a:p>
            <a:pPr defTabSz="457200"/>
            <a:endParaRPr lang="en-US">
              <a:solidFill>
                <a:prstClr val="black"/>
              </a:solidFill>
              <a:ea typeface="字魂59号-创粗黑"/>
            </a:endParaRPr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9772784" y="-46269"/>
            <a:ext cx="82549" cy="45719"/>
          </a:xfrm>
          <a:custGeom>
            <a:avLst/>
            <a:gdLst>
              <a:gd name="T0" fmla="*/ 61912 w 39"/>
              <a:gd name="T1" fmla="*/ 0 h 12"/>
              <a:gd name="T2" fmla="*/ 0 w 39"/>
              <a:gd name="T3" fmla="*/ 19050 h 12"/>
              <a:gd name="T4" fmla="*/ 61912 w 39"/>
              <a:gd name="T5" fmla="*/ 0 h 1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9" h="12">
                <a:moveTo>
                  <a:pt x="39" y="0"/>
                </a:moveTo>
                <a:cubicBezTo>
                  <a:pt x="26" y="4"/>
                  <a:pt x="0" y="12"/>
                  <a:pt x="0" y="12"/>
                </a:cubicBezTo>
                <a:cubicBezTo>
                  <a:pt x="0" y="12"/>
                  <a:pt x="26" y="4"/>
                  <a:pt x="39" y="0"/>
                </a:cubicBezTo>
                <a:close/>
              </a:path>
            </a:pathLst>
          </a:custGeom>
          <a:solidFill>
            <a:srgbClr val="4F81BD"/>
          </a:solidFill>
          <a:ln w="9525">
            <a:solidFill>
              <a:sysClr val="windowText" lastClr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3157" tIns="56579" rIns="113157" bIns="56579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028253" y="2855761"/>
            <a:ext cx="221159" cy="360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13157" tIns="56579" rIns="113157" bIns="5657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 eaLnBrk="1" hangingPunct="1"/>
            <a:endParaRPr lang="vi-VN" b="1">
              <a:solidFill>
                <a:prstClr val="black"/>
              </a:solidFill>
              <a:latin typeface="Times New Roman" pitchFamily="18" charset="0"/>
              <a:ea typeface="字魂59号-创粗黑"/>
            </a:endParaRPr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5246281" y="633816"/>
            <a:ext cx="118533" cy="53163"/>
          </a:xfrm>
          <a:custGeom>
            <a:avLst/>
            <a:gdLst>
              <a:gd name="T0" fmla="*/ 0 w 56"/>
              <a:gd name="T1" fmla="*/ 9525 h 36"/>
              <a:gd name="T2" fmla="*/ 6350 w 56"/>
              <a:gd name="T3" fmla="*/ 38100 h 36"/>
              <a:gd name="T4" fmla="*/ 25400 w 56"/>
              <a:gd name="T5" fmla="*/ 50800 h 36"/>
              <a:gd name="T6" fmla="*/ 63500 w 56"/>
              <a:gd name="T7" fmla="*/ 47625 h 36"/>
              <a:gd name="T8" fmla="*/ 25400 w 56"/>
              <a:gd name="T9" fmla="*/ 0 h 36"/>
              <a:gd name="T10" fmla="*/ 0 w 56"/>
              <a:gd name="T11" fmla="*/ 9525 h 3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6" h="36">
                <a:moveTo>
                  <a:pt x="0" y="6"/>
                </a:moveTo>
                <a:cubicBezTo>
                  <a:pt x="1" y="12"/>
                  <a:pt x="0" y="20"/>
                  <a:pt x="4" y="24"/>
                </a:cubicBezTo>
                <a:cubicBezTo>
                  <a:pt x="7" y="27"/>
                  <a:pt x="16" y="32"/>
                  <a:pt x="16" y="32"/>
                </a:cubicBezTo>
                <a:cubicBezTo>
                  <a:pt x="24" y="31"/>
                  <a:pt x="34" y="36"/>
                  <a:pt x="40" y="30"/>
                </a:cubicBezTo>
                <a:cubicBezTo>
                  <a:pt x="56" y="14"/>
                  <a:pt x="20" y="1"/>
                  <a:pt x="16" y="0"/>
                </a:cubicBezTo>
                <a:cubicBezTo>
                  <a:pt x="4" y="2"/>
                  <a:pt x="9" y="0"/>
                  <a:pt x="0" y="6"/>
                </a:cubicBezTo>
                <a:close/>
              </a:path>
            </a:pathLst>
          </a:custGeom>
          <a:solidFill>
            <a:srgbClr val="FBFBC5"/>
          </a:solidFill>
          <a:ln w="9525">
            <a:solidFill>
              <a:srgbClr val="FBFBC5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3157" tIns="56579" rIns="113157" bIns="56579"/>
          <a:lstStyle/>
          <a:p>
            <a:pPr defTabSz="457200"/>
            <a:endParaRPr lang="en-US">
              <a:solidFill>
                <a:prstClr val="black"/>
              </a:solidFill>
              <a:ea typeface="字魂59号-创粗黑"/>
            </a:endParaRPr>
          </a:p>
        </p:txBody>
      </p:sp>
      <p:sp>
        <p:nvSpPr>
          <p:cNvPr id="10" name="AutoShape 37"/>
          <p:cNvSpPr>
            <a:spLocks noChangeArrowheads="1"/>
          </p:cNvSpPr>
          <p:nvPr/>
        </p:nvSpPr>
        <p:spPr bwMode="auto">
          <a:xfrm>
            <a:off x="5364814" y="958738"/>
            <a:ext cx="174149" cy="159467"/>
          </a:xfrm>
          <a:prstGeom prst="star5">
            <a:avLst/>
          </a:prstGeom>
          <a:solidFill>
            <a:srgbClr val="FF3300"/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57200" eaLnBrk="0" hangingPunct="0">
              <a:defRPr/>
            </a:pPr>
            <a:endParaRPr lang="en-US">
              <a:solidFill>
                <a:prstClr val="black"/>
              </a:solidFill>
              <a:ea typeface="字魂59号-创粗黑"/>
            </a:endParaRPr>
          </a:p>
        </p:txBody>
      </p:sp>
    </p:spTree>
    <p:extLst>
      <p:ext uri="{BB962C8B-B14F-4D97-AF65-F5344CB8AC3E}">
        <p14:creationId xmlns:p14="http://schemas.microsoft.com/office/powerpoint/2010/main" val="36920706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349"/>
            <a:ext cx="12192000" cy="6309396"/>
          </a:xfrm>
          <a:prstGeom prst="rect">
            <a:avLst/>
          </a:prstGeom>
        </p:spPr>
      </p:pic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1135450" y="6309395"/>
            <a:ext cx="9886512" cy="54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13157" tIns="56579" rIns="113157" bIns="5657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dirty="0" err="1">
                <a:solidFill>
                  <a:srgbClr val="FFFF00"/>
                </a:solidFill>
              </a:rPr>
              <a:t>Lược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đồ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chiến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dịch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Biên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giới</a:t>
            </a: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 err="1">
                <a:solidFill>
                  <a:srgbClr val="FFFF00"/>
                </a:solidFill>
              </a:rPr>
              <a:t>thu</a:t>
            </a:r>
            <a:r>
              <a:rPr lang="en-US" sz="2800" dirty="0">
                <a:solidFill>
                  <a:srgbClr val="FFFF00"/>
                </a:solidFill>
              </a:rPr>
              <a:t> - </a:t>
            </a:r>
            <a:r>
              <a:rPr lang="en-US" sz="2800" dirty="0" err="1">
                <a:solidFill>
                  <a:srgbClr val="FFFF00"/>
                </a:solidFill>
              </a:rPr>
              <a:t>đông</a:t>
            </a:r>
            <a:r>
              <a:rPr lang="en-US" sz="2800" dirty="0">
                <a:solidFill>
                  <a:srgbClr val="FFFF00"/>
                </a:solidFill>
              </a:rPr>
              <a:t> 1950</a:t>
            </a:r>
          </a:p>
        </p:txBody>
      </p:sp>
      <p:sp>
        <p:nvSpPr>
          <p:cNvPr id="6" name="Freeform 17"/>
          <p:cNvSpPr>
            <a:spLocks/>
          </p:cNvSpPr>
          <p:nvPr/>
        </p:nvSpPr>
        <p:spPr bwMode="auto">
          <a:xfrm rot="2315020">
            <a:off x="8686072" y="708364"/>
            <a:ext cx="958720" cy="1112161"/>
          </a:xfrm>
          <a:custGeom>
            <a:avLst/>
            <a:gdLst>
              <a:gd name="T0" fmla="*/ 11709 w 519"/>
              <a:gd name="T1" fmla="*/ 568325 h 637"/>
              <a:gd name="T2" fmla="*/ 23418 w 519"/>
              <a:gd name="T3" fmla="*/ 506764 h 637"/>
              <a:gd name="T4" fmla="*/ 43909 w 519"/>
              <a:gd name="T5" fmla="*/ 453232 h 637"/>
              <a:gd name="T6" fmla="*/ 38054 w 519"/>
              <a:gd name="T7" fmla="*/ 471968 h 637"/>
              <a:gd name="T8" fmla="*/ 64399 w 519"/>
              <a:gd name="T9" fmla="*/ 402378 h 637"/>
              <a:gd name="T10" fmla="*/ 29272 w 519"/>
              <a:gd name="T11" fmla="*/ 482675 h 637"/>
              <a:gd name="T12" fmla="*/ 79036 w 519"/>
              <a:gd name="T13" fmla="*/ 378289 h 637"/>
              <a:gd name="T14" fmla="*/ 128799 w 519"/>
              <a:gd name="T15" fmla="*/ 295315 h 637"/>
              <a:gd name="T16" fmla="*/ 204907 w 519"/>
              <a:gd name="T17" fmla="*/ 196282 h 637"/>
              <a:gd name="T18" fmla="*/ 228325 w 519"/>
              <a:gd name="T19" fmla="*/ 177546 h 637"/>
              <a:gd name="T20" fmla="*/ 178562 w 519"/>
              <a:gd name="T21" fmla="*/ 228401 h 637"/>
              <a:gd name="T22" fmla="*/ 199053 w 519"/>
              <a:gd name="T23" fmla="*/ 215018 h 637"/>
              <a:gd name="T24" fmla="*/ 207834 w 519"/>
              <a:gd name="T25" fmla="*/ 201635 h 637"/>
              <a:gd name="T26" fmla="*/ 240034 w 519"/>
              <a:gd name="T27" fmla="*/ 166840 h 637"/>
              <a:gd name="T28" fmla="*/ 301506 w 519"/>
              <a:gd name="T29" fmla="*/ 105278 h 637"/>
              <a:gd name="T30" fmla="*/ 245888 w 519"/>
              <a:gd name="T31" fmla="*/ 156133 h 637"/>
              <a:gd name="T32" fmla="*/ 254670 w 519"/>
              <a:gd name="T33" fmla="*/ 153457 h 637"/>
              <a:gd name="T34" fmla="*/ 281015 w 519"/>
              <a:gd name="T35" fmla="*/ 121338 h 637"/>
              <a:gd name="T36" fmla="*/ 295652 w 519"/>
              <a:gd name="T37" fmla="*/ 107955 h 637"/>
              <a:gd name="T38" fmla="*/ 321997 w 519"/>
              <a:gd name="T39" fmla="*/ 91896 h 637"/>
              <a:gd name="T40" fmla="*/ 357124 w 519"/>
              <a:gd name="T41" fmla="*/ 62453 h 637"/>
              <a:gd name="T42" fmla="*/ 380542 w 519"/>
              <a:gd name="T43" fmla="*/ 46394 h 637"/>
              <a:gd name="T44" fmla="*/ 374687 w 519"/>
              <a:gd name="T45" fmla="*/ 35688 h 637"/>
              <a:gd name="T46" fmla="*/ 362978 w 519"/>
              <a:gd name="T47" fmla="*/ 19628 h 637"/>
              <a:gd name="T48" fmla="*/ 354196 w 519"/>
              <a:gd name="T49" fmla="*/ 11598 h 637"/>
              <a:gd name="T50" fmla="*/ 506413 w 519"/>
              <a:gd name="T51" fmla="*/ 892 h 637"/>
              <a:gd name="T52" fmla="*/ 488850 w 519"/>
              <a:gd name="T53" fmla="*/ 24981 h 637"/>
              <a:gd name="T54" fmla="*/ 491777 w 519"/>
              <a:gd name="T55" fmla="*/ 27658 h 637"/>
              <a:gd name="T56" fmla="*/ 471286 w 519"/>
              <a:gd name="T57" fmla="*/ 75836 h 637"/>
              <a:gd name="T58" fmla="*/ 444941 w 519"/>
              <a:gd name="T59" fmla="*/ 118661 h 637"/>
              <a:gd name="T60" fmla="*/ 418596 w 519"/>
              <a:gd name="T61" fmla="*/ 83866 h 637"/>
              <a:gd name="T62" fmla="*/ 392251 w 519"/>
              <a:gd name="T63" fmla="*/ 110632 h 637"/>
              <a:gd name="T64" fmla="*/ 418596 w 519"/>
              <a:gd name="T65" fmla="*/ 81189 h 637"/>
              <a:gd name="T66" fmla="*/ 327851 w 519"/>
              <a:gd name="T67" fmla="*/ 174869 h 637"/>
              <a:gd name="T68" fmla="*/ 295652 w 519"/>
              <a:gd name="T69" fmla="*/ 217694 h 637"/>
              <a:gd name="T70" fmla="*/ 281015 w 519"/>
              <a:gd name="T71" fmla="*/ 241783 h 637"/>
              <a:gd name="T72" fmla="*/ 275161 w 519"/>
              <a:gd name="T73" fmla="*/ 249813 h 637"/>
              <a:gd name="T74" fmla="*/ 257597 w 519"/>
              <a:gd name="T75" fmla="*/ 281932 h 637"/>
              <a:gd name="T76" fmla="*/ 222470 w 519"/>
              <a:gd name="T77" fmla="*/ 372935 h 637"/>
              <a:gd name="T78" fmla="*/ 204907 w 519"/>
              <a:gd name="T79" fmla="*/ 413084 h 637"/>
              <a:gd name="T80" fmla="*/ 234179 w 519"/>
              <a:gd name="T81" fmla="*/ 335463 h 637"/>
              <a:gd name="T82" fmla="*/ 201980 w 519"/>
              <a:gd name="T83" fmla="*/ 429143 h 637"/>
              <a:gd name="T84" fmla="*/ 193198 w 519"/>
              <a:gd name="T85" fmla="*/ 463939 h 637"/>
              <a:gd name="T86" fmla="*/ 187344 w 519"/>
              <a:gd name="T87" fmla="*/ 506764 h 637"/>
              <a:gd name="T88" fmla="*/ 181489 w 519"/>
              <a:gd name="T89" fmla="*/ 512117 h 637"/>
              <a:gd name="T90" fmla="*/ 52690 w 519"/>
              <a:gd name="T91" fmla="*/ 562972 h 637"/>
              <a:gd name="T92" fmla="*/ 108308 w 519"/>
              <a:gd name="T93" fmla="*/ 546912 h 637"/>
              <a:gd name="T94" fmla="*/ 11709 w 519"/>
              <a:gd name="T95" fmla="*/ 568325 h 63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519" h="637">
                <a:moveTo>
                  <a:pt x="12" y="637"/>
                </a:moveTo>
                <a:cubicBezTo>
                  <a:pt x="0" y="630"/>
                  <a:pt x="17" y="592"/>
                  <a:pt x="24" y="568"/>
                </a:cubicBezTo>
                <a:cubicBezTo>
                  <a:pt x="29" y="547"/>
                  <a:pt x="43" y="514"/>
                  <a:pt x="45" y="508"/>
                </a:cubicBezTo>
                <a:cubicBezTo>
                  <a:pt x="72" y="430"/>
                  <a:pt x="32" y="541"/>
                  <a:pt x="39" y="529"/>
                </a:cubicBezTo>
                <a:cubicBezTo>
                  <a:pt x="43" y="518"/>
                  <a:pt x="67" y="449"/>
                  <a:pt x="66" y="451"/>
                </a:cubicBezTo>
                <a:cubicBezTo>
                  <a:pt x="65" y="453"/>
                  <a:pt x="28" y="545"/>
                  <a:pt x="30" y="541"/>
                </a:cubicBezTo>
                <a:cubicBezTo>
                  <a:pt x="44" y="519"/>
                  <a:pt x="66" y="446"/>
                  <a:pt x="81" y="424"/>
                </a:cubicBezTo>
                <a:cubicBezTo>
                  <a:pt x="97" y="392"/>
                  <a:pt x="108" y="365"/>
                  <a:pt x="132" y="331"/>
                </a:cubicBezTo>
                <a:cubicBezTo>
                  <a:pt x="153" y="297"/>
                  <a:pt x="193" y="242"/>
                  <a:pt x="210" y="220"/>
                </a:cubicBezTo>
                <a:cubicBezTo>
                  <a:pt x="227" y="198"/>
                  <a:pt x="238" y="193"/>
                  <a:pt x="234" y="199"/>
                </a:cubicBezTo>
                <a:cubicBezTo>
                  <a:pt x="262" y="157"/>
                  <a:pt x="159" y="298"/>
                  <a:pt x="183" y="256"/>
                </a:cubicBezTo>
                <a:cubicBezTo>
                  <a:pt x="222" y="214"/>
                  <a:pt x="193" y="248"/>
                  <a:pt x="204" y="241"/>
                </a:cubicBezTo>
                <a:cubicBezTo>
                  <a:pt x="208" y="238"/>
                  <a:pt x="197" y="245"/>
                  <a:pt x="213" y="226"/>
                </a:cubicBezTo>
                <a:cubicBezTo>
                  <a:pt x="220" y="217"/>
                  <a:pt x="230" y="205"/>
                  <a:pt x="246" y="187"/>
                </a:cubicBezTo>
                <a:cubicBezTo>
                  <a:pt x="262" y="169"/>
                  <a:pt x="308" y="120"/>
                  <a:pt x="309" y="118"/>
                </a:cubicBezTo>
                <a:cubicBezTo>
                  <a:pt x="310" y="116"/>
                  <a:pt x="260" y="166"/>
                  <a:pt x="252" y="175"/>
                </a:cubicBezTo>
                <a:cubicBezTo>
                  <a:pt x="254" y="172"/>
                  <a:pt x="258" y="175"/>
                  <a:pt x="261" y="172"/>
                </a:cubicBezTo>
                <a:cubicBezTo>
                  <a:pt x="264" y="169"/>
                  <a:pt x="286" y="139"/>
                  <a:pt x="288" y="136"/>
                </a:cubicBezTo>
                <a:cubicBezTo>
                  <a:pt x="301" y="120"/>
                  <a:pt x="288" y="136"/>
                  <a:pt x="303" y="121"/>
                </a:cubicBezTo>
                <a:cubicBezTo>
                  <a:pt x="311" y="113"/>
                  <a:pt x="322" y="111"/>
                  <a:pt x="330" y="103"/>
                </a:cubicBezTo>
                <a:cubicBezTo>
                  <a:pt x="342" y="91"/>
                  <a:pt x="352" y="79"/>
                  <a:pt x="366" y="70"/>
                </a:cubicBezTo>
                <a:cubicBezTo>
                  <a:pt x="373" y="60"/>
                  <a:pt x="378" y="56"/>
                  <a:pt x="390" y="52"/>
                </a:cubicBezTo>
                <a:cubicBezTo>
                  <a:pt x="391" y="49"/>
                  <a:pt x="384" y="43"/>
                  <a:pt x="384" y="40"/>
                </a:cubicBezTo>
                <a:cubicBezTo>
                  <a:pt x="360" y="13"/>
                  <a:pt x="366" y="28"/>
                  <a:pt x="372" y="22"/>
                </a:cubicBezTo>
                <a:cubicBezTo>
                  <a:pt x="366" y="18"/>
                  <a:pt x="356" y="13"/>
                  <a:pt x="363" y="13"/>
                </a:cubicBezTo>
                <a:cubicBezTo>
                  <a:pt x="413" y="14"/>
                  <a:pt x="469" y="0"/>
                  <a:pt x="519" y="1"/>
                </a:cubicBezTo>
                <a:cubicBezTo>
                  <a:pt x="512" y="12"/>
                  <a:pt x="513" y="16"/>
                  <a:pt x="501" y="28"/>
                </a:cubicBezTo>
                <a:cubicBezTo>
                  <a:pt x="489" y="46"/>
                  <a:pt x="511" y="11"/>
                  <a:pt x="504" y="31"/>
                </a:cubicBezTo>
                <a:cubicBezTo>
                  <a:pt x="499" y="39"/>
                  <a:pt x="491" y="69"/>
                  <a:pt x="483" y="85"/>
                </a:cubicBezTo>
                <a:cubicBezTo>
                  <a:pt x="475" y="102"/>
                  <a:pt x="465" y="132"/>
                  <a:pt x="456" y="133"/>
                </a:cubicBezTo>
                <a:cubicBezTo>
                  <a:pt x="442" y="128"/>
                  <a:pt x="441" y="102"/>
                  <a:pt x="429" y="94"/>
                </a:cubicBezTo>
                <a:cubicBezTo>
                  <a:pt x="422" y="104"/>
                  <a:pt x="412" y="117"/>
                  <a:pt x="402" y="124"/>
                </a:cubicBezTo>
                <a:cubicBezTo>
                  <a:pt x="394" y="133"/>
                  <a:pt x="440" y="79"/>
                  <a:pt x="429" y="91"/>
                </a:cubicBezTo>
                <a:cubicBezTo>
                  <a:pt x="418" y="103"/>
                  <a:pt x="357" y="171"/>
                  <a:pt x="336" y="196"/>
                </a:cubicBezTo>
                <a:cubicBezTo>
                  <a:pt x="326" y="208"/>
                  <a:pt x="314" y="233"/>
                  <a:pt x="303" y="244"/>
                </a:cubicBezTo>
                <a:cubicBezTo>
                  <a:pt x="298" y="260"/>
                  <a:pt x="302" y="250"/>
                  <a:pt x="288" y="271"/>
                </a:cubicBezTo>
                <a:cubicBezTo>
                  <a:pt x="286" y="274"/>
                  <a:pt x="282" y="280"/>
                  <a:pt x="282" y="280"/>
                </a:cubicBezTo>
                <a:cubicBezTo>
                  <a:pt x="278" y="295"/>
                  <a:pt x="269" y="302"/>
                  <a:pt x="264" y="316"/>
                </a:cubicBezTo>
                <a:cubicBezTo>
                  <a:pt x="253" y="349"/>
                  <a:pt x="239" y="385"/>
                  <a:pt x="228" y="418"/>
                </a:cubicBezTo>
                <a:cubicBezTo>
                  <a:pt x="223" y="434"/>
                  <a:pt x="215" y="447"/>
                  <a:pt x="210" y="463"/>
                </a:cubicBezTo>
                <a:cubicBezTo>
                  <a:pt x="212" y="462"/>
                  <a:pt x="239" y="373"/>
                  <a:pt x="240" y="376"/>
                </a:cubicBezTo>
                <a:cubicBezTo>
                  <a:pt x="239" y="379"/>
                  <a:pt x="214" y="457"/>
                  <a:pt x="207" y="481"/>
                </a:cubicBezTo>
                <a:cubicBezTo>
                  <a:pt x="205" y="488"/>
                  <a:pt x="200" y="506"/>
                  <a:pt x="198" y="520"/>
                </a:cubicBezTo>
                <a:cubicBezTo>
                  <a:pt x="196" y="534"/>
                  <a:pt x="194" y="559"/>
                  <a:pt x="192" y="568"/>
                </a:cubicBezTo>
                <a:cubicBezTo>
                  <a:pt x="213" y="442"/>
                  <a:pt x="194" y="572"/>
                  <a:pt x="186" y="574"/>
                </a:cubicBezTo>
                <a:cubicBezTo>
                  <a:pt x="148" y="599"/>
                  <a:pt x="108" y="619"/>
                  <a:pt x="54" y="631"/>
                </a:cubicBezTo>
                <a:cubicBezTo>
                  <a:pt x="39" y="636"/>
                  <a:pt x="118" y="612"/>
                  <a:pt x="111" y="613"/>
                </a:cubicBezTo>
                <a:cubicBezTo>
                  <a:pt x="104" y="614"/>
                  <a:pt x="33" y="632"/>
                  <a:pt x="12" y="637"/>
                </a:cubicBezTo>
                <a:close/>
              </a:path>
            </a:pathLst>
          </a:cu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3157" tIns="56579" rIns="113157" bIns="56579"/>
          <a:lstStyle/>
          <a:p>
            <a:endParaRPr lang="en-US"/>
          </a:p>
        </p:txBody>
      </p:sp>
      <p:pic>
        <p:nvPicPr>
          <p:cNvPr id="7" name="Picture 48" descr="RBWBUTNW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480" y="1038753"/>
            <a:ext cx="287557" cy="21140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Freeform 13"/>
          <p:cNvSpPr>
            <a:spLocks/>
          </p:cNvSpPr>
          <p:nvPr/>
        </p:nvSpPr>
        <p:spPr bwMode="auto">
          <a:xfrm rot="20691000">
            <a:off x="4108563" y="1394455"/>
            <a:ext cx="1215513" cy="836470"/>
          </a:xfrm>
          <a:custGeom>
            <a:avLst/>
            <a:gdLst>
              <a:gd name="T0" fmla="*/ 2234 w 648"/>
              <a:gd name="T1" fmla="*/ 607461 h 570"/>
              <a:gd name="T2" fmla="*/ 212255 w 648"/>
              <a:gd name="T3" fmla="*/ 567891 h 570"/>
              <a:gd name="T4" fmla="*/ 138524 w 648"/>
              <a:gd name="T5" fmla="*/ 575377 h 570"/>
              <a:gd name="T6" fmla="*/ 64794 w 648"/>
              <a:gd name="T7" fmla="*/ 590349 h 570"/>
              <a:gd name="T8" fmla="*/ 205552 w 648"/>
              <a:gd name="T9" fmla="*/ 567891 h 570"/>
              <a:gd name="T10" fmla="*/ 202200 w 648"/>
              <a:gd name="T11" fmla="*/ 564682 h 570"/>
              <a:gd name="T12" fmla="*/ 204435 w 648"/>
              <a:gd name="T13" fmla="*/ 564682 h 570"/>
              <a:gd name="T14" fmla="*/ 212255 w 648"/>
              <a:gd name="T15" fmla="*/ 567891 h 570"/>
              <a:gd name="T16" fmla="*/ 225660 w 648"/>
              <a:gd name="T17" fmla="*/ 524042 h 570"/>
              <a:gd name="T18" fmla="*/ 234597 w 648"/>
              <a:gd name="T19" fmla="*/ 501583 h 570"/>
              <a:gd name="T20" fmla="*/ 242417 w 648"/>
              <a:gd name="T21" fmla="*/ 485541 h 570"/>
              <a:gd name="T22" fmla="*/ 312796 w 648"/>
              <a:gd name="T23" fmla="*/ 366829 h 570"/>
              <a:gd name="T24" fmla="*/ 336256 w 648"/>
              <a:gd name="T25" fmla="*/ 331537 h 570"/>
              <a:gd name="T26" fmla="*/ 443500 w 648"/>
              <a:gd name="T27" fmla="*/ 211756 h 570"/>
              <a:gd name="T28" fmla="*/ 358599 w 648"/>
              <a:gd name="T29" fmla="*/ 305869 h 570"/>
              <a:gd name="T30" fmla="*/ 393230 w 648"/>
              <a:gd name="T31" fmla="*/ 264160 h 570"/>
              <a:gd name="T32" fmla="*/ 445735 w 648"/>
              <a:gd name="T33" fmla="*/ 212825 h 570"/>
              <a:gd name="T34" fmla="*/ 453555 w 648"/>
              <a:gd name="T35" fmla="*/ 198922 h 570"/>
              <a:gd name="T36" fmla="*/ 428978 w 648"/>
              <a:gd name="T37" fmla="*/ 227798 h 570"/>
              <a:gd name="T38" fmla="*/ 436798 w 648"/>
              <a:gd name="T39" fmla="*/ 221381 h 570"/>
              <a:gd name="T40" fmla="*/ 463609 w 648"/>
              <a:gd name="T41" fmla="*/ 193575 h 570"/>
              <a:gd name="T42" fmla="*/ 509411 w 648"/>
              <a:gd name="T43" fmla="*/ 148657 h 570"/>
              <a:gd name="T44" fmla="*/ 557448 w 648"/>
              <a:gd name="T45" fmla="*/ 113364 h 570"/>
              <a:gd name="T46" fmla="*/ 574205 w 648"/>
              <a:gd name="T47" fmla="*/ 103739 h 570"/>
              <a:gd name="T48" fmla="*/ 584259 w 648"/>
              <a:gd name="T49" fmla="*/ 121920 h 570"/>
              <a:gd name="T50" fmla="*/ 587610 w 648"/>
              <a:gd name="T51" fmla="*/ 128337 h 570"/>
              <a:gd name="T52" fmla="*/ 604367 w 648"/>
              <a:gd name="T53" fmla="*/ 151865 h 570"/>
              <a:gd name="T54" fmla="*/ 621124 w 648"/>
              <a:gd name="T55" fmla="*/ 134754 h 570"/>
              <a:gd name="T56" fmla="*/ 631178 w 648"/>
              <a:gd name="T57" fmla="*/ 118712 h 570"/>
              <a:gd name="T58" fmla="*/ 626710 w 648"/>
              <a:gd name="T59" fmla="*/ 129406 h 570"/>
              <a:gd name="T60" fmla="*/ 614421 w 648"/>
              <a:gd name="T61" fmla="*/ 142240 h 570"/>
              <a:gd name="T62" fmla="*/ 688152 w 648"/>
              <a:gd name="T63" fmla="*/ 57752 h 570"/>
              <a:gd name="T64" fmla="*/ 699323 w 648"/>
              <a:gd name="T65" fmla="*/ 27806 h 570"/>
              <a:gd name="T66" fmla="*/ 542925 w 648"/>
              <a:gd name="T67" fmla="*/ 5347 h 570"/>
              <a:gd name="T68" fmla="*/ 526168 w 648"/>
              <a:gd name="T69" fmla="*/ 5347 h 570"/>
              <a:gd name="T70" fmla="*/ 503825 w 648"/>
              <a:gd name="T71" fmla="*/ 5347 h 570"/>
              <a:gd name="T72" fmla="*/ 522817 w 648"/>
              <a:gd name="T73" fmla="*/ 39571 h 570"/>
              <a:gd name="T74" fmla="*/ 530637 w 648"/>
              <a:gd name="T75" fmla="*/ 58821 h 570"/>
              <a:gd name="T76" fmla="*/ 517231 w 648"/>
              <a:gd name="T77" fmla="*/ 65238 h 570"/>
              <a:gd name="T78" fmla="*/ 463609 w 648"/>
              <a:gd name="T79" fmla="*/ 97322 h 570"/>
              <a:gd name="T80" fmla="*/ 409987 w 648"/>
              <a:gd name="T81" fmla="*/ 132615 h 570"/>
              <a:gd name="T82" fmla="*/ 379824 w 648"/>
              <a:gd name="T83" fmla="*/ 154004 h 570"/>
              <a:gd name="T84" fmla="*/ 369770 w 648"/>
              <a:gd name="T85" fmla="*/ 161491 h 570"/>
              <a:gd name="T86" fmla="*/ 322850 w 648"/>
              <a:gd name="T87" fmla="*/ 195714 h 570"/>
              <a:gd name="T88" fmla="*/ 319499 w 648"/>
              <a:gd name="T89" fmla="*/ 199992 h 570"/>
              <a:gd name="T90" fmla="*/ 275931 w 648"/>
              <a:gd name="T91" fmla="*/ 238493 h 570"/>
              <a:gd name="T92" fmla="*/ 244651 w 648"/>
              <a:gd name="T93" fmla="*/ 267368 h 570"/>
              <a:gd name="T94" fmla="*/ 217840 w 648"/>
              <a:gd name="T95" fmla="*/ 291966 h 570"/>
              <a:gd name="T96" fmla="*/ 312796 w 648"/>
              <a:gd name="T97" fmla="*/ 206408 h 570"/>
              <a:gd name="T98" fmla="*/ 301625 w 648"/>
              <a:gd name="T99" fmla="*/ 218173 h 570"/>
              <a:gd name="T100" fmla="*/ 289337 w 648"/>
              <a:gd name="T101" fmla="*/ 227798 h 570"/>
              <a:gd name="T102" fmla="*/ 311679 w 648"/>
              <a:gd name="T103" fmla="*/ 206408 h 570"/>
              <a:gd name="T104" fmla="*/ 175389 w 648"/>
              <a:gd name="T105" fmla="*/ 333676 h 570"/>
              <a:gd name="T106" fmla="*/ 127353 w 648"/>
              <a:gd name="T107" fmla="*/ 385011 h 570"/>
              <a:gd name="T108" fmla="*/ 108362 w 648"/>
              <a:gd name="T109" fmla="*/ 410678 h 570"/>
              <a:gd name="T110" fmla="*/ 48037 w 648"/>
              <a:gd name="T111" fmla="*/ 491958 h 570"/>
              <a:gd name="T112" fmla="*/ 3351 w 648"/>
              <a:gd name="T113" fmla="*/ 581794 h 570"/>
              <a:gd name="T114" fmla="*/ 2234 w 648"/>
              <a:gd name="T115" fmla="*/ 607461 h 570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648" h="570">
                <a:moveTo>
                  <a:pt x="2" y="568"/>
                </a:moveTo>
                <a:cubicBezTo>
                  <a:pt x="24" y="560"/>
                  <a:pt x="152" y="531"/>
                  <a:pt x="190" y="531"/>
                </a:cubicBezTo>
                <a:cubicBezTo>
                  <a:pt x="210" y="527"/>
                  <a:pt x="146" y="534"/>
                  <a:pt x="124" y="538"/>
                </a:cubicBezTo>
                <a:cubicBezTo>
                  <a:pt x="102" y="541"/>
                  <a:pt x="48" y="553"/>
                  <a:pt x="58" y="552"/>
                </a:cubicBezTo>
                <a:cubicBezTo>
                  <a:pt x="81" y="542"/>
                  <a:pt x="158" y="535"/>
                  <a:pt x="184" y="531"/>
                </a:cubicBezTo>
                <a:cubicBezTo>
                  <a:pt x="204" y="527"/>
                  <a:pt x="181" y="528"/>
                  <a:pt x="181" y="528"/>
                </a:cubicBezTo>
                <a:cubicBezTo>
                  <a:pt x="181" y="528"/>
                  <a:pt x="182" y="528"/>
                  <a:pt x="183" y="528"/>
                </a:cubicBezTo>
                <a:cubicBezTo>
                  <a:pt x="187" y="526"/>
                  <a:pt x="190" y="531"/>
                  <a:pt x="190" y="531"/>
                </a:cubicBezTo>
                <a:cubicBezTo>
                  <a:pt x="194" y="524"/>
                  <a:pt x="198" y="503"/>
                  <a:pt x="202" y="490"/>
                </a:cubicBezTo>
                <a:cubicBezTo>
                  <a:pt x="205" y="480"/>
                  <a:pt x="208" y="475"/>
                  <a:pt x="210" y="469"/>
                </a:cubicBezTo>
                <a:cubicBezTo>
                  <a:pt x="212" y="463"/>
                  <a:pt x="205" y="475"/>
                  <a:pt x="217" y="454"/>
                </a:cubicBezTo>
                <a:cubicBezTo>
                  <a:pt x="228" y="427"/>
                  <a:pt x="260" y="361"/>
                  <a:pt x="280" y="343"/>
                </a:cubicBezTo>
                <a:cubicBezTo>
                  <a:pt x="286" y="324"/>
                  <a:pt x="292" y="328"/>
                  <a:pt x="301" y="310"/>
                </a:cubicBezTo>
                <a:cubicBezTo>
                  <a:pt x="317" y="290"/>
                  <a:pt x="394" y="202"/>
                  <a:pt x="397" y="198"/>
                </a:cubicBezTo>
                <a:cubicBezTo>
                  <a:pt x="400" y="194"/>
                  <a:pt x="328" y="278"/>
                  <a:pt x="321" y="286"/>
                </a:cubicBezTo>
                <a:cubicBezTo>
                  <a:pt x="312" y="294"/>
                  <a:pt x="344" y="258"/>
                  <a:pt x="352" y="247"/>
                </a:cubicBezTo>
                <a:cubicBezTo>
                  <a:pt x="365" y="233"/>
                  <a:pt x="390" y="209"/>
                  <a:pt x="399" y="199"/>
                </a:cubicBezTo>
                <a:cubicBezTo>
                  <a:pt x="404" y="193"/>
                  <a:pt x="409" y="184"/>
                  <a:pt x="406" y="186"/>
                </a:cubicBezTo>
                <a:cubicBezTo>
                  <a:pt x="404" y="188"/>
                  <a:pt x="386" y="210"/>
                  <a:pt x="384" y="213"/>
                </a:cubicBezTo>
                <a:cubicBezTo>
                  <a:pt x="382" y="216"/>
                  <a:pt x="386" y="212"/>
                  <a:pt x="391" y="207"/>
                </a:cubicBezTo>
                <a:cubicBezTo>
                  <a:pt x="399" y="199"/>
                  <a:pt x="405" y="187"/>
                  <a:pt x="415" y="181"/>
                </a:cubicBezTo>
                <a:cubicBezTo>
                  <a:pt x="424" y="171"/>
                  <a:pt x="442" y="151"/>
                  <a:pt x="456" y="139"/>
                </a:cubicBezTo>
                <a:cubicBezTo>
                  <a:pt x="470" y="127"/>
                  <a:pt x="489" y="113"/>
                  <a:pt x="499" y="106"/>
                </a:cubicBezTo>
                <a:cubicBezTo>
                  <a:pt x="510" y="94"/>
                  <a:pt x="508" y="100"/>
                  <a:pt x="514" y="97"/>
                </a:cubicBezTo>
                <a:cubicBezTo>
                  <a:pt x="518" y="98"/>
                  <a:pt x="521" y="110"/>
                  <a:pt x="523" y="114"/>
                </a:cubicBezTo>
                <a:cubicBezTo>
                  <a:pt x="525" y="118"/>
                  <a:pt x="523" y="115"/>
                  <a:pt x="526" y="120"/>
                </a:cubicBezTo>
                <a:cubicBezTo>
                  <a:pt x="528" y="125"/>
                  <a:pt x="541" y="142"/>
                  <a:pt x="541" y="142"/>
                </a:cubicBezTo>
                <a:cubicBezTo>
                  <a:pt x="544" y="145"/>
                  <a:pt x="552" y="131"/>
                  <a:pt x="556" y="126"/>
                </a:cubicBezTo>
                <a:cubicBezTo>
                  <a:pt x="560" y="121"/>
                  <a:pt x="564" y="112"/>
                  <a:pt x="565" y="111"/>
                </a:cubicBezTo>
                <a:cubicBezTo>
                  <a:pt x="565" y="110"/>
                  <a:pt x="563" y="117"/>
                  <a:pt x="561" y="121"/>
                </a:cubicBezTo>
                <a:cubicBezTo>
                  <a:pt x="559" y="125"/>
                  <a:pt x="541" y="144"/>
                  <a:pt x="550" y="133"/>
                </a:cubicBezTo>
                <a:cubicBezTo>
                  <a:pt x="558" y="123"/>
                  <a:pt x="603" y="72"/>
                  <a:pt x="616" y="54"/>
                </a:cubicBezTo>
                <a:cubicBezTo>
                  <a:pt x="629" y="36"/>
                  <a:pt x="648" y="34"/>
                  <a:pt x="626" y="26"/>
                </a:cubicBezTo>
                <a:cubicBezTo>
                  <a:pt x="577" y="19"/>
                  <a:pt x="536" y="11"/>
                  <a:pt x="486" y="5"/>
                </a:cubicBezTo>
                <a:cubicBezTo>
                  <a:pt x="461" y="2"/>
                  <a:pt x="476" y="5"/>
                  <a:pt x="471" y="5"/>
                </a:cubicBezTo>
                <a:cubicBezTo>
                  <a:pt x="466" y="5"/>
                  <a:pt x="452" y="0"/>
                  <a:pt x="451" y="5"/>
                </a:cubicBezTo>
                <a:cubicBezTo>
                  <a:pt x="446" y="13"/>
                  <a:pt x="483" y="55"/>
                  <a:pt x="468" y="37"/>
                </a:cubicBezTo>
                <a:cubicBezTo>
                  <a:pt x="472" y="47"/>
                  <a:pt x="471" y="45"/>
                  <a:pt x="475" y="55"/>
                </a:cubicBezTo>
                <a:cubicBezTo>
                  <a:pt x="461" y="60"/>
                  <a:pt x="485" y="59"/>
                  <a:pt x="463" y="61"/>
                </a:cubicBezTo>
                <a:cubicBezTo>
                  <a:pt x="451" y="68"/>
                  <a:pt x="431" y="81"/>
                  <a:pt x="415" y="91"/>
                </a:cubicBezTo>
                <a:cubicBezTo>
                  <a:pt x="399" y="101"/>
                  <a:pt x="379" y="115"/>
                  <a:pt x="367" y="124"/>
                </a:cubicBezTo>
                <a:cubicBezTo>
                  <a:pt x="364" y="127"/>
                  <a:pt x="343" y="141"/>
                  <a:pt x="340" y="144"/>
                </a:cubicBezTo>
                <a:cubicBezTo>
                  <a:pt x="336" y="146"/>
                  <a:pt x="333" y="148"/>
                  <a:pt x="331" y="151"/>
                </a:cubicBezTo>
                <a:cubicBezTo>
                  <a:pt x="315" y="162"/>
                  <a:pt x="307" y="175"/>
                  <a:pt x="289" y="183"/>
                </a:cubicBezTo>
                <a:cubicBezTo>
                  <a:pt x="278" y="196"/>
                  <a:pt x="300" y="180"/>
                  <a:pt x="286" y="187"/>
                </a:cubicBezTo>
                <a:cubicBezTo>
                  <a:pt x="277" y="194"/>
                  <a:pt x="258" y="213"/>
                  <a:pt x="247" y="223"/>
                </a:cubicBezTo>
                <a:cubicBezTo>
                  <a:pt x="236" y="233"/>
                  <a:pt x="228" y="242"/>
                  <a:pt x="219" y="250"/>
                </a:cubicBezTo>
                <a:cubicBezTo>
                  <a:pt x="213" y="263"/>
                  <a:pt x="203" y="264"/>
                  <a:pt x="195" y="273"/>
                </a:cubicBezTo>
                <a:cubicBezTo>
                  <a:pt x="205" y="264"/>
                  <a:pt x="268" y="204"/>
                  <a:pt x="280" y="193"/>
                </a:cubicBezTo>
                <a:cubicBezTo>
                  <a:pt x="292" y="182"/>
                  <a:pt x="273" y="201"/>
                  <a:pt x="270" y="204"/>
                </a:cubicBezTo>
                <a:cubicBezTo>
                  <a:pt x="267" y="207"/>
                  <a:pt x="258" y="215"/>
                  <a:pt x="259" y="213"/>
                </a:cubicBezTo>
                <a:cubicBezTo>
                  <a:pt x="260" y="211"/>
                  <a:pt x="296" y="177"/>
                  <a:pt x="279" y="193"/>
                </a:cubicBezTo>
                <a:cubicBezTo>
                  <a:pt x="275" y="200"/>
                  <a:pt x="184" y="284"/>
                  <a:pt x="157" y="312"/>
                </a:cubicBezTo>
                <a:cubicBezTo>
                  <a:pt x="130" y="340"/>
                  <a:pt x="123" y="347"/>
                  <a:pt x="114" y="360"/>
                </a:cubicBezTo>
                <a:cubicBezTo>
                  <a:pt x="108" y="372"/>
                  <a:pt x="104" y="373"/>
                  <a:pt x="97" y="384"/>
                </a:cubicBezTo>
                <a:cubicBezTo>
                  <a:pt x="84" y="401"/>
                  <a:pt x="51" y="437"/>
                  <a:pt x="43" y="460"/>
                </a:cubicBezTo>
                <a:cubicBezTo>
                  <a:pt x="20" y="499"/>
                  <a:pt x="16" y="510"/>
                  <a:pt x="3" y="544"/>
                </a:cubicBezTo>
                <a:cubicBezTo>
                  <a:pt x="2" y="570"/>
                  <a:pt x="0" y="565"/>
                  <a:pt x="2" y="568"/>
                </a:cubicBezTo>
                <a:close/>
              </a:path>
            </a:pathLst>
          </a:custGeom>
          <a:solidFill>
            <a:srgbClr val="FF0066"/>
          </a:solidFill>
          <a:ln w="6350" cmpd="sng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3157" tIns="56579" rIns="113157" bIns="56579"/>
          <a:lstStyle/>
          <a:p>
            <a:endParaRPr lang="en-US"/>
          </a:p>
        </p:txBody>
      </p:sp>
      <p:sp>
        <p:nvSpPr>
          <p:cNvPr id="9" name="Text Box 21" descr="20%"/>
          <p:cNvSpPr txBox="1">
            <a:spLocks noChangeArrowheads="1"/>
          </p:cNvSpPr>
          <p:nvPr/>
        </p:nvSpPr>
        <p:spPr bwMode="auto">
          <a:xfrm>
            <a:off x="179219" y="530801"/>
            <a:ext cx="3841162" cy="2084033"/>
          </a:xfrm>
          <a:prstGeom prst="rect">
            <a:avLst/>
          </a:prstGeom>
          <a:solidFill>
            <a:schemeClr val="bg1"/>
          </a:solidFill>
          <a:ln w="38100" cmpd="dbl">
            <a:noFill/>
            <a:miter lim="800000"/>
            <a:headEnd/>
            <a:tailEnd/>
          </a:ln>
          <a:effectLst/>
        </p:spPr>
        <p:txBody>
          <a:bodyPr wrap="square" lIns="113157" tIns="56579" rIns="113157" bIns="5657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Sáng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16-9-1950,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quân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ta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nổ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súng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tấn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công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cụm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cứ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điểm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Đông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Khê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0" name="Text Box 22" descr="10%"/>
          <p:cNvSpPr txBox="1">
            <a:spLocks noChangeArrowheads="1"/>
          </p:cNvSpPr>
          <p:nvPr/>
        </p:nvSpPr>
        <p:spPr bwMode="auto">
          <a:xfrm>
            <a:off x="6186216" y="-88497"/>
            <a:ext cx="3142248" cy="1591591"/>
          </a:xfrm>
          <a:prstGeom prst="rect">
            <a:avLst/>
          </a:prstGeom>
          <a:solidFill>
            <a:schemeClr val="bg1"/>
          </a:solidFill>
          <a:ln w="38100" cmpd="dbl" algn="ctr">
            <a:noFill/>
            <a:miter lim="800000"/>
            <a:headEnd/>
            <a:tailEnd/>
          </a:ln>
          <a:effectLst/>
        </p:spPr>
        <p:txBody>
          <a:bodyPr wrap="square" lIns="113157" tIns="56579" rIns="113157" bIns="5657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Địch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ra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sức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cố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thủ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lô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cốt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1" name="Freeform 13"/>
          <p:cNvSpPr>
            <a:spLocks/>
          </p:cNvSpPr>
          <p:nvPr/>
        </p:nvSpPr>
        <p:spPr bwMode="auto">
          <a:xfrm rot="20691000">
            <a:off x="4165520" y="2229565"/>
            <a:ext cx="1215513" cy="836470"/>
          </a:xfrm>
          <a:custGeom>
            <a:avLst/>
            <a:gdLst>
              <a:gd name="T0" fmla="*/ 2234 w 648"/>
              <a:gd name="T1" fmla="*/ 607461 h 570"/>
              <a:gd name="T2" fmla="*/ 212255 w 648"/>
              <a:gd name="T3" fmla="*/ 567891 h 570"/>
              <a:gd name="T4" fmla="*/ 138524 w 648"/>
              <a:gd name="T5" fmla="*/ 575377 h 570"/>
              <a:gd name="T6" fmla="*/ 64794 w 648"/>
              <a:gd name="T7" fmla="*/ 590349 h 570"/>
              <a:gd name="T8" fmla="*/ 205552 w 648"/>
              <a:gd name="T9" fmla="*/ 567891 h 570"/>
              <a:gd name="T10" fmla="*/ 202200 w 648"/>
              <a:gd name="T11" fmla="*/ 564682 h 570"/>
              <a:gd name="T12" fmla="*/ 204435 w 648"/>
              <a:gd name="T13" fmla="*/ 564682 h 570"/>
              <a:gd name="T14" fmla="*/ 212255 w 648"/>
              <a:gd name="T15" fmla="*/ 567891 h 570"/>
              <a:gd name="T16" fmla="*/ 225660 w 648"/>
              <a:gd name="T17" fmla="*/ 524042 h 570"/>
              <a:gd name="T18" fmla="*/ 234597 w 648"/>
              <a:gd name="T19" fmla="*/ 501583 h 570"/>
              <a:gd name="T20" fmla="*/ 242417 w 648"/>
              <a:gd name="T21" fmla="*/ 485541 h 570"/>
              <a:gd name="T22" fmla="*/ 312796 w 648"/>
              <a:gd name="T23" fmla="*/ 366829 h 570"/>
              <a:gd name="T24" fmla="*/ 336256 w 648"/>
              <a:gd name="T25" fmla="*/ 331537 h 570"/>
              <a:gd name="T26" fmla="*/ 443500 w 648"/>
              <a:gd name="T27" fmla="*/ 211756 h 570"/>
              <a:gd name="T28" fmla="*/ 358599 w 648"/>
              <a:gd name="T29" fmla="*/ 305869 h 570"/>
              <a:gd name="T30" fmla="*/ 393230 w 648"/>
              <a:gd name="T31" fmla="*/ 264160 h 570"/>
              <a:gd name="T32" fmla="*/ 445735 w 648"/>
              <a:gd name="T33" fmla="*/ 212825 h 570"/>
              <a:gd name="T34" fmla="*/ 453555 w 648"/>
              <a:gd name="T35" fmla="*/ 198922 h 570"/>
              <a:gd name="T36" fmla="*/ 428978 w 648"/>
              <a:gd name="T37" fmla="*/ 227798 h 570"/>
              <a:gd name="T38" fmla="*/ 436798 w 648"/>
              <a:gd name="T39" fmla="*/ 221381 h 570"/>
              <a:gd name="T40" fmla="*/ 463609 w 648"/>
              <a:gd name="T41" fmla="*/ 193575 h 570"/>
              <a:gd name="T42" fmla="*/ 509411 w 648"/>
              <a:gd name="T43" fmla="*/ 148657 h 570"/>
              <a:gd name="T44" fmla="*/ 557448 w 648"/>
              <a:gd name="T45" fmla="*/ 113364 h 570"/>
              <a:gd name="T46" fmla="*/ 574205 w 648"/>
              <a:gd name="T47" fmla="*/ 103739 h 570"/>
              <a:gd name="T48" fmla="*/ 584259 w 648"/>
              <a:gd name="T49" fmla="*/ 121920 h 570"/>
              <a:gd name="T50" fmla="*/ 587610 w 648"/>
              <a:gd name="T51" fmla="*/ 128337 h 570"/>
              <a:gd name="T52" fmla="*/ 604367 w 648"/>
              <a:gd name="T53" fmla="*/ 151865 h 570"/>
              <a:gd name="T54" fmla="*/ 621124 w 648"/>
              <a:gd name="T55" fmla="*/ 134754 h 570"/>
              <a:gd name="T56" fmla="*/ 631178 w 648"/>
              <a:gd name="T57" fmla="*/ 118712 h 570"/>
              <a:gd name="T58" fmla="*/ 626710 w 648"/>
              <a:gd name="T59" fmla="*/ 129406 h 570"/>
              <a:gd name="T60" fmla="*/ 614421 w 648"/>
              <a:gd name="T61" fmla="*/ 142240 h 570"/>
              <a:gd name="T62" fmla="*/ 688152 w 648"/>
              <a:gd name="T63" fmla="*/ 57752 h 570"/>
              <a:gd name="T64" fmla="*/ 699323 w 648"/>
              <a:gd name="T65" fmla="*/ 27806 h 570"/>
              <a:gd name="T66" fmla="*/ 542925 w 648"/>
              <a:gd name="T67" fmla="*/ 5347 h 570"/>
              <a:gd name="T68" fmla="*/ 526168 w 648"/>
              <a:gd name="T69" fmla="*/ 5347 h 570"/>
              <a:gd name="T70" fmla="*/ 503825 w 648"/>
              <a:gd name="T71" fmla="*/ 5347 h 570"/>
              <a:gd name="T72" fmla="*/ 522817 w 648"/>
              <a:gd name="T73" fmla="*/ 39571 h 570"/>
              <a:gd name="T74" fmla="*/ 530637 w 648"/>
              <a:gd name="T75" fmla="*/ 58821 h 570"/>
              <a:gd name="T76" fmla="*/ 517231 w 648"/>
              <a:gd name="T77" fmla="*/ 65238 h 570"/>
              <a:gd name="T78" fmla="*/ 463609 w 648"/>
              <a:gd name="T79" fmla="*/ 97322 h 570"/>
              <a:gd name="T80" fmla="*/ 409987 w 648"/>
              <a:gd name="T81" fmla="*/ 132615 h 570"/>
              <a:gd name="T82" fmla="*/ 379824 w 648"/>
              <a:gd name="T83" fmla="*/ 154004 h 570"/>
              <a:gd name="T84" fmla="*/ 369770 w 648"/>
              <a:gd name="T85" fmla="*/ 161491 h 570"/>
              <a:gd name="T86" fmla="*/ 322850 w 648"/>
              <a:gd name="T87" fmla="*/ 195714 h 570"/>
              <a:gd name="T88" fmla="*/ 319499 w 648"/>
              <a:gd name="T89" fmla="*/ 199992 h 570"/>
              <a:gd name="T90" fmla="*/ 275931 w 648"/>
              <a:gd name="T91" fmla="*/ 238493 h 570"/>
              <a:gd name="T92" fmla="*/ 244651 w 648"/>
              <a:gd name="T93" fmla="*/ 267368 h 570"/>
              <a:gd name="T94" fmla="*/ 217840 w 648"/>
              <a:gd name="T95" fmla="*/ 291966 h 570"/>
              <a:gd name="T96" fmla="*/ 312796 w 648"/>
              <a:gd name="T97" fmla="*/ 206408 h 570"/>
              <a:gd name="T98" fmla="*/ 301625 w 648"/>
              <a:gd name="T99" fmla="*/ 218173 h 570"/>
              <a:gd name="T100" fmla="*/ 289337 w 648"/>
              <a:gd name="T101" fmla="*/ 227798 h 570"/>
              <a:gd name="T102" fmla="*/ 311679 w 648"/>
              <a:gd name="T103" fmla="*/ 206408 h 570"/>
              <a:gd name="T104" fmla="*/ 175389 w 648"/>
              <a:gd name="T105" fmla="*/ 333676 h 570"/>
              <a:gd name="T106" fmla="*/ 127353 w 648"/>
              <a:gd name="T107" fmla="*/ 385011 h 570"/>
              <a:gd name="T108" fmla="*/ 108362 w 648"/>
              <a:gd name="T109" fmla="*/ 410678 h 570"/>
              <a:gd name="T110" fmla="*/ 48037 w 648"/>
              <a:gd name="T111" fmla="*/ 491958 h 570"/>
              <a:gd name="T112" fmla="*/ 3351 w 648"/>
              <a:gd name="T113" fmla="*/ 581794 h 570"/>
              <a:gd name="T114" fmla="*/ 2234 w 648"/>
              <a:gd name="T115" fmla="*/ 607461 h 570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648" h="570">
                <a:moveTo>
                  <a:pt x="2" y="568"/>
                </a:moveTo>
                <a:cubicBezTo>
                  <a:pt x="24" y="560"/>
                  <a:pt x="152" y="531"/>
                  <a:pt x="190" y="531"/>
                </a:cubicBezTo>
                <a:cubicBezTo>
                  <a:pt x="210" y="527"/>
                  <a:pt x="146" y="534"/>
                  <a:pt x="124" y="538"/>
                </a:cubicBezTo>
                <a:cubicBezTo>
                  <a:pt x="102" y="541"/>
                  <a:pt x="48" y="553"/>
                  <a:pt x="58" y="552"/>
                </a:cubicBezTo>
                <a:cubicBezTo>
                  <a:pt x="81" y="542"/>
                  <a:pt x="158" y="535"/>
                  <a:pt x="184" y="531"/>
                </a:cubicBezTo>
                <a:cubicBezTo>
                  <a:pt x="204" y="527"/>
                  <a:pt x="181" y="528"/>
                  <a:pt x="181" y="528"/>
                </a:cubicBezTo>
                <a:cubicBezTo>
                  <a:pt x="181" y="528"/>
                  <a:pt x="182" y="528"/>
                  <a:pt x="183" y="528"/>
                </a:cubicBezTo>
                <a:cubicBezTo>
                  <a:pt x="187" y="526"/>
                  <a:pt x="190" y="531"/>
                  <a:pt x="190" y="531"/>
                </a:cubicBezTo>
                <a:cubicBezTo>
                  <a:pt x="194" y="524"/>
                  <a:pt x="198" y="503"/>
                  <a:pt x="202" y="490"/>
                </a:cubicBezTo>
                <a:cubicBezTo>
                  <a:pt x="205" y="480"/>
                  <a:pt x="208" y="475"/>
                  <a:pt x="210" y="469"/>
                </a:cubicBezTo>
                <a:cubicBezTo>
                  <a:pt x="212" y="463"/>
                  <a:pt x="205" y="475"/>
                  <a:pt x="217" y="454"/>
                </a:cubicBezTo>
                <a:cubicBezTo>
                  <a:pt x="228" y="427"/>
                  <a:pt x="260" y="361"/>
                  <a:pt x="280" y="343"/>
                </a:cubicBezTo>
                <a:cubicBezTo>
                  <a:pt x="286" y="324"/>
                  <a:pt x="292" y="328"/>
                  <a:pt x="301" y="310"/>
                </a:cubicBezTo>
                <a:cubicBezTo>
                  <a:pt x="317" y="290"/>
                  <a:pt x="394" y="202"/>
                  <a:pt x="397" y="198"/>
                </a:cubicBezTo>
                <a:cubicBezTo>
                  <a:pt x="400" y="194"/>
                  <a:pt x="328" y="278"/>
                  <a:pt x="321" y="286"/>
                </a:cubicBezTo>
                <a:cubicBezTo>
                  <a:pt x="312" y="294"/>
                  <a:pt x="344" y="258"/>
                  <a:pt x="352" y="247"/>
                </a:cubicBezTo>
                <a:cubicBezTo>
                  <a:pt x="365" y="233"/>
                  <a:pt x="390" y="209"/>
                  <a:pt x="399" y="199"/>
                </a:cubicBezTo>
                <a:cubicBezTo>
                  <a:pt x="404" y="193"/>
                  <a:pt x="409" y="184"/>
                  <a:pt x="406" y="186"/>
                </a:cubicBezTo>
                <a:cubicBezTo>
                  <a:pt x="404" y="188"/>
                  <a:pt x="386" y="210"/>
                  <a:pt x="384" y="213"/>
                </a:cubicBezTo>
                <a:cubicBezTo>
                  <a:pt x="382" y="216"/>
                  <a:pt x="386" y="212"/>
                  <a:pt x="391" y="207"/>
                </a:cubicBezTo>
                <a:cubicBezTo>
                  <a:pt x="399" y="199"/>
                  <a:pt x="405" y="187"/>
                  <a:pt x="415" y="181"/>
                </a:cubicBezTo>
                <a:cubicBezTo>
                  <a:pt x="424" y="171"/>
                  <a:pt x="442" y="151"/>
                  <a:pt x="456" y="139"/>
                </a:cubicBezTo>
                <a:cubicBezTo>
                  <a:pt x="470" y="127"/>
                  <a:pt x="489" y="113"/>
                  <a:pt x="499" y="106"/>
                </a:cubicBezTo>
                <a:cubicBezTo>
                  <a:pt x="510" y="94"/>
                  <a:pt x="508" y="100"/>
                  <a:pt x="514" y="97"/>
                </a:cubicBezTo>
                <a:cubicBezTo>
                  <a:pt x="518" y="98"/>
                  <a:pt x="521" y="110"/>
                  <a:pt x="523" y="114"/>
                </a:cubicBezTo>
                <a:cubicBezTo>
                  <a:pt x="525" y="118"/>
                  <a:pt x="523" y="115"/>
                  <a:pt x="526" y="120"/>
                </a:cubicBezTo>
                <a:cubicBezTo>
                  <a:pt x="528" y="125"/>
                  <a:pt x="541" y="142"/>
                  <a:pt x="541" y="142"/>
                </a:cubicBezTo>
                <a:cubicBezTo>
                  <a:pt x="544" y="145"/>
                  <a:pt x="552" y="131"/>
                  <a:pt x="556" y="126"/>
                </a:cubicBezTo>
                <a:cubicBezTo>
                  <a:pt x="560" y="121"/>
                  <a:pt x="564" y="112"/>
                  <a:pt x="565" y="111"/>
                </a:cubicBezTo>
                <a:cubicBezTo>
                  <a:pt x="565" y="110"/>
                  <a:pt x="563" y="117"/>
                  <a:pt x="561" y="121"/>
                </a:cubicBezTo>
                <a:cubicBezTo>
                  <a:pt x="559" y="125"/>
                  <a:pt x="541" y="144"/>
                  <a:pt x="550" y="133"/>
                </a:cubicBezTo>
                <a:cubicBezTo>
                  <a:pt x="558" y="123"/>
                  <a:pt x="603" y="72"/>
                  <a:pt x="616" y="54"/>
                </a:cubicBezTo>
                <a:cubicBezTo>
                  <a:pt x="629" y="36"/>
                  <a:pt x="648" y="34"/>
                  <a:pt x="626" y="26"/>
                </a:cubicBezTo>
                <a:cubicBezTo>
                  <a:pt x="577" y="19"/>
                  <a:pt x="536" y="11"/>
                  <a:pt x="486" y="5"/>
                </a:cubicBezTo>
                <a:cubicBezTo>
                  <a:pt x="461" y="2"/>
                  <a:pt x="476" y="5"/>
                  <a:pt x="471" y="5"/>
                </a:cubicBezTo>
                <a:cubicBezTo>
                  <a:pt x="466" y="5"/>
                  <a:pt x="452" y="0"/>
                  <a:pt x="451" y="5"/>
                </a:cubicBezTo>
                <a:cubicBezTo>
                  <a:pt x="446" y="13"/>
                  <a:pt x="483" y="55"/>
                  <a:pt x="468" y="37"/>
                </a:cubicBezTo>
                <a:cubicBezTo>
                  <a:pt x="472" y="47"/>
                  <a:pt x="471" y="45"/>
                  <a:pt x="475" y="55"/>
                </a:cubicBezTo>
                <a:cubicBezTo>
                  <a:pt x="461" y="60"/>
                  <a:pt x="485" y="59"/>
                  <a:pt x="463" y="61"/>
                </a:cubicBezTo>
                <a:cubicBezTo>
                  <a:pt x="451" y="68"/>
                  <a:pt x="431" y="81"/>
                  <a:pt x="415" y="91"/>
                </a:cubicBezTo>
                <a:cubicBezTo>
                  <a:pt x="399" y="101"/>
                  <a:pt x="379" y="115"/>
                  <a:pt x="367" y="124"/>
                </a:cubicBezTo>
                <a:cubicBezTo>
                  <a:pt x="364" y="127"/>
                  <a:pt x="343" y="141"/>
                  <a:pt x="340" y="144"/>
                </a:cubicBezTo>
                <a:cubicBezTo>
                  <a:pt x="336" y="146"/>
                  <a:pt x="333" y="148"/>
                  <a:pt x="331" y="151"/>
                </a:cubicBezTo>
                <a:cubicBezTo>
                  <a:pt x="315" y="162"/>
                  <a:pt x="307" y="175"/>
                  <a:pt x="289" y="183"/>
                </a:cubicBezTo>
                <a:cubicBezTo>
                  <a:pt x="278" y="196"/>
                  <a:pt x="300" y="180"/>
                  <a:pt x="286" y="187"/>
                </a:cubicBezTo>
                <a:cubicBezTo>
                  <a:pt x="277" y="194"/>
                  <a:pt x="258" y="213"/>
                  <a:pt x="247" y="223"/>
                </a:cubicBezTo>
                <a:cubicBezTo>
                  <a:pt x="236" y="233"/>
                  <a:pt x="228" y="242"/>
                  <a:pt x="219" y="250"/>
                </a:cubicBezTo>
                <a:cubicBezTo>
                  <a:pt x="213" y="263"/>
                  <a:pt x="203" y="264"/>
                  <a:pt x="195" y="273"/>
                </a:cubicBezTo>
                <a:cubicBezTo>
                  <a:pt x="205" y="264"/>
                  <a:pt x="268" y="204"/>
                  <a:pt x="280" y="193"/>
                </a:cubicBezTo>
                <a:cubicBezTo>
                  <a:pt x="292" y="182"/>
                  <a:pt x="273" y="201"/>
                  <a:pt x="270" y="204"/>
                </a:cubicBezTo>
                <a:cubicBezTo>
                  <a:pt x="267" y="207"/>
                  <a:pt x="258" y="215"/>
                  <a:pt x="259" y="213"/>
                </a:cubicBezTo>
                <a:cubicBezTo>
                  <a:pt x="260" y="211"/>
                  <a:pt x="296" y="177"/>
                  <a:pt x="279" y="193"/>
                </a:cubicBezTo>
                <a:cubicBezTo>
                  <a:pt x="275" y="200"/>
                  <a:pt x="184" y="284"/>
                  <a:pt x="157" y="312"/>
                </a:cubicBezTo>
                <a:cubicBezTo>
                  <a:pt x="130" y="340"/>
                  <a:pt x="123" y="347"/>
                  <a:pt x="114" y="360"/>
                </a:cubicBezTo>
                <a:cubicBezTo>
                  <a:pt x="108" y="372"/>
                  <a:pt x="104" y="373"/>
                  <a:pt x="97" y="384"/>
                </a:cubicBezTo>
                <a:cubicBezTo>
                  <a:pt x="84" y="401"/>
                  <a:pt x="51" y="437"/>
                  <a:pt x="43" y="460"/>
                </a:cubicBezTo>
                <a:cubicBezTo>
                  <a:pt x="20" y="499"/>
                  <a:pt x="16" y="510"/>
                  <a:pt x="3" y="544"/>
                </a:cubicBezTo>
                <a:cubicBezTo>
                  <a:pt x="2" y="570"/>
                  <a:pt x="0" y="565"/>
                  <a:pt x="2" y="568"/>
                </a:cubicBezTo>
                <a:close/>
              </a:path>
            </a:pathLst>
          </a:custGeom>
          <a:solidFill>
            <a:srgbClr val="FF0066"/>
          </a:solidFill>
          <a:ln w="6350" cmpd="sng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3157" tIns="56579" rIns="113157" bIns="56579"/>
          <a:lstStyle/>
          <a:p>
            <a:endParaRPr lang="en-US"/>
          </a:p>
        </p:txBody>
      </p:sp>
      <p:sp>
        <p:nvSpPr>
          <p:cNvPr id="12" name="Text Box 23" descr="10%"/>
          <p:cNvSpPr txBox="1">
            <a:spLocks noChangeArrowheads="1"/>
          </p:cNvSpPr>
          <p:nvPr/>
        </p:nvSpPr>
        <p:spPr bwMode="auto">
          <a:xfrm>
            <a:off x="0" y="3249648"/>
            <a:ext cx="4615558" cy="1591591"/>
          </a:xfrm>
          <a:prstGeom prst="rect">
            <a:avLst/>
          </a:prstGeom>
          <a:solidFill>
            <a:schemeClr val="bg1"/>
          </a:solidFill>
          <a:ln w="38100" cmpd="dbl" algn="ctr">
            <a:noFill/>
            <a:miter lim="800000"/>
            <a:headEnd/>
            <a:tailEnd/>
          </a:ln>
          <a:effectLst/>
        </p:spPr>
        <p:txBody>
          <a:bodyPr wrap="square" lIns="113157" tIns="56579" rIns="113157" bIns="5657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Sáng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18-9-1950,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quân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ta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chiếm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cụm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cứ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điểm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Đông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Khê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3" name="Freeform 18"/>
          <p:cNvSpPr>
            <a:spLocks/>
          </p:cNvSpPr>
          <p:nvPr/>
        </p:nvSpPr>
        <p:spPr bwMode="auto">
          <a:xfrm rot="11170102" flipH="1">
            <a:off x="3939437" y="109392"/>
            <a:ext cx="590948" cy="464764"/>
          </a:xfrm>
          <a:custGeom>
            <a:avLst/>
            <a:gdLst>
              <a:gd name="T0" fmla="*/ 10571 w 519"/>
              <a:gd name="T1" fmla="*/ 457200 h 637"/>
              <a:gd name="T2" fmla="*/ 21142 w 519"/>
              <a:gd name="T3" fmla="*/ 407676 h 637"/>
              <a:gd name="T4" fmla="*/ 39642 w 519"/>
              <a:gd name="T5" fmla="*/ 364612 h 637"/>
              <a:gd name="T6" fmla="*/ 34356 w 519"/>
              <a:gd name="T7" fmla="*/ 379684 h 637"/>
              <a:gd name="T8" fmla="*/ 58141 w 519"/>
              <a:gd name="T9" fmla="*/ 323700 h 637"/>
              <a:gd name="T10" fmla="*/ 26428 w 519"/>
              <a:gd name="T11" fmla="*/ 388297 h 637"/>
              <a:gd name="T12" fmla="*/ 71355 w 519"/>
              <a:gd name="T13" fmla="*/ 304322 h 637"/>
              <a:gd name="T14" fmla="*/ 116282 w 519"/>
              <a:gd name="T15" fmla="*/ 237572 h 637"/>
              <a:gd name="T16" fmla="*/ 184994 w 519"/>
              <a:gd name="T17" fmla="*/ 157903 h 637"/>
              <a:gd name="T18" fmla="*/ 206136 w 519"/>
              <a:gd name="T19" fmla="*/ 142830 h 637"/>
              <a:gd name="T20" fmla="*/ 161209 w 519"/>
              <a:gd name="T21" fmla="*/ 183741 h 637"/>
              <a:gd name="T22" fmla="*/ 179709 w 519"/>
              <a:gd name="T23" fmla="*/ 172975 h 637"/>
              <a:gd name="T24" fmla="*/ 187637 w 519"/>
              <a:gd name="T25" fmla="*/ 162209 h 637"/>
              <a:gd name="T26" fmla="*/ 216708 w 519"/>
              <a:gd name="T27" fmla="*/ 134217 h 637"/>
              <a:gd name="T28" fmla="*/ 272206 w 519"/>
              <a:gd name="T29" fmla="*/ 84693 h 637"/>
              <a:gd name="T30" fmla="*/ 221993 w 519"/>
              <a:gd name="T31" fmla="*/ 125604 h 637"/>
              <a:gd name="T32" fmla="*/ 229921 w 519"/>
              <a:gd name="T33" fmla="*/ 123451 h 637"/>
              <a:gd name="T34" fmla="*/ 253706 w 519"/>
              <a:gd name="T35" fmla="*/ 97613 h 637"/>
              <a:gd name="T36" fmla="*/ 266920 w 519"/>
              <a:gd name="T37" fmla="*/ 86846 h 637"/>
              <a:gd name="T38" fmla="*/ 290705 w 519"/>
              <a:gd name="T39" fmla="*/ 73927 h 637"/>
              <a:gd name="T40" fmla="*/ 322418 w 519"/>
              <a:gd name="T41" fmla="*/ 50242 h 637"/>
              <a:gd name="T42" fmla="*/ 343561 w 519"/>
              <a:gd name="T43" fmla="*/ 37322 h 637"/>
              <a:gd name="T44" fmla="*/ 338275 w 519"/>
              <a:gd name="T45" fmla="*/ 28710 h 637"/>
              <a:gd name="T46" fmla="*/ 327704 w 519"/>
              <a:gd name="T47" fmla="*/ 15790 h 637"/>
              <a:gd name="T48" fmla="*/ 319776 w 519"/>
              <a:gd name="T49" fmla="*/ 9331 h 637"/>
              <a:gd name="T50" fmla="*/ 457200 w 519"/>
              <a:gd name="T51" fmla="*/ 718 h 637"/>
              <a:gd name="T52" fmla="*/ 441343 w 519"/>
              <a:gd name="T53" fmla="*/ 20097 h 637"/>
              <a:gd name="T54" fmla="*/ 443986 w 519"/>
              <a:gd name="T55" fmla="*/ 22250 h 637"/>
              <a:gd name="T56" fmla="*/ 425487 w 519"/>
              <a:gd name="T57" fmla="*/ 61008 h 637"/>
              <a:gd name="T58" fmla="*/ 401702 w 519"/>
              <a:gd name="T59" fmla="*/ 95459 h 637"/>
              <a:gd name="T60" fmla="*/ 377917 w 519"/>
              <a:gd name="T61" fmla="*/ 67468 h 637"/>
              <a:gd name="T62" fmla="*/ 354132 w 519"/>
              <a:gd name="T63" fmla="*/ 89000 h 637"/>
              <a:gd name="T64" fmla="*/ 377917 w 519"/>
              <a:gd name="T65" fmla="*/ 65314 h 637"/>
              <a:gd name="T66" fmla="*/ 295991 w 519"/>
              <a:gd name="T67" fmla="*/ 140677 h 637"/>
              <a:gd name="T68" fmla="*/ 266920 w 519"/>
              <a:gd name="T69" fmla="*/ 175128 h 637"/>
              <a:gd name="T70" fmla="*/ 253706 w 519"/>
              <a:gd name="T71" fmla="*/ 194507 h 637"/>
              <a:gd name="T72" fmla="*/ 248421 w 519"/>
              <a:gd name="T73" fmla="*/ 200967 h 637"/>
              <a:gd name="T74" fmla="*/ 232564 w 519"/>
              <a:gd name="T75" fmla="*/ 226806 h 637"/>
              <a:gd name="T76" fmla="*/ 200851 w 519"/>
              <a:gd name="T77" fmla="*/ 300015 h 637"/>
              <a:gd name="T78" fmla="*/ 184994 w 519"/>
              <a:gd name="T79" fmla="*/ 332313 h 637"/>
              <a:gd name="T80" fmla="*/ 211422 w 519"/>
              <a:gd name="T81" fmla="*/ 269870 h 637"/>
              <a:gd name="T82" fmla="*/ 182351 w 519"/>
              <a:gd name="T83" fmla="*/ 345233 h 637"/>
              <a:gd name="T84" fmla="*/ 174423 w 519"/>
              <a:gd name="T85" fmla="*/ 373224 h 637"/>
              <a:gd name="T86" fmla="*/ 169138 w 519"/>
              <a:gd name="T87" fmla="*/ 407676 h 637"/>
              <a:gd name="T88" fmla="*/ 163852 w 519"/>
              <a:gd name="T89" fmla="*/ 411982 h 637"/>
              <a:gd name="T90" fmla="*/ 47570 w 519"/>
              <a:gd name="T91" fmla="*/ 452894 h 637"/>
              <a:gd name="T92" fmla="*/ 97783 w 519"/>
              <a:gd name="T93" fmla="*/ 439974 h 637"/>
              <a:gd name="T94" fmla="*/ 10571 w 519"/>
              <a:gd name="T95" fmla="*/ 457200 h 63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519" h="637">
                <a:moveTo>
                  <a:pt x="12" y="637"/>
                </a:moveTo>
                <a:cubicBezTo>
                  <a:pt x="0" y="630"/>
                  <a:pt x="17" y="592"/>
                  <a:pt x="24" y="568"/>
                </a:cubicBezTo>
                <a:cubicBezTo>
                  <a:pt x="29" y="547"/>
                  <a:pt x="43" y="514"/>
                  <a:pt x="45" y="508"/>
                </a:cubicBezTo>
                <a:cubicBezTo>
                  <a:pt x="72" y="430"/>
                  <a:pt x="32" y="541"/>
                  <a:pt x="39" y="529"/>
                </a:cubicBezTo>
                <a:cubicBezTo>
                  <a:pt x="43" y="518"/>
                  <a:pt x="67" y="449"/>
                  <a:pt x="66" y="451"/>
                </a:cubicBezTo>
                <a:cubicBezTo>
                  <a:pt x="65" y="453"/>
                  <a:pt x="28" y="545"/>
                  <a:pt x="30" y="541"/>
                </a:cubicBezTo>
                <a:cubicBezTo>
                  <a:pt x="44" y="519"/>
                  <a:pt x="66" y="446"/>
                  <a:pt x="81" y="424"/>
                </a:cubicBezTo>
                <a:cubicBezTo>
                  <a:pt x="97" y="392"/>
                  <a:pt x="108" y="365"/>
                  <a:pt x="132" y="331"/>
                </a:cubicBezTo>
                <a:cubicBezTo>
                  <a:pt x="153" y="297"/>
                  <a:pt x="193" y="242"/>
                  <a:pt x="210" y="220"/>
                </a:cubicBezTo>
                <a:cubicBezTo>
                  <a:pt x="227" y="198"/>
                  <a:pt x="238" y="193"/>
                  <a:pt x="234" y="199"/>
                </a:cubicBezTo>
                <a:cubicBezTo>
                  <a:pt x="262" y="157"/>
                  <a:pt x="159" y="298"/>
                  <a:pt x="183" y="256"/>
                </a:cubicBezTo>
                <a:cubicBezTo>
                  <a:pt x="222" y="214"/>
                  <a:pt x="193" y="248"/>
                  <a:pt x="204" y="241"/>
                </a:cubicBezTo>
                <a:cubicBezTo>
                  <a:pt x="208" y="238"/>
                  <a:pt x="197" y="245"/>
                  <a:pt x="213" y="226"/>
                </a:cubicBezTo>
                <a:cubicBezTo>
                  <a:pt x="220" y="217"/>
                  <a:pt x="230" y="205"/>
                  <a:pt x="246" y="187"/>
                </a:cubicBezTo>
                <a:cubicBezTo>
                  <a:pt x="262" y="169"/>
                  <a:pt x="308" y="120"/>
                  <a:pt x="309" y="118"/>
                </a:cubicBezTo>
                <a:cubicBezTo>
                  <a:pt x="310" y="116"/>
                  <a:pt x="260" y="166"/>
                  <a:pt x="252" y="175"/>
                </a:cubicBezTo>
                <a:cubicBezTo>
                  <a:pt x="254" y="172"/>
                  <a:pt x="258" y="175"/>
                  <a:pt x="261" y="172"/>
                </a:cubicBezTo>
                <a:cubicBezTo>
                  <a:pt x="264" y="169"/>
                  <a:pt x="286" y="139"/>
                  <a:pt x="288" y="136"/>
                </a:cubicBezTo>
                <a:cubicBezTo>
                  <a:pt x="301" y="120"/>
                  <a:pt x="288" y="136"/>
                  <a:pt x="303" y="121"/>
                </a:cubicBezTo>
                <a:cubicBezTo>
                  <a:pt x="311" y="113"/>
                  <a:pt x="322" y="111"/>
                  <a:pt x="330" y="103"/>
                </a:cubicBezTo>
                <a:cubicBezTo>
                  <a:pt x="342" y="91"/>
                  <a:pt x="352" y="79"/>
                  <a:pt x="366" y="70"/>
                </a:cubicBezTo>
                <a:cubicBezTo>
                  <a:pt x="373" y="60"/>
                  <a:pt x="378" y="56"/>
                  <a:pt x="390" y="52"/>
                </a:cubicBezTo>
                <a:cubicBezTo>
                  <a:pt x="391" y="49"/>
                  <a:pt x="384" y="43"/>
                  <a:pt x="384" y="40"/>
                </a:cubicBezTo>
                <a:cubicBezTo>
                  <a:pt x="360" y="13"/>
                  <a:pt x="366" y="28"/>
                  <a:pt x="372" y="22"/>
                </a:cubicBezTo>
                <a:cubicBezTo>
                  <a:pt x="366" y="18"/>
                  <a:pt x="356" y="13"/>
                  <a:pt x="363" y="13"/>
                </a:cubicBezTo>
                <a:cubicBezTo>
                  <a:pt x="413" y="14"/>
                  <a:pt x="469" y="0"/>
                  <a:pt x="519" y="1"/>
                </a:cubicBezTo>
                <a:cubicBezTo>
                  <a:pt x="512" y="12"/>
                  <a:pt x="513" y="16"/>
                  <a:pt x="501" y="28"/>
                </a:cubicBezTo>
                <a:cubicBezTo>
                  <a:pt x="489" y="46"/>
                  <a:pt x="511" y="11"/>
                  <a:pt x="504" y="31"/>
                </a:cubicBezTo>
                <a:cubicBezTo>
                  <a:pt x="499" y="39"/>
                  <a:pt x="491" y="69"/>
                  <a:pt x="483" y="85"/>
                </a:cubicBezTo>
                <a:cubicBezTo>
                  <a:pt x="475" y="102"/>
                  <a:pt x="465" y="132"/>
                  <a:pt x="456" y="133"/>
                </a:cubicBezTo>
                <a:cubicBezTo>
                  <a:pt x="442" y="128"/>
                  <a:pt x="441" y="102"/>
                  <a:pt x="429" y="94"/>
                </a:cubicBezTo>
                <a:cubicBezTo>
                  <a:pt x="422" y="104"/>
                  <a:pt x="412" y="117"/>
                  <a:pt x="402" y="124"/>
                </a:cubicBezTo>
                <a:cubicBezTo>
                  <a:pt x="394" y="133"/>
                  <a:pt x="440" y="79"/>
                  <a:pt x="429" y="91"/>
                </a:cubicBezTo>
                <a:cubicBezTo>
                  <a:pt x="418" y="103"/>
                  <a:pt x="357" y="171"/>
                  <a:pt x="336" y="196"/>
                </a:cubicBezTo>
                <a:cubicBezTo>
                  <a:pt x="326" y="208"/>
                  <a:pt x="314" y="233"/>
                  <a:pt x="303" y="244"/>
                </a:cubicBezTo>
                <a:cubicBezTo>
                  <a:pt x="298" y="260"/>
                  <a:pt x="302" y="250"/>
                  <a:pt x="288" y="271"/>
                </a:cubicBezTo>
                <a:cubicBezTo>
                  <a:pt x="286" y="274"/>
                  <a:pt x="282" y="280"/>
                  <a:pt x="282" y="280"/>
                </a:cubicBezTo>
                <a:cubicBezTo>
                  <a:pt x="278" y="295"/>
                  <a:pt x="269" y="302"/>
                  <a:pt x="264" y="316"/>
                </a:cubicBezTo>
                <a:cubicBezTo>
                  <a:pt x="253" y="349"/>
                  <a:pt x="239" y="385"/>
                  <a:pt x="228" y="418"/>
                </a:cubicBezTo>
                <a:cubicBezTo>
                  <a:pt x="223" y="434"/>
                  <a:pt x="215" y="447"/>
                  <a:pt x="210" y="463"/>
                </a:cubicBezTo>
                <a:cubicBezTo>
                  <a:pt x="212" y="462"/>
                  <a:pt x="239" y="373"/>
                  <a:pt x="240" y="376"/>
                </a:cubicBezTo>
                <a:cubicBezTo>
                  <a:pt x="239" y="379"/>
                  <a:pt x="214" y="457"/>
                  <a:pt x="207" y="481"/>
                </a:cubicBezTo>
                <a:cubicBezTo>
                  <a:pt x="205" y="488"/>
                  <a:pt x="200" y="506"/>
                  <a:pt x="198" y="520"/>
                </a:cubicBezTo>
                <a:cubicBezTo>
                  <a:pt x="196" y="534"/>
                  <a:pt x="194" y="559"/>
                  <a:pt x="192" y="568"/>
                </a:cubicBezTo>
                <a:cubicBezTo>
                  <a:pt x="213" y="442"/>
                  <a:pt x="194" y="572"/>
                  <a:pt x="186" y="574"/>
                </a:cubicBezTo>
                <a:cubicBezTo>
                  <a:pt x="148" y="599"/>
                  <a:pt x="108" y="619"/>
                  <a:pt x="54" y="631"/>
                </a:cubicBezTo>
                <a:cubicBezTo>
                  <a:pt x="39" y="636"/>
                  <a:pt x="118" y="612"/>
                  <a:pt x="111" y="613"/>
                </a:cubicBezTo>
                <a:cubicBezTo>
                  <a:pt x="104" y="614"/>
                  <a:pt x="33" y="632"/>
                  <a:pt x="12" y="637"/>
                </a:cubicBezTo>
                <a:close/>
              </a:path>
            </a:pathLst>
          </a:cu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3157" tIns="56579" rIns="113157" bIns="56579"/>
          <a:lstStyle/>
          <a:p>
            <a:endParaRPr lang="en-US"/>
          </a:p>
        </p:txBody>
      </p:sp>
      <p:sp>
        <p:nvSpPr>
          <p:cNvPr id="14" name="Text Box 25" descr="10%"/>
          <p:cNvSpPr txBox="1">
            <a:spLocks noChangeArrowheads="1"/>
          </p:cNvSpPr>
          <p:nvPr/>
        </p:nvSpPr>
        <p:spPr bwMode="auto">
          <a:xfrm>
            <a:off x="7603586" y="4180212"/>
            <a:ext cx="2879185" cy="1591591"/>
          </a:xfrm>
          <a:prstGeom prst="rect">
            <a:avLst/>
          </a:prstGeom>
          <a:solidFill>
            <a:schemeClr val="bg1"/>
          </a:solidFill>
          <a:ln w="38100" cmpd="dbl">
            <a:noFill/>
            <a:miter lim="800000"/>
            <a:headEnd/>
            <a:tailEnd/>
          </a:ln>
          <a:effectLst/>
        </p:spPr>
        <p:txBody>
          <a:bodyPr wrap="square" lIns="113157" tIns="56579" rIns="113157" bIns="5657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Pháp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đưa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quân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chiếm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lại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Đông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Khê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5" name="Text Box 24" descr="20%"/>
          <p:cNvSpPr txBox="1">
            <a:spLocks noChangeArrowheads="1"/>
          </p:cNvSpPr>
          <p:nvPr/>
        </p:nvSpPr>
        <p:spPr bwMode="auto">
          <a:xfrm>
            <a:off x="8145627" y="1852004"/>
            <a:ext cx="3966898" cy="1591591"/>
          </a:xfrm>
          <a:prstGeom prst="rect">
            <a:avLst/>
          </a:prstGeom>
          <a:solidFill>
            <a:schemeClr val="bg1"/>
          </a:solidFill>
          <a:ln w="38100" cmpd="dbl">
            <a:noFill/>
            <a:miter lim="800000"/>
            <a:headEnd/>
            <a:tailEnd/>
          </a:ln>
          <a:effectLst/>
        </p:spPr>
        <p:txBody>
          <a:bodyPr wrap="square" lIns="113157" tIns="56579" rIns="113157" bIns="5657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Pháp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quyết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rút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quân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khỏi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Cao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Bằng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theo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đường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4. </a:t>
            </a:r>
          </a:p>
        </p:txBody>
      </p:sp>
      <p:sp>
        <p:nvSpPr>
          <p:cNvPr id="16" name="Freeform 19"/>
          <p:cNvSpPr>
            <a:spLocks/>
          </p:cNvSpPr>
          <p:nvPr/>
        </p:nvSpPr>
        <p:spPr bwMode="auto">
          <a:xfrm rot="1618749" flipH="1">
            <a:off x="6053014" y="1959745"/>
            <a:ext cx="748945" cy="419580"/>
          </a:xfrm>
          <a:custGeom>
            <a:avLst/>
            <a:gdLst>
              <a:gd name="T0" fmla="*/ 13397 w 519"/>
              <a:gd name="T1" fmla="*/ 412750 h 637"/>
              <a:gd name="T2" fmla="*/ 26795 w 519"/>
              <a:gd name="T3" fmla="*/ 368041 h 637"/>
              <a:gd name="T4" fmla="*/ 50240 w 519"/>
              <a:gd name="T5" fmla="*/ 329163 h 637"/>
              <a:gd name="T6" fmla="*/ 43542 w 519"/>
              <a:gd name="T7" fmla="*/ 342770 h 637"/>
              <a:gd name="T8" fmla="*/ 73686 w 519"/>
              <a:gd name="T9" fmla="*/ 292230 h 637"/>
              <a:gd name="T10" fmla="*/ 33494 w 519"/>
              <a:gd name="T11" fmla="*/ 350546 h 637"/>
              <a:gd name="T12" fmla="*/ 90433 w 519"/>
              <a:gd name="T13" fmla="*/ 274735 h 637"/>
              <a:gd name="T14" fmla="*/ 147372 w 519"/>
              <a:gd name="T15" fmla="*/ 214474 h 637"/>
              <a:gd name="T16" fmla="*/ 234455 w 519"/>
              <a:gd name="T17" fmla="*/ 142551 h 637"/>
              <a:gd name="T18" fmla="*/ 261250 w 519"/>
              <a:gd name="T19" fmla="*/ 128944 h 637"/>
              <a:gd name="T20" fmla="*/ 204311 w 519"/>
              <a:gd name="T21" fmla="*/ 165878 h 637"/>
              <a:gd name="T22" fmla="*/ 227756 w 519"/>
              <a:gd name="T23" fmla="*/ 156158 h 637"/>
              <a:gd name="T24" fmla="*/ 237804 w 519"/>
              <a:gd name="T25" fmla="*/ 146439 h 637"/>
              <a:gd name="T26" fmla="*/ 274647 w 519"/>
              <a:gd name="T27" fmla="*/ 121168 h 637"/>
              <a:gd name="T28" fmla="*/ 344983 w 519"/>
              <a:gd name="T29" fmla="*/ 76459 h 637"/>
              <a:gd name="T30" fmla="*/ 281346 w 519"/>
              <a:gd name="T31" fmla="*/ 113393 h 637"/>
              <a:gd name="T32" fmla="*/ 291394 w 519"/>
              <a:gd name="T33" fmla="*/ 111449 h 637"/>
              <a:gd name="T34" fmla="*/ 321538 w 519"/>
              <a:gd name="T35" fmla="*/ 88122 h 637"/>
              <a:gd name="T36" fmla="*/ 338285 w 519"/>
              <a:gd name="T37" fmla="*/ 78403 h 637"/>
              <a:gd name="T38" fmla="*/ 368429 w 519"/>
              <a:gd name="T39" fmla="*/ 66740 h 637"/>
              <a:gd name="T40" fmla="*/ 408621 w 519"/>
              <a:gd name="T41" fmla="*/ 45357 h 637"/>
              <a:gd name="T42" fmla="*/ 435416 w 519"/>
              <a:gd name="T43" fmla="*/ 33694 h 637"/>
              <a:gd name="T44" fmla="*/ 428717 w 519"/>
              <a:gd name="T45" fmla="*/ 25918 h 637"/>
              <a:gd name="T46" fmla="*/ 415320 w 519"/>
              <a:gd name="T47" fmla="*/ 14255 h 637"/>
              <a:gd name="T48" fmla="*/ 405272 w 519"/>
              <a:gd name="T49" fmla="*/ 8423 h 637"/>
              <a:gd name="T50" fmla="*/ 579438 w 519"/>
              <a:gd name="T51" fmla="*/ 648 h 637"/>
              <a:gd name="T52" fmla="*/ 559342 w 519"/>
              <a:gd name="T53" fmla="*/ 18143 h 637"/>
              <a:gd name="T54" fmla="*/ 562691 w 519"/>
              <a:gd name="T55" fmla="*/ 20087 h 637"/>
              <a:gd name="T56" fmla="*/ 539246 w 519"/>
              <a:gd name="T57" fmla="*/ 55077 h 637"/>
              <a:gd name="T58" fmla="*/ 509102 w 519"/>
              <a:gd name="T59" fmla="*/ 86179 h 637"/>
              <a:gd name="T60" fmla="*/ 478957 w 519"/>
              <a:gd name="T61" fmla="*/ 60908 h 637"/>
              <a:gd name="T62" fmla="*/ 448813 w 519"/>
              <a:gd name="T63" fmla="*/ 80347 h 637"/>
              <a:gd name="T64" fmla="*/ 478957 w 519"/>
              <a:gd name="T65" fmla="*/ 58964 h 637"/>
              <a:gd name="T66" fmla="*/ 375127 w 519"/>
              <a:gd name="T67" fmla="*/ 127000 h 637"/>
              <a:gd name="T68" fmla="*/ 338285 w 519"/>
              <a:gd name="T69" fmla="*/ 158102 h 637"/>
              <a:gd name="T70" fmla="*/ 321538 w 519"/>
              <a:gd name="T71" fmla="*/ 175597 h 637"/>
              <a:gd name="T72" fmla="*/ 314839 w 519"/>
              <a:gd name="T73" fmla="*/ 181429 h 637"/>
              <a:gd name="T74" fmla="*/ 294743 w 519"/>
              <a:gd name="T75" fmla="*/ 204755 h 637"/>
              <a:gd name="T76" fmla="*/ 254551 w 519"/>
              <a:gd name="T77" fmla="*/ 270847 h 637"/>
              <a:gd name="T78" fmla="*/ 234455 w 519"/>
              <a:gd name="T79" fmla="*/ 300005 h 637"/>
              <a:gd name="T80" fmla="*/ 267948 w 519"/>
              <a:gd name="T81" fmla="*/ 243633 h 637"/>
              <a:gd name="T82" fmla="*/ 231105 w 519"/>
              <a:gd name="T83" fmla="*/ 311668 h 637"/>
              <a:gd name="T84" fmla="*/ 221057 w 519"/>
              <a:gd name="T85" fmla="*/ 336939 h 637"/>
              <a:gd name="T86" fmla="*/ 214359 w 519"/>
              <a:gd name="T87" fmla="*/ 368041 h 637"/>
              <a:gd name="T88" fmla="*/ 207660 w 519"/>
              <a:gd name="T89" fmla="*/ 371929 h 637"/>
              <a:gd name="T90" fmla="*/ 60288 w 519"/>
              <a:gd name="T91" fmla="*/ 408862 h 637"/>
              <a:gd name="T92" fmla="*/ 123926 w 519"/>
              <a:gd name="T93" fmla="*/ 397199 h 637"/>
              <a:gd name="T94" fmla="*/ 13397 w 519"/>
              <a:gd name="T95" fmla="*/ 412750 h 63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519" h="637">
                <a:moveTo>
                  <a:pt x="12" y="637"/>
                </a:moveTo>
                <a:cubicBezTo>
                  <a:pt x="0" y="630"/>
                  <a:pt x="17" y="592"/>
                  <a:pt x="24" y="568"/>
                </a:cubicBezTo>
                <a:cubicBezTo>
                  <a:pt x="29" y="547"/>
                  <a:pt x="43" y="514"/>
                  <a:pt x="45" y="508"/>
                </a:cubicBezTo>
                <a:cubicBezTo>
                  <a:pt x="72" y="430"/>
                  <a:pt x="32" y="541"/>
                  <a:pt x="39" y="529"/>
                </a:cubicBezTo>
                <a:cubicBezTo>
                  <a:pt x="43" y="518"/>
                  <a:pt x="67" y="449"/>
                  <a:pt x="66" y="451"/>
                </a:cubicBezTo>
                <a:cubicBezTo>
                  <a:pt x="65" y="453"/>
                  <a:pt x="28" y="545"/>
                  <a:pt x="30" y="541"/>
                </a:cubicBezTo>
                <a:cubicBezTo>
                  <a:pt x="44" y="519"/>
                  <a:pt x="66" y="446"/>
                  <a:pt x="81" y="424"/>
                </a:cubicBezTo>
                <a:cubicBezTo>
                  <a:pt x="97" y="392"/>
                  <a:pt x="108" y="365"/>
                  <a:pt x="132" y="331"/>
                </a:cubicBezTo>
                <a:cubicBezTo>
                  <a:pt x="153" y="297"/>
                  <a:pt x="193" y="242"/>
                  <a:pt x="210" y="220"/>
                </a:cubicBezTo>
                <a:cubicBezTo>
                  <a:pt x="227" y="198"/>
                  <a:pt x="238" y="193"/>
                  <a:pt x="234" y="199"/>
                </a:cubicBezTo>
                <a:cubicBezTo>
                  <a:pt x="262" y="157"/>
                  <a:pt x="159" y="298"/>
                  <a:pt x="183" y="256"/>
                </a:cubicBezTo>
                <a:cubicBezTo>
                  <a:pt x="222" y="214"/>
                  <a:pt x="193" y="248"/>
                  <a:pt x="204" y="241"/>
                </a:cubicBezTo>
                <a:cubicBezTo>
                  <a:pt x="208" y="238"/>
                  <a:pt x="197" y="245"/>
                  <a:pt x="213" y="226"/>
                </a:cubicBezTo>
                <a:cubicBezTo>
                  <a:pt x="220" y="217"/>
                  <a:pt x="230" y="205"/>
                  <a:pt x="246" y="187"/>
                </a:cubicBezTo>
                <a:cubicBezTo>
                  <a:pt x="262" y="169"/>
                  <a:pt x="308" y="120"/>
                  <a:pt x="309" y="118"/>
                </a:cubicBezTo>
                <a:cubicBezTo>
                  <a:pt x="310" y="116"/>
                  <a:pt x="260" y="166"/>
                  <a:pt x="252" y="175"/>
                </a:cubicBezTo>
                <a:cubicBezTo>
                  <a:pt x="254" y="172"/>
                  <a:pt x="258" y="175"/>
                  <a:pt x="261" y="172"/>
                </a:cubicBezTo>
                <a:cubicBezTo>
                  <a:pt x="264" y="169"/>
                  <a:pt x="286" y="139"/>
                  <a:pt x="288" y="136"/>
                </a:cubicBezTo>
                <a:cubicBezTo>
                  <a:pt x="301" y="120"/>
                  <a:pt x="288" y="136"/>
                  <a:pt x="303" y="121"/>
                </a:cubicBezTo>
                <a:cubicBezTo>
                  <a:pt x="311" y="113"/>
                  <a:pt x="322" y="111"/>
                  <a:pt x="330" y="103"/>
                </a:cubicBezTo>
                <a:cubicBezTo>
                  <a:pt x="342" y="91"/>
                  <a:pt x="352" y="79"/>
                  <a:pt x="366" y="70"/>
                </a:cubicBezTo>
                <a:cubicBezTo>
                  <a:pt x="373" y="60"/>
                  <a:pt x="378" y="56"/>
                  <a:pt x="390" y="52"/>
                </a:cubicBezTo>
                <a:cubicBezTo>
                  <a:pt x="391" y="49"/>
                  <a:pt x="384" y="43"/>
                  <a:pt x="384" y="40"/>
                </a:cubicBezTo>
                <a:cubicBezTo>
                  <a:pt x="360" y="13"/>
                  <a:pt x="366" y="28"/>
                  <a:pt x="372" y="22"/>
                </a:cubicBezTo>
                <a:cubicBezTo>
                  <a:pt x="366" y="18"/>
                  <a:pt x="356" y="13"/>
                  <a:pt x="363" y="13"/>
                </a:cubicBezTo>
                <a:cubicBezTo>
                  <a:pt x="413" y="14"/>
                  <a:pt x="469" y="0"/>
                  <a:pt x="519" y="1"/>
                </a:cubicBezTo>
                <a:cubicBezTo>
                  <a:pt x="512" y="12"/>
                  <a:pt x="513" y="16"/>
                  <a:pt x="501" y="28"/>
                </a:cubicBezTo>
                <a:cubicBezTo>
                  <a:pt x="489" y="46"/>
                  <a:pt x="511" y="11"/>
                  <a:pt x="504" y="31"/>
                </a:cubicBezTo>
                <a:cubicBezTo>
                  <a:pt x="499" y="39"/>
                  <a:pt x="491" y="69"/>
                  <a:pt x="483" y="85"/>
                </a:cubicBezTo>
                <a:cubicBezTo>
                  <a:pt x="475" y="102"/>
                  <a:pt x="465" y="132"/>
                  <a:pt x="456" y="133"/>
                </a:cubicBezTo>
                <a:cubicBezTo>
                  <a:pt x="442" y="128"/>
                  <a:pt x="441" y="102"/>
                  <a:pt x="429" y="94"/>
                </a:cubicBezTo>
                <a:cubicBezTo>
                  <a:pt x="422" y="104"/>
                  <a:pt x="412" y="117"/>
                  <a:pt x="402" y="124"/>
                </a:cubicBezTo>
                <a:cubicBezTo>
                  <a:pt x="394" y="133"/>
                  <a:pt x="440" y="79"/>
                  <a:pt x="429" y="91"/>
                </a:cubicBezTo>
                <a:cubicBezTo>
                  <a:pt x="418" y="103"/>
                  <a:pt x="357" y="171"/>
                  <a:pt x="336" y="196"/>
                </a:cubicBezTo>
                <a:cubicBezTo>
                  <a:pt x="326" y="208"/>
                  <a:pt x="314" y="233"/>
                  <a:pt x="303" y="244"/>
                </a:cubicBezTo>
                <a:cubicBezTo>
                  <a:pt x="298" y="260"/>
                  <a:pt x="302" y="250"/>
                  <a:pt x="288" y="271"/>
                </a:cubicBezTo>
                <a:cubicBezTo>
                  <a:pt x="286" y="274"/>
                  <a:pt x="282" y="280"/>
                  <a:pt x="282" y="280"/>
                </a:cubicBezTo>
                <a:cubicBezTo>
                  <a:pt x="278" y="295"/>
                  <a:pt x="269" y="302"/>
                  <a:pt x="264" y="316"/>
                </a:cubicBezTo>
                <a:cubicBezTo>
                  <a:pt x="253" y="349"/>
                  <a:pt x="239" y="385"/>
                  <a:pt x="228" y="418"/>
                </a:cubicBezTo>
                <a:cubicBezTo>
                  <a:pt x="223" y="434"/>
                  <a:pt x="215" y="447"/>
                  <a:pt x="210" y="463"/>
                </a:cubicBezTo>
                <a:cubicBezTo>
                  <a:pt x="212" y="462"/>
                  <a:pt x="239" y="373"/>
                  <a:pt x="240" y="376"/>
                </a:cubicBezTo>
                <a:cubicBezTo>
                  <a:pt x="239" y="379"/>
                  <a:pt x="214" y="457"/>
                  <a:pt x="207" y="481"/>
                </a:cubicBezTo>
                <a:cubicBezTo>
                  <a:pt x="205" y="488"/>
                  <a:pt x="200" y="506"/>
                  <a:pt x="198" y="520"/>
                </a:cubicBezTo>
                <a:cubicBezTo>
                  <a:pt x="196" y="534"/>
                  <a:pt x="194" y="559"/>
                  <a:pt x="192" y="568"/>
                </a:cubicBezTo>
                <a:cubicBezTo>
                  <a:pt x="213" y="442"/>
                  <a:pt x="194" y="572"/>
                  <a:pt x="186" y="574"/>
                </a:cubicBezTo>
                <a:cubicBezTo>
                  <a:pt x="148" y="599"/>
                  <a:pt x="108" y="619"/>
                  <a:pt x="54" y="631"/>
                </a:cubicBezTo>
                <a:cubicBezTo>
                  <a:pt x="39" y="636"/>
                  <a:pt x="118" y="612"/>
                  <a:pt x="111" y="613"/>
                </a:cubicBezTo>
                <a:cubicBezTo>
                  <a:pt x="104" y="614"/>
                  <a:pt x="33" y="632"/>
                  <a:pt x="12" y="637"/>
                </a:cubicBezTo>
                <a:close/>
              </a:path>
            </a:pathLst>
          </a:cu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3157" tIns="56579" rIns="113157" bIns="56579"/>
          <a:lstStyle/>
          <a:p>
            <a:endParaRPr lang="en-US"/>
          </a:p>
        </p:txBody>
      </p:sp>
      <p:sp>
        <p:nvSpPr>
          <p:cNvPr id="17" name="Text Box 29" descr="5%"/>
          <p:cNvSpPr txBox="1">
            <a:spLocks noChangeArrowheads="1"/>
          </p:cNvSpPr>
          <p:nvPr/>
        </p:nvSpPr>
        <p:spPr bwMode="auto">
          <a:xfrm>
            <a:off x="7888253" y="1685034"/>
            <a:ext cx="2597733" cy="1591591"/>
          </a:xfrm>
          <a:prstGeom prst="rect">
            <a:avLst/>
          </a:prstGeom>
          <a:solidFill>
            <a:schemeClr val="bg1"/>
          </a:solidFill>
          <a:ln w="38100" cmpd="dbl">
            <a:noFill/>
            <a:miter lim="800000"/>
            <a:headEnd/>
            <a:tailEnd/>
          </a:ln>
          <a:effectLst/>
        </p:spPr>
        <p:txBody>
          <a:bodyPr wrap="square" lIns="113157" tIns="56579" rIns="113157" bIns="5657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Ta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hoàn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toàn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chiếm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Đông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Khê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8" name="Freeform 15"/>
          <p:cNvSpPr>
            <a:spLocks/>
          </p:cNvSpPr>
          <p:nvPr/>
        </p:nvSpPr>
        <p:spPr bwMode="auto">
          <a:xfrm rot="7312650">
            <a:off x="4978305" y="40572"/>
            <a:ext cx="568044" cy="748945"/>
          </a:xfrm>
          <a:custGeom>
            <a:avLst/>
            <a:gdLst>
              <a:gd name="T0" fmla="*/ 12920 w 519"/>
              <a:gd name="T1" fmla="*/ 579438 h 637"/>
              <a:gd name="T2" fmla="*/ 25840 w 519"/>
              <a:gd name="T3" fmla="*/ 516673 h 637"/>
              <a:gd name="T4" fmla="*/ 48451 w 519"/>
              <a:gd name="T5" fmla="*/ 462095 h 637"/>
              <a:gd name="T6" fmla="*/ 41991 w 519"/>
              <a:gd name="T7" fmla="*/ 481197 h 637"/>
              <a:gd name="T8" fmla="*/ 71061 w 519"/>
              <a:gd name="T9" fmla="*/ 410246 h 637"/>
              <a:gd name="T10" fmla="*/ 32301 w 519"/>
              <a:gd name="T11" fmla="*/ 492113 h 637"/>
              <a:gd name="T12" fmla="*/ 87212 w 519"/>
              <a:gd name="T13" fmla="*/ 385686 h 637"/>
              <a:gd name="T14" fmla="*/ 142123 w 519"/>
              <a:gd name="T15" fmla="*/ 301089 h 637"/>
              <a:gd name="T16" fmla="*/ 226104 w 519"/>
              <a:gd name="T17" fmla="*/ 200120 h 637"/>
              <a:gd name="T18" fmla="*/ 251945 w 519"/>
              <a:gd name="T19" fmla="*/ 181018 h 637"/>
              <a:gd name="T20" fmla="*/ 197034 w 519"/>
              <a:gd name="T21" fmla="*/ 232867 h 637"/>
              <a:gd name="T22" fmla="*/ 219644 w 519"/>
              <a:gd name="T23" fmla="*/ 219222 h 637"/>
              <a:gd name="T24" fmla="*/ 229334 w 519"/>
              <a:gd name="T25" fmla="*/ 205578 h 637"/>
              <a:gd name="T26" fmla="*/ 264865 w 519"/>
              <a:gd name="T27" fmla="*/ 170102 h 637"/>
              <a:gd name="T28" fmla="*/ 332696 w 519"/>
              <a:gd name="T29" fmla="*/ 107337 h 637"/>
              <a:gd name="T30" fmla="*/ 271325 w 519"/>
              <a:gd name="T31" fmla="*/ 159186 h 637"/>
              <a:gd name="T32" fmla="*/ 281015 w 519"/>
              <a:gd name="T33" fmla="*/ 156457 h 637"/>
              <a:gd name="T34" fmla="*/ 310086 w 519"/>
              <a:gd name="T35" fmla="*/ 123710 h 637"/>
              <a:gd name="T36" fmla="*/ 326236 w 519"/>
              <a:gd name="T37" fmla="*/ 110066 h 637"/>
              <a:gd name="T38" fmla="*/ 355306 w 519"/>
              <a:gd name="T39" fmla="*/ 93692 h 637"/>
              <a:gd name="T40" fmla="*/ 394067 w 519"/>
              <a:gd name="T41" fmla="*/ 63675 h 637"/>
              <a:gd name="T42" fmla="*/ 419908 w 519"/>
              <a:gd name="T43" fmla="*/ 47301 h 637"/>
              <a:gd name="T44" fmla="*/ 413447 w 519"/>
              <a:gd name="T45" fmla="*/ 36385 h 637"/>
              <a:gd name="T46" fmla="*/ 400527 w 519"/>
              <a:gd name="T47" fmla="*/ 20012 h 637"/>
              <a:gd name="T48" fmla="*/ 390837 w 519"/>
              <a:gd name="T49" fmla="*/ 11825 h 637"/>
              <a:gd name="T50" fmla="*/ 558800 w 519"/>
              <a:gd name="T51" fmla="*/ 910 h 637"/>
              <a:gd name="T52" fmla="*/ 539420 w 519"/>
              <a:gd name="T53" fmla="*/ 25470 h 637"/>
              <a:gd name="T54" fmla="*/ 542650 w 519"/>
              <a:gd name="T55" fmla="*/ 28199 h 637"/>
              <a:gd name="T56" fmla="*/ 520039 w 519"/>
              <a:gd name="T57" fmla="*/ 77319 h 637"/>
              <a:gd name="T58" fmla="*/ 490969 w 519"/>
              <a:gd name="T59" fmla="*/ 120982 h 637"/>
              <a:gd name="T60" fmla="*/ 461898 w 519"/>
              <a:gd name="T61" fmla="*/ 85506 h 637"/>
              <a:gd name="T62" fmla="*/ 432828 w 519"/>
              <a:gd name="T63" fmla="*/ 112795 h 637"/>
              <a:gd name="T64" fmla="*/ 461898 w 519"/>
              <a:gd name="T65" fmla="*/ 82777 h 637"/>
              <a:gd name="T66" fmla="*/ 361766 w 519"/>
              <a:gd name="T67" fmla="*/ 178289 h 637"/>
              <a:gd name="T68" fmla="*/ 326236 w 519"/>
              <a:gd name="T69" fmla="*/ 221951 h 637"/>
              <a:gd name="T70" fmla="*/ 310086 w 519"/>
              <a:gd name="T71" fmla="*/ 246511 h 637"/>
              <a:gd name="T72" fmla="*/ 303625 w 519"/>
              <a:gd name="T73" fmla="*/ 254698 h 637"/>
              <a:gd name="T74" fmla="*/ 284245 w 519"/>
              <a:gd name="T75" fmla="*/ 287445 h 637"/>
              <a:gd name="T76" fmla="*/ 245484 w 519"/>
              <a:gd name="T77" fmla="*/ 380228 h 637"/>
              <a:gd name="T78" fmla="*/ 226104 w 519"/>
              <a:gd name="T79" fmla="*/ 421161 h 637"/>
              <a:gd name="T80" fmla="*/ 258405 w 519"/>
              <a:gd name="T81" fmla="*/ 342023 h 637"/>
              <a:gd name="T82" fmla="*/ 222874 w 519"/>
              <a:gd name="T83" fmla="*/ 437535 h 637"/>
              <a:gd name="T84" fmla="*/ 213184 w 519"/>
              <a:gd name="T85" fmla="*/ 473011 h 637"/>
              <a:gd name="T86" fmla="*/ 206724 w 519"/>
              <a:gd name="T87" fmla="*/ 516673 h 637"/>
              <a:gd name="T88" fmla="*/ 200264 w 519"/>
              <a:gd name="T89" fmla="*/ 522131 h 637"/>
              <a:gd name="T90" fmla="*/ 58141 w 519"/>
              <a:gd name="T91" fmla="*/ 573980 h 637"/>
              <a:gd name="T92" fmla="*/ 119512 w 519"/>
              <a:gd name="T93" fmla="*/ 557607 h 637"/>
              <a:gd name="T94" fmla="*/ 12920 w 519"/>
              <a:gd name="T95" fmla="*/ 579438 h 63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519" h="637">
                <a:moveTo>
                  <a:pt x="12" y="637"/>
                </a:moveTo>
                <a:cubicBezTo>
                  <a:pt x="0" y="630"/>
                  <a:pt x="17" y="592"/>
                  <a:pt x="24" y="568"/>
                </a:cubicBezTo>
                <a:cubicBezTo>
                  <a:pt x="29" y="547"/>
                  <a:pt x="43" y="514"/>
                  <a:pt x="45" y="508"/>
                </a:cubicBezTo>
                <a:cubicBezTo>
                  <a:pt x="72" y="430"/>
                  <a:pt x="32" y="541"/>
                  <a:pt x="39" y="529"/>
                </a:cubicBezTo>
                <a:cubicBezTo>
                  <a:pt x="43" y="518"/>
                  <a:pt x="67" y="449"/>
                  <a:pt x="66" y="451"/>
                </a:cubicBezTo>
                <a:cubicBezTo>
                  <a:pt x="65" y="453"/>
                  <a:pt x="28" y="545"/>
                  <a:pt x="30" y="541"/>
                </a:cubicBezTo>
                <a:cubicBezTo>
                  <a:pt x="44" y="519"/>
                  <a:pt x="66" y="446"/>
                  <a:pt x="81" y="424"/>
                </a:cubicBezTo>
                <a:cubicBezTo>
                  <a:pt x="97" y="392"/>
                  <a:pt x="108" y="365"/>
                  <a:pt x="132" y="331"/>
                </a:cubicBezTo>
                <a:cubicBezTo>
                  <a:pt x="153" y="297"/>
                  <a:pt x="193" y="242"/>
                  <a:pt x="210" y="220"/>
                </a:cubicBezTo>
                <a:cubicBezTo>
                  <a:pt x="227" y="198"/>
                  <a:pt x="238" y="193"/>
                  <a:pt x="234" y="199"/>
                </a:cubicBezTo>
                <a:cubicBezTo>
                  <a:pt x="262" y="157"/>
                  <a:pt x="159" y="298"/>
                  <a:pt x="183" y="256"/>
                </a:cubicBezTo>
                <a:cubicBezTo>
                  <a:pt x="222" y="214"/>
                  <a:pt x="193" y="248"/>
                  <a:pt x="204" y="241"/>
                </a:cubicBezTo>
                <a:cubicBezTo>
                  <a:pt x="208" y="238"/>
                  <a:pt x="197" y="245"/>
                  <a:pt x="213" y="226"/>
                </a:cubicBezTo>
                <a:cubicBezTo>
                  <a:pt x="220" y="217"/>
                  <a:pt x="230" y="205"/>
                  <a:pt x="246" y="187"/>
                </a:cubicBezTo>
                <a:cubicBezTo>
                  <a:pt x="262" y="169"/>
                  <a:pt x="308" y="120"/>
                  <a:pt x="309" y="118"/>
                </a:cubicBezTo>
                <a:cubicBezTo>
                  <a:pt x="310" y="116"/>
                  <a:pt x="260" y="166"/>
                  <a:pt x="252" y="175"/>
                </a:cubicBezTo>
                <a:cubicBezTo>
                  <a:pt x="254" y="172"/>
                  <a:pt x="258" y="175"/>
                  <a:pt x="261" y="172"/>
                </a:cubicBezTo>
                <a:cubicBezTo>
                  <a:pt x="264" y="169"/>
                  <a:pt x="286" y="139"/>
                  <a:pt x="288" y="136"/>
                </a:cubicBezTo>
                <a:cubicBezTo>
                  <a:pt x="301" y="120"/>
                  <a:pt x="288" y="136"/>
                  <a:pt x="303" y="121"/>
                </a:cubicBezTo>
                <a:cubicBezTo>
                  <a:pt x="311" y="113"/>
                  <a:pt x="322" y="111"/>
                  <a:pt x="330" y="103"/>
                </a:cubicBezTo>
                <a:cubicBezTo>
                  <a:pt x="342" y="91"/>
                  <a:pt x="352" y="79"/>
                  <a:pt x="366" y="70"/>
                </a:cubicBezTo>
                <a:cubicBezTo>
                  <a:pt x="373" y="60"/>
                  <a:pt x="378" y="56"/>
                  <a:pt x="390" y="52"/>
                </a:cubicBezTo>
                <a:cubicBezTo>
                  <a:pt x="391" y="49"/>
                  <a:pt x="384" y="43"/>
                  <a:pt x="384" y="40"/>
                </a:cubicBezTo>
                <a:cubicBezTo>
                  <a:pt x="360" y="13"/>
                  <a:pt x="366" y="28"/>
                  <a:pt x="372" y="22"/>
                </a:cubicBezTo>
                <a:cubicBezTo>
                  <a:pt x="366" y="18"/>
                  <a:pt x="356" y="13"/>
                  <a:pt x="363" y="13"/>
                </a:cubicBezTo>
                <a:cubicBezTo>
                  <a:pt x="413" y="14"/>
                  <a:pt x="469" y="0"/>
                  <a:pt x="519" y="1"/>
                </a:cubicBezTo>
                <a:cubicBezTo>
                  <a:pt x="512" y="12"/>
                  <a:pt x="513" y="16"/>
                  <a:pt x="501" y="28"/>
                </a:cubicBezTo>
                <a:cubicBezTo>
                  <a:pt x="489" y="46"/>
                  <a:pt x="511" y="11"/>
                  <a:pt x="504" y="31"/>
                </a:cubicBezTo>
                <a:cubicBezTo>
                  <a:pt x="499" y="39"/>
                  <a:pt x="491" y="69"/>
                  <a:pt x="483" y="85"/>
                </a:cubicBezTo>
                <a:cubicBezTo>
                  <a:pt x="475" y="102"/>
                  <a:pt x="465" y="132"/>
                  <a:pt x="456" y="133"/>
                </a:cubicBezTo>
                <a:cubicBezTo>
                  <a:pt x="442" y="128"/>
                  <a:pt x="441" y="102"/>
                  <a:pt x="429" y="94"/>
                </a:cubicBezTo>
                <a:cubicBezTo>
                  <a:pt x="422" y="104"/>
                  <a:pt x="412" y="117"/>
                  <a:pt x="402" y="124"/>
                </a:cubicBezTo>
                <a:cubicBezTo>
                  <a:pt x="394" y="133"/>
                  <a:pt x="440" y="79"/>
                  <a:pt x="429" y="91"/>
                </a:cubicBezTo>
                <a:cubicBezTo>
                  <a:pt x="418" y="103"/>
                  <a:pt x="357" y="171"/>
                  <a:pt x="336" y="196"/>
                </a:cubicBezTo>
                <a:cubicBezTo>
                  <a:pt x="326" y="208"/>
                  <a:pt x="314" y="233"/>
                  <a:pt x="303" y="244"/>
                </a:cubicBezTo>
                <a:cubicBezTo>
                  <a:pt x="298" y="260"/>
                  <a:pt x="302" y="250"/>
                  <a:pt x="288" y="271"/>
                </a:cubicBezTo>
                <a:cubicBezTo>
                  <a:pt x="286" y="274"/>
                  <a:pt x="282" y="280"/>
                  <a:pt x="282" y="280"/>
                </a:cubicBezTo>
                <a:cubicBezTo>
                  <a:pt x="278" y="295"/>
                  <a:pt x="269" y="302"/>
                  <a:pt x="264" y="316"/>
                </a:cubicBezTo>
                <a:cubicBezTo>
                  <a:pt x="253" y="349"/>
                  <a:pt x="239" y="385"/>
                  <a:pt x="228" y="418"/>
                </a:cubicBezTo>
                <a:cubicBezTo>
                  <a:pt x="223" y="434"/>
                  <a:pt x="215" y="447"/>
                  <a:pt x="210" y="463"/>
                </a:cubicBezTo>
                <a:cubicBezTo>
                  <a:pt x="212" y="462"/>
                  <a:pt x="239" y="373"/>
                  <a:pt x="240" y="376"/>
                </a:cubicBezTo>
                <a:cubicBezTo>
                  <a:pt x="239" y="379"/>
                  <a:pt x="214" y="457"/>
                  <a:pt x="207" y="481"/>
                </a:cubicBezTo>
                <a:cubicBezTo>
                  <a:pt x="205" y="488"/>
                  <a:pt x="200" y="506"/>
                  <a:pt x="198" y="520"/>
                </a:cubicBezTo>
                <a:cubicBezTo>
                  <a:pt x="196" y="534"/>
                  <a:pt x="194" y="559"/>
                  <a:pt x="192" y="568"/>
                </a:cubicBezTo>
                <a:cubicBezTo>
                  <a:pt x="213" y="442"/>
                  <a:pt x="194" y="572"/>
                  <a:pt x="186" y="574"/>
                </a:cubicBezTo>
                <a:cubicBezTo>
                  <a:pt x="148" y="599"/>
                  <a:pt x="108" y="619"/>
                  <a:pt x="54" y="631"/>
                </a:cubicBezTo>
                <a:cubicBezTo>
                  <a:pt x="39" y="636"/>
                  <a:pt x="118" y="612"/>
                  <a:pt x="111" y="613"/>
                </a:cubicBezTo>
                <a:cubicBezTo>
                  <a:pt x="104" y="614"/>
                  <a:pt x="33" y="632"/>
                  <a:pt x="12" y="637"/>
                </a:cubicBezTo>
                <a:close/>
              </a:path>
            </a:pathLst>
          </a:custGeom>
          <a:solidFill>
            <a:srgbClr val="FF00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3157" tIns="56579" rIns="113157" bIns="56579"/>
          <a:lstStyle/>
          <a:p>
            <a:endParaRPr lang="en-US"/>
          </a:p>
        </p:txBody>
      </p:sp>
      <p:sp>
        <p:nvSpPr>
          <p:cNvPr id="24" name="Freeform 19"/>
          <p:cNvSpPr>
            <a:spLocks/>
          </p:cNvSpPr>
          <p:nvPr/>
        </p:nvSpPr>
        <p:spPr bwMode="auto">
          <a:xfrm rot="11332318" flipH="1">
            <a:off x="5221773" y="1379548"/>
            <a:ext cx="748945" cy="419580"/>
          </a:xfrm>
          <a:custGeom>
            <a:avLst/>
            <a:gdLst>
              <a:gd name="T0" fmla="*/ 13397 w 519"/>
              <a:gd name="T1" fmla="*/ 412750 h 637"/>
              <a:gd name="T2" fmla="*/ 26795 w 519"/>
              <a:gd name="T3" fmla="*/ 368041 h 637"/>
              <a:gd name="T4" fmla="*/ 50240 w 519"/>
              <a:gd name="T5" fmla="*/ 329163 h 637"/>
              <a:gd name="T6" fmla="*/ 43542 w 519"/>
              <a:gd name="T7" fmla="*/ 342770 h 637"/>
              <a:gd name="T8" fmla="*/ 73686 w 519"/>
              <a:gd name="T9" fmla="*/ 292230 h 637"/>
              <a:gd name="T10" fmla="*/ 33494 w 519"/>
              <a:gd name="T11" fmla="*/ 350546 h 637"/>
              <a:gd name="T12" fmla="*/ 90433 w 519"/>
              <a:gd name="T13" fmla="*/ 274735 h 637"/>
              <a:gd name="T14" fmla="*/ 147372 w 519"/>
              <a:gd name="T15" fmla="*/ 214474 h 637"/>
              <a:gd name="T16" fmla="*/ 234455 w 519"/>
              <a:gd name="T17" fmla="*/ 142551 h 637"/>
              <a:gd name="T18" fmla="*/ 261250 w 519"/>
              <a:gd name="T19" fmla="*/ 128944 h 637"/>
              <a:gd name="T20" fmla="*/ 204311 w 519"/>
              <a:gd name="T21" fmla="*/ 165878 h 637"/>
              <a:gd name="T22" fmla="*/ 227756 w 519"/>
              <a:gd name="T23" fmla="*/ 156158 h 637"/>
              <a:gd name="T24" fmla="*/ 237804 w 519"/>
              <a:gd name="T25" fmla="*/ 146439 h 637"/>
              <a:gd name="T26" fmla="*/ 274647 w 519"/>
              <a:gd name="T27" fmla="*/ 121168 h 637"/>
              <a:gd name="T28" fmla="*/ 344983 w 519"/>
              <a:gd name="T29" fmla="*/ 76459 h 637"/>
              <a:gd name="T30" fmla="*/ 281346 w 519"/>
              <a:gd name="T31" fmla="*/ 113393 h 637"/>
              <a:gd name="T32" fmla="*/ 291394 w 519"/>
              <a:gd name="T33" fmla="*/ 111449 h 637"/>
              <a:gd name="T34" fmla="*/ 321538 w 519"/>
              <a:gd name="T35" fmla="*/ 88122 h 637"/>
              <a:gd name="T36" fmla="*/ 338285 w 519"/>
              <a:gd name="T37" fmla="*/ 78403 h 637"/>
              <a:gd name="T38" fmla="*/ 368429 w 519"/>
              <a:gd name="T39" fmla="*/ 66740 h 637"/>
              <a:gd name="T40" fmla="*/ 408621 w 519"/>
              <a:gd name="T41" fmla="*/ 45357 h 637"/>
              <a:gd name="T42" fmla="*/ 435416 w 519"/>
              <a:gd name="T43" fmla="*/ 33694 h 637"/>
              <a:gd name="T44" fmla="*/ 428717 w 519"/>
              <a:gd name="T45" fmla="*/ 25918 h 637"/>
              <a:gd name="T46" fmla="*/ 415320 w 519"/>
              <a:gd name="T47" fmla="*/ 14255 h 637"/>
              <a:gd name="T48" fmla="*/ 405272 w 519"/>
              <a:gd name="T49" fmla="*/ 8423 h 637"/>
              <a:gd name="T50" fmla="*/ 579438 w 519"/>
              <a:gd name="T51" fmla="*/ 648 h 637"/>
              <a:gd name="T52" fmla="*/ 559342 w 519"/>
              <a:gd name="T53" fmla="*/ 18143 h 637"/>
              <a:gd name="T54" fmla="*/ 562691 w 519"/>
              <a:gd name="T55" fmla="*/ 20087 h 637"/>
              <a:gd name="T56" fmla="*/ 539246 w 519"/>
              <a:gd name="T57" fmla="*/ 55077 h 637"/>
              <a:gd name="T58" fmla="*/ 509102 w 519"/>
              <a:gd name="T59" fmla="*/ 86179 h 637"/>
              <a:gd name="T60" fmla="*/ 478957 w 519"/>
              <a:gd name="T61" fmla="*/ 60908 h 637"/>
              <a:gd name="T62" fmla="*/ 448813 w 519"/>
              <a:gd name="T63" fmla="*/ 80347 h 637"/>
              <a:gd name="T64" fmla="*/ 478957 w 519"/>
              <a:gd name="T65" fmla="*/ 58964 h 637"/>
              <a:gd name="T66" fmla="*/ 375127 w 519"/>
              <a:gd name="T67" fmla="*/ 127000 h 637"/>
              <a:gd name="T68" fmla="*/ 338285 w 519"/>
              <a:gd name="T69" fmla="*/ 158102 h 637"/>
              <a:gd name="T70" fmla="*/ 321538 w 519"/>
              <a:gd name="T71" fmla="*/ 175597 h 637"/>
              <a:gd name="T72" fmla="*/ 314839 w 519"/>
              <a:gd name="T73" fmla="*/ 181429 h 637"/>
              <a:gd name="T74" fmla="*/ 294743 w 519"/>
              <a:gd name="T75" fmla="*/ 204755 h 637"/>
              <a:gd name="T76" fmla="*/ 254551 w 519"/>
              <a:gd name="T77" fmla="*/ 270847 h 637"/>
              <a:gd name="T78" fmla="*/ 234455 w 519"/>
              <a:gd name="T79" fmla="*/ 300005 h 637"/>
              <a:gd name="T80" fmla="*/ 267948 w 519"/>
              <a:gd name="T81" fmla="*/ 243633 h 637"/>
              <a:gd name="T82" fmla="*/ 231105 w 519"/>
              <a:gd name="T83" fmla="*/ 311668 h 637"/>
              <a:gd name="T84" fmla="*/ 221057 w 519"/>
              <a:gd name="T85" fmla="*/ 336939 h 637"/>
              <a:gd name="T86" fmla="*/ 214359 w 519"/>
              <a:gd name="T87" fmla="*/ 368041 h 637"/>
              <a:gd name="T88" fmla="*/ 207660 w 519"/>
              <a:gd name="T89" fmla="*/ 371929 h 637"/>
              <a:gd name="T90" fmla="*/ 60288 w 519"/>
              <a:gd name="T91" fmla="*/ 408862 h 637"/>
              <a:gd name="T92" fmla="*/ 123926 w 519"/>
              <a:gd name="T93" fmla="*/ 397199 h 637"/>
              <a:gd name="T94" fmla="*/ 13397 w 519"/>
              <a:gd name="T95" fmla="*/ 412750 h 63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519" h="637">
                <a:moveTo>
                  <a:pt x="12" y="637"/>
                </a:moveTo>
                <a:cubicBezTo>
                  <a:pt x="0" y="630"/>
                  <a:pt x="17" y="592"/>
                  <a:pt x="24" y="568"/>
                </a:cubicBezTo>
                <a:cubicBezTo>
                  <a:pt x="29" y="547"/>
                  <a:pt x="43" y="514"/>
                  <a:pt x="45" y="508"/>
                </a:cubicBezTo>
                <a:cubicBezTo>
                  <a:pt x="72" y="430"/>
                  <a:pt x="32" y="541"/>
                  <a:pt x="39" y="529"/>
                </a:cubicBezTo>
                <a:cubicBezTo>
                  <a:pt x="43" y="518"/>
                  <a:pt x="67" y="449"/>
                  <a:pt x="66" y="451"/>
                </a:cubicBezTo>
                <a:cubicBezTo>
                  <a:pt x="65" y="453"/>
                  <a:pt x="28" y="545"/>
                  <a:pt x="30" y="541"/>
                </a:cubicBezTo>
                <a:cubicBezTo>
                  <a:pt x="44" y="519"/>
                  <a:pt x="66" y="446"/>
                  <a:pt x="81" y="424"/>
                </a:cubicBezTo>
                <a:cubicBezTo>
                  <a:pt x="97" y="392"/>
                  <a:pt x="108" y="365"/>
                  <a:pt x="132" y="331"/>
                </a:cubicBezTo>
                <a:cubicBezTo>
                  <a:pt x="153" y="297"/>
                  <a:pt x="193" y="242"/>
                  <a:pt x="210" y="220"/>
                </a:cubicBezTo>
                <a:cubicBezTo>
                  <a:pt x="227" y="198"/>
                  <a:pt x="238" y="193"/>
                  <a:pt x="234" y="199"/>
                </a:cubicBezTo>
                <a:cubicBezTo>
                  <a:pt x="262" y="157"/>
                  <a:pt x="159" y="298"/>
                  <a:pt x="183" y="256"/>
                </a:cubicBezTo>
                <a:cubicBezTo>
                  <a:pt x="222" y="214"/>
                  <a:pt x="193" y="248"/>
                  <a:pt x="204" y="241"/>
                </a:cubicBezTo>
                <a:cubicBezTo>
                  <a:pt x="208" y="238"/>
                  <a:pt x="197" y="245"/>
                  <a:pt x="213" y="226"/>
                </a:cubicBezTo>
                <a:cubicBezTo>
                  <a:pt x="220" y="217"/>
                  <a:pt x="230" y="205"/>
                  <a:pt x="246" y="187"/>
                </a:cubicBezTo>
                <a:cubicBezTo>
                  <a:pt x="262" y="169"/>
                  <a:pt x="308" y="120"/>
                  <a:pt x="309" y="118"/>
                </a:cubicBezTo>
                <a:cubicBezTo>
                  <a:pt x="310" y="116"/>
                  <a:pt x="260" y="166"/>
                  <a:pt x="252" y="175"/>
                </a:cubicBezTo>
                <a:cubicBezTo>
                  <a:pt x="254" y="172"/>
                  <a:pt x="258" y="175"/>
                  <a:pt x="261" y="172"/>
                </a:cubicBezTo>
                <a:cubicBezTo>
                  <a:pt x="264" y="169"/>
                  <a:pt x="286" y="139"/>
                  <a:pt x="288" y="136"/>
                </a:cubicBezTo>
                <a:cubicBezTo>
                  <a:pt x="301" y="120"/>
                  <a:pt x="288" y="136"/>
                  <a:pt x="303" y="121"/>
                </a:cubicBezTo>
                <a:cubicBezTo>
                  <a:pt x="311" y="113"/>
                  <a:pt x="322" y="111"/>
                  <a:pt x="330" y="103"/>
                </a:cubicBezTo>
                <a:cubicBezTo>
                  <a:pt x="342" y="91"/>
                  <a:pt x="352" y="79"/>
                  <a:pt x="366" y="70"/>
                </a:cubicBezTo>
                <a:cubicBezTo>
                  <a:pt x="373" y="60"/>
                  <a:pt x="378" y="56"/>
                  <a:pt x="390" y="52"/>
                </a:cubicBezTo>
                <a:cubicBezTo>
                  <a:pt x="391" y="49"/>
                  <a:pt x="384" y="43"/>
                  <a:pt x="384" y="40"/>
                </a:cubicBezTo>
                <a:cubicBezTo>
                  <a:pt x="360" y="13"/>
                  <a:pt x="366" y="28"/>
                  <a:pt x="372" y="22"/>
                </a:cubicBezTo>
                <a:cubicBezTo>
                  <a:pt x="366" y="18"/>
                  <a:pt x="356" y="13"/>
                  <a:pt x="363" y="13"/>
                </a:cubicBezTo>
                <a:cubicBezTo>
                  <a:pt x="413" y="14"/>
                  <a:pt x="469" y="0"/>
                  <a:pt x="519" y="1"/>
                </a:cubicBezTo>
                <a:cubicBezTo>
                  <a:pt x="512" y="12"/>
                  <a:pt x="513" y="16"/>
                  <a:pt x="501" y="28"/>
                </a:cubicBezTo>
                <a:cubicBezTo>
                  <a:pt x="489" y="46"/>
                  <a:pt x="511" y="11"/>
                  <a:pt x="504" y="31"/>
                </a:cubicBezTo>
                <a:cubicBezTo>
                  <a:pt x="499" y="39"/>
                  <a:pt x="491" y="69"/>
                  <a:pt x="483" y="85"/>
                </a:cubicBezTo>
                <a:cubicBezTo>
                  <a:pt x="475" y="102"/>
                  <a:pt x="465" y="132"/>
                  <a:pt x="456" y="133"/>
                </a:cubicBezTo>
                <a:cubicBezTo>
                  <a:pt x="442" y="128"/>
                  <a:pt x="441" y="102"/>
                  <a:pt x="429" y="94"/>
                </a:cubicBezTo>
                <a:cubicBezTo>
                  <a:pt x="422" y="104"/>
                  <a:pt x="412" y="117"/>
                  <a:pt x="402" y="124"/>
                </a:cubicBezTo>
                <a:cubicBezTo>
                  <a:pt x="394" y="133"/>
                  <a:pt x="440" y="79"/>
                  <a:pt x="429" y="91"/>
                </a:cubicBezTo>
                <a:cubicBezTo>
                  <a:pt x="418" y="103"/>
                  <a:pt x="357" y="171"/>
                  <a:pt x="336" y="196"/>
                </a:cubicBezTo>
                <a:cubicBezTo>
                  <a:pt x="326" y="208"/>
                  <a:pt x="314" y="233"/>
                  <a:pt x="303" y="244"/>
                </a:cubicBezTo>
                <a:cubicBezTo>
                  <a:pt x="298" y="260"/>
                  <a:pt x="302" y="250"/>
                  <a:pt x="288" y="271"/>
                </a:cubicBezTo>
                <a:cubicBezTo>
                  <a:pt x="286" y="274"/>
                  <a:pt x="282" y="280"/>
                  <a:pt x="282" y="280"/>
                </a:cubicBezTo>
                <a:cubicBezTo>
                  <a:pt x="278" y="295"/>
                  <a:pt x="269" y="302"/>
                  <a:pt x="264" y="316"/>
                </a:cubicBezTo>
                <a:cubicBezTo>
                  <a:pt x="253" y="349"/>
                  <a:pt x="239" y="385"/>
                  <a:pt x="228" y="418"/>
                </a:cubicBezTo>
                <a:cubicBezTo>
                  <a:pt x="223" y="434"/>
                  <a:pt x="215" y="447"/>
                  <a:pt x="210" y="463"/>
                </a:cubicBezTo>
                <a:cubicBezTo>
                  <a:pt x="212" y="462"/>
                  <a:pt x="239" y="373"/>
                  <a:pt x="240" y="376"/>
                </a:cubicBezTo>
                <a:cubicBezTo>
                  <a:pt x="239" y="379"/>
                  <a:pt x="214" y="457"/>
                  <a:pt x="207" y="481"/>
                </a:cubicBezTo>
                <a:cubicBezTo>
                  <a:pt x="205" y="488"/>
                  <a:pt x="200" y="506"/>
                  <a:pt x="198" y="520"/>
                </a:cubicBezTo>
                <a:cubicBezTo>
                  <a:pt x="196" y="534"/>
                  <a:pt x="194" y="559"/>
                  <a:pt x="192" y="568"/>
                </a:cubicBezTo>
                <a:cubicBezTo>
                  <a:pt x="213" y="442"/>
                  <a:pt x="194" y="572"/>
                  <a:pt x="186" y="574"/>
                </a:cubicBezTo>
                <a:cubicBezTo>
                  <a:pt x="148" y="599"/>
                  <a:pt x="108" y="619"/>
                  <a:pt x="54" y="631"/>
                </a:cubicBezTo>
                <a:cubicBezTo>
                  <a:pt x="39" y="636"/>
                  <a:pt x="118" y="612"/>
                  <a:pt x="111" y="613"/>
                </a:cubicBezTo>
                <a:cubicBezTo>
                  <a:pt x="104" y="614"/>
                  <a:pt x="33" y="632"/>
                  <a:pt x="12" y="637"/>
                </a:cubicBezTo>
                <a:close/>
              </a:path>
            </a:pathLst>
          </a:cu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3157" tIns="56579" rIns="113157" bIns="56579"/>
          <a:lstStyle/>
          <a:p>
            <a:endParaRPr lang="en-US"/>
          </a:p>
        </p:txBody>
      </p:sp>
      <p:sp>
        <p:nvSpPr>
          <p:cNvPr id="25" name="Text Box 27" descr="20%"/>
          <p:cNvSpPr txBox="1">
            <a:spLocks noChangeArrowheads="1"/>
          </p:cNvSpPr>
          <p:nvPr/>
        </p:nvSpPr>
        <p:spPr bwMode="auto">
          <a:xfrm>
            <a:off x="4948001" y="3553001"/>
            <a:ext cx="2655585" cy="2576476"/>
          </a:xfrm>
          <a:prstGeom prst="rect">
            <a:avLst/>
          </a:prstGeom>
          <a:solidFill>
            <a:schemeClr val="bg1"/>
          </a:solidFill>
          <a:ln w="38100" cmpd="dbl">
            <a:noFill/>
            <a:miter lim="800000"/>
            <a:headEnd/>
            <a:tailEnd/>
          </a:ln>
          <a:effectLst/>
        </p:spPr>
        <p:txBody>
          <a:bodyPr wrap="square" lIns="113157" tIns="56579" rIns="113157" bIns="5657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 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Cuối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cùng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quân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Pháp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đường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4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phải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rút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chạy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26" name="Picture 30" descr="vietnam_fl_md_wht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5922" y="396345"/>
            <a:ext cx="1118338" cy="779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31" descr="vietnam_fl_md_wht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248" y="1894962"/>
            <a:ext cx="1118338" cy="779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32" descr="vietnam_fl_md_wht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225" y="3210335"/>
            <a:ext cx="1118338" cy="779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5570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0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8 0.00417 L -0.00482 -0.12315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2" y="-6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48148E-6 L 0.30351 0.42407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69" y="2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3.7037E-6 L -0.05026 -0.08611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13" y="-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xit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96296E-6 L 0.20521 0.3176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60" y="15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3" grpId="2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6" grpId="3" animBg="1"/>
      <p:bldP spid="16" grpId="4" animBg="1"/>
      <p:bldP spid="17" grpId="0" animBg="1"/>
      <p:bldP spid="17" grpId="1" animBg="1"/>
      <p:bldP spid="18" grpId="0" animBg="1"/>
      <p:bldP spid="24" grpId="0" animBg="1"/>
      <p:bldP spid="24" grpId="1" animBg="1"/>
      <p:bldP spid="24" grpId="2" animBg="1"/>
      <p:bldP spid="25" grpId="0" animBg="1"/>
      <p:bldP spid="25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"/>
          <p:cNvPicPr>
            <a:picLocks noChangeAspect="1" noChangeArrowheads="1"/>
          </p:cNvPicPr>
          <p:nvPr/>
        </p:nvPicPr>
        <p:blipFill>
          <a:blip r:embed="rId3" cstate="print">
            <a:lum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58" y="415652"/>
            <a:ext cx="5551820" cy="53619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110871" y="5910149"/>
            <a:ext cx="3218109" cy="545150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</p:spPr>
        <p:txBody>
          <a:bodyPr wrap="square" lIns="113157" tIns="56579" rIns="113157" bIns="5657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70178">
              <a:spcBef>
                <a:spcPct val="50000"/>
              </a:spcBef>
            </a:pPr>
            <a:r>
              <a:rPr lang="en-US" sz="2800" b="1" dirty="0" err="1">
                <a:solidFill>
                  <a:srgbClr val="FF0000"/>
                </a:solidFill>
                <a:ea typeface="字魂59号-创粗黑"/>
              </a:rPr>
              <a:t>Anh</a:t>
            </a:r>
            <a:r>
              <a:rPr lang="en-US" sz="2800" b="1" dirty="0">
                <a:solidFill>
                  <a:srgbClr val="FF0000"/>
                </a:solidFill>
                <a:ea typeface="字魂59号-创粗黑"/>
              </a:rPr>
              <a:t> La </a:t>
            </a:r>
            <a:r>
              <a:rPr lang="en-US" sz="2800" b="1" dirty="0" err="1">
                <a:solidFill>
                  <a:srgbClr val="FF0000"/>
                </a:solidFill>
                <a:ea typeface="字魂59号-创粗黑"/>
              </a:rPr>
              <a:t>Văn</a:t>
            </a:r>
            <a:r>
              <a:rPr lang="en-US" sz="2800" b="1" dirty="0">
                <a:solidFill>
                  <a:srgbClr val="FF0000"/>
                </a:solidFill>
                <a:ea typeface="字魂59号-创粗黑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a typeface="字魂59号-创粗黑"/>
              </a:rPr>
              <a:t>Cầu</a:t>
            </a:r>
            <a:r>
              <a:rPr lang="en-US" sz="2800" b="1" dirty="0">
                <a:solidFill>
                  <a:srgbClr val="FF0000"/>
                </a:solidFill>
                <a:ea typeface="字魂59号-创粗黑"/>
              </a:rPr>
              <a:t> </a:t>
            </a:r>
          </a:p>
        </p:txBody>
      </p:sp>
      <p:sp>
        <p:nvSpPr>
          <p:cNvPr id="3" name="Rounded Rectangular Callout 2"/>
          <p:cNvSpPr/>
          <p:nvPr/>
        </p:nvSpPr>
        <p:spPr>
          <a:xfrm rot="5400000">
            <a:off x="6108074" y="672456"/>
            <a:ext cx="5919451" cy="5181600"/>
          </a:xfrm>
          <a:prstGeom prst="wedgeRoundRectCallout">
            <a:avLst>
              <a:gd name="adj1" fmla="val -306"/>
              <a:gd name="adj2" fmla="val 60863"/>
              <a:gd name="adj3" fmla="val 16667"/>
            </a:avLst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6614547" y="2300817"/>
            <a:ext cx="5128999" cy="1591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13157" tIns="56579" rIns="113157" bIns="5657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70178">
              <a:spcBef>
                <a:spcPct val="50000"/>
              </a:spcBef>
            </a:pP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-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Nhập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ngũ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năm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 16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tuổi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tham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gia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đánh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giặc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nhiều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trận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…</a:t>
            </a: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6661509" y="3892408"/>
            <a:ext cx="5020333" cy="2084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13157" tIns="56579" rIns="113157" bIns="5657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70178">
              <a:spcBef>
                <a:spcPct val="50000"/>
              </a:spcBef>
            </a:pP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-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Danh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hiệu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 Anh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hùng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lực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lượng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vũ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trang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nhân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dân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và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Huân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chương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Kháng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chiến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hạng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Nhất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.</a:t>
            </a: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6661509" y="709226"/>
            <a:ext cx="4901961" cy="1591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13157" tIns="56579" rIns="113157" bIns="5657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70178">
              <a:spcBef>
                <a:spcPct val="50000"/>
              </a:spcBef>
            </a:pP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-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Sinh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năm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 1932,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dân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tộc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Tày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quê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 ở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tỉnh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 Cao </a:t>
            </a:r>
            <a:r>
              <a:rPr lang="en-US" sz="3200" b="1" dirty="0" err="1">
                <a:solidFill>
                  <a:srgbClr val="002060"/>
                </a:solidFill>
                <a:ea typeface="字魂59号-创粗黑"/>
              </a:rPr>
              <a:t>Bằng</a:t>
            </a:r>
            <a:r>
              <a:rPr lang="en-US" sz="3200" b="1" dirty="0">
                <a:solidFill>
                  <a:srgbClr val="002060"/>
                </a:solidFill>
                <a:ea typeface="字魂59号-创粗黑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27052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 animBg="1"/>
      <p:bldP spid="15" grpId="0"/>
      <p:bldP spid="16" grpId="0"/>
      <p:bldP spid="1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6">
            <a:extLst>
              <a:ext uri="{FF2B5EF4-FFF2-40B4-BE49-F238E27FC236}">
                <a16:creationId xmlns="" xmlns:a16="http://schemas.microsoft.com/office/drawing/2014/main" id="{61EE3E43-2D8F-4810-89A3-35E468C81F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5627" y="-654762"/>
            <a:ext cx="2426373" cy="2204362"/>
          </a:xfrm>
          <a:prstGeom prst="rect">
            <a:avLst/>
          </a:prstGeom>
        </p:spPr>
      </p:pic>
      <p:pic>
        <p:nvPicPr>
          <p:cNvPr id="5" name="图片 17">
            <a:extLst>
              <a:ext uri="{FF2B5EF4-FFF2-40B4-BE49-F238E27FC236}">
                <a16:creationId xmlns="" xmlns:a16="http://schemas.microsoft.com/office/drawing/2014/main" id="{850E4634-C1A3-4639-99AB-757DFC0672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9011" y="1673"/>
            <a:ext cx="1279272" cy="1115861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="" xmlns:a16="http://schemas.microsoft.com/office/drawing/2014/main" id="{61EE3E43-2D8F-4810-89A3-35E468C81F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607" y="-529658"/>
            <a:ext cx="2426373" cy="2204362"/>
          </a:xfrm>
          <a:prstGeom prst="rect">
            <a:avLst/>
          </a:prstGeom>
        </p:spPr>
      </p:pic>
      <p:pic>
        <p:nvPicPr>
          <p:cNvPr id="7" name="图片 17">
            <a:extLst>
              <a:ext uri="{FF2B5EF4-FFF2-40B4-BE49-F238E27FC236}">
                <a16:creationId xmlns="" xmlns:a16="http://schemas.microsoft.com/office/drawing/2014/main" id="{850E4634-C1A3-4639-99AB-757DFC0672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991" y="126777"/>
            <a:ext cx="1279272" cy="1115861"/>
          </a:xfrm>
          <a:prstGeom prst="rect">
            <a:avLst/>
          </a:prstGeom>
        </p:spPr>
      </p:pic>
      <p:pic>
        <p:nvPicPr>
          <p:cNvPr id="8" name="图片 18">
            <a:extLst>
              <a:ext uri="{FF2B5EF4-FFF2-40B4-BE49-F238E27FC236}">
                <a16:creationId xmlns="" xmlns:a16="http://schemas.microsoft.com/office/drawing/2014/main" id="{90A11DD4-FE6A-477D-A8A4-A696C008E2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43503" y="4034031"/>
            <a:ext cx="2487722" cy="2729413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216593" y="2380972"/>
            <a:ext cx="9188670" cy="1896473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4F81BD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pic>
        <p:nvPicPr>
          <p:cNvPr id="10" name="图片 14">
            <a:extLst>
              <a:ext uri="{FF2B5EF4-FFF2-40B4-BE49-F238E27FC236}">
                <a16:creationId xmlns="" xmlns:a16="http://schemas.microsoft.com/office/drawing/2014/main" id="{CB38933F-B4B2-49FF-93B1-7D82C905EB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333" y="666864"/>
            <a:ext cx="1644450" cy="220592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249844" y="1216210"/>
            <a:ext cx="555632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4800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Suy</a:t>
            </a:r>
            <a:r>
              <a:rPr lang="en-US" sz="48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nghĩ</a:t>
            </a:r>
            <a:r>
              <a:rPr lang="en-US" sz="48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và</a:t>
            </a:r>
            <a:r>
              <a:rPr lang="en-US" sz="48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trả</a:t>
            </a:r>
            <a:r>
              <a:rPr lang="en-US" sz="48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lời</a:t>
            </a:r>
            <a:endParaRPr lang="en-US" sz="4800" b="1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字魂59号-创粗黑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451333" y="2761828"/>
            <a:ext cx="889866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- </a:t>
            </a:r>
            <a:r>
              <a:rPr lang="en-US" altLang="en-US" sz="40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Hành</a:t>
            </a:r>
            <a:r>
              <a:rPr lang="en-US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động</a:t>
            </a:r>
            <a:r>
              <a:rPr lang="en-US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của</a:t>
            </a:r>
            <a:r>
              <a:rPr lang="en-US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anh</a:t>
            </a:r>
            <a:r>
              <a:rPr lang="en-US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La </a:t>
            </a:r>
            <a:r>
              <a:rPr lang="en-US" altLang="en-US" sz="40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Văn</a:t>
            </a:r>
            <a:r>
              <a:rPr lang="en-US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Cầu</a:t>
            </a:r>
            <a:r>
              <a:rPr lang="en-US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thể</a:t>
            </a:r>
            <a:r>
              <a:rPr lang="en-US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hiện</a:t>
            </a:r>
            <a:r>
              <a:rPr lang="en-US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điều</a:t>
            </a:r>
            <a:r>
              <a:rPr lang="en-US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gì</a:t>
            </a:r>
            <a:r>
              <a:rPr lang="vi-VN" altLang="en-US" sz="4000" b="1" dirty="0">
                <a:solidFill>
                  <a:srgbClr val="FF0000"/>
                </a:solidFill>
                <a:ea typeface="字魂59号-创粗黑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63064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21645" y="1163251"/>
            <a:ext cx="8930347" cy="1303152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296536" y="1262524"/>
            <a:ext cx="9216359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Ta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chiến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dịch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biên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thu-đông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1947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nhằm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đích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6" name="Rectangle 5"/>
          <p:cNvSpPr/>
          <p:nvPr/>
        </p:nvSpPr>
        <p:spPr>
          <a:xfrm>
            <a:off x="1501254" y="5311932"/>
            <a:ext cx="8802806" cy="750627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1501254" y="2592228"/>
            <a:ext cx="8802806" cy="750627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phóng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biên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1501254" y="3528597"/>
            <a:ext cx="8802805" cy="750627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căn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cứ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Bắc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050650" y="2493136"/>
            <a:ext cx="898378" cy="910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9784999" y="5166147"/>
            <a:ext cx="1101872" cy="968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988493" y="3380059"/>
            <a:ext cx="898378" cy="910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1501254" y="4405049"/>
            <a:ext cx="8802806" cy="750627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Khai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lạc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tế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3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988493" y="4279224"/>
            <a:ext cx="898378" cy="910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椭圆 11">
            <a:extLst>
              <a:ext uri="{FF2B5EF4-FFF2-40B4-BE49-F238E27FC236}">
                <a16:creationId xmlns="" xmlns:a16="http://schemas.microsoft.com/office/drawing/2014/main" id="{94E94C54-3285-4537-BA61-A4F4FA4C010C}"/>
              </a:ext>
            </a:extLst>
          </p:cNvPr>
          <p:cNvSpPr/>
          <p:nvPr/>
        </p:nvSpPr>
        <p:spPr>
          <a:xfrm>
            <a:off x="518616" y="1140034"/>
            <a:ext cx="1389902" cy="1300761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zh-CN" alt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8616" y="1514817"/>
            <a:ext cx="22655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2089788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  <p:bldP spid="8" grpId="0" animBg="1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4">
            <a:extLst>
              <a:ext uri="{FF2B5EF4-FFF2-40B4-BE49-F238E27FC236}">
                <a16:creationId xmlns="" xmlns:a16="http://schemas.microsoft.com/office/drawing/2014/main" id="{5CD21156-F57C-415F-9462-044C49CCC117}"/>
              </a:ext>
            </a:extLst>
          </p:cNvPr>
          <p:cNvSpPr/>
          <p:nvPr/>
        </p:nvSpPr>
        <p:spPr>
          <a:xfrm>
            <a:off x="706484" y="1099358"/>
            <a:ext cx="10986447" cy="4204147"/>
          </a:xfrm>
          <a:prstGeom prst="rect">
            <a:avLst/>
          </a:prstGeom>
          <a:solidFill>
            <a:schemeClr val="tx1">
              <a:alpha val="29803"/>
            </a:schemeClr>
          </a:solidFill>
          <a:ln w="9525">
            <a:noFill/>
          </a:ln>
        </p:spPr>
        <p:txBody>
          <a:bodyPr anchor="ctr"/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zh-CN" altLang="en-US" sz="180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8" name="Line 26"/>
          <p:cNvSpPr>
            <a:spLocks noChangeShapeType="1"/>
          </p:cNvSpPr>
          <p:nvPr/>
        </p:nvSpPr>
        <p:spPr bwMode="auto">
          <a:xfrm flipV="1">
            <a:off x="2924067" y="2133310"/>
            <a:ext cx="828089" cy="572745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en-US" sz="20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Line 27"/>
          <p:cNvSpPr>
            <a:spLocks noChangeShapeType="1"/>
          </p:cNvSpPr>
          <p:nvPr/>
        </p:nvSpPr>
        <p:spPr bwMode="auto">
          <a:xfrm>
            <a:off x="2979314" y="3025904"/>
            <a:ext cx="857256" cy="73795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en-US" sz="20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Line 28"/>
          <p:cNvSpPr>
            <a:spLocks noChangeShapeType="1"/>
          </p:cNvSpPr>
          <p:nvPr/>
        </p:nvSpPr>
        <p:spPr bwMode="auto">
          <a:xfrm>
            <a:off x="2924067" y="3333230"/>
            <a:ext cx="700017" cy="620591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defTabSz="914400"/>
            <a:endParaRPr lang="en-US" sz="20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29"/>
          <p:cNvSpPr txBox="1">
            <a:spLocks noChangeArrowheads="1"/>
          </p:cNvSpPr>
          <p:nvPr/>
        </p:nvSpPr>
        <p:spPr bwMode="auto">
          <a:xfrm>
            <a:off x="3939212" y="1713837"/>
            <a:ext cx="631169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vi-VN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vi-VN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vi-VN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vi-VN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16 - 9 - 1950, ta </a:t>
            </a:r>
            <a:r>
              <a:rPr lang="vi-VN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nổ</a:t>
            </a:r>
            <a:r>
              <a:rPr lang="vi-VN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súng</a:t>
            </a:r>
            <a:r>
              <a:rPr lang="vi-VN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tấn</a:t>
            </a:r>
            <a:r>
              <a:rPr lang="vi-VN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công </a:t>
            </a:r>
            <a:r>
              <a:rPr lang="vi-VN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cứ</a:t>
            </a:r>
            <a:r>
              <a:rPr lang="vi-VN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vi-VN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Đông Khê.</a:t>
            </a:r>
          </a:p>
        </p:txBody>
      </p:sp>
      <p:sp>
        <p:nvSpPr>
          <p:cNvPr id="12" name="Text Box 30"/>
          <p:cNvSpPr txBox="1">
            <a:spLocks noChangeArrowheads="1"/>
          </p:cNvSpPr>
          <p:nvPr/>
        </p:nvSpPr>
        <p:spPr bwMode="auto">
          <a:xfrm>
            <a:off x="3993859" y="2697199"/>
            <a:ext cx="677783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vi-VN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vi-VN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vi-VN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vi-VN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18 - 9 - 1950, ta </a:t>
            </a:r>
            <a:r>
              <a:rPr lang="vi-VN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chiếm</a:t>
            </a:r>
            <a:r>
              <a:rPr lang="vi-VN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cứ</a:t>
            </a:r>
            <a:r>
              <a:rPr lang="vi-VN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vi-VN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Đông Khê.</a:t>
            </a:r>
          </a:p>
        </p:txBody>
      </p:sp>
      <p:sp>
        <p:nvSpPr>
          <p:cNvPr id="13" name="Text Box 31"/>
          <p:cNvSpPr txBox="1">
            <a:spLocks noChangeArrowheads="1"/>
          </p:cNvSpPr>
          <p:nvPr/>
        </p:nvSpPr>
        <p:spPr bwMode="auto">
          <a:xfrm>
            <a:off x="3714504" y="3842794"/>
            <a:ext cx="75212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vi-VN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vi-VN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vi-VN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rút</a:t>
            </a:r>
            <a:r>
              <a:rPr lang="vi-VN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khỏi</a:t>
            </a:r>
            <a:r>
              <a:rPr lang="vi-VN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Cao </a:t>
            </a:r>
            <a:r>
              <a:rPr lang="vi-VN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vi-VN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theo </a:t>
            </a:r>
            <a:r>
              <a:rPr lang="vi-VN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vi-VN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4.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="" xmlns:a16="http://schemas.microsoft.com/office/drawing/2014/main" id="{0BB3BC96-86C4-41F1-87C1-756B5DA752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60" y="-709561"/>
            <a:ext cx="3008020" cy="3008020"/>
          </a:xfrm>
          <a:prstGeom prst="rect">
            <a:avLst/>
          </a:prstGeom>
        </p:spPr>
      </p:pic>
      <p:pic>
        <p:nvPicPr>
          <p:cNvPr id="16" name="图片 49">
            <a:extLst>
              <a:ext uri="{FF2B5EF4-FFF2-40B4-BE49-F238E27FC236}">
                <a16:creationId xmlns="" xmlns:a16="http://schemas.microsoft.com/office/drawing/2014/main" id="{968A671C-D710-4A28-80F7-9ADB583351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184" y="4678366"/>
            <a:ext cx="1989248" cy="1989248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1161769" y="2117642"/>
            <a:ext cx="1762298" cy="172515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Box 24"/>
          <p:cNvSpPr txBox="1">
            <a:spLocks noChangeArrowheads="1"/>
          </p:cNvSpPr>
          <p:nvPr/>
        </p:nvSpPr>
        <p:spPr bwMode="auto">
          <a:xfrm>
            <a:off x="787706" y="2667944"/>
            <a:ext cx="2510424" cy="5238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vi-VN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vi-VN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endParaRPr lang="en-U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81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/>
      <p:bldP spid="12" grpId="0"/>
      <p:bldP spid="13" grpId="0"/>
      <p:bldP spid="17" grpId="0" animBg="1"/>
      <p:bldP spid="1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25768" y="1223637"/>
            <a:ext cx="7247497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6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Hoạt</a:t>
            </a:r>
            <a:r>
              <a:rPr lang="en-US" sz="6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6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động</a:t>
            </a:r>
            <a:r>
              <a:rPr lang="en-US" sz="6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3</a:t>
            </a:r>
          </a:p>
          <a:p>
            <a:pPr algn="ctr" defTabSz="457200"/>
            <a:r>
              <a:rPr lang="en-US" sz="6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6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Kết</a:t>
            </a:r>
            <a:r>
              <a:rPr lang="en-US" sz="6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6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quả</a:t>
            </a:r>
            <a:r>
              <a:rPr lang="en-US" sz="6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- ý </a:t>
            </a:r>
            <a:r>
              <a:rPr lang="en-US" sz="6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nghĩa</a:t>
            </a:r>
            <a:endParaRPr lang="en-US" sz="66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Arial" panose="020B0604020202020204" pitchFamily="34" charset="0"/>
              <a:ea typeface="字魂59号-创粗黑"/>
              <a:cs typeface="Arial" panose="020B0604020202020204" pitchFamily="34" charset="0"/>
            </a:endParaRP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3947310" y="3617686"/>
            <a:ext cx="841840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sz="2800" b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Đọc</a:t>
            </a:r>
            <a:r>
              <a:rPr lang="en-US" altLang="en-US" sz="2800" b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thông</a:t>
            </a:r>
            <a:r>
              <a:rPr lang="en-US" altLang="en-US" sz="2800" b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tin ở SGK </a:t>
            </a:r>
            <a:r>
              <a:rPr lang="en-US" alt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trang</a:t>
            </a:r>
            <a:r>
              <a:rPr lang="en-US" altLang="en-US" sz="2800" b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34: </a:t>
            </a:r>
            <a:br>
              <a:rPr lang="en-US" altLang="en-US" sz="2800" b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</a:br>
            <a:r>
              <a:rPr lang="en-US" altLang="en-US" sz="2800" b="1" i="1" dirty="0" err="1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Phần</a:t>
            </a:r>
            <a:r>
              <a:rPr lang="en-US" altLang="en-US" sz="2800" b="1" i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còn</a:t>
            </a:r>
            <a:r>
              <a:rPr lang="en-US" altLang="en-US" sz="2800" b="1" i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lại</a:t>
            </a:r>
            <a:endParaRPr lang="vi-VN" altLang="en-US" sz="2800" b="1" i="1" dirty="0">
              <a:solidFill>
                <a:prstClr val="white"/>
              </a:solidFill>
              <a:latin typeface="Arial" panose="020B0604020202020204" pitchFamily="34" charset="0"/>
              <a:ea typeface="字魂59号-创粗黑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2079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8"/>
            <a:ext cx="12192000" cy="6854652"/>
          </a:xfrm>
          <a:prstGeom prst="rect">
            <a:avLst/>
          </a:prstGeom>
        </p:spPr>
      </p:pic>
      <p:pic>
        <p:nvPicPr>
          <p:cNvPr id="5" name="图片 16">
            <a:extLst>
              <a:ext uri="{FF2B5EF4-FFF2-40B4-BE49-F238E27FC236}">
                <a16:creationId xmlns="" xmlns:a16="http://schemas.microsoft.com/office/drawing/2014/main" id="{61EE3E43-2D8F-4810-89A3-35E468C81F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5627" y="-654762"/>
            <a:ext cx="2426373" cy="2204362"/>
          </a:xfrm>
          <a:prstGeom prst="rect">
            <a:avLst/>
          </a:prstGeom>
        </p:spPr>
      </p:pic>
      <p:pic>
        <p:nvPicPr>
          <p:cNvPr id="6" name="图片 17">
            <a:extLst>
              <a:ext uri="{FF2B5EF4-FFF2-40B4-BE49-F238E27FC236}">
                <a16:creationId xmlns="" xmlns:a16="http://schemas.microsoft.com/office/drawing/2014/main" id="{850E4634-C1A3-4639-99AB-757DFC0672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9011" y="1673"/>
            <a:ext cx="1279272" cy="1115861"/>
          </a:xfrm>
          <a:prstGeom prst="rect">
            <a:avLst/>
          </a:prstGeom>
        </p:spPr>
      </p:pic>
      <p:pic>
        <p:nvPicPr>
          <p:cNvPr id="7" name="图片 16">
            <a:extLst>
              <a:ext uri="{FF2B5EF4-FFF2-40B4-BE49-F238E27FC236}">
                <a16:creationId xmlns="" xmlns:a16="http://schemas.microsoft.com/office/drawing/2014/main" id="{61EE3E43-2D8F-4810-89A3-35E468C81F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607" y="-529658"/>
            <a:ext cx="2426373" cy="2204362"/>
          </a:xfrm>
          <a:prstGeom prst="rect">
            <a:avLst/>
          </a:prstGeom>
        </p:spPr>
      </p:pic>
      <p:pic>
        <p:nvPicPr>
          <p:cNvPr id="8" name="图片 17">
            <a:extLst>
              <a:ext uri="{FF2B5EF4-FFF2-40B4-BE49-F238E27FC236}">
                <a16:creationId xmlns="" xmlns:a16="http://schemas.microsoft.com/office/drawing/2014/main" id="{850E4634-C1A3-4639-99AB-757DFC0672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991" y="126777"/>
            <a:ext cx="1279272" cy="1115861"/>
          </a:xfrm>
          <a:prstGeom prst="rect">
            <a:avLst/>
          </a:prstGeom>
        </p:spPr>
      </p:pic>
      <p:pic>
        <p:nvPicPr>
          <p:cNvPr id="9" name="图片 18">
            <a:extLst>
              <a:ext uri="{FF2B5EF4-FFF2-40B4-BE49-F238E27FC236}">
                <a16:creationId xmlns="" xmlns:a16="http://schemas.microsoft.com/office/drawing/2014/main" id="{90A11DD4-FE6A-477D-A8A4-A696C008E2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43503" y="4034031"/>
            <a:ext cx="2487722" cy="2729413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1685897" y="2244713"/>
            <a:ext cx="8963083" cy="25506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图片 14">
            <a:extLst>
              <a:ext uri="{FF2B5EF4-FFF2-40B4-BE49-F238E27FC236}">
                <a16:creationId xmlns="" xmlns:a16="http://schemas.microsoft.com/office/drawing/2014/main" id="{CB38933F-B4B2-49FF-93B1-7D82C905EB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929" y="-771518"/>
            <a:ext cx="3884749" cy="3884749"/>
          </a:xfrm>
          <a:prstGeom prst="rect">
            <a:avLst/>
          </a:prstGeom>
        </p:spPr>
      </p:pic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2083423" y="2662319"/>
            <a:ext cx="822237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thắng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Biên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1950.</a:t>
            </a:r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2083422" y="3620229"/>
            <a:ext cx="8496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thắng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Biên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1950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08524" y="126777"/>
            <a:ext cx="13933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dirty="0">
                <a:solidFill>
                  <a:schemeClr val="bg1"/>
                </a:solidFill>
                <a:latin typeface=".VnBodoni" panose="020B7200000000000000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6093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4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739508986636456290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5016" end="4013.666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9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36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6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5588" y="10062"/>
            <a:ext cx="8834154" cy="6128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US" dirty="0">
              <a:solidFill>
                <a:prstClr val="black"/>
              </a:solidFill>
              <a:ea typeface="字魂59号-创粗黑"/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545910" y="457334"/>
            <a:ext cx="11212703" cy="5614139"/>
          </a:xfrm>
          <a:prstGeom prst="round2Diag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/>
            <a:endParaRPr lang="en-US" sz="3200">
              <a:solidFill>
                <a:srgbClr val="002060"/>
              </a:solidFill>
            </a:endParaRPr>
          </a:p>
        </p:txBody>
      </p:sp>
      <p:pic>
        <p:nvPicPr>
          <p:cNvPr id="16" name="图片 18">
            <a:extLst>
              <a:ext uri="{FF2B5EF4-FFF2-40B4-BE49-F238E27FC236}">
                <a16:creationId xmlns="" xmlns:a16="http://schemas.microsoft.com/office/drawing/2014/main" id="{76A57E53-DFAE-4CD8-801F-2A4832B9E7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6028" y="4164224"/>
            <a:ext cx="1799301" cy="1974109"/>
          </a:xfrm>
          <a:prstGeom prst="rect">
            <a:avLst/>
          </a:prstGeom>
        </p:spPr>
      </p:pic>
      <p:sp>
        <p:nvSpPr>
          <p:cNvPr id="35" name="Oval 34"/>
          <p:cNvSpPr/>
          <p:nvPr/>
        </p:nvSpPr>
        <p:spPr>
          <a:xfrm>
            <a:off x="909224" y="2117642"/>
            <a:ext cx="1762298" cy="1725151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 Box 24"/>
          <p:cNvSpPr txBox="1">
            <a:spLocks noChangeArrowheads="1"/>
          </p:cNvSpPr>
          <p:nvPr/>
        </p:nvSpPr>
        <p:spPr bwMode="auto">
          <a:xfrm>
            <a:off x="965841" y="2489515"/>
            <a:ext cx="1700793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ý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Line 13"/>
          <p:cNvSpPr>
            <a:spLocks noChangeShapeType="1"/>
          </p:cNvSpPr>
          <p:nvPr/>
        </p:nvSpPr>
        <p:spPr bwMode="auto">
          <a:xfrm flipV="1">
            <a:off x="2665217" y="2045962"/>
            <a:ext cx="774616" cy="996385"/>
          </a:xfrm>
          <a:prstGeom prst="line">
            <a:avLst/>
          </a:prstGeom>
          <a:noFill/>
          <a:ln w="38100">
            <a:solidFill>
              <a:schemeClr val="accent4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Line 14"/>
          <p:cNvSpPr>
            <a:spLocks noChangeShapeType="1"/>
          </p:cNvSpPr>
          <p:nvPr/>
        </p:nvSpPr>
        <p:spPr bwMode="auto">
          <a:xfrm>
            <a:off x="2665217" y="3114027"/>
            <a:ext cx="720423" cy="1179835"/>
          </a:xfrm>
          <a:prstGeom prst="line">
            <a:avLst/>
          </a:prstGeom>
          <a:noFill/>
          <a:ln w="38100">
            <a:solidFill>
              <a:schemeClr val="accent4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AutoShape 15"/>
          <p:cNvSpPr>
            <a:spLocks noChangeArrowheads="1"/>
          </p:cNvSpPr>
          <p:nvPr/>
        </p:nvSpPr>
        <p:spPr bwMode="auto">
          <a:xfrm>
            <a:off x="3448993" y="3899358"/>
            <a:ext cx="1676400" cy="862263"/>
          </a:xfrm>
          <a:prstGeom prst="roundRect">
            <a:avLst>
              <a:gd name="adj" fmla="val 16667"/>
            </a:avLst>
          </a:prstGeom>
          <a:solidFill>
            <a:schemeClr val="accent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200" kern="0" dirty="0">
                <a:solidFill>
                  <a:srgbClr val="FFFF99"/>
                </a:solidFill>
              </a:rPr>
              <a:t>Ý </a:t>
            </a:r>
            <a:r>
              <a:rPr lang="en-US" altLang="en-US" sz="3200" kern="0" dirty="0" err="1">
                <a:solidFill>
                  <a:srgbClr val="FFFF99"/>
                </a:solidFill>
              </a:rPr>
              <a:t>nghĩa</a:t>
            </a:r>
            <a:endParaRPr kumimoji="0" lang="vi-VN" altLang="en-US" sz="3200" b="0" i="0" u="none" strike="noStrike" kern="0" cap="none" spc="0" normalizeH="0" baseline="0" noProof="0" dirty="0">
              <a:ln>
                <a:noFill/>
              </a:ln>
              <a:solidFill>
                <a:srgbClr val="FFFF99"/>
              </a:solidFill>
              <a:effectLst/>
              <a:uLnTx/>
              <a:uFillTx/>
            </a:endParaRPr>
          </a:p>
        </p:txBody>
      </p:sp>
      <p:sp>
        <p:nvSpPr>
          <p:cNvPr id="51" name="AutoShape 16"/>
          <p:cNvSpPr>
            <a:spLocks noChangeArrowheads="1"/>
          </p:cNvSpPr>
          <p:nvPr/>
        </p:nvSpPr>
        <p:spPr bwMode="auto">
          <a:xfrm>
            <a:off x="3468408" y="1506545"/>
            <a:ext cx="1676400" cy="914400"/>
          </a:xfrm>
          <a:prstGeom prst="roundRect">
            <a:avLst>
              <a:gd name="adj" fmla="val 16667"/>
            </a:avLst>
          </a:prstGeom>
          <a:solidFill>
            <a:schemeClr val="accent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</a:rPr>
              <a:t>Kết</a:t>
            </a:r>
            <a:r>
              <a:rPr kumimoji="0" lang="en-US" altLang="en-US" sz="3200" b="0" i="0" u="none" strike="noStrike" kern="0" cap="none" spc="0" normalizeH="0" noProof="0" dirty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</a:rPr>
              <a:t> </a:t>
            </a:r>
            <a:r>
              <a:rPr kumimoji="0" lang="en-US" altLang="en-US" sz="3200" b="0" i="0" u="none" strike="noStrike" kern="0" cap="none" spc="0" normalizeH="0" noProof="0" dirty="0" err="1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</a:rPr>
              <a:t>quả</a:t>
            </a:r>
            <a:endParaRPr kumimoji="0" lang="vi-VN" altLang="en-US" sz="3200" b="0" i="0" u="none" strike="noStrike" kern="0" cap="none" spc="0" normalizeH="0" baseline="0" noProof="0" dirty="0">
              <a:ln>
                <a:noFill/>
              </a:ln>
              <a:solidFill>
                <a:srgbClr val="FFFF99"/>
              </a:solidFill>
              <a:effectLst/>
              <a:uLnTx/>
              <a:uFillTx/>
            </a:endParaRPr>
          </a:p>
        </p:txBody>
      </p:sp>
      <p:sp>
        <p:nvSpPr>
          <p:cNvPr id="58" name="Line 23"/>
          <p:cNvSpPr>
            <a:spLocks noChangeShapeType="1"/>
          </p:cNvSpPr>
          <p:nvPr/>
        </p:nvSpPr>
        <p:spPr bwMode="auto">
          <a:xfrm flipV="1">
            <a:off x="5102146" y="1296409"/>
            <a:ext cx="1384683" cy="583960"/>
          </a:xfrm>
          <a:prstGeom prst="line">
            <a:avLst/>
          </a:prstGeom>
          <a:noFill/>
          <a:ln w="38100">
            <a:solidFill>
              <a:schemeClr val="accent6">
                <a:lumMod val="5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Line 24"/>
          <p:cNvSpPr>
            <a:spLocks noChangeShapeType="1"/>
          </p:cNvSpPr>
          <p:nvPr/>
        </p:nvSpPr>
        <p:spPr bwMode="auto">
          <a:xfrm flipV="1">
            <a:off x="5144809" y="1919935"/>
            <a:ext cx="1311128" cy="28835"/>
          </a:xfrm>
          <a:prstGeom prst="line">
            <a:avLst/>
          </a:prstGeom>
          <a:noFill/>
          <a:ln w="38100">
            <a:solidFill>
              <a:schemeClr val="accent6">
                <a:lumMod val="5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 Box 25"/>
          <p:cNvSpPr txBox="1">
            <a:spLocks noChangeArrowheads="1"/>
          </p:cNvSpPr>
          <p:nvPr/>
        </p:nvSpPr>
        <p:spPr bwMode="auto">
          <a:xfrm>
            <a:off x="6496011" y="773899"/>
            <a:ext cx="485204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Diệt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và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bắt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sống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hơn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8000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tên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địch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vi-VN" altLang="en-US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1" name="Text Box 26"/>
          <p:cNvSpPr txBox="1">
            <a:spLocks noChangeArrowheads="1"/>
          </p:cNvSpPr>
          <p:nvPr/>
        </p:nvSpPr>
        <p:spPr bwMode="auto">
          <a:xfrm>
            <a:off x="6484512" y="1641738"/>
            <a:ext cx="524552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Làm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chủ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750 km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đường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biên</a:t>
            </a:r>
            <a:r>
              <a:rPr lang="vi-VN" altLang="en-US" sz="28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62" name="Line 24"/>
          <p:cNvSpPr>
            <a:spLocks noChangeShapeType="1"/>
          </p:cNvSpPr>
          <p:nvPr/>
        </p:nvSpPr>
        <p:spPr bwMode="auto">
          <a:xfrm>
            <a:off x="5117523" y="2045963"/>
            <a:ext cx="1338414" cy="585118"/>
          </a:xfrm>
          <a:prstGeom prst="line">
            <a:avLst/>
          </a:prstGeom>
          <a:noFill/>
          <a:ln w="38100">
            <a:solidFill>
              <a:schemeClr val="accent6">
                <a:lumMod val="5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 Box 26"/>
          <p:cNvSpPr txBox="1">
            <a:spLocks noChangeArrowheads="1"/>
          </p:cNvSpPr>
          <p:nvPr/>
        </p:nvSpPr>
        <p:spPr bwMode="auto">
          <a:xfrm>
            <a:off x="6496011" y="2184055"/>
            <a:ext cx="458741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Căn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cứ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địa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Việt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Bắc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được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củng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cố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và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mở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rộng</a:t>
            </a:r>
            <a:r>
              <a:rPr lang="vi-VN" altLang="en-US" sz="28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64" name="Line 23"/>
          <p:cNvSpPr>
            <a:spLocks noChangeShapeType="1"/>
          </p:cNvSpPr>
          <p:nvPr/>
        </p:nvSpPr>
        <p:spPr bwMode="auto">
          <a:xfrm flipV="1">
            <a:off x="5130721" y="3711730"/>
            <a:ext cx="1384683" cy="583960"/>
          </a:xfrm>
          <a:prstGeom prst="line">
            <a:avLst/>
          </a:prstGeom>
          <a:noFill/>
          <a:ln w="38100">
            <a:solidFill>
              <a:schemeClr val="accent6">
                <a:lumMod val="5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Line 24"/>
          <p:cNvSpPr>
            <a:spLocks noChangeShapeType="1"/>
          </p:cNvSpPr>
          <p:nvPr/>
        </p:nvSpPr>
        <p:spPr bwMode="auto">
          <a:xfrm flipV="1">
            <a:off x="5173384" y="4335256"/>
            <a:ext cx="1311128" cy="28835"/>
          </a:xfrm>
          <a:prstGeom prst="line">
            <a:avLst/>
          </a:prstGeom>
          <a:noFill/>
          <a:ln w="38100">
            <a:solidFill>
              <a:schemeClr val="accent6">
                <a:lumMod val="5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 Box 25"/>
          <p:cNvSpPr txBox="1">
            <a:spLocks noChangeArrowheads="1"/>
          </p:cNvSpPr>
          <p:nvPr/>
        </p:nvSpPr>
        <p:spPr bwMode="auto">
          <a:xfrm>
            <a:off x="6524586" y="3216516"/>
            <a:ext cx="485204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Quân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đội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ta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lớn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mạnh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và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trưởng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thành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vi-VN" altLang="en-US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7" name="Text Box 26"/>
          <p:cNvSpPr txBox="1">
            <a:spLocks noChangeArrowheads="1"/>
          </p:cNvSpPr>
          <p:nvPr/>
        </p:nvSpPr>
        <p:spPr bwMode="auto">
          <a:xfrm>
            <a:off x="6513087" y="4057059"/>
            <a:ext cx="524552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Cổ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vũ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tinh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thần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đấu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tranh</a:t>
            </a:r>
            <a:r>
              <a:rPr lang="vi-VN" altLang="en-US" sz="28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68" name="Line 24"/>
          <p:cNvSpPr>
            <a:spLocks noChangeShapeType="1"/>
          </p:cNvSpPr>
          <p:nvPr/>
        </p:nvSpPr>
        <p:spPr bwMode="auto">
          <a:xfrm>
            <a:off x="5146098" y="4461284"/>
            <a:ext cx="1338414" cy="585118"/>
          </a:xfrm>
          <a:prstGeom prst="line">
            <a:avLst/>
          </a:prstGeom>
          <a:noFill/>
          <a:ln w="38100">
            <a:solidFill>
              <a:schemeClr val="accent6">
                <a:lumMod val="5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 Box 26"/>
          <p:cNvSpPr txBox="1">
            <a:spLocks noChangeArrowheads="1"/>
          </p:cNvSpPr>
          <p:nvPr/>
        </p:nvSpPr>
        <p:spPr bwMode="auto">
          <a:xfrm>
            <a:off x="6524586" y="4626672"/>
            <a:ext cx="458741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Đường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liên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lạc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quốc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tế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được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nối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</a:rPr>
              <a:t>liền</a:t>
            </a:r>
            <a:r>
              <a:rPr lang="vi-VN" altLang="en-US" sz="28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22603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/>
      <p:bldP spid="48" grpId="0" animBg="1"/>
      <p:bldP spid="49" grpId="0" animBg="1"/>
      <p:bldP spid="50" grpId="0" animBg="1"/>
      <p:bldP spid="51" grpId="0" animBg="1"/>
      <p:bldP spid="58" grpId="0" animBg="1"/>
      <p:bldP spid="59" grpId="0" animBg="1"/>
      <p:bldP spid="60" grpId="0"/>
      <p:bldP spid="61" grpId="0"/>
      <p:bldP spid="62" grpId="0" animBg="1"/>
      <p:bldP spid="63" grpId="0"/>
      <p:bldP spid="64" grpId="0" animBg="1"/>
      <p:bldP spid="65" grpId="0" animBg="1"/>
      <p:bldP spid="66" grpId="0"/>
      <p:bldP spid="67" grpId="0"/>
      <p:bldP spid="68" grpId="0" animBg="1"/>
      <p:bldP spid="6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1">
            <a:extLst>
              <a:ext uri="{FF2B5EF4-FFF2-40B4-BE49-F238E27FC236}">
                <a16:creationId xmlns="" xmlns:a16="http://schemas.microsoft.com/office/drawing/2014/main" id="{48DEF2BF-B1CD-4441-9F65-922D5EB88190}"/>
              </a:ext>
            </a:extLst>
          </p:cNvPr>
          <p:cNvSpPr/>
          <p:nvPr/>
        </p:nvSpPr>
        <p:spPr>
          <a:xfrm>
            <a:off x="5904670" y="1181121"/>
            <a:ext cx="3848669" cy="3725839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anchor="ctr"/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  <a:sym typeface="字魂59号-创粗黑" panose="00000500000000000000" pitchFamily="2" charset="-122"/>
            </a:endParaRPr>
          </a:p>
        </p:txBody>
      </p:sp>
      <p:sp>
        <p:nvSpPr>
          <p:cNvPr id="5" name="文本框 23">
            <a:extLst>
              <a:ext uri="{FF2B5EF4-FFF2-40B4-BE49-F238E27FC236}">
                <a16:creationId xmlns="" xmlns:a16="http://schemas.microsoft.com/office/drawing/2014/main" id="{99A825C8-2D97-4339-9D8D-1529694ABF84}"/>
              </a:ext>
            </a:extLst>
          </p:cNvPr>
          <p:cNvSpPr txBox="1"/>
          <p:nvPr/>
        </p:nvSpPr>
        <p:spPr>
          <a:xfrm>
            <a:off x="6133625" y="1694937"/>
            <a:ext cx="3367430" cy="280076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 defTabSz="45720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88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Vận</a:t>
            </a:r>
            <a:r>
              <a:rPr lang="en-US" altLang="zh-CN" sz="8800" b="1" dirty="0">
                <a:solidFill>
                  <a:srgbClr val="FF0000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8800" b="1" dirty="0" err="1">
                <a:solidFill>
                  <a:srgbClr val="FF0000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dụng</a:t>
            </a:r>
            <a:endParaRPr lang="en-US" altLang="zh-CN" sz="9600" b="1" dirty="0">
              <a:solidFill>
                <a:srgbClr val="FF0000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21480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48932" y="273313"/>
            <a:ext cx="510909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80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ea typeface="字魂59号-创粗黑"/>
              </a:rPr>
              <a:t>Trò</a:t>
            </a:r>
            <a:r>
              <a:rPr lang="en-US" sz="8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ea typeface="字魂59号-创粗黑"/>
              </a:rPr>
              <a:t> </a:t>
            </a:r>
            <a:r>
              <a:rPr lang="en-US" sz="80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ea typeface="字魂59号-创粗黑"/>
              </a:rPr>
              <a:t>chơi</a:t>
            </a:r>
            <a:endParaRPr lang="en-US" sz="8000" b="1" dirty="0">
              <a:ln w="9525">
                <a:solidFill>
                  <a:prstClr val="white"/>
                </a:solidFill>
                <a:prstDash val="solid"/>
              </a:ln>
              <a:solidFill>
                <a:srgbClr val="00B050"/>
              </a:solidFill>
              <a:effectLst>
                <a:outerShdw blurRad="12700" dist="38100" dir="2700000" algn="tl" rotWithShape="0">
                  <a:srgbClr val="4BACC6">
                    <a:lumMod val="60000"/>
                    <a:lumOff val="40000"/>
                  </a:srgbClr>
                </a:outerShdw>
              </a:effectLst>
              <a:ea typeface="字魂59号-创粗黑"/>
            </a:endParaRPr>
          </a:p>
        </p:txBody>
      </p:sp>
      <p:pic>
        <p:nvPicPr>
          <p:cNvPr id="5" name="Picture 4">
            <a:hlinkClick r:id="rId4" action="ppaction://hlinksldjump"/>
            <a:extLst>
              <a:ext uri="{FF2B5EF4-FFF2-40B4-BE49-F238E27FC236}">
                <a16:creationId xmlns="" xmlns:a16="http://schemas.microsoft.com/office/drawing/2014/main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62" y="3925830"/>
            <a:ext cx="1969179" cy="17436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86" y="3413721"/>
            <a:ext cx="2060627" cy="1383912"/>
          </a:xfrm>
          <a:prstGeom prst="rect">
            <a:avLst/>
          </a:prstGeom>
        </p:spPr>
      </p:pic>
      <p:pic>
        <p:nvPicPr>
          <p:cNvPr id="7" name="Picture 6">
            <a:hlinkClick r:id="rId7" action="ppaction://hlinksldjump"/>
            <a:extLst>
              <a:ext uri="{FF2B5EF4-FFF2-40B4-BE49-F238E27FC236}">
                <a16:creationId xmlns="" xmlns:a16="http://schemas.microsoft.com/office/drawing/2014/main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135" y="3457585"/>
            <a:ext cx="1969179" cy="17436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410" y="2945476"/>
            <a:ext cx="2060627" cy="1383912"/>
          </a:xfrm>
          <a:prstGeom prst="rect">
            <a:avLst/>
          </a:prstGeom>
        </p:spPr>
      </p:pic>
      <p:pic>
        <p:nvPicPr>
          <p:cNvPr id="9" name="Picture 8">
            <a:hlinkClick r:id="rId10" action="ppaction://hlinksldjump"/>
            <a:extLst>
              <a:ext uri="{FF2B5EF4-FFF2-40B4-BE49-F238E27FC236}">
                <a16:creationId xmlns="" xmlns:a16="http://schemas.microsoft.com/office/drawing/2014/main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860" y="3027678"/>
            <a:ext cx="1969179" cy="17436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135" y="2515569"/>
            <a:ext cx="2060627" cy="138391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849359" y="1407573"/>
            <a:ext cx="550823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6600" dirty="0" err="1">
                <a:ln w="0"/>
                <a:solidFill>
                  <a:srgbClr val="FFFF9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Hộp</a:t>
            </a:r>
            <a:r>
              <a:rPr lang="en-US" sz="6600" dirty="0">
                <a:ln w="0"/>
                <a:solidFill>
                  <a:srgbClr val="FFFF9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6600" dirty="0" err="1">
                <a:ln w="0"/>
                <a:solidFill>
                  <a:srgbClr val="FFFF9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quà</a:t>
            </a:r>
            <a:r>
              <a:rPr lang="en-US" sz="6600" dirty="0">
                <a:ln w="0"/>
                <a:solidFill>
                  <a:srgbClr val="FFFF9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6600" dirty="0" err="1">
                <a:ln w="0"/>
                <a:solidFill>
                  <a:srgbClr val="FFFF9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bí</a:t>
            </a:r>
            <a:r>
              <a:rPr lang="en-US" sz="6600" dirty="0">
                <a:ln w="0"/>
                <a:solidFill>
                  <a:srgbClr val="FFFF9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6600" dirty="0" err="1">
                <a:ln w="0"/>
                <a:solidFill>
                  <a:srgbClr val="FFFF9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ẩn</a:t>
            </a:r>
            <a:endParaRPr lang="en-US" sz="6600" dirty="0">
              <a:ln w="0"/>
              <a:solidFill>
                <a:srgbClr val="FFFF99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字魂59号-创粗黑"/>
              <a:cs typeface="Arial" panose="020B0604020202020204" pitchFamily="34" charset="0"/>
            </a:endParaRPr>
          </a:p>
        </p:txBody>
      </p:sp>
      <p:pic>
        <p:nvPicPr>
          <p:cNvPr id="12" name="图片 16">
            <a:hlinkClick r:id="rId13" action="ppaction://hlinksldjump"/>
            <a:extLst>
              <a:ext uri="{FF2B5EF4-FFF2-40B4-BE49-F238E27FC236}">
                <a16:creationId xmlns="" xmlns:a16="http://schemas.microsoft.com/office/drawing/2014/main" id="{7082DE33-4F62-4ED2-8461-7C1E2D8EC13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79860" y="3153821"/>
            <a:ext cx="3383490" cy="3791390"/>
          </a:xfrm>
          <a:prstGeom prst="rect">
            <a:avLst/>
          </a:prstGeom>
        </p:spPr>
      </p:pic>
      <p:sp>
        <p:nvSpPr>
          <p:cNvPr id="13" name="Cloud Callout 12"/>
          <p:cNvSpPr/>
          <p:nvPr/>
        </p:nvSpPr>
        <p:spPr>
          <a:xfrm>
            <a:off x="7633200" y="245147"/>
            <a:ext cx="4982663" cy="3140408"/>
          </a:xfrm>
          <a:prstGeom prst="cloudCallout">
            <a:avLst>
              <a:gd name="adj1" fmla="val -24821"/>
              <a:gd name="adj2" fmla="val 70352"/>
            </a:avLst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179860" y="846212"/>
            <a:ext cx="39289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Xin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ông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già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noel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giáng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muốn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quà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30028" y="1070235"/>
            <a:ext cx="37787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Hôm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nay, ta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quà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xinh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xắn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quà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món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quà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biệt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30028" y="637152"/>
            <a:ext cx="39289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quà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quà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món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quà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0028" y="1254900"/>
            <a:ext cx="39289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chần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chừ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nữa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nhanh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0597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3" grpId="0" animBg="1"/>
      <p:bldP spid="13" grpId="1" animBg="1"/>
      <p:bldP spid="14" grpId="0"/>
      <p:bldP spid="14" grpId="1"/>
      <p:bldP spid="16" grpId="0"/>
      <p:bldP spid="16" grpId="1"/>
      <p:bldP spid="17" grpId="0"/>
      <p:bldP spid="17" grpId="1"/>
      <p:bldP spid="18" grpId="0"/>
      <p:bldP spid="18" grpId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48932" y="273313"/>
            <a:ext cx="510909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80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ea typeface="字魂59号-创粗黑"/>
              </a:rPr>
              <a:t>Trò</a:t>
            </a:r>
            <a:r>
              <a:rPr lang="en-US" sz="8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ea typeface="字魂59号-创粗黑"/>
              </a:rPr>
              <a:t> </a:t>
            </a:r>
            <a:r>
              <a:rPr lang="en-US" sz="80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ea typeface="字魂59号-创粗黑"/>
              </a:rPr>
              <a:t>chơi</a:t>
            </a:r>
            <a:endParaRPr lang="en-US" sz="8000" b="1" dirty="0">
              <a:ln w="9525">
                <a:solidFill>
                  <a:prstClr val="white"/>
                </a:solidFill>
                <a:prstDash val="solid"/>
              </a:ln>
              <a:solidFill>
                <a:srgbClr val="00B050"/>
              </a:solidFill>
              <a:effectLst>
                <a:outerShdw blurRad="12700" dist="38100" dir="2700000" algn="tl" rotWithShape="0">
                  <a:srgbClr val="4BACC6">
                    <a:lumMod val="60000"/>
                    <a:lumOff val="40000"/>
                  </a:srgbClr>
                </a:outerShdw>
              </a:effectLst>
              <a:ea typeface="字魂59号-创粗黑"/>
            </a:endParaRPr>
          </a:p>
        </p:txBody>
      </p:sp>
      <p:pic>
        <p:nvPicPr>
          <p:cNvPr id="5" name="Picture 4">
            <a:hlinkClick r:id="rId4" action="ppaction://hlinksldjump"/>
            <a:extLst>
              <a:ext uri="{FF2B5EF4-FFF2-40B4-BE49-F238E27FC236}">
                <a16:creationId xmlns="" xmlns:a16="http://schemas.microsoft.com/office/drawing/2014/main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62" y="3925830"/>
            <a:ext cx="1969179" cy="1743607"/>
          </a:xfrm>
          <a:prstGeom prst="rect">
            <a:avLst/>
          </a:prstGeom>
        </p:spPr>
      </p:pic>
      <p:pic>
        <p:nvPicPr>
          <p:cNvPr id="6" name="Picture 5">
            <a:hlinkClick r:id="rId4" action="ppaction://hlinksldjump"/>
            <a:extLst>
              <a:ext uri="{FF2B5EF4-FFF2-40B4-BE49-F238E27FC236}">
                <a16:creationId xmlns="" xmlns:a16="http://schemas.microsoft.com/office/drawing/2014/main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86" y="3413721"/>
            <a:ext cx="2060627" cy="1383912"/>
          </a:xfrm>
          <a:prstGeom prst="rect">
            <a:avLst/>
          </a:prstGeom>
        </p:spPr>
      </p:pic>
      <p:pic>
        <p:nvPicPr>
          <p:cNvPr id="7" name="Picture 6">
            <a:hlinkClick r:id="rId7" action="ppaction://hlinksldjump"/>
            <a:extLst>
              <a:ext uri="{FF2B5EF4-FFF2-40B4-BE49-F238E27FC236}">
                <a16:creationId xmlns="" xmlns:a16="http://schemas.microsoft.com/office/drawing/2014/main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135" y="3457585"/>
            <a:ext cx="1969179" cy="1743607"/>
          </a:xfrm>
          <a:prstGeom prst="rect">
            <a:avLst/>
          </a:prstGeom>
        </p:spPr>
      </p:pic>
      <p:pic>
        <p:nvPicPr>
          <p:cNvPr id="8" name="Picture 7">
            <a:hlinkClick r:id="rId7" action="ppaction://hlinksldjump"/>
            <a:extLst>
              <a:ext uri="{FF2B5EF4-FFF2-40B4-BE49-F238E27FC236}">
                <a16:creationId xmlns="" xmlns:a16="http://schemas.microsoft.com/office/drawing/2014/main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410" y="2945476"/>
            <a:ext cx="2060627" cy="1383912"/>
          </a:xfrm>
          <a:prstGeom prst="rect">
            <a:avLst/>
          </a:prstGeom>
        </p:spPr>
      </p:pic>
      <p:pic>
        <p:nvPicPr>
          <p:cNvPr id="9" name="Picture 8">
            <a:hlinkClick r:id="rId10" action="ppaction://hlinksldjump"/>
            <a:extLst>
              <a:ext uri="{FF2B5EF4-FFF2-40B4-BE49-F238E27FC236}">
                <a16:creationId xmlns="" xmlns:a16="http://schemas.microsoft.com/office/drawing/2014/main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860" y="3027678"/>
            <a:ext cx="1969179" cy="1743607"/>
          </a:xfrm>
          <a:prstGeom prst="rect">
            <a:avLst/>
          </a:prstGeom>
        </p:spPr>
      </p:pic>
      <p:pic>
        <p:nvPicPr>
          <p:cNvPr id="10" name="Picture 9">
            <a:hlinkClick r:id="rId10" action="ppaction://hlinksldjump"/>
            <a:extLst>
              <a:ext uri="{FF2B5EF4-FFF2-40B4-BE49-F238E27FC236}">
                <a16:creationId xmlns="" xmlns:a16="http://schemas.microsoft.com/office/drawing/2014/main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135" y="2515569"/>
            <a:ext cx="2060627" cy="138391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849359" y="1407573"/>
            <a:ext cx="550823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6600" dirty="0" err="1">
                <a:ln w="0"/>
                <a:solidFill>
                  <a:srgbClr val="FFFF9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Hộp</a:t>
            </a:r>
            <a:r>
              <a:rPr lang="en-US" sz="6600" dirty="0">
                <a:ln w="0"/>
                <a:solidFill>
                  <a:srgbClr val="FFFF9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6600" dirty="0" err="1">
                <a:ln w="0"/>
                <a:solidFill>
                  <a:srgbClr val="FFFF9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quà</a:t>
            </a:r>
            <a:r>
              <a:rPr lang="en-US" sz="6600" dirty="0">
                <a:ln w="0"/>
                <a:solidFill>
                  <a:srgbClr val="FFFF9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6600" dirty="0" err="1">
                <a:ln w="0"/>
                <a:solidFill>
                  <a:srgbClr val="FFFF9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bí</a:t>
            </a:r>
            <a:r>
              <a:rPr lang="en-US" sz="6600" dirty="0">
                <a:ln w="0"/>
                <a:solidFill>
                  <a:srgbClr val="FFFF9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6600" dirty="0" err="1">
                <a:ln w="0"/>
                <a:solidFill>
                  <a:srgbClr val="FFFF9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ẩn</a:t>
            </a:r>
            <a:endParaRPr lang="en-US" sz="6600" dirty="0">
              <a:ln w="0"/>
              <a:solidFill>
                <a:srgbClr val="FFFF99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字魂59号-创粗黑"/>
              <a:cs typeface="Arial" panose="020B0604020202020204" pitchFamily="34" charset="0"/>
            </a:endParaRPr>
          </a:p>
        </p:txBody>
      </p:sp>
      <p:pic>
        <p:nvPicPr>
          <p:cNvPr id="12" name="图片 16">
            <a:hlinkClick r:id="rId13" action="ppaction://hlinksldjump"/>
            <a:extLst>
              <a:ext uri="{FF2B5EF4-FFF2-40B4-BE49-F238E27FC236}">
                <a16:creationId xmlns="" xmlns:a16="http://schemas.microsoft.com/office/drawing/2014/main" id="{7082DE33-4F62-4ED2-8461-7C1E2D8EC13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79860" y="3153821"/>
            <a:ext cx="3383490" cy="3791390"/>
          </a:xfrm>
          <a:prstGeom prst="rect">
            <a:avLst/>
          </a:prstGeom>
        </p:spPr>
      </p:pic>
      <p:sp>
        <p:nvSpPr>
          <p:cNvPr id="13" name="Cloud Callout 12"/>
          <p:cNvSpPr/>
          <p:nvPr/>
        </p:nvSpPr>
        <p:spPr>
          <a:xfrm>
            <a:off x="7917144" y="651402"/>
            <a:ext cx="4309790" cy="2502419"/>
          </a:xfrm>
          <a:prstGeom prst="cloudCallout">
            <a:avLst>
              <a:gd name="adj1" fmla="val -24821"/>
              <a:gd name="adj2" fmla="val 70352"/>
            </a:avLst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19552" y="1302447"/>
            <a:ext cx="3268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thật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giỏi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!</a:t>
            </a:r>
          </a:p>
          <a:p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Xin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hẹn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gặp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con.</a:t>
            </a:r>
          </a:p>
        </p:txBody>
      </p:sp>
    </p:spTree>
    <p:extLst>
      <p:ext uri="{BB962C8B-B14F-4D97-AF65-F5344CB8AC3E}">
        <p14:creationId xmlns:p14="http://schemas.microsoft.com/office/powerpoint/2010/main" val="37952621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226" y="5214473"/>
            <a:ext cx="1856151" cy="14249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750" y="4681718"/>
            <a:ext cx="1942350" cy="1304477"/>
          </a:xfrm>
          <a:prstGeom prst="rect">
            <a:avLst/>
          </a:prstGeom>
        </p:spPr>
      </p:pic>
      <p:sp>
        <p:nvSpPr>
          <p:cNvPr id="6" name="Rectangle: Folded Corner 8">
            <a:extLst>
              <a:ext uri="{FF2B5EF4-FFF2-40B4-BE49-F238E27FC236}">
                <a16:creationId xmlns=""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10100325" y="4497723"/>
            <a:ext cx="1386246" cy="1004075"/>
          </a:xfrm>
          <a:prstGeom prst="foldedCorner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Bạn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nhận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được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1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phần</a:t>
            </a:r>
            <a:r>
              <a:rPr kumimoji="0" lang="en-US" sz="18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quà</a:t>
            </a:r>
            <a:r>
              <a:rPr kumimoji="0" lang="en-US" sz="1800" b="1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! 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1156497" y="531937"/>
            <a:ext cx="10154233" cy="1243936"/>
          </a:xfrm>
          <a:prstGeom prst="foldedCorner">
            <a:avLst/>
          </a:prstGeom>
          <a:solidFill>
            <a:srgbClr val="FFFFCC">
              <a:alpha val="9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Flowchart: Summing Junction 7">
            <a:extLst>
              <a:ext uri="{FF2B5EF4-FFF2-40B4-BE49-F238E27FC236}">
                <a16:creationId xmlns=""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3670963" y="436318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ysClr val="window" lastClr="FFFFFF">
                  <a:lumMod val="65000"/>
                  <a:tint val="66000"/>
                  <a:satMod val="160000"/>
                </a:sysClr>
              </a:gs>
              <a:gs pos="50000">
                <a:sysClr val="window" lastClr="FFFFFF">
                  <a:lumMod val="65000"/>
                  <a:tint val="44500"/>
                  <a:satMod val="160000"/>
                </a:sysClr>
              </a:gs>
              <a:gs pos="100000">
                <a:sysClr val="window" lastClr="FFFFFF">
                  <a:lumMod val="65000"/>
                  <a:tint val="23500"/>
                  <a:satMod val="160000"/>
                </a:sys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8384" y="4087897"/>
            <a:ext cx="495300" cy="4381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2196" y="3863776"/>
            <a:ext cx="714375" cy="119062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321959" y="2134571"/>
            <a:ext cx="4906798" cy="1064154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342354" y="2138760"/>
            <a:ext cx="4906798" cy="1064154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74778" y="3438783"/>
            <a:ext cx="4906798" cy="1064154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342354" y="3444931"/>
            <a:ext cx="4906798" cy="1064154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rgbClr val="70AD4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5343620" y="2160046"/>
            <a:ext cx="885137" cy="70805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3" cstate="print">
            <a:duotone>
              <a:prstClr val="black"/>
              <a:srgbClr val="ED7D31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365805" y="3659098"/>
            <a:ext cx="804536" cy="70408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410" y="3485703"/>
            <a:ext cx="804742" cy="70719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410" y="2180016"/>
            <a:ext cx="804742" cy="707197"/>
          </a:xfrm>
          <a:prstGeom prst="rect">
            <a:avLst/>
          </a:prstGeom>
        </p:spPr>
      </p:pic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1218074" y="641163"/>
            <a:ext cx="10031078" cy="1099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3157" tIns="56579" rIns="113157" bIns="5657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970178">
              <a:spcBef>
                <a:spcPct val="50000"/>
              </a:spcBef>
            </a:pP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mất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Khê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55661" y="2365422"/>
            <a:ext cx="3787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56451" y="2360316"/>
            <a:ext cx="3787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Cao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endParaRPr lang="en-US" sz="3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66611" y="3644516"/>
            <a:ext cx="3787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Khê</a:t>
            </a:r>
            <a:endParaRPr lang="en-US" sz="3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591067" y="3765150"/>
            <a:ext cx="3787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Lạng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Sơn</a:t>
            </a:r>
            <a:endParaRPr lang="en-US" sz="3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图片 10">
            <a:extLst>
              <a:ext uri="{FF2B5EF4-FFF2-40B4-BE49-F238E27FC236}">
                <a16:creationId xmlns="" xmlns:a16="http://schemas.microsoft.com/office/drawing/2014/main" id="{409189E5-4FDE-48A7-968B-AC3D7E49D5B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7775">
            <a:off x="3884814" y="2151035"/>
            <a:ext cx="4578708" cy="4578708"/>
          </a:xfrm>
          <a:prstGeom prst="rect">
            <a:avLst/>
          </a:prstGeom>
        </p:spPr>
      </p:pic>
      <p:pic>
        <p:nvPicPr>
          <p:cNvPr id="25" name="图片 18">
            <a:extLst>
              <a:ext uri="{FF2B5EF4-FFF2-40B4-BE49-F238E27FC236}">
                <a16:creationId xmlns="" xmlns:a16="http://schemas.microsoft.com/office/drawing/2014/main" id="{D465D38B-D82F-4C0D-8A4C-795B1B14A82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2473" y="3557423"/>
            <a:ext cx="2475119" cy="2715585"/>
          </a:xfrm>
          <a:prstGeom prst="rect">
            <a:avLst/>
          </a:prstGeom>
        </p:spPr>
      </p:pic>
      <p:sp>
        <p:nvSpPr>
          <p:cNvPr id="26" name="Right Arrow 25">
            <a:hlinkClick r:id="rId17" action="ppaction://hlinksldjump"/>
          </p:cNvPr>
          <p:cNvSpPr/>
          <p:nvPr/>
        </p:nvSpPr>
        <p:spPr>
          <a:xfrm flipH="1">
            <a:off x="154127" y="5368934"/>
            <a:ext cx="827006" cy="70485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3275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22222E-6 L -1.25E-6 -0.22477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10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1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1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12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8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2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3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13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9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4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4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11" grpId="0" animBg="1"/>
      <p:bldP spid="12" grpId="0" animBg="1"/>
      <p:bldP spid="13" grpId="0" animBg="1"/>
      <p:bldP spid="14" grpId="0" animBg="1"/>
      <p:bldP spid="19" grpId="0"/>
      <p:bldP spid="20" grpId="0"/>
      <p:bldP spid="21" grpId="0"/>
      <p:bldP spid="22" grpId="0"/>
      <p:bldP spid="2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19">
            <a:extLst>
              <a:ext uri="{FF2B5EF4-FFF2-40B4-BE49-F238E27FC236}">
                <a16:creationId xmlns="" xmlns:a16="http://schemas.microsoft.com/office/drawing/2014/main" id="{6108511F-1DAD-4145-A380-9EF92E49E7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29" y="-622208"/>
            <a:ext cx="10650691" cy="6017174"/>
          </a:xfrm>
          <a:prstGeom prst="rect">
            <a:avLst/>
          </a:prstGeom>
        </p:spPr>
      </p:pic>
      <p:pic>
        <p:nvPicPr>
          <p:cNvPr id="27" name="图片 16">
            <a:extLst>
              <a:ext uri="{FF2B5EF4-FFF2-40B4-BE49-F238E27FC236}">
                <a16:creationId xmlns="" xmlns:a16="http://schemas.microsoft.com/office/drawing/2014/main" id="{61EE3E43-2D8F-4810-89A3-35E468C81F9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2905" y="-502939"/>
            <a:ext cx="3616501" cy="3285594"/>
          </a:xfrm>
          <a:prstGeom prst="rect">
            <a:avLst/>
          </a:prstGeom>
        </p:spPr>
      </p:pic>
      <p:pic>
        <p:nvPicPr>
          <p:cNvPr id="28" name="图片 17">
            <a:extLst>
              <a:ext uri="{FF2B5EF4-FFF2-40B4-BE49-F238E27FC236}">
                <a16:creationId xmlns="" xmlns:a16="http://schemas.microsoft.com/office/drawing/2014/main" id="{850E4634-C1A3-4639-99AB-757DFC06725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288" y="153496"/>
            <a:ext cx="1906751" cy="1663188"/>
          </a:xfrm>
          <a:prstGeom prst="rect">
            <a:avLst/>
          </a:prstGeom>
        </p:spPr>
      </p:pic>
      <p:pic>
        <p:nvPicPr>
          <p:cNvPr id="29" name="图片 18">
            <a:extLst>
              <a:ext uri="{FF2B5EF4-FFF2-40B4-BE49-F238E27FC236}">
                <a16:creationId xmlns="" xmlns:a16="http://schemas.microsoft.com/office/drawing/2014/main" id="{D465D38B-D82F-4C0D-8A4C-795B1B14A82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61912" y="1430389"/>
            <a:ext cx="4500838" cy="493810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0767" y="5576511"/>
            <a:ext cx="1907496" cy="107761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041" y="5064401"/>
            <a:ext cx="1996079" cy="855309"/>
          </a:xfrm>
          <a:prstGeom prst="rect">
            <a:avLst/>
          </a:prstGeom>
        </p:spPr>
      </p:pic>
      <p:sp>
        <p:nvSpPr>
          <p:cNvPr id="32" name="Rectangle: Folded Corner 8">
            <a:extLst>
              <a:ext uri="{FF2B5EF4-FFF2-40B4-BE49-F238E27FC236}">
                <a16:creationId xmlns=""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10224479" y="4635903"/>
            <a:ext cx="1424593" cy="1136355"/>
          </a:xfrm>
          <a:prstGeom prst="foldedCorner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nhận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một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tràng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pháo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tay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787418" y="387480"/>
            <a:ext cx="10174681" cy="1256815"/>
          </a:xfrm>
          <a:prstGeom prst="foldedCorner">
            <a:avLst/>
          </a:prstGeom>
          <a:solidFill>
            <a:srgbClr val="FFFFCC">
              <a:alpha val="9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4998" y="4043238"/>
            <a:ext cx="495300" cy="43815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2169" y="3946235"/>
            <a:ext cx="714375" cy="1190625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1103834" y="1966204"/>
            <a:ext cx="4599275" cy="1080297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123264" y="1970393"/>
            <a:ext cx="4500050" cy="1080297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184152" y="3446313"/>
            <a:ext cx="4529319" cy="1080297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6125817" y="3450502"/>
            <a:ext cx="4529319" cy="1080297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976" y="1991679"/>
            <a:ext cx="1150662" cy="110328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17" cstate="print">
            <a:duotone>
              <a:prstClr val="black"/>
              <a:srgbClr val="ED7D31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167142" y="3479676"/>
            <a:ext cx="1084297" cy="109710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534" y="3348470"/>
            <a:ext cx="1084574" cy="1101946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168" y="2043351"/>
            <a:ext cx="1153602" cy="1003150"/>
          </a:xfrm>
          <a:prstGeom prst="rect">
            <a:avLst/>
          </a:prstGeom>
        </p:spPr>
      </p:pic>
      <p:sp>
        <p:nvSpPr>
          <p:cNvPr id="44" name="Text Box 12"/>
          <p:cNvSpPr txBox="1">
            <a:spLocks noChangeArrowheads="1"/>
          </p:cNvSpPr>
          <p:nvPr/>
        </p:nvSpPr>
        <p:spPr bwMode="auto">
          <a:xfrm>
            <a:off x="859219" y="558385"/>
            <a:ext cx="10031078" cy="1099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3157" tIns="56579" rIns="113157" bIns="5657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970178">
              <a:spcBef>
                <a:spcPct val="50000"/>
              </a:spcBef>
            </a:pP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Chiến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dịch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biên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lâu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297017" y="2193572"/>
            <a:ext cx="3787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20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đêm</a:t>
            </a:r>
            <a:endParaRPr lang="en-US" sz="3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578028" y="2208992"/>
            <a:ext cx="3787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29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đêm</a:t>
            </a:r>
            <a:endParaRPr lang="en-US" sz="3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347818" y="3735838"/>
            <a:ext cx="3787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30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đêm</a:t>
            </a:r>
            <a:endParaRPr lang="en-US" sz="3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500251" y="3795869"/>
            <a:ext cx="3787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D. 31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đêm</a:t>
            </a:r>
            <a:endParaRPr lang="en-US" sz="3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ight Arrow 24">
            <a:hlinkClick r:id="rId19" action="ppaction://hlinksldjump"/>
          </p:cNvPr>
          <p:cNvSpPr/>
          <p:nvPr/>
        </p:nvSpPr>
        <p:spPr>
          <a:xfrm flipH="1">
            <a:off x="154127" y="5368934"/>
            <a:ext cx="827006" cy="70485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2502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44444E-6 L 3.54167E-6 -0.22476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11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1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1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1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125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33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33" grpId="0" animBg="1"/>
      <p:bldP spid="36" grpId="0" animBg="1"/>
      <p:bldP spid="37" grpId="0" animBg="1"/>
      <p:bldP spid="38" grpId="0" animBg="1"/>
      <p:bldP spid="39" grpId="0" animBg="1"/>
      <p:bldP spid="44" grpId="0"/>
      <p:bldP spid="45" grpId="0"/>
      <p:bldP spid="46" grpId="0"/>
      <p:bldP spid="47" grpId="0"/>
      <p:bldP spid="4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6">
            <a:extLst>
              <a:ext uri="{FF2B5EF4-FFF2-40B4-BE49-F238E27FC236}">
                <a16:creationId xmlns="" xmlns:a16="http://schemas.microsoft.com/office/drawing/2014/main" id="{7082DE33-4F62-4ED2-8461-7C1E2D8EC1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02502" y="2816260"/>
            <a:ext cx="2540257" cy="2846500"/>
          </a:xfrm>
          <a:prstGeom prst="rect">
            <a:avLst/>
          </a:prstGeom>
        </p:spPr>
      </p:pic>
      <p:pic>
        <p:nvPicPr>
          <p:cNvPr id="5" name="图片 18">
            <a:extLst>
              <a:ext uri="{FF2B5EF4-FFF2-40B4-BE49-F238E27FC236}">
                <a16:creationId xmlns="" xmlns:a16="http://schemas.microsoft.com/office/drawing/2014/main" id="{90A11DD4-FE6A-477D-A8A4-A696C008E2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06231" y="2968006"/>
            <a:ext cx="2932111" cy="3216975"/>
          </a:xfrm>
          <a:prstGeom prst="rect">
            <a:avLst/>
          </a:prstGeom>
        </p:spPr>
      </p:pic>
      <p:pic>
        <p:nvPicPr>
          <p:cNvPr id="6" name="图片 20">
            <a:extLst>
              <a:ext uri="{FF2B5EF4-FFF2-40B4-BE49-F238E27FC236}">
                <a16:creationId xmlns="" xmlns:a16="http://schemas.microsoft.com/office/drawing/2014/main" id="{185E7A3D-B78A-48F8-BC83-CF29A562A2B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2905" y="-502939"/>
            <a:ext cx="3616501" cy="3285594"/>
          </a:xfrm>
          <a:prstGeom prst="rect">
            <a:avLst/>
          </a:prstGeom>
        </p:spPr>
      </p:pic>
      <p:pic>
        <p:nvPicPr>
          <p:cNvPr id="7" name="图片 22">
            <a:extLst>
              <a:ext uri="{FF2B5EF4-FFF2-40B4-BE49-F238E27FC236}">
                <a16:creationId xmlns="" xmlns:a16="http://schemas.microsoft.com/office/drawing/2014/main" id="{86C3EB8C-4D37-43D3-81A2-19AE8CBD980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288" y="153496"/>
            <a:ext cx="1906751" cy="1663188"/>
          </a:xfrm>
          <a:prstGeom prst="rect">
            <a:avLst/>
          </a:prstGeom>
        </p:spPr>
      </p:pic>
      <p:pic>
        <p:nvPicPr>
          <p:cNvPr id="8" name="图片 23">
            <a:extLst>
              <a:ext uri="{FF2B5EF4-FFF2-40B4-BE49-F238E27FC236}">
                <a16:creationId xmlns="" xmlns:a16="http://schemas.microsoft.com/office/drawing/2014/main" id="{98394E7F-3AA5-4152-98C1-5E3B0CFCB67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68849">
            <a:off x="8216572" y="4067653"/>
            <a:ext cx="816298" cy="687731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="" xmlns:a16="http://schemas.microsoft.com/office/drawing/2014/main" id="{32DC0B7F-6172-4FEC-9797-6AACD0C4458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68849">
            <a:off x="764229" y="664221"/>
            <a:ext cx="536823" cy="452273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420707" y="1077242"/>
            <a:ext cx="7519916" cy="1303152"/>
          </a:xfrm>
          <a:prstGeom prst="roundRect">
            <a:avLst/>
          </a:prstGeom>
          <a:solidFill>
            <a:srgbClr val="FFFF99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34604" y="1180065"/>
            <a:ext cx="65509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danh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914400"/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mồ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chôn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giặc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”?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093158" y="2708360"/>
            <a:ext cx="3207225" cy="97118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a)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Bắc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Cạn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94527" y="2708359"/>
            <a:ext cx="3032447" cy="97118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b)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Đường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093159" y="4116269"/>
            <a:ext cx="3207224" cy="92045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c)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Việt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Bắc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894527" y="4116270"/>
            <a:ext cx="3034408" cy="89738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d)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Đoan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Hùng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6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600673" y="2637753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807644" y="3987826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880431" y="2706133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600673" y="3987826"/>
            <a:ext cx="109473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椭圆 11">
            <a:extLst>
              <a:ext uri="{FF2B5EF4-FFF2-40B4-BE49-F238E27FC236}">
                <a16:creationId xmlns="" xmlns:a16="http://schemas.microsoft.com/office/drawing/2014/main" id="{94E94C54-3285-4537-BA61-A4F4FA4C010C}"/>
              </a:ext>
            </a:extLst>
          </p:cNvPr>
          <p:cNvSpPr/>
          <p:nvPr/>
        </p:nvSpPr>
        <p:spPr>
          <a:xfrm>
            <a:off x="1493116" y="1074393"/>
            <a:ext cx="1389902" cy="1300761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zh-CN" alt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93116" y="1449176"/>
            <a:ext cx="22655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14073652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 animBg="1"/>
      <p:bldP spid="13" grpId="0" animBg="1"/>
      <p:bldP spid="14" grpId="0" animBg="1"/>
      <p:bldP spid="1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9">
            <a:extLst>
              <a:ext uri="{FF2B5EF4-FFF2-40B4-BE49-F238E27FC236}">
                <a16:creationId xmlns="" xmlns:a16="http://schemas.microsoft.com/office/drawing/2014/main" id="{6108511F-1DAD-4145-A380-9EF92E49E7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29" y="-622208"/>
            <a:ext cx="10650691" cy="6017174"/>
          </a:xfrm>
          <a:prstGeom prst="rect">
            <a:avLst/>
          </a:prstGeom>
        </p:spPr>
      </p:pic>
      <p:pic>
        <p:nvPicPr>
          <p:cNvPr id="5" name="图片 16">
            <a:extLst>
              <a:ext uri="{FF2B5EF4-FFF2-40B4-BE49-F238E27FC236}">
                <a16:creationId xmlns="" xmlns:a16="http://schemas.microsoft.com/office/drawing/2014/main" id="{61EE3E43-2D8F-4810-89A3-35E468C81F9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2905" y="-502939"/>
            <a:ext cx="3616501" cy="3285594"/>
          </a:xfrm>
          <a:prstGeom prst="rect">
            <a:avLst/>
          </a:prstGeom>
        </p:spPr>
      </p:pic>
      <p:pic>
        <p:nvPicPr>
          <p:cNvPr id="6" name="图片 17">
            <a:extLst>
              <a:ext uri="{FF2B5EF4-FFF2-40B4-BE49-F238E27FC236}">
                <a16:creationId xmlns="" xmlns:a16="http://schemas.microsoft.com/office/drawing/2014/main" id="{850E4634-C1A3-4639-99AB-757DFC06725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288" y="153496"/>
            <a:ext cx="1906751" cy="1663188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="" xmlns:a16="http://schemas.microsoft.com/office/drawing/2014/main" id="{D465D38B-D82F-4C0D-8A4C-795B1B14A82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61912" y="1430389"/>
            <a:ext cx="4500838" cy="4938108"/>
          </a:xfrm>
          <a:prstGeom prst="rect">
            <a:avLst/>
          </a:prstGeom>
        </p:spPr>
      </p:pic>
      <p:sp>
        <p:nvSpPr>
          <p:cNvPr id="8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897253" y="428020"/>
            <a:ext cx="10174681" cy="1256815"/>
          </a:xfrm>
          <a:prstGeom prst="foldedCorner">
            <a:avLst/>
          </a:prstGeom>
          <a:solidFill>
            <a:srgbClr val="FFFFCC">
              <a:alpha val="9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4998" y="4043238"/>
            <a:ext cx="495300" cy="4381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4901" y="4178405"/>
            <a:ext cx="714375" cy="119062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184152" y="1966204"/>
            <a:ext cx="4518957" cy="1080297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123264" y="1970393"/>
            <a:ext cx="4500050" cy="1080297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84152" y="3446313"/>
            <a:ext cx="4529319" cy="1080297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125817" y="3450502"/>
            <a:ext cx="4529319" cy="1080297"/>
          </a:xfrm>
          <a:prstGeom prst="rect">
            <a:avLst/>
          </a:prstGeom>
          <a:solidFill>
            <a:sysClr val="window" lastClr="FFFFFF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976" y="1991679"/>
            <a:ext cx="1150662" cy="110328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5" cstate="print">
            <a:duotone>
              <a:prstClr val="black"/>
              <a:srgbClr val="ED7D31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167142" y="3479676"/>
            <a:ext cx="1084297" cy="10971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534" y="3348470"/>
            <a:ext cx="1084574" cy="110194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168" y="2043351"/>
            <a:ext cx="1153602" cy="1003150"/>
          </a:xfrm>
          <a:prstGeom prst="rect">
            <a:avLst/>
          </a:prstGeom>
        </p:spPr>
      </p:pic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677581" y="453949"/>
            <a:ext cx="10394353" cy="1099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3157" tIns="56579" rIns="113157" bIns="5657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970178">
              <a:spcBef>
                <a:spcPct val="50000"/>
              </a:spcBef>
            </a:pP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Chiến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dịch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biên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1950, ta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nổ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súng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cứ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Khê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97017" y="2193572"/>
            <a:ext cx="3787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17 - 9 - 1950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78028" y="2208992"/>
            <a:ext cx="3787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16 - 9 - 1950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47818" y="3735838"/>
            <a:ext cx="3787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32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15 - 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9 - 1950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00251" y="3795869"/>
            <a:ext cx="3787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D. 18 - 9 - 1950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9632" y="5188226"/>
            <a:ext cx="1572187" cy="110948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732" y="4887153"/>
            <a:ext cx="1668430" cy="893038"/>
          </a:xfrm>
          <a:prstGeom prst="rect">
            <a:avLst/>
          </a:prstGeom>
        </p:spPr>
      </p:pic>
      <p:sp>
        <p:nvSpPr>
          <p:cNvPr id="26" name="Rectangle: Folded Corner 8">
            <a:extLst>
              <a:ext uri="{FF2B5EF4-FFF2-40B4-BE49-F238E27FC236}">
                <a16:creationId xmlns=""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10109632" y="4285485"/>
            <a:ext cx="1390923" cy="898752"/>
          </a:xfrm>
          <a:prstGeom prst="foldedCorner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nhận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phần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quà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</p:txBody>
      </p:sp>
      <p:sp>
        <p:nvSpPr>
          <p:cNvPr id="27" name="Flowchart: Summing Junction 26">
            <a:extLst>
              <a:ext uri="{FF2B5EF4-FFF2-40B4-BE49-F238E27FC236}">
                <a16:creationId xmlns=""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556881" y="4362371"/>
            <a:ext cx="109509" cy="82953"/>
          </a:xfrm>
          <a:prstGeom prst="flowChartSummingJunction">
            <a:avLst/>
          </a:prstGeom>
          <a:gradFill flip="none" rotWithShape="1">
            <a:gsLst>
              <a:gs pos="0">
                <a:sysClr val="window" lastClr="FFFFFF">
                  <a:lumMod val="65000"/>
                  <a:tint val="66000"/>
                  <a:satMod val="160000"/>
                </a:sysClr>
              </a:gs>
              <a:gs pos="50000">
                <a:sysClr val="window" lastClr="FFFFFF">
                  <a:lumMod val="65000"/>
                  <a:tint val="44500"/>
                  <a:satMod val="160000"/>
                </a:sysClr>
              </a:gs>
              <a:gs pos="100000">
                <a:sysClr val="window" lastClr="FFFFFF">
                  <a:lumMod val="65000"/>
                  <a:tint val="23500"/>
                  <a:satMod val="160000"/>
                </a:sys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4302" y="4164160"/>
            <a:ext cx="351281" cy="24766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307" y="4481388"/>
            <a:ext cx="506655" cy="672998"/>
          </a:xfrm>
          <a:prstGeom prst="rect">
            <a:avLst/>
          </a:prstGeom>
        </p:spPr>
      </p:pic>
      <p:pic>
        <p:nvPicPr>
          <p:cNvPr id="30" name="图片 11">
            <a:extLst>
              <a:ext uri="{FF2B5EF4-FFF2-40B4-BE49-F238E27FC236}">
                <a16:creationId xmlns="" xmlns:a16="http://schemas.microsoft.com/office/drawing/2014/main" id="{7EDB5B21-477C-47E2-8B7A-BABDDA1BC5CD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61922" y="1560932"/>
            <a:ext cx="4327959" cy="4472060"/>
          </a:xfrm>
          <a:prstGeom prst="rect">
            <a:avLst/>
          </a:prstGeom>
        </p:spPr>
      </p:pic>
      <p:sp>
        <p:nvSpPr>
          <p:cNvPr id="31" name="Right Arrow 30">
            <a:hlinkClick r:id="rId20" action="ppaction://hlinksldjump"/>
          </p:cNvPr>
          <p:cNvSpPr/>
          <p:nvPr/>
        </p:nvSpPr>
        <p:spPr>
          <a:xfrm flipH="1">
            <a:off x="154127" y="5368934"/>
            <a:ext cx="827006" cy="70485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2306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11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1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1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2.22222E-6 L -0.00443 -0.17037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" y="-85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500"/>
                            </p:stCondLst>
                            <p:childTnLst>
                              <p:par>
                                <p:cTn id="136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13" grpId="0" animBg="1"/>
      <p:bldP spid="14" grpId="0" animBg="1"/>
      <p:bldP spid="19" grpId="0"/>
      <p:bldP spid="20" grpId="0"/>
      <p:bldP spid="21" grpId="0"/>
      <p:bldP spid="22" grpId="0"/>
      <p:bldP spid="23" grpId="0"/>
      <p:bldP spid="26" grpId="0" animBg="1"/>
      <p:bldP spid="26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8813" cy="6844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67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5">
            <a:extLst>
              <a:ext uri="{FF2B5EF4-FFF2-40B4-BE49-F238E27FC236}">
                <a16:creationId xmlns="" xmlns:a16="http://schemas.microsoft.com/office/drawing/2014/main" id="{49E6C2AF-3122-4284-813D-CF75560CD8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620"/>
          <a:stretch/>
        </p:blipFill>
        <p:spPr>
          <a:xfrm rot="21310799">
            <a:off x="-546244" y="-1139267"/>
            <a:ext cx="3022600" cy="6808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170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02" t="28527"/>
          <a:stretch/>
        </p:blipFill>
        <p:spPr>
          <a:xfrm>
            <a:off x="9767790" y="558843"/>
            <a:ext cx="2796221" cy="377101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202" b="34263"/>
          <a:stretch/>
        </p:blipFill>
        <p:spPr>
          <a:xfrm>
            <a:off x="-648692" y="-394795"/>
            <a:ext cx="2524404" cy="3500863"/>
          </a:xfrm>
          <a:prstGeom prst="rect">
            <a:avLst/>
          </a:prstGeom>
        </p:spPr>
      </p:pic>
      <p:pic>
        <p:nvPicPr>
          <p:cNvPr id="7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002" y="-510083"/>
            <a:ext cx="7232301" cy="7232301"/>
          </a:xfrm>
          <a:prstGeom prst="rect">
            <a:avLst/>
          </a:prstGeom>
        </p:spPr>
      </p:pic>
      <p:sp>
        <p:nvSpPr>
          <p:cNvPr id="8" name="文本框 2"/>
          <p:cNvSpPr txBox="1"/>
          <p:nvPr/>
        </p:nvSpPr>
        <p:spPr>
          <a:xfrm>
            <a:off x="3822272" y="2626734"/>
            <a:ext cx="40636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Thanks</a:t>
            </a:r>
            <a:r>
              <a:rPr lang="zh-CN" altLang="en-US" sz="7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！</a:t>
            </a:r>
          </a:p>
        </p:txBody>
      </p:sp>
    </p:spTree>
    <p:extLst>
      <p:ext uri="{BB962C8B-B14F-4D97-AF65-F5344CB8AC3E}">
        <p14:creationId xmlns:p14="http://schemas.microsoft.com/office/powerpoint/2010/main" val="1052471179"/>
      </p:ext>
    </p:extLst>
  </p:cSld>
  <p:clrMapOvr>
    <a:masterClrMapping/>
  </p:clrMapOvr>
  <p:transition spd="slow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43025" y="1314450"/>
            <a:ext cx="858678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sile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36.</a:t>
            </a:r>
          </a:p>
          <a:p>
            <a:pPr marL="285750" indent="-285750">
              <a:buFontTx/>
              <a:buChar char="-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sile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37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thầy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bắt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ấn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nắp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đưa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ấn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nữa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sile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ấn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mũi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quay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sile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37)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ấn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ông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noel ở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sile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37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tục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sile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41</a:t>
            </a:r>
          </a:p>
        </p:txBody>
      </p:sp>
    </p:spTree>
    <p:extLst>
      <p:ext uri="{BB962C8B-B14F-4D97-AF65-F5344CB8AC3E}">
        <p14:creationId xmlns:p14="http://schemas.microsoft.com/office/powerpoint/2010/main" val="699581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42"/>
            <a:ext cx="12251675" cy="6824758"/>
          </a:xfrm>
          <a:prstGeom prst="rect">
            <a:avLst/>
          </a:prstGeom>
        </p:spPr>
      </p:pic>
      <p:pic>
        <p:nvPicPr>
          <p:cNvPr id="5" name="591282116522996719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59885" y="325050"/>
            <a:ext cx="9180686" cy="6241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72349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93939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0778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6">
            <a:extLst>
              <a:ext uri="{FF2B5EF4-FFF2-40B4-BE49-F238E27FC236}">
                <a16:creationId xmlns="" xmlns:a16="http://schemas.microsoft.com/office/drawing/2014/main" id="{61EE3E43-2D8F-4810-89A3-35E468C81F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5627" y="-654762"/>
            <a:ext cx="2426373" cy="2204362"/>
          </a:xfrm>
          <a:prstGeom prst="rect">
            <a:avLst/>
          </a:prstGeom>
        </p:spPr>
      </p:pic>
      <p:pic>
        <p:nvPicPr>
          <p:cNvPr id="5" name="图片 17">
            <a:extLst>
              <a:ext uri="{FF2B5EF4-FFF2-40B4-BE49-F238E27FC236}">
                <a16:creationId xmlns="" xmlns:a16="http://schemas.microsoft.com/office/drawing/2014/main" id="{850E4634-C1A3-4639-99AB-757DFC0672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9011" y="1673"/>
            <a:ext cx="1279272" cy="1115861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="" xmlns:a16="http://schemas.microsoft.com/office/drawing/2014/main" id="{61EE3E43-2D8F-4810-89A3-35E468C81F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607" y="-529658"/>
            <a:ext cx="2426373" cy="2204362"/>
          </a:xfrm>
          <a:prstGeom prst="rect">
            <a:avLst/>
          </a:prstGeom>
        </p:spPr>
      </p:pic>
      <p:pic>
        <p:nvPicPr>
          <p:cNvPr id="7" name="图片 17">
            <a:extLst>
              <a:ext uri="{FF2B5EF4-FFF2-40B4-BE49-F238E27FC236}">
                <a16:creationId xmlns="" xmlns:a16="http://schemas.microsoft.com/office/drawing/2014/main" id="{850E4634-C1A3-4639-99AB-757DFC0672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991" y="126777"/>
            <a:ext cx="1279272" cy="1115861"/>
          </a:xfrm>
          <a:prstGeom prst="rect">
            <a:avLst/>
          </a:prstGeom>
        </p:spPr>
      </p:pic>
      <p:pic>
        <p:nvPicPr>
          <p:cNvPr id="8" name="图片 18">
            <a:extLst>
              <a:ext uri="{FF2B5EF4-FFF2-40B4-BE49-F238E27FC236}">
                <a16:creationId xmlns="" xmlns:a16="http://schemas.microsoft.com/office/drawing/2014/main" id="{90A11DD4-FE6A-477D-A8A4-A696C008E2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43503" y="4034031"/>
            <a:ext cx="2487722" cy="2729413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480341" y="1361266"/>
            <a:ext cx="9188670" cy="1008839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4F81BD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32000" y="451488"/>
            <a:ext cx="268535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4800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Mục</a:t>
            </a:r>
            <a:r>
              <a:rPr lang="en-US" sz="48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tiêu</a:t>
            </a:r>
            <a:endParaRPr lang="en-US" sz="4800" b="1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字魂59号-创粗黑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695898" y="1433781"/>
            <a:ext cx="889866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sz="2800" b="1" dirty="0" err="1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Tường</a:t>
            </a:r>
            <a:r>
              <a:rPr lang="en-US" sz="28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thuật</a:t>
            </a:r>
            <a:r>
              <a:rPr lang="en-US" sz="28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sơ</a:t>
            </a:r>
            <a:r>
              <a:rPr lang="en-US" sz="28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lược</a:t>
            </a:r>
            <a:r>
              <a:rPr lang="en-US" sz="28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diễn</a:t>
            </a:r>
            <a:r>
              <a:rPr lang="en-US" sz="28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biến</a:t>
            </a:r>
            <a:r>
              <a:rPr lang="en-US" sz="28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chiến</a:t>
            </a:r>
            <a:r>
              <a:rPr lang="en-US" sz="28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dịch</a:t>
            </a:r>
            <a:r>
              <a:rPr lang="en-US" sz="28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Biên</a:t>
            </a:r>
            <a:r>
              <a:rPr lang="en-US" sz="28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giới</a:t>
            </a:r>
            <a:r>
              <a:rPr lang="en-US" sz="28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trên</a:t>
            </a:r>
            <a:r>
              <a:rPr lang="en-US" sz="28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lược</a:t>
            </a:r>
            <a:r>
              <a:rPr lang="en-US" sz="28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đồ</a:t>
            </a:r>
            <a:r>
              <a:rPr lang="en-US" sz="28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vi-VN" altLang="en-US" sz="2800" b="1" dirty="0">
              <a:solidFill>
                <a:srgbClr val="F79646">
                  <a:lumMod val="50000"/>
                </a:srgbClr>
              </a:solidFill>
              <a:ea typeface="字魂59号-创粗黑"/>
              <a:cs typeface="Arial" panose="020B060402020202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460310" y="2815273"/>
            <a:ext cx="9188670" cy="1008839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4F81BD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347576" y="3074553"/>
            <a:ext cx="88986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sz="2800" b="1" dirty="0" err="1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Kể</a:t>
            </a:r>
            <a:r>
              <a:rPr lang="en-US" sz="28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lại</a:t>
            </a:r>
            <a:r>
              <a:rPr lang="en-US" sz="28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tấm</a:t>
            </a:r>
            <a:r>
              <a:rPr lang="en-US" sz="28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gương</a:t>
            </a:r>
            <a:r>
              <a:rPr lang="en-US" sz="28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anh</a:t>
            </a:r>
            <a:r>
              <a:rPr lang="en-US" sz="28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hùng</a:t>
            </a:r>
            <a:r>
              <a:rPr lang="en-US" sz="28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La </a:t>
            </a:r>
            <a:r>
              <a:rPr lang="en-US" sz="2800" b="1" dirty="0" err="1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Văn</a:t>
            </a:r>
            <a:r>
              <a:rPr lang="en-US" sz="28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Cầu</a:t>
            </a:r>
            <a:r>
              <a:rPr lang="en-US" sz="28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vi-VN" altLang="en-US" sz="2800" b="1" dirty="0">
              <a:solidFill>
                <a:srgbClr val="F79646">
                  <a:lumMod val="50000"/>
                </a:srgbClr>
              </a:solidFill>
              <a:ea typeface="字魂59号-创粗黑"/>
              <a:cs typeface="Arial" panose="020B060402020202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460310" y="4350199"/>
            <a:ext cx="9188670" cy="1008839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4F81BD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347576" y="4618180"/>
            <a:ext cx="88986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en-US" sz="2800" b="1" spc="-50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sz="28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Tự hào về truyền thống lịch sử của cha ông. </a:t>
            </a:r>
            <a:endParaRPr lang="vi-VN" altLang="en-US" sz="2800" b="1" dirty="0">
              <a:solidFill>
                <a:srgbClr val="F79646">
                  <a:lumMod val="50000"/>
                </a:srgbClr>
              </a:solidFill>
              <a:ea typeface="字魂59号-创粗黑"/>
              <a:cs typeface="Arial" panose="020B0604020202020204" pitchFamily="34" charset="0"/>
            </a:endParaRPr>
          </a:p>
        </p:txBody>
      </p:sp>
      <p:pic>
        <p:nvPicPr>
          <p:cNvPr id="16" name="图片 14">
            <a:extLst>
              <a:ext uri="{FF2B5EF4-FFF2-40B4-BE49-F238E27FC236}">
                <a16:creationId xmlns="" xmlns:a16="http://schemas.microsoft.com/office/drawing/2014/main" id="{CB38933F-B4B2-49FF-93B1-7D82C905EB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050" y="203473"/>
            <a:ext cx="1478360" cy="1478360"/>
          </a:xfrm>
          <a:prstGeom prst="rect">
            <a:avLst/>
          </a:prstGeom>
        </p:spPr>
      </p:pic>
      <p:pic>
        <p:nvPicPr>
          <p:cNvPr id="17" name="图片 14">
            <a:extLst>
              <a:ext uri="{FF2B5EF4-FFF2-40B4-BE49-F238E27FC236}">
                <a16:creationId xmlns="" xmlns:a16="http://schemas.microsoft.com/office/drawing/2014/main" id="{CB38933F-B4B2-49FF-93B1-7D82C905EB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647" y="1694373"/>
            <a:ext cx="1478360" cy="1478360"/>
          </a:xfrm>
          <a:prstGeom prst="rect">
            <a:avLst/>
          </a:prstGeom>
        </p:spPr>
      </p:pic>
      <p:pic>
        <p:nvPicPr>
          <p:cNvPr id="18" name="图片 14">
            <a:extLst>
              <a:ext uri="{FF2B5EF4-FFF2-40B4-BE49-F238E27FC236}">
                <a16:creationId xmlns="" xmlns:a16="http://schemas.microsoft.com/office/drawing/2014/main" id="{CB38933F-B4B2-49FF-93B1-7D82C905EB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647" y="3215656"/>
            <a:ext cx="1478360" cy="147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36961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2" grpId="0" animBg="1"/>
      <p:bldP spid="13" grpId="0"/>
      <p:bldP spid="14" grpId="0" animBg="1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40731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/>
          <p:cNvSpPr txBox="1">
            <a:spLocks noChangeArrowheads="1"/>
          </p:cNvSpPr>
          <p:nvPr/>
        </p:nvSpPr>
        <p:spPr bwMode="auto">
          <a:xfrm>
            <a:off x="3950139" y="3786326"/>
            <a:ext cx="842829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Đọc</a:t>
            </a:r>
            <a:r>
              <a:rPr lang="en-US" altLang="en-US" sz="2800" b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thông</a:t>
            </a:r>
            <a:r>
              <a:rPr lang="en-US" altLang="en-US" sz="2800" b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tin ở SGK </a:t>
            </a:r>
            <a:r>
              <a:rPr lang="en-US" alt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trang</a:t>
            </a:r>
            <a:r>
              <a:rPr lang="en-US" altLang="en-US" sz="2800" b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32 </a:t>
            </a:r>
            <a:r>
              <a:rPr lang="en-US" alt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và</a:t>
            </a:r>
            <a:r>
              <a:rPr lang="en-US" altLang="en-US" sz="2800" b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33: </a:t>
            </a:r>
            <a:br>
              <a:rPr lang="en-US" altLang="en-US" sz="2800" b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</a:br>
            <a:r>
              <a:rPr lang="en-US" altLang="en-US" sz="2800" b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“</a:t>
            </a:r>
            <a:r>
              <a:rPr lang="vi-VN" altLang="en-US" sz="2800" b="1" i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Từ đầu đến…</a:t>
            </a:r>
            <a:r>
              <a:rPr lang="en-US" altLang="en-US" sz="2800" b="1" i="1" dirty="0" err="1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liên</a:t>
            </a:r>
            <a:r>
              <a:rPr lang="en-US" altLang="en-US" sz="2800" b="1" i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lạc</a:t>
            </a:r>
            <a:r>
              <a:rPr lang="en-US" altLang="en-US" sz="2800" b="1" i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quốc</a:t>
            </a:r>
            <a:r>
              <a:rPr lang="en-US" altLang="en-US" sz="2800" b="1" i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altLang="en-US" sz="2800" b="1" i="1" dirty="0" err="1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tế</a:t>
            </a:r>
            <a:r>
              <a:rPr lang="en-US" altLang="en-US" sz="2800" b="1" i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.</a:t>
            </a:r>
            <a:r>
              <a:rPr lang="vi-VN" altLang="en-US" sz="2800" b="1" i="1" dirty="0">
                <a:solidFill>
                  <a:prstClr val="white"/>
                </a:soli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3" name="Rectangle 2"/>
          <p:cNvSpPr/>
          <p:nvPr/>
        </p:nvSpPr>
        <p:spPr>
          <a:xfrm>
            <a:off x="2261861" y="1446074"/>
            <a:ext cx="1100419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457200"/>
            <a:r>
              <a:rPr lang="en-US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Hoạt</a:t>
            </a:r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động</a:t>
            </a:r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1</a:t>
            </a:r>
          </a:p>
          <a:p>
            <a:pPr algn="ctr" defTabSz="457200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Nguyên</a:t>
            </a:r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nhân</a:t>
            </a:r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– </a:t>
            </a:r>
            <a:r>
              <a:rPr lang="en-US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mục</a:t>
            </a:r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ea typeface="字魂59号-创粗黑"/>
                <a:cs typeface="Arial" panose="020B0604020202020204" pitchFamily="34" charset="0"/>
              </a:rPr>
              <a:t>đích</a:t>
            </a:r>
            <a:endParaRPr lang="en-US" sz="5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Arial" panose="020B0604020202020204" pitchFamily="34" charset="0"/>
              <a:ea typeface="字魂59号-创粗黑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032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88447921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</TotalTime>
  <Words>1420</Words>
  <Application>Microsoft Office PowerPoint</Application>
  <PresentationFormat>Custom</PresentationFormat>
  <Paragraphs>152</Paragraphs>
  <Slides>44</Slides>
  <Notes>2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96</cp:revision>
  <dcterms:created xsi:type="dcterms:W3CDTF">2021-12-08T21:32:18Z</dcterms:created>
  <dcterms:modified xsi:type="dcterms:W3CDTF">2022-12-11T14:47:29Z</dcterms:modified>
</cp:coreProperties>
</file>