
<file path=[Content_Types].xml><?xml version="1.0" encoding="utf-8"?>
<Types xmlns="http://schemas.openxmlformats.org/package/2006/content-types">
  <Default Extension="jpeg" ContentType="image/jpeg"/>
  <Default Extension="JPG" ContentType="image/.jpg"/>
  <Default Extension="tiff" ContentType="image/tiff"/>
  <Default Extension="png" ContentType="image/png"/>
  <Default Extension="wdp" ContentType="image/vnd.ms-photo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sldIdLst>
    <p:sldId id="296" r:id="rId4"/>
    <p:sldId id="256" r:id="rId5"/>
    <p:sldId id="261" r:id="rId6"/>
    <p:sldId id="259" r:id="rId7"/>
    <p:sldId id="258" r:id="rId8"/>
    <p:sldId id="262" r:id="rId9"/>
    <p:sldId id="260" r:id="rId10"/>
    <p:sldId id="263" r:id="rId11"/>
    <p:sldId id="277" r:id="rId12"/>
    <p:sldId id="278" r:id="rId13"/>
    <p:sldId id="264" r:id="rId14"/>
    <p:sldId id="265" r:id="rId15"/>
    <p:sldId id="267" r:id="rId16"/>
    <p:sldId id="266" r:id="rId17"/>
    <p:sldId id="268" r:id="rId18"/>
    <p:sldId id="269" r:id="rId19"/>
    <p:sldId id="271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72" r:id="rId28"/>
    <p:sldId id="273" r:id="rId29"/>
    <p:sldId id="276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B00"/>
    <a:srgbClr val="FFFF4D"/>
    <a:srgbClr val="FF3FEB"/>
    <a:srgbClr val="008F00"/>
    <a:srgbClr val="FF2F92"/>
    <a:srgbClr val="F9EAFF"/>
    <a:srgbClr val="F7D3FF"/>
    <a:srgbClr val="FF8FF2"/>
    <a:srgbClr val="F9CCFF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576" autoAdjust="0"/>
    <p:restoredTop sz="94660"/>
  </p:normalViewPr>
  <p:slideViewPr>
    <p:cSldViewPr snapToGrid="0">
      <p:cViewPr varScale="1">
        <p:scale>
          <a:sx n="63" d="100"/>
          <a:sy n="63" d="100"/>
        </p:scale>
        <p:origin x="1324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9ED71-F756-4969-8E61-D078C0F2826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66F79-1D90-4D35-846B-4002B7D354C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9ED71-F756-4969-8E61-D078C0F2826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66F79-1D90-4D35-846B-4002B7D354C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9ED71-F756-4969-8E61-D078C0F2826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66F79-1D90-4D35-846B-4002B7D354C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9ED71-F756-4969-8E61-D078C0F2826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66F79-1D90-4D35-846B-4002B7D354C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9ED71-F756-4969-8E61-D078C0F2826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66F79-1D90-4D35-846B-4002B7D354C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9ED71-F756-4969-8E61-D078C0F2826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66F79-1D90-4D35-846B-4002B7D354C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9ED71-F756-4969-8E61-D078C0F2826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66F79-1D90-4D35-846B-4002B7D354C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9ED71-F756-4969-8E61-D078C0F28262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66F79-1D90-4D35-846B-4002B7D354C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9ED71-F756-4969-8E61-D078C0F28262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66F79-1D90-4D35-846B-4002B7D354C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9ED71-F756-4969-8E61-D078C0F28262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66F79-1D90-4D35-846B-4002B7D354C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9ED71-F756-4969-8E61-D078C0F2826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66F79-1D90-4D35-846B-4002B7D354C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9ED71-F756-4969-8E61-D078C0F2826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66F79-1D90-4D35-846B-4002B7D354C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9ED71-F756-4969-8E61-D078C0F2826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66F79-1D90-4D35-846B-4002B7D354C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9ED71-F756-4969-8E61-D078C0F2826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66F79-1D90-4D35-846B-4002B7D354C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9ED71-F756-4969-8E61-D078C0F2826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66F79-1D90-4D35-846B-4002B7D354C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9ED71-F756-4969-8E61-D078C0F2826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66F79-1D90-4D35-846B-4002B7D354C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9ED71-F756-4969-8E61-D078C0F2826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66F79-1D90-4D35-846B-4002B7D354C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9ED71-F756-4969-8E61-D078C0F28262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66F79-1D90-4D35-846B-4002B7D354C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9ED71-F756-4969-8E61-D078C0F28262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66F79-1D90-4D35-846B-4002B7D354C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9ED71-F756-4969-8E61-D078C0F28262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66F79-1D90-4D35-846B-4002B7D354C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9ED71-F756-4969-8E61-D078C0F2826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66F79-1D90-4D35-846B-4002B7D354C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9ED71-F756-4969-8E61-D078C0F2826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66F79-1D90-4D35-846B-4002B7D354C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9ED71-F756-4969-8E61-D078C0F2826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B66F79-1D90-4D35-846B-4002B7D354C8}" type="slidenum">
              <a:rPr lang="en-US" smtClean="0"/>
            </a:fld>
            <a:endParaRPr lang="en-US"/>
          </a:p>
        </p:txBody>
      </p:sp>
      <p:sp>
        <p:nvSpPr>
          <p:cNvPr id="7" name="Oval 6"/>
          <p:cNvSpPr/>
          <p:nvPr userDrawn="1"/>
        </p:nvSpPr>
        <p:spPr>
          <a:xfrm>
            <a:off x="-3282334" y="-265703"/>
            <a:ext cx="1998921" cy="1956391"/>
          </a:xfrm>
          <a:prstGeom prst="ellipse">
            <a:avLst/>
          </a:prstGeom>
          <a:blipFill>
            <a:blip r:embed="rId12"/>
            <a:stretch>
              <a:fillRect/>
            </a:stretch>
          </a:blip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9ED71-F756-4969-8E61-D078C0F2826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B66F79-1D90-4D35-846B-4002B7D354C8}" type="slidenum">
              <a:rPr lang="en-US" smtClean="0"/>
            </a:fld>
            <a:endParaRPr lang="en-US"/>
          </a:p>
        </p:txBody>
      </p:sp>
      <p:sp>
        <p:nvSpPr>
          <p:cNvPr id="7" name="Oval 6"/>
          <p:cNvSpPr/>
          <p:nvPr userDrawn="1"/>
        </p:nvSpPr>
        <p:spPr>
          <a:xfrm>
            <a:off x="-3282334" y="-265703"/>
            <a:ext cx="1998921" cy="1956391"/>
          </a:xfrm>
          <a:prstGeom prst="ellipse">
            <a:avLst/>
          </a:prstGeom>
          <a:blipFill>
            <a:blip r:embed="rId12"/>
            <a:stretch>
              <a:fillRect/>
            </a:stretch>
          </a:blip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microsoft.com/office/2007/relationships/hdphoto" Target="../media/image3.wdp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9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21.jpeg"/><Relationship Id="rId7" Type="http://schemas.openxmlformats.org/officeDocument/2006/relationships/image" Target="../media/image6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0.png"/><Relationship Id="rId3" Type="http://schemas.microsoft.com/office/2007/relationships/hdphoto" Target="../media/image9.wdp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2.png"/><Relationship Id="rId8" Type="http://schemas.microsoft.com/office/2007/relationships/media" Target="../media/media1.mp3"/><Relationship Id="rId7" Type="http://schemas.openxmlformats.org/officeDocument/2006/relationships/audio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microsoft.com/office/2007/relationships/hdphoto" Target="../media/image9.wdp"/><Relationship Id="rId2" Type="http://schemas.openxmlformats.org/officeDocument/2006/relationships/image" Target="../media/image8.png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21.jpeg"/><Relationship Id="rId1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0.png"/><Relationship Id="rId3" Type="http://schemas.microsoft.com/office/2007/relationships/hdphoto" Target="../media/image9.wdp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tif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tif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0.jpe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microsoft.com/office/2007/relationships/hdphoto" Target="../media/image9.wdp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tif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tif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tif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tiff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microsoft.com/office/2007/relationships/hdphoto" Target="../media/image9.wdp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20.png"/><Relationship Id="rId1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6.jpeg"/><Relationship Id="rId3" Type="http://schemas.openxmlformats.org/officeDocument/2006/relationships/image" Target="../media/image22.png"/><Relationship Id="rId2" Type="http://schemas.microsoft.com/office/2007/relationships/media" Target="../media/media1.mp3"/><Relationship Id="rId1" Type="http://schemas.openxmlformats.org/officeDocument/2006/relationships/audio" Target="../media/media1.mp3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microsoft.com/office/2007/relationships/hdphoto" Target="../media/image3.wdp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microsoft.com/office/2007/relationships/hdphoto" Target="../media/image13.wdp"/><Relationship Id="rId7" Type="http://schemas.openxmlformats.org/officeDocument/2006/relationships/image" Target="../media/image12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microsoft.com/office/2007/relationships/hdphoto" Target="../media/image9.wdp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microsoft.com/office/2007/relationships/hdphoto" Target="../media/image14.wdp"/><Relationship Id="rId5" Type="http://schemas.openxmlformats.org/officeDocument/2006/relationships/image" Target="../media/image12.png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Nội dung trọng tâm - Tập đọc &amp;quot;Về ngôi nhà đang xây&amp;quot; lớp 5"/>
          <p:cNvPicPr>
            <a:picLocks noChangeAspect="1" noChangeArrowheads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2881" b="97531" l="10000" r="98000">
                        <a14:backgroundMark x1="70667" y1="13169" x2="73778" y2="15226"/>
                        <a14:backgroundMark x1="94000" y1="33745" x2="94000" y2="33745"/>
                        <a14:backgroundMark x1="86667" y1="36626" x2="86667" y2="36626"/>
                        <a14:backgroundMark x1="50889" y1="58436" x2="50889" y2="58436"/>
                        <a14:backgroundMark x1="50000" y1="58436" x2="50000" y2="60082"/>
                        <a14:backgroundMark x1="28889" y1="68724" x2="28889" y2="68724"/>
                        <a14:backgroundMark x1="23111" y1="77366" x2="23111" y2="77366"/>
                        <a14:backgroundMark x1="24889" y1="76132" x2="24889" y2="76132"/>
                        <a14:backgroundMark x1="62667" y1="87243" x2="62667" y2="87243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995" y="3213100"/>
            <a:ext cx="10525125" cy="364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9150946" y="675917"/>
            <a:ext cx="1373984" cy="824436"/>
          </a:xfrm>
          <a:prstGeom prst="rect">
            <a:avLst/>
          </a:prstGeom>
        </p:spPr>
      </p:pic>
      <p:pic>
        <p:nvPicPr>
          <p:cNvPr id="4" name="图片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40372" y="247560"/>
            <a:ext cx="1157146" cy="694326"/>
          </a:xfrm>
          <a:prstGeom prst="rect">
            <a:avLst/>
          </a:prstGeom>
        </p:spPr>
      </p:pic>
      <p:pic>
        <p:nvPicPr>
          <p:cNvPr id="5" name="图片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1793152" y="319567"/>
            <a:ext cx="1869420" cy="1121714"/>
          </a:xfrm>
          <a:prstGeom prst="rect">
            <a:avLst/>
          </a:prstGeom>
        </p:spPr>
      </p:pic>
      <p:pic>
        <p:nvPicPr>
          <p:cNvPr id="6" name="图片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10685526" y="127693"/>
            <a:ext cx="1157146" cy="694326"/>
          </a:xfrm>
          <a:prstGeom prst="rect">
            <a:avLst/>
          </a:prstGeom>
        </p:spPr>
      </p:pic>
      <p:sp>
        <p:nvSpPr>
          <p:cNvPr id="7" name="TextBox 5"/>
          <p:cNvSpPr txBox="1"/>
          <p:nvPr/>
        </p:nvSpPr>
        <p:spPr>
          <a:xfrm>
            <a:off x="4691403" y="191404"/>
            <a:ext cx="1916383" cy="80708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T</a:t>
            </a:r>
            <a:r>
              <a:rPr lang="vi-VN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UẦN 1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5</a:t>
            </a:r>
            <a:endParaRPr lang="en-US" altLang="zh-CN" sz="3200" b="1" dirty="0">
              <a:solidFill>
                <a:srgbClr val="FF0000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9" name="TextBox 5"/>
          <p:cNvSpPr txBox="1"/>
          <p:nvPr/>
        </p:nvSpPr>
        <p:spPr>
          <a:xfrm>
            <a:off x="1298865" y="1131645"/>
            <a:ext cx="9594342" cy="1166410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5400" b="1" dirty="0">
                <a:solidFill>
                  <a:srgbClr val="008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kashi" panose="02040603050506020204" pitchFamily="18" charset="0"/>
                <a:ea typeface="Microsoft YaHei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VỀ NGÔI NHÀ ĐANG XÂY</a:t>
            </a:r>
            <a:endParaRPr lang="id-ID" altLang="zh-CN" sz="5400" b="1" dirty="0">
              <a:solidFill>
                <a:srgbClr val="008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kashi" panose="02040603050506020204" pitchFamily="18" charset="0"/>
              <a:ea typeface="Microsoft YaHei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43" name="Text Box 12"/>
          <p:cNvSpPr txBox="1">
            <a:spLocks noChangeArrowheads="1"/>
          </p:cNvSpPr>
          <p:nvPr/>
        </p:nvSpPr>
        <p:spPr bwMode="auto">
          <a:xfrm>
            <a:off x="7515546" y="2607605"/>
            <a:ext cx="317015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3200" b="1" dirty="0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3200" b="1" dirty="0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altLang="en-US" sz="3200" b="1" dirty="0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Lan</a:t>
            </a:r>
            <a:endParaRPr lang="en-US" altLang="en-US" sz="3200" b="1" dirty="0">
              <a:solidFill>
                <a:srgbClr val="008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1" build="allAtOnce"/>
      <p:bldP spid="43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图片 13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9150946" y="675917"/>
            <a:ext cx="1373984" cy="824436"/>
          </a:xfrm>
          <a:prstGeom prst="rect">
            <a:avLst/>
          </a:prstGeom>
        </p:spPr>
      </p:pic>
      <p:pic>
        <p:nvPicPr>
          <p:cNvPr id="292" name="图片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-22865" y="146409"/>
            <a:ext cx="1157146" cy="694326"/>
          </a:xfrm>
          <a:prstGeom prst="rect">
            <a:avLst/>
          </a:prstGeom>
        </p:spPr>
      </p:pic>
      <p:pic>
        <p:nvPicPr>
          <p:cNvPr id="293" name="图片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1793152" y="319567"/>
            <a:ext cx="1869420" cy="1121714"/>
          </a:xfrm>
          <a:prstGeom prst="rect">
            <a:avLst/>
          </a:prstGeom>
        </p:spPr>
      </p:pic>
      <p:pic>
        <p:nvPicPr>
          <p:cNvPr id="294" name="图片 13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10685526" y="127693"/>
            <a:ext cx="1157146" cy="694326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216038" y="507354"/>
            <a:ext cx="4408303" cy="769441"/>
            <a:chOff x="194044" y="201733"/>
            <a:chExt cx="4408303" cy="769441"/>
          </a:xfrm>
        </p:grpSpPr>
        <p:sp>
          <p:nvSpPr>
            <p:cNvPr id="287" name="Text Box 13"/>
            <p:cNvSpPr txBox="1">
              <a:spLocks noChangeArrowheads="1"/>
            </p:cNvSpPr>
            <p:nvPr/>
          </p:nvSpPr>
          <p:spPr bwMode="auto">
            <a:xfrm>
              <a:off x="730324" y="201733"/>
              <a:ext cx="3872023" cy="76944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solidFill>
                      <a:prstClr val="black"/>
                    </a:solidFill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Giải</a:t>
              </a:r>
              <a:r>
                <a:rPr kumimoji="0" lang="en-US" sz="4400" b="1" i="0" u="none" strike="noStrike" kern="1200" cap="none" spc="0" normalizeH="0" baseline="0" noProof="0" dirty="0">
                  <a:ln>
                    <a:solidFill>
                      <a:prstClr val="black"/>
                    </a:solidFill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solidFill>
                      <a:prstClr val="black"/>
                    </a:solidFill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nghĩa</a:t>
              </a:r>
              <a:r>
                <a:rPr kumimoji="0" lang="en-US" sz="4400" b="1" i="0" u="none" strike="noStrike" kern="1200" cap="none" spc="0" normalizeH="0" baseline="0" noProof="0" dirty="0">
                  <a:ln>
                    <a:solidFill>
                      <a:prstClr val="black"/>
                    </a:solidFill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solidFill>
                      <a:prstClr val="black"/>
                    </a:solidFill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từ</a:t>
              </a:r>
              <a:endParaRPr kumimoji="0" lang="en-US" sz="44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295" name="Google Shape;1240;p27"/>
            <p:cNvSpPr/>
            <p:nvPr/>
          </p:nvSpPr>
          <p:spPr>
            <a:xfrm>
              <a:off x="194044" y="373475"/>
              <a:ext cx="420195" cy="399097"/>
            </a:xfrm>
            <a:custGeom>
              <a:avLst/>
              <a:gdLst/>
              <a:ahLst/>
              <a:cxnLst/>
              <a:rect l="l" t="t" r="r" b="b"/>
              <a:pathLst>
                <a:path w="12698" h="11563" extrusionOk="0">
                  <a:moveTo>
                    <a:pt x="2490" y="820"/>
                  </a:moveTo>
                  <a:cubicBezTo>
                    <a:pt x="3529" y="914"/>
                    <a:pt x="4600" y="1292"/>
                    <a:pt x="5483" y="2017"/>
                  </a:cubicBezTo>
                  <a:lnTo>
                    <a:pt x="5798" y="2237"/>
                  </a:lnTo>
                  <a:lnTo>
                    <a:pt x="5798" y="10334"/>
                  </a:lnTo>
                  <a:lnTo>
                    <a:pt x="5766" y="10334"/>
                  </a:lnTo>
                  <a:cubicBezTo>
                    <a:pt x="4789" y="9609"/>
                    <a:pt x="3655" y="9168"/>
                    <a:pt x="2490" y="9105"/>
                  </a:cubicBezTo>
                  <a:lnTo>
                    <a:pt x="2490" y="820"/>
                  </a:lnTo>
                  <a:close/>
                  <a:moveTo>
                    <a:pt x="9925" y="883"/>
                  </a:moveTo>
                  <a:lnTo>
                    <a:pt x="9925" y="9137"/>
                  </a:lnTo>
                  <a:cubicBezTo>
                    <a:pt x="8728" y="9200"/>
                    <a:pt x="7593" y="9609"/>
                    <a:pt x="6617" y="10334"/>
                  </a:cubicBezTo>
                  <a:lnTo>
                    <a:pt x="6617" y="2300"/>
                  </a:lnTo>
                  <a:lnTo>
                    <a:pt x="6932" y="2048"/>
                  </a:lnTo>
                  <a:cubicBezTo>
                    <a:pt x="7782" y="1355"/>
                    <a:pt x="8854" y="946"/>
                    <a:pt x="9925" y="883"/>
                  </a:cubicBezTo>
                  <a:close/>
                  <a:moveTo>
                    <a:pt x="1702" y="2458"/>
                  </a:moveTo>
                  <a:lnTo>
                    <a:pt x="1702" y="9483"/>
                  </a:lnTo>
                  <a:cubicBezTo>
                    <a:pt x="1702" y="9735"/>
                    <a:pt x="1891" y="9924"/>
                    <a:pt x="2080" y="9924"/>
                  </a:cubicBezTo>
                  <a:cubicBezTo>
                    <a:pt x="3057" y="9924"/>
                    <a:pt x="4096" y="10208"/>
                    <a:pt x="4978" y="10744"/>
                  </a:cubicBezTo>
                  <a:lnTo>
                    <a:pt x="1261" y="10744"/>
                  </a:lnTo>
                  <a:cubicBezTo>
                    <a:pt x="1009" y="10744"/>
                    <a:pt x="851" y="10555"/>
                    <a:pt x="851" y="10334"/>
                  </a:cubicBezTo>
                  <a:lnTo>
                    <a:pt x="851" y="2867"/>
                  </a:lnTo>
                  <a:cubicBezTo>
                    <a:pt x="851" y="2647"/>
                    <a:pt x="1040" y="2489"/>
                    <a:pt x="1261" y="2458"/>
                  </a:cubicBezTo>
                  <a:close/>
                  <a:moveTo>
                    <a:pt x="11406" y="2458"/>
                  </a:moveTo>
                  <a:cubicBezTo>
                    <a:pt x="11658" y="2458"/>
                    <a:pt x="11815" y="2647"/>
                    <a:pt x="11847" y="2867"/>
                  </a:cubicBezTo>
                  <a:lnTo>
                    <a:pt x="11847" y="10334"/>
                  </a:lnTo>
                  <a:cubicBezTo>
                    <a:pt x="11847" y="10555"/>
                    <a:pt x="11658" y="10712"/>
                    <a:pt x="11406" y="10744"/>
                  </a:cubicBezTo>
                  <a:lnTo>
                    <a:pt x="7436" y="10744"/>
                  </a:lnTo>
                  <a:cubicBezTo>
                    <a:pt x="8255" y="10239"/>
                    <a:pt x="9295" y="9924"/>
                    <a:pt x="10303" y="9924"/>
                  </a:cubicBezTo>
                  <a:cubicBezTo>
                    <a:pt x="10555" y="9924"/>
                    <a:pt x="10712" y="9735"/>
                    <a:pt x="10712" y="9483"/>
                  </a:cubicBezTo>
                  <a:lnTo>
                    <a:pt x="10712" y="2458"/>
                  </a:lnTo>
                  <a:close/>
                  <a:moveTo>
                    <a:pt x="2080" y="0"/>
                  </a:moveTo>
                  <a:cubicBezTo>
                    <a:pt x="1828" y="0"/>
                    <a:pt x="1670" y="189"/>
                    <a:pt x="1670" y="410"/>
                  </a:cubicBezTo>
                  <a:lnTo>
                    <a:pt x="1670" y="1670"/>
                  </a:lnTo>
                  <a:lnTo>
                    <a:pt x="1261" y="1670"/>
                  </a:lnTo>
                  <a:cubicBezTo>
                    <a:pt x="568" y="1670"/>
                    <a:pt x="1" y="2206"/>
                    <a:pt x="32" y="2930"/>
                  </a:cubicBezTo>
                  <a:lnTo>
                    <a:pt x="32" y="10334"/>
                  </a:lnTo>
                  <a:cubicBezTo>
                    <a:pt x="32" y="10996"/>
                    <a:pt x="568" y="11563"/>
                    <a:pt x="1261" y="11563"/>
                  </a:cubicBezTo>
                  <a:lnTo>
                    <a:pt x="11437" y="11563"/>
                  </a:lnTo>
                  <a:cubicBezTo>
                    <a:pt x="12130" y="11563"/>
                    <a:pt x="12697" y="11027"/>
                    <a:pt x="12697" y="10334"/>
                  </a:cubicBezTo>
                  <a:lnTo>
                    <a:pt x="12697" y="2867"/>
                  </a:lnTo>
                  <a:cubicBezTo>
                    <a:pt x="12666" y="2206"/>
                    <a:pt x="12130" y="1670"/>
                    <a:pt x="11437" y="1670"/>
                  </a:cubicBezTo>
                  <a:lnTo>
                    <a:pt x="10744" y="1670"/>
                  </a:lnTo>
                  <a:lnTo>
                    <a:pt x="10744" y="410"/>
                  </a:lnTo>
                  <a:cubicBezTo>
                    <a:pt x="10744" y="158"/>
                    <a:pt x="10555" y="0"/>
                    <a:pt x="10334" y="0"/>
                  </a:cubicBezTo>
                  <a:cubicBezTo>
                    <a:pt x="8980" y="0"/>
                    <a:pt x="7562" y="473"/>
                    <a:pt x="6396" y="1387"/>
                  </a:cubicBezTo>
                  <a:lnTo>
                    <a:pt x="6207" y="1544"/>
                  </a:lnTo>
                  <a:lnTo>
                    <a:pt x="6018" y="1387"/>
                  </a:lnTo>
                  <a:cubicBezTo>
                    <a:pt x="4915" y="473"/>
                    <a:pt x="3498" y="0"/>
                    <a:pt x="20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3" name="Content Placeholder 2"/>
          <p:cNvSpPr txBox="1"/>
          <p:nvPr/>
        </p:nvSpPr>
        <p:spPr bwMode="auto">
          <a:xfrm>
            <a:off x="445896" y="2145749"/>
            <a:ext cx="6433351" cy="279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4000" b="1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altLang="en-US" sz="4000" b="1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bay: </a:t>
            </a:r>
            <a:r>
              <a:rPr lang="en-US" altLang="en-US" sz="4000" b="1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en-US" sz="4000" b="1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altLang="en-US" sz="4000" b="1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4000" b="1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altLang="en-US" sz="4000" b="1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nề</a:t>
            </a:r>
            <a:r>
              <a:rPr lang="en-US" altLang="en-US" sz="4000" b="1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altLang="en-US" sz="4000" b="1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4000" b="1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miếng</a:t>
            </a:r>
            <a:r>
              <a:rPr lang="en-US" altLang="en-US" sz="4000" b="1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thép</a:t>
            </a:r>
            <a:r>
              <a:rPr lang="en-US" altLang="en-US" sz="4000" b="1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mỏng</a:t>
            </a:r>
            <a:r>
              <a:rPr lang="en-US" altLang="en-US" sz="4000" b="1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4000" b="1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altLang="en-US" sz="4000" b="1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lắp</a:t>
            </a:r>
            <a:r>
              <a:rPr lang="en-US" altLang="en-US" sz="4000" b="1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4000" b="1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</a:t>
            </a:r>
            <a:r>
              <a:rPr lang="en-US" altLang="en-US" sz="4000" b="1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4000" b="1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4000" b="1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altLang="en-US" sz="4000" b="1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trát</a:t>
            </a:r>
            <a:r>
              <a:rPr lang="en-US" altLang="en-US" sz="4000" b="1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láng</a:t>
            </a:r>
            <a:r>
              <a:rPr lang="en-US" altLang="en-US" sz="4000" b="1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en-US" sz="4000" b="1" dirty="0">
              <a:solidFill>
                <a:srgbClr val="009B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9846">
            <a:off x="5937954" y="1149972"/>
            <a:ext cx="6115944" cy="61159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5644206"/>
            <a:ext cx="12192000" cy="1213794"/>
            <a:chOff x="0" y="5644206"/>
            <a:chExt cx="12192000" cy="121379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1"/>
            <a:srcRect t="3218" r="2824"/>
            <a:stretch>
              <a:fillRect/>
            </a:stretch>
          </p:blipFill>
          <p:spPr>
            <a:xfrm>
              <a:off x="7386151" y="5644207"/>
              <a:ext cx="4805849" cy="1211013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1"/>
            <a:srcRect t="3218" r="2824"/>
            <a:stretch>
              <a:fillRect/>
            </a:stretch>
          </p:blipFill>
          <p:spPr>
            <a:xfrm>
              <a:off x="2580302" y="5644206"/>
              <a:ext cx="4805849" cy="1211013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1"/>
            <a:srcRect l="45001" t="3218" r="2824"/>
            <a:stretch>
              <a:fillRect/>
            </a:stretch>
          </p:blipFill>
          <p:spPr>
            <a:xfrm>
              <a:off x="0" y="5646987"/>
              <a:ext cx="2580302" cy="1211013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462" b="97638" l="4700" r="91384">
                        <a14:foregroundMark x1="27676" y1="13648" x2="27676" y2="20210"/>
                        <a14:foregroundMark x1="24021" y1="16273" x2="30026" y2="10499"/>
                        <a14:foregroundMark x1="24021" y1="17585" x2="28982" y2="13911"/>
                        <a14:foregroundMark x1="30287" y1="10236" x2="30548" y2="10236"/>
                        <a14:foregroundMark x1="19582" y1="36483" x2="30809" y2="38320"/>
                        <a14:foregroundMark x1="34726" y1="33333" x2="47781" y2="41207"/>
                        <a14:foregroundMark x1="19321" y1="52231" x2="44125" y2="52231"/>
                        <a14:foregroundMark x1="77285" y1="78215" x2="75457" y2="95801"/>
                        <a14:backgroundMark x1="47258" y1="24147" x2="52742" y2="26247"/>
                      </a14:backgroundRemoval>
                    </a14:imgEffect>
                  </a14:imgLayer>
                </a14:imgProps>
              </a:ext>
            </a:extLst>
          </a:blip>
          <a:srcRect r="50761"/>
          <a:stretch>
            <a:fillRect/>
          </a:stretch>
        </p:blipFill>
        <p:spPr>
          <a:xfrm>
            <a:off x="9728201" y="1841734"/>
            <a:ext cx="2463800" cy="39431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8527" y="2640259"/>
            <a:ext cx="2451863" cy="3616419"/>
          </a:xfrm>
          <a:prstGeom prst="rect">
            <a:avLst/>
          </a:prstGeom>
        </p:spPr>
      </p:pic>
      <p:grpSp>
        <p:nvGrpSpPr>
          <p:cNvPr id="9" name="Google Shape;5351;p75"/>
          <p:cNvGrpSpPr/>
          <p:nvPr/>
        </p:nvGrpSpPr>
        <p:grpSpPr>
          <a:xfrm>
            <a:off x="1820978" y="3941750"/>
            <a:ext cx="1072622" cy="1743726"/>
            <a:chOff x="6845850" y="2128454"/>
            <a:chExt cx="1460012" cy="1907092"/>
          </a:xfrm>
        </p:grpSpPr>
        <p:grpSp>
          <p:nvGrpSpPr>
            <p:cNvPr id="10" name="Google Shape;5352;p75"/>
            <p:cNvGrpSpPr/>
            <p:nvPr/>
          </p:nvGrpSpPr>
          <p:grpSpPr>
            <a:xfrm>
              <a:off x="6845850" y="2128454"/>
              <a:ext cx="1460012" cy="1907087"/>
              <a:chOff x="6845850" y="2128454"/>
              <a:chExt cx="1460012" cy="1907087"/>
            </a:xfrm>
          </p:grpSpPr>
          <p:sp>
            <p:nvSpPr>
              <p:cNvPr id="12" name="Google Shape;5353;p75"/>
              <p:cNvSpPr/>
              <p:nvPr/>
            </p:nvSpPr>
            <p:spPr>
              <a:xfrm>
                <a:off x="6897485" y="2548240"/>
                <a:ext cx="565905" cy="1486299"/>
              </a:xfrm>
              <a:custGeom>
                <a:avLst/>
                <a:gdLst/>
                <a:ahLst/>
                <a:cxnLst/>
                <a:rect l="l" t="t" r="r" b="b"/>
                <a:pathLst>
                  <a:path w="18895" h="49626" extrusionOk="0">
                    <a:moveTo>
                      <a:pt x="0" y="1"/>
                    </a:moveTo>
                    <a:lnTo>
                      <a:pt x="0" y="49625"/>
                    </a:lnTo>
                    <a:lnTo>
                      <a:pt x="18894" y="49625"/>
                    </a:lnTo>
                    <a:lnTo>
                      <a:pt x="1889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Google Shape;5354;p75"/>
              <p:cNvSpPr/>
              <p:nvPr/>
            </p:nvSpPr>
            <p:spPr>
              <a:xfrm>
                <a:off x="7400053" y="2462522"/>
                <a:ext cx="905808" cy="85747"/>
              </a:xfrm>
              <a:custGeom>
                <a:avLst/>
                <a:gdLst/>
                <a:ahLst/>
                <a:cxnLst/>
                <a:rect l="l" t="t" r="r" b="b"/>
                <a:pathLst>
                  <a:path w="30244" h="2863" extrusionOk="0">
                    <a:moveTo>
                      <a:pt x="0" y="1"/>
                    </a:moveTo>
                    <a:lnTo>
                      <a:pt x="0" y="2863"/>
                    </a:lnTo>
                    <a:lnTo>
                      <a:pt x="30244" y="2863"/>
                    </a:lnTo>
                    <a:lnTo>
                      <a:pt x="3024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Google Shape;5355;p75"/>
              <p:cNvSpPr/>
              <p:nvPr/>
            </p:nvSpPr>
            <p:spPr>
              <a:xfrm>
                <a:off x="7400053" y="2505381"/>
                <a:ext cx="905808" cy="42888"/>
              </a:xfrm>
              <a:custGeom>
                <a:avLst/>
                <a:gdLst/>
                <a:ahLst/>
                <a:cxnLst/>
                <a:rect l="l" t="t" r="r" b="b"/>
                <a:pathLst>
                  <a:path w="30244" h="1432" extrusionOk="0">
                    <a:moveTo>
                      <a:pt x="0" y="1"/>
                    </a:moveTo>
                    <a:lnTo>
                      <a:pt x="0" y="1432"/>
                    </a:lnTo>
                    <a:lnTo>
                      <a:pt x="30244" y="1432"/>
                    </a:lnTo>
                    <a:lnTo>
                      <a:pt x="3024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Google Shape;5356;p75"/>
              <p:cNvSpPr/>
              <p:nvPr/>
            </p:nvSpPr>
            <p:spPr>
              <a:xfrm>
                <a:off x="6845850" y="2462522"/>
                <a:ext cx="617539" cy="85747"/>
              </a:xfrm>
              <a:custGeom>
                <a:avLst/>
                <a:gdLst/>
                <a:ahLst/>
                <a:cxnLst/>
                <a:rect l="l" t="t" r="r" b="b"/>
                <a:pathLst>
                  <a:path w="20619" h="2863" extrusionOk="0">
                    <a:moveTo>
                      <a:pt x="1" y="1"/>
                    </a:moveTo>
                    <a:lnTo>
                      <a:pt x="1" y="2863"/>
                    </a:lnTo>
                    <a:lnTo>
                      <a:pt x="20618" y="2863"/>
                    </a:lnTo>
                    <a:lnTo>
                      <a:pt x="206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Google Shape;5357;p75"/>
              <p:cNvSpPr/>
              <p:nvPr/>
            </p:nvSpPr>
            <p:spPr>
              <a:xfrm>
                <a:off x="6845850" y="2505381"/>
                <a:ext cx="617539" cy="42888"/>
              </a:xfrm>
              <a:custGeom>
                <a:avLst/>
                <a:gdLst/>
                <a:ahLst/>
                <a:cxnLst/>
                <a:rect l="l" t="t" r="r" b="b"/>
                <a:pathLst>
                  <a:path w="20619" h="1432" extrusionOk="0">
                    <a:moveTo>
                      <a:pt x="1" y="1"/>
                    </a:moveTo>
                    <a:lnTo>
                      <a:pt x="1" y="1432"/>
                    </a:lnTo>
                    <a:lnTo>
                      <a:pt x="20618" y="1432"/>
                    </a:lnTo>
                    <a:lnTo>
                      <a:pt x="206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Google Shape;5358;p75"/>
              <p:cNvSpPr/>
              <p:nvPr/>
            </p:nvSpPr>
            <p:spPr>
              <a:xfrm>
                <a:off x="7463369" y="2548240"/>
                <a:ext cx="842493" cy="1486299"/>
              </a:xfrm>
              <a:custGeom>
                <a:avLst/>
                <a:gdLst/>
                <a:ahLst/>
                <a:cxnLst/>
                <a:rect l="l" t="t" r="r" b="b"/>
                <a:pathLst>
                  <a:path w="28130" h="49626" extrusionOk="0">
                    <a:moveTo>
                      <a:pt x="0" y="1"/>
                    </a:moveTo>
                    <a:lnTo>
                      <a:pt x="0" y="49625"/>
                    </a:lnTo>
                    <a:lnTo>
                      <a:pt x="28130" y="49625"/>
                    </a:lnTo>
                    <a:lnTo>
                      <a:pt x="2813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Google Shape;5359;p75"/>
              <p:cNvSpPr/>
              <p:nvPr/>
            </p:nvSpPr>
            <p:spPr>
              <a:xfrm>
                <a:off x="7463369" y="2548240"/>
                <a:ext cx="842493" cy="54569"/>
              </a:xfrm>
              <a:custGeom>
                <a:avLst/>
                <a:gdLst/>
                <a:ahLst/>
                <a:cxnLst/>
                <a:rect l="l" t="t" r="r" b="b"/>
                <a:pathLst>
                  <a:path w="28130" h="1822" extrusionOk="0">
                    <a:moveTo>
                      <a:pt x="0" y="1"/>
                    </a:moveTo>
                    <a:lnTo>
                      <a:pt x="0" y="1822"/>
                    </a:lnTo>
                    <a:lnTo>
                      <a:pt x="28130" y="1822"/>
                    </a:lnTo>
                    <a:lnTo>
                      <a:pt x="2813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Google Shape;5360;p75"/>
              <p:cNvSpPr/>
              <p:nvPr/>
            </p:nvSpPr>
            <p:spPr>
              <a:xfrm>
                <a:off x="7463369" y="2898870"/>
                <a:ext cx="94492" cy="35101"/>
              </a:xfrm>
              <a:custGeom>
                <a:avLst/>
                <a:gdLst/>
                <a:ahLst/>
                <a:cxnLst/>
                <a:rect l="l" t="t" r="r" b="b"/>
                <a:pathLst>
                  <a:path w="3155" h="1172" extrusionOk="0">
                    <a:moveTo>
                      <a:pt x="0" y="1"/>
                    </a:moveTo>
                    <a:lnTo>
                      <a:pt x="0" y="1171"/>
                    </a:lnTo>
                    <a:lnTo>
                      <a:pt x="3155" y="1171"/>
                    </a:lnTo>
                    <a:lnTo>
                      <a:pt x="315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Google Shape;5361;p75"/>
              <p:cNvSpPr/>
              <p:nvPr/>
            </p:nvSpPr>
            <p:spPr>
              <a:xfrm>
                <a:off x="7463369" y="2852117"/>
                <a:ext cx="47740" cy="34113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1139" extrusionOk="0">
                    <a:moveTo>
                      <a:pt x="0" y="1"/>
                    </a:moveTo>
                    <a:lnTo>
                      <a:pt x="0" y="1139"/>
                    </a:lnTo>
                    <a:lnTo>
                      <a:pt x="1594" y="1139"/>
                    </a:lnTo>
                    <a:lnTo>
                      <a:pt x="159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Google Shape;5362;p75"/>
              <p:cNvSpPr/>
              <p:nvPr/>
            </p:nvSpPr>
            <p:spPr>
              <a:xfrm>
                <a:off x="7463369" y="2947570"/>
                <a:ext cx="47740" cy="34113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1139" extrusionOk="0">
                    <a:moveTo>
                      <a:pt x="0" y="1"/>
                    </a:moveTo>
                    <a:lnTo>
                      <a:pt x="0" y="1139"/>
                    </a:lnTo>
                    <a:lnTo>
                      <a:pt x="1594" y="1139"/>
                    </a:lnTo>
                    <a:lnTo>
                      <a:pt x="159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Google Shape;5363;p75"/>
              <p:cNvSpPr/>
              <p:nvPr/>
            </p:nvSpPr>
            <p:spPr>
              <a:xfrm>
                <a:off x="7519221" y="3856331"/>
                <a:ext cx="83770" cy="35071"/>
              </a:xfrm>
              <a:custGeom>
                <a:avLst/>
                <a:gdLst/>
                <a:ahLst/>
                <a:cxnLst/>
                <a:rect l="l" t="t" r="r" b="b"/>
                <a:pathLst>
                  <a:path w="2797" h="1171" extrusionOk="0">
                    <a:moveTo>
                      <a:pt x="0" y="0"/>
                    </a:moveTo>
                    <a:lnTo>
                      <a:pt x="0" y="1171"/>
                    </a:lnTo>
                    <a:lnTo>
                      <a:pt x="2797" y="1171"/>
                    </a:lnTo>
                    <a:lnTo>
                      <a:pt x="279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Google Shape;5364;p75"/>
              <p:cNvSpPr/>
              <p:nvPr/>
            </p:nvSpPr>
            <p:spPr>
              <a:xfrm>
                <a:off x="7985405" y="3512495"/>
                <a:ext cx="279553" cy="523047"/>
              </a:xfrm>
              <a:custGeom>
                <a:avLst/>
                <a:gdLst/>
                <a:ahLst/>
                <a:cxnLst/>
                <a:rect l="l" t="t" r="r" b="b"/>
                <a:pathLst>
                  <a:path w="9334" h="17464" extrusionOk="0">
                    <a:moveTo>
                      <a:pt x="1" y="0"/>
                    </a:moveTo>
                    <a:lnTo>
                      <a:pt x="1" y="17463"/>
                    </a:lnTo>
                    <a:lnTo>
                      <a:pt x="9334" y="17463"/>
                    </a:lnTo>
                    <a:lnTo>
                      <a:pt x="93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Google Shape;5365;p75"/>
              <p:cNvSpPr/>
              <p:nvPr/>
            </p:nvSpPr>
            <p:spPr>
              <a:xfrm>
                <a:off x="7193575" y="2192728"/>
                <a:ext cx="269820" cy="269820"/>
              </a:xfrm>
              <a:custGeom>
                <a:avLst/>
                <a:gdLst/>
                <a:ahLst/>
                <a:cxnLst/>
                <a:rect l="l" t="t" r="r" b="b"/>
                <a:pathLst>
                  <a:path w="9009" h="9009" extrusionOk="0">
                    <a:moveTo>
                      <a:pt x="0" y="1"/>
                    </a:moveTo>
                    <a:lnTo>
                      <a:pt x="0" y="9009"/>
                    </a:lnTo>
                    <a:lnTo>
                      <a:pt x="9008" y="9009"/>
                    </a:lnTo>
                    <a:lnTo>
                      <a:pt x="900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Google Shape;5366;p75"/>
              <p:cNvSpPr/>
              <p:nvPr/>
            </p:nvSpPr>
            <p:spPr>
              <a:xfrm>
                <a:off x="7416616" y="2128454"/>
                <a:ext cx="404205" cy="64303"/>
              </a:xfrm>
              <a:custGeom>
                <a:avLst/>
                <a:gdLst/>
                <a:ahLst/>
                <a:cxnLst/>
                <a:rect l="l" t="t" r="r" b="b"/>
                <a:pathLst>
                  <a:path w="13496" h="2147" extrusionOk="0">
                    <a:moveTo>
                      <a:pt x="0" y="1"/>
                    </a:moveTo>
                    <a:lnTo>
                      <a:pt x="0" y="2147"/>
                    </a:lnTo>
                    <a:lnTo>
                      <a:pt x="13496" y="2147"/>
                    </a:lnTo>
                    <a:lnTo>
                      <a:pt x="1349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Google Shape;5367;p75"/>
              <p:cNvSpPr/>
              <p:nvPr/>
            </p:nvSpPr>
            <p:spPr>
              <a:xfrm>
                <a:off x="7416616" y="2160591"/>
                <a:ext cx="404205" cy="32166"/>
              </a:xfrm>
              <a:custGeom>
                <a:avLst/>
                <a:gdLst/>
                <a:ahLst/>
                <a:cxnLst/>
                <a:rect l="l" t="t" r="r" b="b"/>
                <a:pathLst>
                  <a:path w="13496" h="1074" extrusionOk="0">
                    <a:moveTo>
                      <a:pt x="0" y="1"/>
                    </a:moveTo>
                    <a:lnTo>
                      <a:pt x="0" y="1074"/>
                    </a:lnTo>
                    <a:lnTo>
                      <a:pt x="13496" y="1074"/>
                    </a:lnTo>
                    <a:lnTo>
                      <a:pt x="1349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Google Shape;5368;p75"/>
              <p:cNvSpPr/>
              <p:nvPr/>
            </p:nvSpPr>
            <p:spPr>
              <a:xfrm>
                <a:off x="7155598" y="2128454"/>
                <a:ext cx="307796" cy="64303"/>
              </a:xfrm>
              <a:custGeom>
                <a:avLst/>
                <a:gdLst/>
                <a:ahLst/>
                <a:cxnLst/>
                <a:rect l="l" t="t" r="r" b="b"/>
                <a:pathLst>
                  <a:path w="10277" h="2147" extrusionOk="0">
                    <a:moveTo>
                      <a:pt x="0" y="1"/>
                    </a:moveTo>
                    <a:lnTo>
                      <a:pt x="0" y="2147"/>
                    </a:lnTo>
                    <a:lnTo>
                      <a:pt x="10276" y="2147"/>
                    </a:lnTo>
                    <a:lnTo>
                      <a:pt x="102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Google Shape;5369;p75"/>
              <p:cNvSpPr/>
              <p:nvPr/>
            </p:nvSpPr>
            <p:spPr>
              <a:xfrm>
                <a:off x="7155598" y="2160591"/>
                <a:ext cx="307796" cy="32166"/>
              </a:xfrm>
              <a:custGeom>
                <a:avLst/>
                <a:gdLst/>
                <a:ahLst/>
                <a:cxnLst/>
                <a:rect l="l" t="t" r="r" b="b"/>
                <a:pathLst>
                  <a:path w="10277" h="1074" extrusionOk="0">
                    <a:moveTo>
                      <a:pt x="0" y="1"/>
                    </a:moveTo>
                    <a:lnTo>
                      <a:pt x="0" y="1074"/>
                    </a:lnTo>
                    <a:lnTo>
                      <a:pt x="10276" y="1074"/>
                    </a:lnTo>
                    <a:lnTo>
                      <a:pt x="102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Google Shape;5370;p75"/>
              <p:cNvSpPr/>
              <p:nvPr/>
            </p:nvSpPr>
            <p:spPr>
              <a:xfrm>
                <a:off x="7463369" y="2192728"/>
                <a:ext cx="315583" cy="269820"/>
              </a:xfrm>
              <a:custGeom>
                <a:avLst/>
                <a:gdLst/>
                <a:ahLst/>
                <a:cxnLst/>
                <a:rect l="l" t="t" r="r" b="b"/>
                <a:pathLst>
                  <a:path w="10537" h="9009" extrusionOk="0">
                    <a:moveTo>
                      <a:pt x="0" y="1"/>
                    </a:moveTo>
                    <a:lnTo>
                      <a:pt x="0" y="9009"/>
                    </a:lnTo>
                    <a:lnTo>
                      <a:pt x="10537" y="9009"/>
                    </a:lnTo>
                    <a:lnTo>
                      <a:pt x="1053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Google Shape;5371;p75"/>
              <p:cNvSpPr/>
              <p:nvPr/>
            </p:nvSpPr>
            <p:spPr>
              <a:xfrm>
                <a:off x="8081550" y="2734875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Google Shape;5372;p75"/>
              <p:cNvSpPr/>
              <p:nvPr/>
            </p:nvSpPr>
            <p:spPr>
              <a:xfrm>
                <a:off x="7658825" y="2734875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Google Shape;5373;p75"/>
              <p:cNvSpPr/>
              <p:nvPr/>
            </p:nvSpPr>
            <p:spPr>
              <a:xfrm>
                <a:off x="8081550" y="31378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Google Shape;5374;p75"/>
              <p:cNvSpPr/>
              <p:nvPr/>
            </p:nvSpPr>
            <p:spPr>
              <a:xfrm>
                <a:off x="7658825" y="31378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Google Shape;5375;p75"/>
              <p:cNvSpPr/>
              <p:nvPr/>
            </p:nvSpPr>
            <p:spPr>
              <a:xfrm>
                <a:off x="7658825" y="35842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1" name="Google Shape;5376;p75"/>
            <p:cNvSpPr/>
            <p:nvPr/>
          </p:nvSpPr>
          <p:spPr>
            <a:xfrm>
              <a:off x="8129180" y="3512500"/>
              <a:ext cx="14701" cy="523047"/>
            </a:xfrm>
            <a:custGeom>
              <a:avLst/>
              <a:gdLst/>
              <a:ahLst/>
              <a:cxnLst/>
              <a:rect l="l" t="t" r="r" b="b"/>
              <a:pathLst>
                <a:path w="9334" h="17464" extrusionOk="0">
                  <a:moveTo>
                    <a:pt x="1" y="0"/>
                  </a:moveTo>
                  <a:lnTo>
                    <a:pt x="1" y="17463"/>
                  </a:lnTo>
                  <a:lnTo>
                    <a:pt x="9334" y="17463"/>
                  </a:lnTo>
                  <a:lnTo>
                    <a:pt x="93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5" name="图片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9150946" y="675917"/>
            <a:ext cx="1373984" cy="824436"/>
          </a:xfrm>
          <a:prstGeom prst="rect">
            <a:avLst/>
          </a:prstGeom>
        </p:spPr>
      </p:pic>
      <p:pic>
        <p:nvPicPr>
          <p:cNvPr id="36" name="图片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40372" y="247560"/>
            <a:ext cx="1157146" cy="694326"/>
          </a:xfrm>
          <a:prstGeom prst="rect">
            <a:avLst/>
          </a:prstGeom>
        </p:spPr>
      </p:pic>
      <p:pic>
        <p:nvPicPr>
          <p:cNvPr id="37" name="图片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1793152" y="319567"/>
            <a:ext cx="1869420" cy="1121714"/>
          </a:xfrm>
          <a:prstGeom prst="rect">
            <a:avLst/>
          </a:prstGeom>
        </p:spPr>
      </p:pic>
      <p:pic>
        <p:nvPicPr>
          <p:cNvPr id="38" name="图片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10685526" y="127693"/>
            <a:ext cx="1157146" cy="694326"/>
          </a:xfrm>
          <a:prstGeom prst="rect">
            <a:avLst/>
          </a:prstGeom>
        </p:spPr>
      </p:pic>
      <p:grpSp>
        <p:nvGrpSpPr>
          <p:cNvPr id="39" name="Group 38"/>
          <p:cNvGrpSpPr/>
          <p:nvPr/>
        </p:nvGrpSpPr>
        <p:grpSpPr>
          <a:xfrm>
            <a:off x="117432" y="124169"/>
            <a:ext cx="4221400" cy="1265856"/>
            <a:chOff x="1421534" y="3820089"/>
            <a:chExt cx="4221400" cy="1265856"/>
          </a:xfrm>
        </p:grpSpPr>
        <p:sp>
          <p:nvSpPr>
            <p:cNvPr id="40" name="Rounded Rectangle 39"/>
            <p:cNvSpPr/>
            <p:nvPr/>
          </p:nvSpPr>
          <p:spPr>
            <a:xfrm>
              <a:off x="1421534" y="3820089"/>
              <a:ext cx="4221400" cy="1265856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淘宝店chenying0907 8"/>
            <p:cNvSpPr/>
            <p:nvPr/>
          </p:nvSpPr>
          <p:spPr bwMode="auto">
            <a:xfrm>
              <a:off x="1611682" y="4267465"/>
              <a:ext cx="936062" cy="631359"/>
            </a:xfrm>
            <a:custGeom>
              <a:avLst/>
              <a:gdLst>
                <a:gd name="T0" fmla="*/ 445 w 657"/>
                <a:gd name="T1" fmla="*/ 0 h 443"/>
                <a:gd name="T2" fmla="*/ 0 w 657"/>
                <a:gd name="T3" fmla="*/ 0 h 443"/>
                <a:gd name="T4" fmla="*/ 212 w 657"/>
                <a:gd name="T5" fmla="*/ 220 h 443"/>
                <a:gd name="T6" fmla="*/ 0 w 657"/>
                <a:gd name="T7" fmla="*/ 443 h 443"/>
                <a:gd name="T8" fmla="*/ 445 w 657"/>
                <a:gd name="T9" fmla="*/ 443 h 443"/>
                <a:gd name="T10" fmla="*/ 657 w 657"/>
                <a:gd name="T11" fmla="*/ 220 h 443"/>
                <a:gd name="T12" fmla="*/ 445 w 657"/>
                <a:gd name="T13" fmla="*/ 0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7" h="443">
                  <a:moveTo>
                    <a:pt x="445" y="0"/>
                  </a:moveTo>
                  <a:lnTo>
                    <a:pt x="0" y="0"/>
                  </a:lnTo>
                  <a:lnTo>
                    <a:pt x="212" y="220"/>
                  </a:lnTo>
                  <a:lnTo>
                    <a:pt x="0" y="443"/>
                  </a:lnTo>
                  <a:lnTo>
                    <a:pt x="445" y="443"/>
                  </a:lnTo>
                  <a:lnTo>
                    <a:pt x="657" y="220"/>
                  </a:lnTo>
                  <a:lnTo>
                    <a:pt x="445" y="0"/>
                  </a:lnTo>
                  <a:close/>
                </a:path>
              </a:pathLst>
            </a:custGeom>
            <a:solidFill>
              <a:srgbClr val="009B00"/>
            </a:solidFill>
            <a:ln>
              <a:noFill/>
            </a:ln>
          </p:spPr>
          <p:txBody>
            <a:bodyPr vert="horz" wrap="square" lIns="91440" tIns="45720" rIns="91440" bIns="45720" numCol="1" anchor="ctr" anchorCtr="0" compatLnSpc="1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2" name="淘宝店chenying0907 9"/>
            <p:cNvSpPr/>
            <p:nvPr/>
          </p:nvSpPr>
          <p:spPr bwMode="auto">
            <a:xfrm>
              <a:off x="2051930" y="3956773"/>
              <a:ext cx="596971" cy="942051"/>
            </a:xfrm>
            <a:custGeom>
              <a:avLst/>
              <a:gdLst>
                <a:gd name="T0" fmla="*/ 205 w 419"/>
                <a:gd name="T1" fmla="*/ 661 h 661"/>
                <a:gd name="T2" fmla="*/ 419 w 419"/>
                <a:gd name="T3" fmla="*/ 438 h 661"/>
                <a:gd name="T4" fmla="*/ 0 w 419"/>
                <a:gd name="T5" fmla="*/ 0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9" h="661">
                  <a:moveTo>
                    <a:pt x="205" y="661"/>
                  </a:moveTo>
                  <a:lnTo>
                    <a:pt x="419" y="438"/>
                  </a:lnTo>
                  <a:lnTo>
                    <a:pt x="0" y="0"/>
                  </a:lnTo>
                </a:path>
              </a:pathLst>
            </a:custGeom>
            <a:noFill/>
            <a:ln w="6350" cap="flat">
              <a:solidFill>
                <a:sysClr val="window" lastClr="FFFFFF">
                  <a:lumMod val="50000"/>
                </a:sysClr>
              </a:solidFill>
              <a:prstDash val="solid"/>
              <a:miter lim="800000"/>
              <a:headEnd type="none"/>
              <a:tailEnd type="oval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3" name="淘宝店chenying0907 19"/>
            <p:cNvSpPr/>
            <p:nvPr/>
          </p:nvSpPr>
          <p:spPr>
            <a:xfrm>
              <a:off x="2804893" y="4214599"/>
              <a:ext cx="2699734" cy="606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457200">
                <a:lnSpc>
                  <a:spcPct val="120000"/>
                </a:lnSpc>
                <a:spcBef>
                  <a:spcPts val="300"/>
                </a:spcBef>
              </a:pPr>
              <a:r>
                <a:rPr lang="en-US" altLang="zh-CN" sz="3600" b="1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Tìm</a:t>
              </a:r>
              <a:r>
                <a:rPr lang="en-US" altLang="zh-CN" sz="36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3600" b="1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hiểu</a:t>
              </a:r>
              <a:r>
                <a:rPr lang="en-US" altLang="zh-CN" sz="36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3600" b="1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bài</a:t>
              </a:r>
              <a:endParaRPr lang="zh-CN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  <p:sp>
          <p:nvSpPr>
            <p:cNvPr id="44" name="Rectangle 24"/>
            <p:cNvSpPr>
              <a:spLocks noChangeArrowheads="1"/>
            </p:cNvSpPr>
            <p:nvPr/>
          </p:nvSpPr>
          <p:spPr bwMode="auto">
            <a:xfrm>
              <a:off x="1973863" y="4442135"/>
              <a:ext cx="39078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457200"/>
              <a:r>
                <a:rPr lang="en-US" altLang="zh-CN" sz="2000" b="1" dirty="0">
                  <a:solidFill>
                    <a:prstClr val="white"/>
                  </a:solidFill>
                  <a:latin typeface="I.PenCrane-B" panose="02020600000000000000" pitchFamily="18" charset="-122"/>
                  <a:cs typeface="Arial" panose="020B0604020202020204" pitchFamily="34" charset="0"/>
                  <a:sym typeface="Arial" panose="020B0604020202020204" pitchFamily="34" charset="0"/>
                </a:rPr>
                <a:t>02</a:t>
              </a:r>
              <a:endParaRPr lang="zh-CN" altLang="en-US" sz="2000" b="1" dirty="0">
                <a:solidFill>
                  <a:prstClr val="white"/>
                </a:solidFill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sp>
        <p:nvSpPr>
          <p:cNvPr id="46" name="Text Box 33"/>
          <p:cNvSpPr txBox="1">
            <a:spLocks noChangeArrowheads="1"/>
          </p:cNvSpPr>
          <p:nvPr/>
        </p:nvSpPr>
        <p:spPr bwMode="auto">
          <a:xfrm>
            <a:off x="2774598" y="2731121"/>
            <a:ext cx="749468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Giàn</a:t>
            </a:r>
            <a:r>
              <a:rPr lang="en-US" altLang="en-US" sz="3200" b="1" dirty="0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giáo</a:t>
            </a:r>
            <a:r>
              <a:rPr lang="en-US" altLang="en-US" sz="3200" b="1" dirty="0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</a:t>
            </a:r>
            <a:r>
              <a:rPr lang="en-US" altLang="en-US" sz="3200" b="1" dirty="0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</a:t>
            </a:r>
            <a:r>
              <a:rPr lang="en-US" altLang="en-US" sz="3200" b="1" dirty="0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tông</a:t>
            </a:r>
            <a:r>
              <a:rPr lang="en-US" altLang="en-US" sz="3200" b="1" dirty="0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nhu</a:t>
            </a:r>
            <a:r>
              <a:rPr lang="en-US" altLang="en-US" sz="3200" b="1" dirty="0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alt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en-US" sz="3200" b="1" dirty="0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bác</a:t>
            </a:r>
            <a:r>
              <a:rPr lang="en-US" altLang="en-US" sz="3200" b="1" dirty="0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altLang="en-US" sz="3200" b="1" dirty="0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</a:t>
            </a:r>
            <a:r>
              <a:rPr lang="en-US" altLang="en-US" sz="3200" b="1" dirty="0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alt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cầm</a:t>
            </a:r>
            <a:r>
              <a:rPr lang="en-US" altLang="en-US" sz="3200" b="1" dirty="0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bay, </a:t>
            </a:r>
            <a:r>
              <a:rPr lang="en-US" alt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altLang="en-US" sz="3200" b="1" dirty="0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</a:t>
            </a:r>
            <a:r>
              <a:rPr lang="en-US" altLang="en-US" sz="3200" b="1" dirty="0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alt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thở</a:t>
            </a:r>
            <a:r>
              <a:rPr lang="en-US" altLang="en-US" sz="3200" b="1" dirty="0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mùi</a:t>
            </a:r>
            <a:r>
              <a:rPr lang="en-US" altLang="en-US" sz="3200" b="1" dirty="0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vôi</a:t>
            </a:r>
            <a:r>
              <a:rPr lang="en-US" altLang="en-US" sz="3200" b="1" dirty="0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vữa</a:t>
            </a:r>
            <a:r>
              <a:rPr lang="en-US" altLang="en-US" sz="3200" b="1" dirty="0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rãnh</a:t>
            </a:r>
            <a:r>
              <a:rPr lang="en-US" altLang="en-US" sz="3200" b="1" dirty="0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tường</a:t>
            </a:r>
            <a:r>
              <a:rPr lang="en-US" altLang="en-US" sz="3200" b="1" dirty="0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altLang="en-US" sz="3200" b="1" dirty="0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trát</a:t>
            </a:r>
            <a:r>
              <a:rPr lang="en-US" altLang="en-US" sz="3200" b="1" dirty="0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vữa</a:t>
            </a:r>
            <a:r>
              <a:rPr lang="en-US" altLang="en-US" sz="3200" b="1" dirty="0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3200" b="1" dirty="0">
              <a:solidFill>
                <a:srgbClr val="FF3FE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885970" y="1528806"/>
            <a:ext cx="8923932" cy="1266347"/>
            <a:chOff x="1885970" y="1528806"/>
            <a:chExt cx="8923932" cy="1266347"/>
          </a:xfrm>
        </p:grpSpPr>
        <p:sp>
          <p:nvSpPr>
            <p:cNvPr id="45" name="Content Placeholder 2"/>
            <p:cNvSpPr txBox="1"/>
            <p:nvPr/>
          </p:nvSpPr>
          <p:spPr>
            <a:xfrm>
              <a:off x="2580302" y="1593660"/>
              <a:ext cx="8229600" cy="120149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288925" algn="just">
                <a:spcBef>
                  <a:spcPct val="25000"/>
                </a:spcBef>
                <a:buFont typeface="Wingdings" panose="05000000000000000000" pitchFamily="2" charset="2"/>
                <a:buNone/>
                <a:defRPr/>
              </a:pPr>
              <a:r>
                <a:rPr lang="en-US" sz="3200" b="1" dirty="0">
                  <a:solidFill>
                    <a:srgbClr val="008F00"/>
                  </a:solidFill>
                  <a:latin typeface="Times New Roman" panose="02020603050405020304" pitchFamily="18" charset="0"/>
                </a:rPr>
                <a:t>1. </a:t>
              </a:r>
              <a:r>
                <a:rPr lang="en-US" sz="3200" b="1" dirty="0" err="1">
                  <a:solidFill>
                    <a:srgbClr val="008F00"/>
                  </a:solidFill>
                  <a:latin typeface="Times New Roman" panose="02020603050405020304" pitchFamily="18" charset="0"/>
                </a:rPr>
                <a:t>Những</a:t>
              </a:r>
              <a:r>
                <a:rPr lang="en-US" sz="3200" b="1" dirty="0">
                  <a:solidFill>
                    <a:srgbClr val="008F00"/>
                  </a:solidFill>
                  <a:latin typeface="Times New Roman" panose="02020603050405020304" pitchFamily="18" charset="0"/>
                </a:rPr>
                <a:t> chi </a:t>
              </a:r>
              <a:r>
                <a:rPr lang="en-US" sz="3200" b="1" dirty="0" err="1">
                  <a:solidFill>
                    <a:srgbClr val="008F00"/>
                  </a:solidFill>
                  <a:latin typeface="Times New Roman" panose="02020603050405020304" pitchFamily="18" charset="0"/>
                </a:rPr>
                <a:t>tiết</a:t>
              </a:r>
              <a:r>
                <a:rPr lang="en-US" sz="3200" b="1" dirty="0">
                  <a:solidFill>
                    <a:srgbClr val="008F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8F00"/>
                  </a:solidFill>
                  <a:latin typeface="Times New Roman" panose="02020603050405020304" pitchFamily="18" charset="0"/>
                </a:rPr>
                <a:t>nào</a:t>
              </a:r>
              <a:r>
                <a:rPr lang="en-US" sz="3200" b="1" dirty="0">
                  <a:solidFill>
                    <a:srgbClr val="008F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8F00"/>
                  </a:solidFill>
                  <a:latin typeface="Times New Roman" panose="02020603050405020304" pitchFamily="18" charset="0"/>
                </a:rPr>
                <a:t>vẽ</a:t>
              </a:r>
              <a:r>
                <a:rPr lang="en-US" sz="3200" b="1" dirty="0">
                  <a:solidFill>
                    <a:srgbClr val="008F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8F00"/>
                  </a:solidFill>
                  <a:latin typeface="Times New Roman" panose="02020603050405020304" pitchFamily="18" charset="0"/>
                </a:rPr>
                <a:t>lên</a:t>
              </a:r>
              <a:r>
                <a:rPr lang="en-US" sz="3200" b="1" dirty="0">
                  <a:solidFill>
                    <a:srgbClr val="008F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8F00"/>
                  </a:solidFill>
                  <a:latin typeface="Times New Roman" panose="02020603050405020304" pitchFamily="18" charset="0"/>
                </a:rPr>
                <a:t>hình</a:t>
              </a:r>
              <a:r>
                <a:rPr lang="en-US" sz="3200" b="1" dirty="0">
                  <a:solidFill>
                    <a:srgbClr val="008F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8F00"/>
                  </a:solidFill>
                  <a:latin typeface="Times New Roman" panose="02020603050405020304" pitchFamily="18" charset="0"/>
                </a:rPr>
                <a:t>ảnh</a:t>
              </a:r>
              <a:r>
                <a:rPr lang="en-US" sz="3200" b="1" dirty="0">
                  <a:solidFill>
                    <a:srgbClr val="008F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8F00"/>
                  </a:solidFill>
                  <a:latin typeface="Times New Roman" panose="02020603050405020304" pitchFamily="18" charset="0"/>
                </a:rPr>
                <a:t>một</a:t>
              </a:r>
              <a:r>
                <a:rPr lang="en-US" sz="3200" b="1" dirty="0">
                  <a:solidFill>
                    <a:srgbClr val="008F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8F00"/>
                  </a:solidFill>
                  <a:latin typeface="Times New Roman" panose="02020603050405020304" pitchFamily="18" charset="0"/>
                </a:rPr>
                <a:t>ngôi</a:t>
              </a:r>
              <a:r>
                <a:rPr lang="en-US" sz="3200" b="1" dirty="0">
                  <a:solidFill>
                    <a:srgbClr val="008F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8F00"/>
                  </a:solidFill>
                  <a:latin typeface="Times New Roman" panose="02020603050405020304" pitchFamily="18" charset="0"/>
                </a:rPr>
                <a:t>nhà</a:t>
              </a:r>
              <a:r>
                <a:rPr lang="en-US" sz="3200" b="1" dirty="0">
                  <a:solidFill>
                    <a:srgbClr val="008F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8F00"/>
                  </a:solidFill>
                  <a:latin typeface="Times New Roman" panose="02020603050405020304" pitchFamily="18" charset="0"/>
                </a:rPr>
                <a:t>đang</a:t>
              </a:r>
              <a:r>
                <a:rPr lang="en-US" sz="3200" b="1" dirty="0">
                  <a:solidFill>
                    <a:srgbClr val="008F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8F00"/>
                  </a:solidFill>
                  <a:latin typeface="Times New Roman" panose="02020603050405020304" pitchFamily="18" charset="0"/>
                </a:rPr>
                <a:t>xây</a:t>
              </a:r>
              <a:r>
                <a:rPr lang="en-US" sz="3200" b="1" dirty="0">
                  <a:solidFill>
                    <a:srgbClr val="008F00"/>
                  </a:solidFill>
                  <a:latin typeface="Times New Roman" panose="02020603050405020304" pitchFamily="18" charset="0"/>
                </a:rPr>
                <a:t>?</a:t>
              </a:r>
              <a:endParaRPr lang="en-US" sz="3200" b="1" dirty="0">
                <a:solidFill>
                  <a:srgbClr val="008F00"/>
                </a:solidFill>
                <a:latin typeface="Times New Roman" panose="02020603050405020304" pitchFamily="18" charset="0"/>
              </a:endParaRPr>
            </a:p>
          </p:txBody>
        </p:sp>
        <p:pic>
          <p:nvPicPr>
            <p:cNvPr id="10242" name="Picture 2" descr="Bộ sưu tập những hình ảnh dấu chấm hỏi đẹp, sáng tạo nhất"/>
            <p:cNvPicPr>
              <a:picLocks noChangeAspect="1" noChangeArrowheads="1"/>
            </p:cNvPicPr>
            <p:nvPr/>
          </p:nvPicPr>
          <p:blipFill rotWithShape="1">
            <a:blip r:embed="rId8">
              <a:clrChange>
                <a:clrFrom>
                  <a:srgbClr val="FFFDFE"/>
                </a:clrFrom>
                <a:clrTo>
                  <a:srgbClr val="FFFD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43" t="4661" r="27532" b="8768"/>
            <a:stretch>
              <a:fillRect/>
            </a:stretch>
          </p:blipFill>
          <p:spPr bwMode="auto">
            <a:xfrm>
              <a:off x="1885970" y="1528806"/>
              <a:ext cx="694332" cy="10478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6033564"/>
            <a:ext cx="12192000" cy="824436"/>
            <a:chOff x="0" y="5644206"/>
            <a:chExt cx="12192000" cy="1213794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1"/>
            <a:srcRect t="3218" r="2824"/>
            <a:stretch>
              <a:fillRect/>
            </a:stretch>
          </p:blipFill>
          <p:spPr>
            <a:xfrm>
              <a:off x="7386151" y="5644207"/>
              <a:ext cx="4805849" cy="1211013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1"/>
            <a:srcRect t="3218" r="2824"/>
            <a:stretch>
              <a:fillRect/>
            </a:stretch>
          </p:blipFill>
          <p:spPr>
            <a:xfrm>
              <a:off x="2580302" y="5644206"/>
              <a:ext cx="4805849" cy="1211013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1"/>
            <a:srcRect l="45001" t="3218" r="2824"/>
            <a:stretch>
              <a:fillRect/>
            </a:stretch>
          </p:blipFill>
          <p:spPr>
            <a:xfrm>
              <a:off x="0" y="5646987"/>
              <a:ext cx="2580302" cy="1211013"/>
            </a:xfrm>
            <a:prstGeom prst="rect">
              <a:avLst/>
            </a:prstGeom>
          </p:spPr>
        </p:pic>
      </p:grpSp>
      <p:grpSp>
        <p:nvGrpSpPr>
          <p:cNvPr id="12" name="Google Shape;5069;p75"/>
          <p:cNvGrpSpPr/>
          <p:nvPr/>
        </p:nvGrpSpPr>
        <p:grpSpPr>
          <a:xfrm>
            <a:off x="9990516" y="3515085"/>
            <a:ext cx="2162213" cy="2508254"/>
            <a:chOff x="714250" y="1285950"/>
            <a:chExt cx="1767525" cy="2050400"/>
          </a:xfrm>
        </p:grpSpPr>
        <p:sp>
          <p:nvSpPr>
            <p:cNvPr id="13" name="Google Shape;5070;p75"/>
            <p:cNvSpPr/>
            <p:nvPr/>
          </p:nvSpPr>
          <p:spPr>
            <a:xfrm>
              <a:off x="1975250" y="1519275"/>
              <a:ext cx="471575" cy="1718700"/>
            </a:xfrm>
            <a:custGeom>
              <a:avLst/>
              <a:gdLst/>
              <a:ahLst/>
              <a:cxnLst/>
              <a:rect l="l" t="t" r="r" b="b"/>
              <a:pathLst>
                <a:path w="18863" h="68748" extrusionOk="0">
                  <a:moveTo>
                    <a:pt x="1" y="1"/>
                  </a:moveTo>
                  <a:lnTo>
                    <a:pt x="1" y="68747"/>
                  </a:lnTo>
                  <a:lnTo>
                    <a:pt x="18862" y="68747"/>
                  </a:lnTo>
                  <a:lnTo>
                    <a:pt x="188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4" name="Google Shape;5071;p75"/>
            <p:cNvGrpSpPr/>
            <p:nvPr/>
          </p:nvGrpSpPr>
          <p:grpSpPr>
            <a:xfrm>
              <a:off x="714250" y="1646925"/>
              <a:ext cx="185400" cy="283750"/>
              <a:chOff x="714300" y="1646925"/>
              <a:chExt cx="185400" cy="283750"/>
            </a:xfrm>
          </p:grpSpPr>
          <p:sp>
            <p:nvSpPr>
              <p:cNvPr id="195" name="Google Shape;5072;p75"/>
              <p:cNvSpPr/>
              <p:nvPr/>
            </p:nvSpPr>
            <p:spPr>
              <a:xfrm>
                <a:off x="782600" y="1657500"/>
                <a:ext cx="22800" cy="166675"/>
              </a:xfrm>
              <a:custGeom>
                <a:avLst/>
                <a:gdLst/>
                <a:ahLst/>
                <a:cxnLst/>
                <a:rect l="l" t="t" r="r" b="b"/>
                <a:pathLst>
                  <a:path w="912" h="6667" extrusionOk="0">
                    <a:moveTo>
                      <a:pt x="1" y="0"/>
                    </a:moveTo>
                    <a:lnTo>
                      <a:pt x="1" y="6667"/>
                    </a:lnTo>
                    <a:lnTo>
                      <a:pt x="911" y="6667"/>
                    </a:lnTo>
                    <a:lnTo>
                      <a:pt x="91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6" name="Google Shape;5073;p75"/>
              <p:cNvSpPr/>
              <p:nvPr/>
            </p:nvSpPr>
            <p:spPr>
              <a:xfrm>
                <a:off x="834625" y="1657500"/>
                <a:ext cx="23600" cy="166675"/>
              </a:xfrm>
              <a:custGeom>
                <a:avLst/>
                <a:gdLst/>
                <a:ahLst/>
                <a:cxnLst/>
                <a:rect l="l" t="t" r="r" b="b"/>
                <a:pathLst>
                  <a:path w="944" h="6667" extrusionOk="0">
                    <a:moveTo>
                      <a:pt x="1" y="0"/>
                    </a:moveTo>
                    <a:lnTo>
                      <a:pt x="1" y="6667"/>
                    </a:lnTo>
                    <a:lnTo>
                      <a:pt x="944" y="6667"/>
                    </a:lnTo>
                    <a:lnTo>
                      <a:pt x="94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7" name="Google Shape;5074;p75"/>
              <p:cNvSpPr/>
              <p:nvPr/>
            </p:nvSpPr>
            <p:spPr>
              <a:xfrm>
                <a:off x="834625" y="1668875"/>
                <a:ext cx="11425" cy="143925"/>
              </a:xfrm>
              <a:custGeom>
                <a:avLst/>
                <a:gdLst/>
                <a:ahLst/>
                <a:cxnLst/>
                <a:rect l="l" t="t" r="r" b="b"/>
                <a:pathLst>
                  <a:path w="457" h="5757" extrusionOk="0">
                    <a:moveTo>
                      <a:pt x="1" y="0"/>
                    </a:moveTo>
                    <a:lnTo>
                      <a:pt x="1" y="5756"/>
                    </a:lnTo>
                    <a:lnTo>
                      <a:pt x="456" y="575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8" name="Google Shape;5075;p75"/>
              <p:cNvSpPr/>
              <p:nvPr/>
            </p:nvSpPr>
            <p:spPr>
              <a:xfrm>
                <a:off x="728950" y="1657500"/>
                <a:ext cx="170750" cy="273175"/>
              </a:xfrm>
              <a:custGeom>
                <a:avLst/>
                <a:gdLst/>
                <a:ahLst/>
                <a:cxnLst/>
                <a:rect l="l" t="t" r="r" b="b"/>
                <a:pathLst>
                  <a:path w="6830" h="10927" extrusionOk="0">
                    <a:moveTo>
                      <a:pt x="0" y="0"/>
                    </a:moveTo>
                    <a:lnTo>
                      <a:pt x="0" y="6927"/>
                    </a:lnTo>
                    <a:lnTo>
                      <a:pt x="6309" y="10927"/>
                    </a:lnTo>
                    <a:lnTo>
                      <a:pt x="6829" y="10146"/>
                    </a:lnTo>
                    <a:lnTo>
                      <a:pt x="911" y="6406"/>
                    </a:lnTo>
                    <a:lnTo>
                      <a:pt x="91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9" name="Google Shape;5076;p75"/>
              <p:cNvSpPr/>
              <p:nvPr/>
            </p:nvSpPr>
            <p:spPr>
              <a:xfrm>
                <a:off x="714300" y="1812775"/>
                <a:ext cx="169150" cy="22775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911" extrusionOk="0">
                    <a:moveTo>
                      <a:pt x="1" y="0"/>
                    </a:moveTo>
                    <a:lnTo>
                      <a:pt x="1" y="911"/>
                    </a:lnTo>
                    <a:lnTo>
                      <a:pt x="6765" y="911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0" name="Google Shape;5077;p75"/>
              <p:cNvSpPr/>
              <p:nvPr/>
            </p:nvSpPr>
            <p:spPr>
              <a:xfrm>
                <a:off x="714300" y="1824150"/>
                <a:ext cx="169150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456" extrusionOk="0">
                    <a:moveTo>
                      <a:pt x="1" y="1"/>
                    </a:moveTo>
                    <a:lnTo>
                      <a:pt x="1" y="456"/>
                    </a:lnTo>
                    <a:lnTo>
                      <a:pt x="6765" y="456"/>
                    </a:lnTo>
                    <a:lnTo>
                      <a:pt x="676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1" name="Google Shape;5078;p75"/>
              <p:cNvSpPr/>
              <p:nvPr/>
            </p:nvSpPr>
            <p:spPr>
              <a:xfrm>
                <a:off x="714300" y="1646925"/>
                <a:ext cx="169150" cy="21975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879" extrusionOk="0">
                    <a:moveTo>
                      <a:pt x="1" y="0"/>
                    </a:moveTo>
                    <a:lnTo>
                      <a:pt x="1" y="878"/>
                    </a:lnTo>
                    <a:lnTo>
                      <a:pt x="6765" y="878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2" name="Google Shape;5079;p75"/>
              <p:cNvSpPr/>
              <p:nvPr/>
            </p:nvSpPr>
            <p:spPr>
              <a:xfrm>
                <a:off x="714300" y="1657500"/>
                <a:ext cx="169150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456" extrusionOk="0">
                    <a:moveTo>
                      <a:pt x="1" y="0"/>
                    </a:moveTo>
                    <a:lnTo>
                      <a:pt x="1" y="455"/>
                    </a:lnTo>
                    <a:lnTo>
                      <a:pt x="6765" y="455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3" name="Google Shape;5080;p75"/>
              <p:cNvSpPr/>
              <p:nvPr/>
            </p:nvSpPr>
            <p:spPr>
              <a:xfrm>
                <a:off x="782600" y="1668875"/>
                <a:ext cx="11400" cy="143925"/>
              </a:xfrm>
              <a:custGeom>
                <a:avLst/>
                <a:gdLst/>
                <a:ahLst/>
                <a:cxnLst/>
                <a:rect l="l" t="t" r="r" b="b"/>
                <a:pathLst>
                  <a:path w="456" h="5757" extrusionOk="0">
                    <a:moveTo>
                      <a:pt x="1" y="0"/>
                    </a:moveTo>
                    <a:lnTo>
                      <a:pt x="1" y="5756"/>
                    </a:lnTo>
                    <a:lnTo>
                      <a:pt x="456" y="575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4" name="Google Shape;5081;p75"/>
              <p:cNvSpPr/>
              <p:nvPr/>
            </p:nvSpPr>
            <p:spPr>
              <a:xfrm>
                <a:off x="728950" y="1668875"/>
                <a:ext cx="11400" cy="143925"/>
              </a:xfrm>
              <a:custGeom>
                <a:avLst/>
                <a:gdLst/>
                <a:ahLst/>
                <a:cxnLst/>
                <a:rect l="l" t="t" r="r" b="b"/>
                <a:pathLst>
                  <a:path w="456" h="5757" extrusionOk="0">
                    <a:moveTo>
                      <a:pt x="0" y="0"/>
                    </a:moveTo>
                    <a:lnTo>
                      <a:pt x="0" y="5756"/>
                    </a:lnTo>
                    <a:lnTo>
                      <a:pt x="456" y="575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oogle Shape;5082;p75"/>
            <p:cNvGrpSpPr/>
            <p:nvPr/>
          </p:nvGrpSpPr>
          <p:grpSpPr>
            <a:xfrm>
              <a:off x="721625" y="2046100"/>
              <a:ext cx="185400" cy="284575"/>
              <a:chOff x="714300" y="2046100"/>
              <a:chExt cx="185400" cy="284575"/>
            </a:xfrm>
          </p:grpSpPr>
          <p:sp>
            <p:nvSpPr>
              <p:cNvPr id="185" name="Google Shape;5083;p75"/>
              <p:cNvSpPr/>
              <p:nvPr/>
            </p:nvSpPr>
            <p:spPr>
              <a:xfrm>
                <a:off x="782600" y="2057475"/>
                <a:ext cx="22800" cy="166700"/>
              </a:xfrm>
              <a:custGeom>
                <a:avLst/>
                <a:gdLst/>
                <a:ahLst/>
                <a:cxnLst/>
                <a:rect l="l" t="t" r="r" b="b"/>
                <a:pathLst>
                  <a:path w="912" h="6668" extrusionOk="0">
                    <a:moveTo>
                      <a:pt x="1" y="1"/>
                    </a:moveTo>
                    <a:lnTo>
                      <a:pt x="1" y="6667"/>
                    </a:lnTo>
                    <a:lnTo>
                      <a:pt x="911" y="6667"/>
                    </a:lnTo>
                    <a:lnTo>
                      <a:pt x="91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6" name="Google Shape;5084;p75"/>
              <p:cNvSpPr/>
              <p:nvPr/>
            </p:nvSpPr>
            <p:spPr>
              <a:xfrm>
                <a:off x="834625" y="2057475"/>
                <a:ext cx="23600" cy="166700"/>
              </a:xfrm>
              <a:custGeom>
                <a:avLst/>
                <a:gdLst/>
                <a:ahLst/>
                <a:cxnLst/>
                <a:rect l="l" t="t" r="r" b="b"/>
                <a:pathLst>
                  <a:path w="944" h="6668" extrusionOk="0">
                    <a:moveTo>
                      <a:pt x="1" y="1"/>
                    </a:moveTo>
                    <a:lnTo>
                      <a:pt x="1" y="6667"/>
                    </a:lnTo>
                    <a:lnTo>
                      <a:pt x="944" y="6667"/>
                    </a:lnTo>
                    <a:lnTo>
                      <a:pt x="94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7" name="Google Shape;5085;p75"/>
              <p:cNvSpPr/>
              <p:nvPr/>
            </p:nvSpPr>
            <p:spPr>
              <a:xfrm>
                <a:off x="834625" y="2068875"/>
                <a:ext cx="11425" cy="143900"/>
              </a:xfrm>
              <a:custGeom>
                <a:avLst/>
                <a:gdLst/>
                <a:ahLst/>
                <a:cxnLst/>
                <a:rect l="l" t="t" r="r" b="b"/>
                <a:pathLst>
                  <a:path w="457" h="5756" extrusionOk="0">
                    <a:moveTo>
                      <a:pt x="1" y="0"/>
                    </a:moveTo>
                    <a:lnTo>
                      <a:pt x="1" y="5756"/>
                    </a:lnTo>
                    <a:lnTo>
                      <a:pt x="456" y="575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8" name="Google Shape;5086;p75"/>
              <p:cNvSpPr/>
              <p:nvPr/>
            </p:nvSpPr>
            <p:spPr>
              <a:xfrm>
                <a:off x="728950" y="2057475"/>
                <a:ext cx="170750" cy="273200"/>
              </a:xfrm>
              <a:custGeom>
                <a:avLst/>
                <a:gdLst/>
                <a:ahLst/>
                <a:cxnLst/>
                <a:rect l="l" t="t" r="r" b="b"/>
                <a:pathLst>
                  <a:path w="6830" h="10928" extrusionOk="0">
                    <a:moveTo>
                      <a:pt x="0" y="1"/>
                    </a:moveTo>
                    <a:lnTo>
                      <a:pt x="0" y="6927"/>
                    </a:lnTo>
                    <a:lnTo>
                      <a:pt x="6309" y="10927"/>
                    </a:lnTo>
                    <a:lnTo>
                      <a:pt x="6829" y="10114"/>
                    </a:lnTo>
                    <a:lnTo>
                      <a:pt x="911" y="6407"/>
                    </a:lnTo>
                    <a:lnTo>
                      <a:pt x="91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9" name="Google Shape;5087;p75"/>
              <p:cNvSpPr/>
              <p:nvPr/>
            </p:nvSpPr>
            <p:spPr>
              <a:xfrm>
                <a:off x="714300" y="2212750"/>
                <a:ext cx="169150" cy="228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912" extrusionOk="0">
                    <a:moveTo>
                      <a:pt x="1" y="1"/>
                    </a:moveTo>
                    <a:lnTo>
                      <a:pt x="1" y="912"/>
                    </a:lnTo>
                    <a:lnTo>
                      <a:pt x="6765" y="912"/>
                    </a:lnTo>
                    <a:lnTo>
                      <a:pt x="676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0" name="Google Shape;5088;p75"/>
              <p:cNvSpPr/>
              <p:nvPr/>
            </p:nvSpPr>
            <p:spPr>
              <a:xfrm>
                <a:off x="714300" y="2224150"/>
                <a:ext cx="169150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765" y="456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1" name="Google Shape;5089;p75"/>
              <p:cNvSpPr/>
              <p:nvPr/>
            </p:nvSpPr>
            <p:spPr>
              <a:xfrm>
                <a:off x="714300" y="2046100"/>
                <a:ext cx="169150" cy="228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912" extrusionOk="0">
                    <a:moveTo>
                      <a:pt x="1" y="0"/>
                    </a:moveTo>
                    <a:lnTo>
                      <a:pt x="1" y="911"/>
                    </a:lnTo>
                    <a:lnTo>
                      <a:pt x="6765" y="911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2" name="Google Shape;5090;p75"/>
              <p:cNvSpPr/>
              <p:nvPr/>
            </p:nvSpPr>
            <p:spPr>
              <a:xfrm>
                <a:off x="714300" y="2057475"/>
                <a:ext cx="169150" cy="11425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457" extrusionOk="0">
                    <a:moveTo>
                      <a:pt x="1" y="1"/>
                    </a:moveTo>
                    <a:lnTo>
                      <a:pt x="1" y="456"/>
                    </a:lnTo>
                    <a:lnTo>
                      <a:pt x="6765" y="456"/>
                    </a:lnTo>
                    <a:lnTo>
                      <a:pt x="676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3" name="Google Shape;5091;p75"/>
              <p:cNvSpPr/>
              <p:nvPr/>
            </p:nvSpPr>
            <p:spPr>
              <a:xfrm>
                <a:off x="782600" y="2068875"/>
                <a:ext cx="11400" cy="143900"/>
              </a:xfrm>
              <a:custGeom>
                <a:avLst/>
                <a:gdLst/>
                <a:ahLst/>
                <a:cxnLst/>
                <a:rect l="l" t="t" r="r" b="b"/>
                <a:pathLst>
                  <a:path w="456" h="5756" extrusionOk="0">
                    <a:moveTo>
                      <a:pt x="1" y="0"/>
                    </a:moveTo>
                    <a:lnTo>
                      <a:pt x="1" y="5756"/>
                    </a:lnTo>
                    <a:lnTo>
                      <a:pt x="456" y="575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4" name="Google Shape;5092;p75"/>
              <p:cNvSpPr/>
              <p:nvPr/>
            </p:nvSpPr>
            <p:spPr>
              <a:xfrm>
                <a:off x="728950" y="2068875"/>
                <a:ext cx="11400" cy="143900"/>
              </a:xfrm>
              <a:custGeom>
                <a:avLst/>
                <a:gdLst/>
                <a:ahLst/>
                <a:cxnLst/>
                <a:rect l="l" t="t" r="r" b="b"/>
                <a:pathLst>
                  <a:path w="456" h="5756" extrusionOk="0">
                    <a:moveTo>
                      <a:pt x="0" y="0"/>
                    </a:moveTo>
                    <a:lnTo>
                      <a:pt x="0" y="5756"/>
                    </a:lnTo>
                    <a:lnTo>
                      <a:pt x="456" y="575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6" name="Google Shape;5093;p75"/>
            <p:cNvGrpSpPr/>
            <p:nvPr/>
          </p:nvGrpSpPr>
          <p:grpSpPr>
            <a:xfrm>
              <a:off x="721625" y="2446100"/>
              <a:ext cx="185400" cy="283750"/>
              <a:chOff x="714300" y="2446100"/>
              <a:chExt cx="185400" cy="283750"/>
            </a:xfrm>
          </p:grpSpPr>
          <p:sp>
            <p:nvSpPr>
              <p:cNvPr id="175" name="Google Shape;5094;p75"/>
              <p:cNvSpPr/>
              <p:nvPr/>
            </p:nvSpPr>
            <p:spPr>
              <a:xfrm>
                <a:off x="782600" y="2457475"/>
                <a:ext cx="22800" cy="165875"/>
              </a:xfrm>
              <a:custGeom>
                <a:avLst/>
                <a:gdLst/>
                <a:ahLst/>
                <a:cxnLst/>
                <a:rect l="l" t="t" r="r" b="b"/>
                <a:pathLst>
                  <a:path w="912" h="6635" extrusionOk="0">
                    <a:moveTo>
                      <a:pt x="1" y="0"/>
                    </a:moveTo>
                    <a:lnTo>
                      <a:pt x="1" y="6634"/>
                    </a:lnTo>
                    <a:lnTo>
                      <a:pt x="911" y="6634"/>
                    </a:lnTo>
                    <a:lnTo>
                      <a:pt x="91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6" name="Google Shape;5095;p75"/>
              <p:cNvSpPr/>
              <p:nvPr/>
            </p:nvSpPr>
            <p:spPr>
              <a:xfrm>
                <a:off x="834625" y="2457475"/>
                <a:ext cx="23600" cy="165875"/>
              </a:xfrm>
              <a:custGeom>
                <a:avLst/>
                <a:gdLst/>
                <a:ahLst/>
                <a:cxnLst/>
                <a:rect l="l" t="t" r="r" b="b"/>
                <a:pathLst>
                  <a:path w="944" h="6635" extrusionOk="0">
                    <a:moveTo>
                      <a:pt x="1" y="0"/>
                    </a:moveTo>
                    <a:lnTo>
                      <a:pt x="1" y="6634"/>
                    </a:lnTo>
                    <a:lnTo>
                      <a:pt x="944" y="6634"/>
                    </a:lnTo>
                    <a:lnTo>
                      <a:pt x="94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7" name="Google Shape;5096;p75"/>
              <p:cNvSpPr/>
              <p:nvPr/>
            </p:nvSpPr>
            <p:spPr>
              <a:xfrm>
                <a:off x="834625" y="2468850"/>
                <a:ext cx="11425" cy="143925"/>
              </a:xfrm>
              <a:custGeom>
                <a:avLst/>
                <a:gdLst/>
                <a:ahLst/>
                <a:cxnLst/>
                <a:rect l="l" t="t" r="r" b="b"/>
                <a:pathLst>
                  <a:path w="457" h="5757" extrusionOk="0">
                    <a:moveTo>
                      <a:pt x="1" y="1"/>
                    </a:moveTo>
                    <a:lnTo>
                      <a:pt x="1" y="5757"/>
                    </a:lnTo>
                    <a:lnTo>
                      <a:pt x="456" y="5757"/>
                    </a:lnTo>
                    <a:lnTo>
                      <a:pt x="45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8" name="Google Shape;5097;p75"/>
              <p:cNvSpPr/>
              <p:nvPr/>
            </p:nvSpPr>
            <p:spPr>
              <a:xfrm>
                <a:off x="728950" y="2457475"/>
                <a:ext cx="170750" cy="272375"/>
              </a:xfrm>
              <a:custGeom>
                <a:avLst/>
                <a:gdLst/>
                <a:ahLst/>
                <a:cxnLst/>
                <a:rect l="l" t="t" r="r" b="b"/>
                <a:pathLst>
                  <a:path w="6830" h="10895" extrusionOk="0">
                    <a:moveTo>
                      <a:pt x="0" y="0"/>
                    </a:moveTo>
                    <a:lnTo>
                      <a:pt x="0" y="6895"/>
                    </a:lnTo>
                    <a:lnTo>
                      <a:pt x="6309" y="10894"/>
                    </a:lnTo>
                    <a:lnTo>
                      <a:pt x="6829" y="10114"/>
                    </a:lnTo>
                    <a:lnTo>
                      <a:pt x="911" y="6407"/>
                    </a:lnTo>
                    <a:lnTo>
                      <a:pt x="91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9" name="Google Shape;5098;p75"/>
              <p:cNvSpPr/>
              <p:nvPr/>
            </p:nvSpPr>
            <p:spPr>
              <a:xfrm>
                <a:off x="714300" y="2612750"/>
                <a:ext cx="169150" cy="228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912" extrusionOk="0">
                    <a:moveTo>
                      <a:pt x="1" y="1"/>
                    </a:moveTo>
                    <a:lnTo>
                      <a:pt x="1" y="911"/>
                    </a:lnTo>
                    <a:lnTo>
                      <a:pt x="6765" y="911"/>
                    </a:lnTo>
                    <a:lnTo>
                      <a:pt x="676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0" name="Google Shape;5099;p75"/>
              <p:cNvSpPr/>
              <p:nvPr/>
            </p:nvSpPr>
            <p:spPr>
              <a:xfrm>
                <a:off x="714300" y="2624125"/>
                <a:ext cx="169150" cy="106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424" extrusionOk="0">
                    <a:moveTo>
                      <a:pt x="1" y="1"/>
                    </a:moveTo>
                    <a:lnTo>
                      <a:pt x="1" y="424"/>
                    </a:lnTo>
                    <a:lnTo>
                      <a:pt x="6765" y="424"/>
                    </a:lnTo>
                    <a:lnTo>
                      <a:pt x="676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1" name="Google Shape;5100;p75"/>
              <p:cNvSpPr/>
              <p:nvPr/>
            </p:nvSpPr>
            <p:spPr>
              <a:xfrm>
                <a:off x="714300" y="2446100"/>
                <a:ext cx="169150" cy="22775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911" extrusionOk="0">
                    <a:moveTo>
                      <a:pt x="1" y="0"/>
                    </a:moveTo>
                    <a:lnTo>
                      <a:pt x="1" y="911"/>
                    </a:lnTo>
                    <a:lnTo>
                      <a:pt x="6765" y="911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2" name="Google Shape;5101;p75"/>
              <p:cNvSpPr/>
              <p:nvPr/>
            </p:nvSpPr>
            <p:spPr>
              <a:xfrm>
                <a:off x="714300" y="2457475"/>
                <a:ext cx="169150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765" y="456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3" name="Google Shape;5102;p75"/>
              <p:cNvSpPr/>
              <p:nvPr/>
            </p:nvSpPr>
            <p:spPr>
              <a:xfrm>
                <a:off x="782600" y="2468850"/>
                <a:ext cx="11400" cy="143925"/>
              </a:xfrm>
              <a:custGeom>
                <a:avLst/>
                <a:gdLst/>
                <a:ahLst/>
                <a:cxnLst/>
                <a:rect l="l" t="t" r="r" b="b"/>
                <a:pathLst>
                  <a:path w="456" h="5757" extrusionOk="0">
                    <a:moveTo>
                      <a:pt x="1" y="1"/>
                    </a:moveTo>
                    <a:lnTo>
                      <a:pt x="1" y="5757"/>
                    </a:lnTo>
                    <a:lnTo>
                      <a:pt x="456" y="5757"/>
                    </a:lnTo>
                    <a:lnTo>
                      <a:pt x="45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4" name="Google Shape;5103;p75"/>
              <p:cNvSpPr/>
              <p:nvPr/>
            </p:nvSpPr>
            <p:spPr>
              <a:xfrm>
                <a:off x="728950" y="2468850"/>
                <a:ext cx="11400" cy="143925"/>
              </a:xfrm>
              <a:custGeom>
                <a:avLst/>
                <a:gdLst/>
                <a:ahLst/>
                <a:cxnLst/>
                <a:rect l="l" t="t" r="r" b="b"/>
                <a:pathLst>
                  <a:path w="456" h="5757" extrusionOk="0">
                    <a:moveTo>
                      <a:pt x="0" y="1"/>
                    </a:moveTo>
                    <a:lnTo>
                      <a:pt x="0" y="5757"/>
                    </a:lnTo>
                    <a:lnTo>
                      <a:pt x="456" y="5757"/>
                    </a:lnTo>
                    <a:lnTo>
                      <a:pt x="45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7" name="Google Shape;5104;p75"/>
            <p:cNvSpPr/>
            <p:nvPr/>
          </p:nvSpPr>
          <p:spPr>
            <a:xfrm>
              <a:off x="782600" y="2857475"/>
              <a:ext cx="22800" cy="165875"/>
            </a:xfrm>
            <a:custGeom>
              <a:avLst/>
              <a:gdLst/>
              <a:ahLst/>
              <a:cxnLst/>
              <a:rect l="l" t="t" r="r" b="b"/>
              <a:pathLst>
                <a:path w="912" h="6635" extrusionOk="0">
                  <a:moveTo>
                    <a:pt x="1" y="0"/>
                  </a:moveTo>
                  <a:lnTo>
                    <a:pt x="1" y="6634"/>
                  </a:lnTo>
                  <a:lnTo>
                    <a:pt x="911" y="6634"/>
                  </a:lnTo>
                  <a:lnTo>
                    <a:pt x="9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Google Shape;5105;p75"/>
            <p:cNvSpPr/>
            <p:nvPr/>
          </p:nvSpPr>
          <p:spPr>
            <a:xfrm>
              <a:off x="834625" y="2857475"/>
              <a:ext cx="23600" cy="165875"/>
            </a:xfrm>
            <a:custGeom>
              <a:avLst/>
              <a:gdLst/>
              <a:ahLst/>
              <a:cxnLst/>
              <a:rect l="l" t="t" r="r" b="b"/>
              <a:pathLst>
                <a:path w="944" h="6635" extrusionOk="0">
                  <a:moveTo>
                    <a:pt x="1" y="0"/>
                  </a:moveTo>
                  <a:lnTo>
                    <a:pt x="1" y="6634"/>
                  </a:lnTo>
                  <a:lnTo>
                    <a:pt x="944" y="6634"/>
                  </a:lnTo>
                  <a:lnTo>
                    <a:pt x="944" y="0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Google Shape;5106;p75"/>
            <p:cNvSpPr/>
            <p:nvPr/>
          </p:nvSpPr>
          <p:spPr>
            <a:xfrm>
              <a:off x="834625" y="2868850"/>
              <a:ext cx="11425" cy="143100"/>
            </a:xfrm>
            <a:custGeom>
              <a:avLst/>
              <a:gdLst/>
              <a:ahLst/>
              <a:cxnLst/>
              <a:rect l="l" t="t" r="r" b="b"/>
              <a:pathLst>
                <a:path w="457" h="5724" extrusionOk="0">
                  <a:moveTo>
                    <a:pt x="1" y="0"/>
                  </a:moveTo>
                  <a:lnTo>
                    <a:pt x="1" y="5724"/>
                  </a:lnTo>
                  <a:lnTo>
                    <a:pt x="456" y="5724"/>
                  </a:lnTo>
                  <a:lnTo>
                    <a:pt x="456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Google Shape;5107;p75"/>
            <p:cNvSpPr/>
            <p:nvPr/>
          </p:nvSpPr>
          <p:spPr>
            <a:xfrm>
              <a:off x="728950" y="2857475"/>
              <a:ext cx="170750" cy="272375"/>
            </a:xfrm>
            <a:custGeom>
              <a:avLst/>
              <a:gdLst/>
              <a:ahLst/>
              <a:cxnLst/>
              <a:rect l="l" t="t" r="r" b="b"/>
              <a:pathLst>
                <a:path w="6830" h="10895" extrusionOk="0">
                  <a:moveTo>
                    <a:pt x="0" y="0"/>
                  </a:moveTo>
                  <a:lnTo>
                    <a:pt x="0" y="6894"/>
                  </a:lnTo>
                  <a:lnTo>
                    <a:pt x="6309" y="10894"/>
                  </a:lnTo>
                  <a:lnTo>
                    <a:pt x="6829" y="10114"/>
                  </a:lnTo>
                  <a:lnTo>
                    <a:pt x="911" y="6374"/>
                  </a:lnTo>
                  <a:lnTo>
                    <a:pt x="9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Google Shape;5108;p75"/>
            <p:cNvSpPr/>
            <p:nvPr/>
          </p:nvSpPr>
          <p:spPr>
            <a:xfrm>
              <a:off x="714300" y="3011925"/>
              <a:ext cx="169150" cy="22800"/>
            </a:xfrm>
            <a:custGeom>
              <a:avLst/>
              <a:gdLst/>
              <a:ahLst/>
              <a:cxnLst/>
              <a:rect l="l" t="t" r="r" b="b"/>
              <a:pathLst>
                <a:path w="6766" h="912" extrusionOk="0">
                  <a:moveTo>
                    <a:pt x="1" y="1"/>
                  </a:moveTo>
                  <a:lnTo>
                    <a:pt x="1" y="911"/>
                  </a:lnTo>
                  <a:lnTo>
                    <a:pt x="6765" y="911"/>
                  </a:lnTo>
                  <a:lnTo>
                    <a:pt x="676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Google Shape;5109;p75"/>
            <p:cNvSpPr/>
            <p:nvPr/>
          </p:nvSpPr>
          <p:spPr>
            <a:xfrm>
              <a:off x="714300" y="3023325"/>
              <a:ext cx="169150" cy="11400"/>
            </a:xfrm>
            <a:custGeom>
              <a:avLst/>
              <a:gdLst/>
              <a:ahLst/>
              <a:cxnLst/>
              <a:rect l="l" t="t" r="r" b="b"/>
              <a:pathLst>
                <a:path w="6766" h="456" extrusionOk="0">
                  <a:moveTo>
                    <a:pt x="1" y="0"/>
                  </a:moveTo>
                  <a:lnTo>
                    <a:pt x="1" y="455"/>
                  </a:lnTo>
                  <a:lnTo>
                    <a:pt x="6765" y="455"/>
                  </a:lnTo>
                  <a:lnTo>
                    <a:pt x="676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Google Shape;5110;p75"/>
            <p:cNvSpPr/>
            <p:nvPr/>
          </p:nvSpPr>
          <p:spPr>
            <a:xfrm>
              <a:off x="714300" y="2846075"/>
              <a:ext cx="169150" cy="22800"/>
            </a:xfrm>
            <a:custGeom>
              <a:avLst/>
              <a:gdLst/>
              <a:ahLst/>
              <a:cxnLst/>
              <a:rect l="l" t="t" r="r" b="b"/>
              <a:pathLst>
                <a:path w="6766" h="912" extrusionOk="0">
                  <a:moveTo>
                    <a:pt x="1" y="1"/>
                  </a:moveTo>
                  <a:lnTo>
                    <a:pt x="1" y="911"/>
                  </a:lnTo>
                  <a:lnTo>
                    <a:pt x="6765" y="911"/>
                  </a:lnTo>
                  <a:lnTo>
                    <a:pt x="676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Google Shape;5111;p75"/>
            <p:cNvSpPr/>
            <p:nvPr/>
          </p:nvSpPr>
          <p:spPr>
            <a:xfrm>
              <a:off x="714300" y="2857475"/>
              <a:ext cx="169150" cy="10575"/>
            </a:xfrm>
            <a:custGeom>
              <a:avLst/>
              <a:gdLst/>
              <a:ahLst/>
              <a:cxnLst/>
              <a:rect l="l" t="t" r="r" b="b"/>
              <a:pathLst>
                <a:path w="6766" h="423" extrusionOk="0">
                  <a:moveTo>
                    <a:pt x="1" y="0"/>
                  </a:moveTo>
                  <a:lnTo>
                    <a:pt x="1" y="423"/>
                  </a:lnTo>
                  <a:lnTo>
                    <a:pt x="6765" y="423"/>
                  </a:lnTo>
                  <a:lnTo>
                    <a:pt x="676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Google Shape;5112;p75"/>
            <p:cNvSpPr/>
            <p:nvPr/>
          </p:nvSpPr>
          <p:spPr>
            <a:xfrm>
              <a:off x="782600" y="2868850"/>
              <a:ext cx="11400" cy="143100"/>
            </a:xfrm>
            <a:custGeom>
              <a:avLst/>
              <a:gdLst/>
              <a:ahLst/>
              <a:cxnLst/>
              <a:rect l="l" t="t" r="r" b="b"/>
              <a:pathLst>
                <a:path w="456" h="5724" extrusionOk="0">
                  <a:moveTo>
                    <a:pt x="1" y="0"/>
                  </a:moveTo>
                  <a:lnTo>
                    <a:pt x="1" y="5724"/>
                  </a:lnTo>
                  <a:lnTo>
                    <a:pt x="456" y="5724"/>
                  </a:lnTo>
                  <a:lnTo>
                    <a:pt x="4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Google Shape;5113;p75"/>
            <p:cNvSpPr/>
            <p:nvPr/>
          </p:nvSpPr>
          <p:spPr>
            <a:xfrm>
              <a:off x="728950" y="2868850"/>
              <a:ext cx="11400" cy="143100"/>
            </a:xfrm>
            <a:custGeom>
              <a:avLst/>
              <a:gdLst/>
              <a:ahLst/>
              <a:cxnLst/>
              <a:rect l="l" t="t" r="r" b="b"/>
              <a:pathLst>
                <a:path w="456" h="5724" extrusionOk="0">
                  <a:moveTo>
                    <a:pt x="0" y="0"/>
                  </a:moveTo>
                  <a:lnTo>
                    <a:pt x="0" y="5724"/>
                  </a:lnTo>
                  <a:lnTo>
                    <a:pt x="456" y="5724"/>
                  </a:lnTo>
                  <a:lnTo>
                    <a:pt x="4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Google Shape;5114;p75"/>
            <p:cNvSpPr/>
            <p:nvPr/>
          </p:nvSpPr>
          <p:spPr>
            <a:xfrm>
              <a:off x="883425" y="3237950"/>
              <a:ext cx="1184550" cy="97575"/>
            </a:xfrm>
            <a:custGeom>
              <a:avLst/>
              <a:gdLst/>
              <a:ahLst/>
              <a:cxnLst/>
              <a:rect l="l" t="t" r="r" b="b"/>
              <a:pathLst>
                <a:path w="47382" h="3903" extrusionOk="0">
                  <a:moveTo>
                    <a:pt x="0" y="0"/>
                  </a:moveTo>
                  <a:lnTo>
                    <a:pt x="0" y="3903"/>
                  </a:lnTo>
                  <a:lnTo>
                    <a:pt x="47381" y="3903"/>
                  </a:lnTo>
                  <a:lnTo>
                    <a:pt x="4738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Google Shape;5115;p75"/>
            <p:cNvSpPr/>
            <p:nvPr/>
          </p:nvSpPr>
          <p:spPr>
            <a:xfrm>
              <a:off x="883425" y="3237950"/>
              <a:ext cx="1184550" cy="21975"/>
            </a:xfrm>
            <a:custGeom>
              <a:avLst/>
              <a:gdLst/>
              <a:ahLst/>
              <a:cxnLst/>
              <a:rect l="l" t="t" r="r" b="b"/>
              <a:pathLst>
                <a:path w="47382" h="879" extrusionOk="0">
                  <a:moveTo>
                    <a:pt x="0" y="0"/>
                  </a:moveTo>
                  <a:lnTo>
                    <a:pt x="0" y="878"/>
                  </a:lnTo>
                  <a:lnTo>
                    <a:pt x="47381" y="878"/>
                  </a:lnTo>
                  <a:lnTo>
                    <a:pt x="473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Google Shape;5116;p75"/>
            <p:cNvSpPr/>
            <p:nvPr/>
          </p:nvSpPr>
          <p:spPr>
            <a:xfrm>
              <a:off x="1975250" y="3118425"/>
              <a:ext cx="92725" cy="47175"/>
            </a:xfrm>
            <a:custGeom>
              <a:avLst/>
              <a:gdLst/>
              <a:ahLst/>
              <a:cxnLst/>
              <a:rect l="l" t="t" r="r" b="b"/>
              <a:pathLst>
                <a:path w="3709" h="1887" extrusionOk="0">
                  <a:moveTo>
                    <a:pt x="1" y="1"/>
                  </a:moveTo>
                  <a:cubicBezTo>
                    <a:pt x="1" y="1041"/>
                    <a:pt x="846" y="1887"/>
                    <a:pt x="1887" y="1887"/>
                  </a:cubicBezTo>
                  <a:lnTo>
                    <a:pt x="2765" y="1887"/>
                  </a:lnTo>
                  <a:cubicBezTo>
                    <a:pt x="3285" y="1887"/>
                    <a:pt x="3708" y="1464"/>
                    <a:pt x="3708" y="944"/>
                  </a:cubicBezTo>
                  <a:cubicBezTo>
                    <a:pt x="3708" y="424"/>
                    <a:pt x="3285" y="1"/>
                    <a:pt x="2765" y="1"/>
                  </a:cubicBezTo>
                  <a:close/>
                </a:path>
              </a:pathLst>
            </a:custGeom>
            <a:solidFill>
              <a:srgbClr val="FFC5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Google Shape;5117;p75"/>
            <p:cNvSpPr/>
            <p:nvPr/>
          </p:nvSpPr>
          <p:spPr>
            <a:xfrm>
              <a:off x="1975250" y="3118425"/>
              <a:ext cx="61000" cy="47175"/>
            </a:xfrm>
            <a:custGeom>
              <a:avLst/>
              <a:gdLst/>
              <a:ahLst/>
              <a:cxnLst/>
              <a:rect l="l" t="t" r="r" b="b"/>
              <a:pathLst>
                <a:path w="2440" h="1887" extrusionOk="0">
                  <a:moveTo>
                    <a:pt x="1" y="1"/>
                  </a:moveTo>
                  <a:cubicBezTo>
                    <a:pt x="1" y="1041"/>
                    <a:pt x="846" y="1887"/>
                    <a:pt x="1887" y="1887"/>
                  </a:cubicBezTo>
                  <a:lnTo>
                    <a:pt x="2440" y="1887"/>
                  </a:lnTo>
                  <a:cubicBezTo>
                    <a:pt x="1399" y="1887"/>
                    <a:pt x="554" y="1041"/>
                    <a:pt x="554" y="1"/>
                  </a:cubicBezTo>
                  <a:close/>
                </a:path>
              </a:pathLst>
            </a:custGeom>
            <a:solidFill>
              <a:srgbClr val="D797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Google Shape;5118;p75"/>
            <p:cNvSpPr/>
            <p:nvPr/>
          </p:nvSpPr>
          <p:spPr>
            <a:xfrm>
              <a:off x="1975250" y="1415225"/>
              <a:ext cx="52875" cy="1703225"/>
            </a:xfrm>
            <a:custGeom>
              <a:avLst/>
              <a:gdLst/>
              <a:ahLst/>
              <a:cxnLst/>
              <a:rect l="l" t="t" r="r" b="b"/>
              <a:pathLst>
                <a:path w="2115" h="68129" extrusionOk="0">
                  <a:moveTo>
                    <a:pt x="1" y="0"/>
                  </a:moveTo>
                  <a:lnTo>
                    <a:pt x="1" y="68129"/>
                  </a:lnTo>
                  <a:lnTo>
                    <a:pt x="2115" y="68129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Google Shape;5119;p75"/>
            <p:cNvSpPr/>
            <p:nvPr/>
          </p:nvSpPr>
          <p:spPr>
            <a:xfrm>
              <a:off x="1975250" y="1415225"/>
              <a:ext cx="13850" cy="1703225"/>
            </a:xfrm>
            <a:custGeom>
              <a:avLst/>
              <a:gdLst/>
              <a:ahLst/>
              <a:cxnLst/>
              <a:rect l="l" t="t" r="r" b="b"/>
              <a:pathLst>
                <a:path w="554" h="68129" extrusionOk="0">
                  <a:moveTo>
                    <a:pt x="1" y="0"/>
                  </a:moveTo>
                  <a:lnTo>
                    <a:pt x="1" y="68129"/>
                  </a:lnTo>
                  <a:lnTo>
                    <a:pt x="554" y="68129"/>
                  </a:lnTo>
                  <a:lnTo>
                    <a:pt x="55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Google Shape;5120;p75"/>
            <p:cNvSpPr/>
            <p:nvPr/>
          </p:nvSpPr>
          <p:spPr>
            <a:xfrm>
              <a:off x="840325" y="1447750"/>
              <a:ext cx="1187800" cy="71550"/>
            </a:xfrm>
            <a:custGeom>
              <a:avLst/>
              <a:gdLst/>
              <a:ahLst/>
              <a:cxnLst/>
              <a:rect l="l" t="t" r="r" b="b"/>
              <a:pathLst>
                <a:path w="47512" h="2862" extrusionOk="0">
                  <a:moveTo>
                    <a:pt x="1" y="0"/>
                  </a:moveTo>
                  <a:lnTo>
                    <a:pt x="1" y="2862"/>
                  </a:lnTo>
                  <a:lnTo>
                    <a:pt x="47512" y="2862"/>
                  </a:lnTo>
                  <a:lnTo>
                    <a:pt x="475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Google Shape;5121;p75"/>
            <p:cNvSpPr/>
            <p:nvPr/>
          </p:nvSpPr>
          <p:spPr>
            <a:xfrm>
              <a:off x="840325" y="1483500"/>
              <a:ext cx="1187800" cy="35800"/>
            </a:xfrm>
            <a:custGeom>
              <a:avLst/>
              <a:gdLst/>
              <a:ahLst/>
              <a:cxnLst/>
              <a:rect l="l" t="t" r="r" b="b"/>
              <a:pathLst>
                <a:path w="47512" h="1432" extrusionOk="0">
                  <a:moveTo>
                    <a:pt x="1" y="1"/>
                  </a:moveTo>
                  <a:lnTo>
                    <a:pt x="1" y="1432"/>
                  </a:lnTo>
                  <a:lnTo>
                    <a:pt x="47512" y="1432"/>
                  </a:lnTo>
                  <a:lnTo>
                    <a:pt x="4751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Google Shape;5122;p75"/>
            <p:cNvSpPr/>
            <p:nvPr/>
          </p:nvSpPr>
          <p:spPr>
            <a:xfrm>
              <a:off x="2028100" y="1447750"/>
              <a:ext cx="453675" cy="71550"/>
            </a:xfrm>
            <a:custGeom>
              <a:avLst/>
              <a:gdLst/>
              <a:ahLst/>
              <a:cxnLst/>
              <a:rect l="l" t="t" r="r" b="b"/>
              <a:pathLst>
                <a:path w="18147" h="2862" extrusionOk="0">
                  <a:moveTo>
                    <a:pt x="1" y="0"/>
                  </a:moveTo>
                  <a:lnTo>
                    <a:pt x="1" y="2862"/>
                  </a:lnTo>
                  <a:lnTo>
                    <a:pt x="18147" y="2862"/>
                  </a:lnTo>
                  <a:lnTo>
                    <a:pt x="181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Google Shape;5123;p75"/>
            <p:cNvSpPr/>
            <p:nvPr/>
          </p:nvSpPr>
          <p:spPr>
            <a:xfrm>
              <a:off x="2028100" y="1483500"/>
              <a:ext cx="453675" cy="35800"/>
            </a:xfrm>
            <a:custGeom>
              <a:avLst/>
              <a:gdLst/>
              <a:ahLst/>
              <a:cxnLst/>
              <a:rect l="l" t="t" r="r" b="b"/>
              <a:pathLst>
                <a:path w="18147" h="1432" extrusionOk="0">
                  <a:moveTo>
                    <a:pt x="1" y="1"/>
                  </a:moveTo>
                  <a:lnTo>
                    <a:pt x="1" y="1432"/>
                  </a:lnTo>
                  <a:lnTo>
                    <a:pt x="18147" y="1432"/>
                  </a:lnTo>
                  <a:lnTo>
                    <a:pt x="1814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Google Shape;5124;p75"/>
            <p:cNvSpPr/>
            <p:nvPr/>
          </p:nvSpPr>
          <p:spPr>
            <a:xfrm>
              <a:off x="883425" y="1519275"/>
              <a:ext cx="1091850" cy="1718700"/>
            </a:xfrm>
            <a:custGeom>
              <a:avLst/>
              <a:gdLst/>
              <a:ahLst/>
              <a:cxnLst/>
              <a:rect l="l" t="t" r="r" b="b"/>
              <a:pathLst>
                <a:path w="43674" h="68748" extrusionOk="0">
                  <a:moveTo>
                    <a:pt x="0" y="1"/>
                  </a:moveTo>
                  <a:lnTo>
                    <a:pt x="0" y="68747"/>
                  </a:lnTo>
                  <a:lnTo>
                    <a:pt x="43674" y="68747"/>
                  </a:lnTo>
                  <a:lnTo>
                    <a:pt x="4367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Google Shape;5125;p75"/>
            <p:cNvSpPr/>
            <p:nvPr/>
          </p:nvSpPr>
          <p:spPr>
            <a:xfrm>
              <a:off x="883425" y="3166400"/>
              <a:ext cx="1184550" cy="71575"/>
            </a:xfrm>
            <a:custGeom>
              <a:avLst/>
              <a:gdLst/>
              <a:ahLst/>
              <a:cxnLst/>
              <a:rect l="l" t="t" r="r" b="b"/>
              <a:pathLst>
                <a:path w="47382" h="2863" extrusionOk="0">
                  <a:moveTo>
                    <a:pt x="0" y="0"/>
                  </a:moveTo>
                  <a:lnTo>
                    <a:pt x="0" y="2862"/>
                  </a:lnTo>
                  <a:lnTo>
                    <a:pt x="47381" y="2862"/>
                  </a:lnTo>
                  <a:lnTo>
                    <a:pt x="473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Google Shape;5126;p75"/>
            <p:cNvSpPr/>
            <p:nvPr/>
          </p:nvSpPr>
          <p:spPr>
            <a:xfrm>
              <a:off x="883425" y="3202175"/>
              <a:ext cx="1184550" cy="35800"/>
            </a:xfrm>
            <a:custGeom>
              <a:avLst/>
              <a:gdLst/>
              <a:ahLst/>
              <a:cxnLst/>
              <a:rect l="l" t="t" r="r" b="b"/>
              <a:pathLst>
                <a:path w="47382" h="1432" extrusionOk="0">
                  <a:moveTo>
                    <a:pt x="0" y="0"/>
                  </a:moveTo>
                  <a:lnTo>
                    <a:pt x="0" y="1431"/>
                  </a:lnTo>
                  <a:lnTo>
                    <a:pt x="47381" y="1431"/>
                  </a:lnTo>
                  <a:lnTo>
                    <a:pt x="4738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Google Shape;5127;p75"/>
            <p:cNvSpPr/>
            <p:nvPr/>
          </p:nvSpPr>
          <p:spPr>
            <a:xfrm>
              <a:off x="1959825" y="1403850"/>
              <a:ext cx="82125" cy="11400"/>
            </a:xfrm>
            <a:custGeom>
              <a:avLst/>
              <a:gdLst/>
              <a:ahLst/>
              <a:cxnLst/>
              <a:rect l="l" t="t" r="r" b="b"/>
              <a:pathLst>
                <a:path w="3285" h="456" extrusionOk="0">
                  <a:moveTo>
                    <a:pt x="0" y="0"/>
                  </a:moveTo>
                  <a:lnTo>
                    <a:pt x="0" y="455"/>
                  </a:lnTo>
                  <a:lnTo>
                    <a:pt x="3285" y="455"/>
                  </a:lnTo>
                  <a:lnTo>
                    <a:pt x="328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Google Shape;5128;p75"/>
            <p:cNvSpPr/>
            <p:nvPr/>
          </p:nvSpPr>
          <p:spPr>
            <a:xfrm>
              <a:off x="1977700" y="1584325"/>
              <a:ext cx="64250" cy="10600"/>
            </a:xfrm>
            <a:custGeom>
              <a:avLst/>
              <a:gdLst/>
              <a:ahLst/>
              <a:cxnLst/>
              <a:rect l="l" t="t" r="r" b="b"/>
              <a:pathLst>
                <a:path w="2570" h="424" extrusionOk="0">
                  <a:moveTo>
                    <a:pt x="1" y="0"/>
                  </a:moveTo>
                  <a:lnTo>
                    <a:pt x="1" y="423"/>
                  </a:lnTo>
                  <a:lnTo>
                    <a:pt x="2570" y="423"/>
                  </a:lnTo>
                  <a:lnTo>
                    <a:pt x="257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Google Shape;5129;p75"/>
            <p:cNvSpPr/>
            <p:nvPr/>
          </p:nvSpPr>
          <p:spPr>
            <a:xfrm>
              <a:off x="1977700" y="1764000"/>
              <a:ext cx="64250" cy="11400"/>
            </a:xfrm>
            <a:custGeom>
              <a:avLst/>
              <a:gdLst/>
              <a:ahLst/>
              <a:cxnLst/>
              <a:rect l="l" t="t" r="r" b="b"/>
              <a:pathLst>
                <a:path w="2570" h="456" extrusionOk="0">
                  <a:moveTo>
                    <a:pt x="1" y="0"/>
                  </a:moveTo>
                  <a:lnTo>
                    <a:pt x="1" y="455"/>
                  </a:lnTo>
                  <a:lnTo>
                    <a:pt x="2570" y="455"/>
                  </a:lnTo>
                  <a:lnTo>
                    <a:pt x="257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Google Shape;5130;p75"/>
            <p:cNvSpPr/>
            <p:nvPr/>
          </p:nvSpPr>
          <p:spPr>
            <a:xfrm>
              <a:off x="1977700" y="1944475"/>
              <a:ext cx="64250" cy="10600"/>
            </a:xfrm>
            <a:custGeom>
              <a:avLst/>
              <a:gdLst/>
              <a:ahLst/>
              <a:cxnLst/>
              <a:rect l="l" t="t" r="r" b="b"/>
              <a:pathLst>
                <a:path w="2570" h="424" extrusionOk="0">
                  <a:moveTo>
                    <a:pt x="1" y="1"/>
                  </a:moveTo>
                  <a:lnTo>
                    <a:pt x="1" y="423"/>
                  </a:lnTo>
                  <a:lnTo>
                    <a:pt x="2570" y="423"/>
                  </a:lnTo>
                  <a:lnTo>
                    <a:pt x="257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Google Shape;5131;p75"/>
            <p:cNvSpPr/>
            <p:nvPr/>
          </p:nvSpPr>
          <p:spPr>
            <a:xfrm>
              <a:off x="1977700" y="2124150"/>
              <a:ext cx="64250" cy="11400"/>
            </a:xfrm>
            <a:custGeom>
              <a:avLst/>
              <a:gdLst/>
              <a:ahLst/>
              <a:cxnLst/>
              <a:rect l="l" t="t" r="r" b="b"/>
              <a:pathLst>
                <a:path w="2570" h="456" extrusionOk="0">
                  <a:moveTo>
                    <a:pt x="1" y="0"/>
                  </a:moveTo>
                  <a:lnTo>
                    <a:pt x="1" y="456"/>
                  </a:lnTo>
                  <a:lnTo>
                    <a:pt x="2570" y="456"/>
                  </a:lnTo>
                  <a:lnTo>
                    <a:pt x="257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Google Shape;5132;p75"/>
            <p:cNvSpPr/>
            <p:nvPr/>
          </p:nvSpPr>
          <p:spPr>
            <a:xfrm>
              <a:off x="1977700" y="2304625"/>
              <a:ext cx="64250" cy="11400"/>
            </a:xfrm>
            <a:custGeom>
              <a:avLst/>
              <a:gdLst/>
              <a:ahLst/>
              <a:cxnLst/>
              <a:rect l="l" t="t" r="r" b="b"/>
              <a:pathLst>
                <a:path w="2570" h="456" extrusionOk="0">
                  <a:moveTo>
                    <a:pt x="1" y="1"/>
                  </a:moveTo>
                  <a:lnTo>
                    <a:pt x="1" y="456"/>
                  </a:lnTo>
                  <a:lnTo>
                    <a:pt x="2570" y="456"/>
                  </a:lnTo>
                  <a:lnTo>
                    <a:pt x="257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Google Shape;5133;p75"/>
            <p:cNvSpPr/>
            <p:nvPr/>
          </p:nvSpPr>
          <p:spPr>
            <a:xfrm>
              <a:off x="1977700" y="2485125"/>
              <a:ext cx="64250" cy="10575"/>
            </a:xfrm>
            <a:custGeom>
              <a:avLst/>
              <a:gdLst/>
              <a:ahLst/>
              <a:cxnLst/>
              <a:rect l="l" t="t" r="r" b="b"/>
              <a:pathLst>
                <a:path w="2570" h="423" extrusionOk="0">
                  <a:moveTo>
                    <a:pt x="1" y="0"/>
                  </a:moveTo>
                  <a:lnTo>
                    <a:pt x="1" y="423"/>
                  </a:lnTo>
                  <a:lnTo>
                    <a:pt x="2570" y="423"/>
                  </a:lnTo>
                  <a:lnTo>
                    <a:pt x="257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Google Shape;5134;p75"/>
            <p:cNvSpPr/>
            <p:nvPr/>
          </p:nvSpPr>
          <p:spPr>
            <a:xfrm>
              <a:off x="1977700" y="2664775"/>
              <a:ext cx="64250" cy="11425"/>
            </a:xfrm>
            <a:custGeom>
              <a:avLst/>
              <a:gdLst/>
              <a:ahLst/>
              <a:cxnLst/>
              <a:rect l="l" t="t" r="r" b="b"/>
              <a:pathLst>
                <a:path w="2570" h="457" extrusionOk="0">
                  <a:moveTo>
                    <a:pt x="1" y="1"/>
                  </a:moveTo>
                  <a:lnTo>
                    <a:pt x="1" y="456"/>
                  </a:lnTo>
                  <a:lnTo>
                    <a:pt x="2570" y="456"/>
                  </a:lnTo>
                  <a:lnTo>
                    <a:pt x="257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Google Shape;5135;p75"/>
            <p:cNvSpPr/>
            <p:nvPr/>
          </p:nvSpPr>
          <p:spPr>
            <a:xfrm>
              <a:off x="1977700" y="2845275"/>
              <a:ext cx="64250" cy="10575"/>
            </a:xfrm>
            <a:custGeom>
              <a:avLst/>
              <a:gdLst/>
              <a:ahLst/>
              <a:cxnLst/>
              <a:rect l="l" t="t" r="r" b="b"/>
              <a:pathLst>
                <a:path w="2570" h="423" extrusionOk="0">
                  <a:moveTo>
                    <a:pt x="1" y="0"/>
                  </a:moveTo>
                  <a:lnTo>
                    <a:pt x="1" y="423"/>
                  </a:lnTo>
                  <a:lnTo>
                    <a:pt x="2570" y="423"/>
                  </a:lnTo>
                  <a:lnTo>
                    <a:pt x="257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Google Shape;5136;p75"/>
            <p:cNvSpPr/>
            <p:nvPr/>
          </p:nvSpPr>
          <p:spPr>
            <a:xfrm>
              <a:off x="1977700" y="3024950"/>
              <a:ext cx="64250" cy="11400"/>
            </a:xfrm>
            <a:custGeom>
              <a:avLst/>
              <a:gdLst/>
              <a:ahLst/>
              <a:cxnLst/>
              <a:rect l="l" t="t" r="r" b="b"/>
              <a:pathLst>
                <a:path w="2570" h="456" extrusionOk="0">
                  <a:moveTo>
                    <a:pt x="1" y="0"/>
                  </a:moveTo>
                  <a:lnTo>
                    <a:pt x="1" y="455"/>
                  </a:lnTo>
                  <a:lnTo>
                    <a:pt x="2570" y="455"/>
                  </a:lnTo>
                  <a:lnTo>
                    <a:pt x="257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Google Shape;5137;p75"/>
            <p:cNvSpPr/>
            <p:nvPr/>
          </p:nvSpPr>
          <p:spPr>
            <a:xfrm>
              <a:off x="1959825" y="1403850"/>
              <a:ext cx="15450" cy="11400"/>
            </a:xfrm>
            <a:custGeom>
              <a:avLst/>
              <a:gdLst/>
              <a:ahLst/>
              <a:cxnLst/>
              <a:rect l="l" t="t" r="r" b="b"/>
              <a:pathLst>
                <a:path w="618" h="456" extrusionOk="0">
                  <a:moveTo>
                    <a:pt x="0" y="0"/>
                  </a:moveTo>
                  <a:lnTo>
                    <a:pt x="0" y="455"/>
                  </a:lnTo>
                  <a:lnTo>
                    <a:pt x="618" y="455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Google Shape;5138;p75"/>
            <p:cNvSpPr/>
            <p:nvPr/>
          </p:nvSpPr>
          <p:spPr>
            <a:xfrm>
              <a:off x="883425" y="1519275"/>
              <a:ext cx="1091850" cy="45550"/>
            </a:xfrm>
            <a:custGeom>
              <a:avLst/>
              <a:gdLst/>
              <a:ahLst/>
              <a:cxnLst/>
              <a:rect l="l" t="t" r="r" b="b"/>
              <a:pathLst>
                <a:path w="43674" h="1822" extrusionOk="0">
                  <a:moveTo>
                    <a:pt x="0" y="1"/>
                  </a:moveTo>
                  <a:lnTo>
                    <a:pt x="0" y="1822"/>
                  </a:lnTo>
                  <a:lnTo>
                    <a:pt x="43674" y="1822"/>
                  </a:lnTo>
                  <a:lnTo>
                    <a:pt x="4367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Google Shape;5139;p75"/>
            <p:cNvSpPr/>
            <p:nvPr/>
          </p:nvSpPr>
          <p:spPr>
            <a:xfrm>
              <a:off x="1185025" y="1355050"/>
              <a:ext cx="34175" cy="91900"/>
            </a:xfrm>
            <a:custGeom>
              <a:avLst/>
              <a:gdLst/>
              <a:ahLst/>
              <a:cxnLst/>
              <a:rect l="l" t="t" r="r" b="b"/>
              <a:pathLst>
                <a:path w="1367" h="3676" extrusionOk="0">
                  <a:moveTo>
                    <a:pt x="1" y="1"/>
                  </a:moveTo>
                  <a:lnTo>
                    <a:pt x="1" y="3676"/>
                  </a:lnTo>
                  <a:lnTo>
                    <a:pt x="1367" y="3676"/>
                  </a:lnTo>
                  <a:lnTo>
                    <a:pt x="13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Google Shape;5140;p75"/>
            <p:cNvSpPr/>
            <p:nvPr/>
          </p:nvSpPr>
          <p:spPr>
            <a:xfrm>
              <a:off x="1208600" y="1355050"/>
              <a:ext cx="10600" cy="91900"/>
            </a:xfrm>
            <a:custGeom>
              <a:avLst/>
              <a:gdLst/>
              <a:ahLst/>
              <a:cxnLst/>
              <a:rect l="l" t="t" r="r" b="b"/>
              <a:pathLst>
                <a:path w="424" h="3676" extrusionOk="0">
                  <a:moveTo>
                    <a:pt x="1" y="1"/>
                  </a:moveTo>
                  <a:lnTo>
                    <a:pt x="1" y="3676"/>
                  </a:lnTo>
                  <a:lnTo>
                    <a:pt x="424" y="3676"/>
                  </a:lnTo>
                  <a:lnTo>
                    <a:pt x="42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Google Shape;5141;p75"/>
            <p:cNvSpPr/>
            <p:nvPr/>
          </p:nvSpPr>
          <p:spPr>
            <a:xfrm>
              <a:off x="1141950" y="1285950"/>
              <a:ext cx="34975" cy="161000"/>
            </a:xfrm>
            <a:custGeom>
              <a:avLst/>
              <a:gdLst/>
              <a:ahLst/>
              <a:cxnLst/>
              <a:rect l="l" t="t" r="r" b="b"/>
              <a:pathLst>
                <a:path w="1399" h="6440" extrusionOk="0">
                  <a:moveTo>
                    <a:pt x="0" y="1"/>
                  </a:moveTo>
                  <a:lnTo>
                    <a:pt x="0" y="6440"/>
                  </a:lnTo>
                  <a:lnTo>
                    <a:pt x="1399" y="6440"/>
                  </a:lnTo>
                  <a:lnTo>
                    <a:pt x="139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Google Shape;5142;p75"/>
            <p:cNvSpPr/>
            <p:nvPr/>
          </p:nvSpPr>
          <p:spPr>
            <a:xfrm>
              <a:off x="1163900" y="1285950"/>
              <a:ext cx="13025" cy="161000"/>
            </a:xfrm>
            <a:custGeom>
              <a:avLst/>
              <a:gdLst/>
              <a:ahLst/>
              <a:cxnLst/>
              <a:rect l="l" t="t" r="r" b="b"/>
              <a:pathLst>
                <a:path w="521" h="6440" extrusionOk="0">
                  <a:moveTo>
                    <a:pt x="0" y="1"/>
                  </a:moveTo>
                  <a:lnTo>
                    <a:pt x="0" y="6440"/>
                  </a:lnTo>
                  <a:lnTo>
                    <a:pt x="521" y="6440"/>
                  </a:lnTo>
                  <a:lnTo>
                    <a:pt x="52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Google Shape;5143;p75"/>
            <p:cNvSpPr/>
            <p:nvPr/>
          </p:nvSpPr>
          <p:spPr>
            <a:xfrm>
              <a:off x="1546000" y="3146075"/>
              <a:ext cx="56125" cy="190275"/>
            </a:xfrm>
            <a:custGeom>
              <a:avLst/>
              <a:gdLst/>
              <a:ahLst/>
              <a:cxnLst/>
              <a:rect l="l" t="t" r="r" b="b"/>
              <a:pathLst>
                <a:path w="2245" h="7611" extrusionOk="0">
                  <a:moveTo>
                    <a:pt x="1" y="0"/>
                  </a:moveTo>
                  <a:lnTo>
                    <a:pt x="1" y="7610"/>
                  </a:lnTo>
                  <a:lnTo>
                    <a:pt x="2244" y="7610"/>
                  </a:lnTo>
                  <a:lnTo>
                    <a:pt x="2244" y="0"/>
                  </a:lnTo>
                  <a:close/>
                </a:path>
              </a:pathLst>
            </a:custGeom>
            <a:solidFill>
              <a:srgbClr val="FFBB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Google Shape;5144;p75"/>
            <p:cNvSpPr/>
            <p:nvPr/>
          </p:nvSpPr>
          <p:spPr>
            <a:xfrm>
              <a:off x="1546000" y="3112750"/>
              <a:ext cx="79700" cy="33350"/>
            </a:xfrm>
            <a:custGeom>
              <a:avLst/>
              <a:gdLst/>
              <a:ahLst/>
              <a:cxnLst/>
              <a:rect l="l" t="t" r="r" b="b"/>
              <a:pathLst>
                <a:path w="3188" h="1334" extrusionOk="0">
                  <a:moveTo>
                    <a:pt x="1" y="0"/>
                  </a:moveTo>
                  <a:lnTo>
                    <a:pt x="1" y="1333"/>
                  </a:lnTo>
                  <a:lnTo>
                    <a:pt x="3188" y="1333"/>
                  </a:lnTo>
                  <a:lnTo>
                    <a:pt x="3188" y="0"/>
                  </a:lnTo>
                  <a:close/>
                </a:path>
              </a:pathLst>
            </a:custGeom>
            <a:solidFill>
              <a:srgbClr val="FFD4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Google Shape;5145;p75"/>
            <p:cNvSpPr/>
            <p:nvPr/>
          </p:nvSpPr>
          <p:spPr>
            <a:xfrm>
              <a:off x="1255775" y="3146075"/>
              <a:ext cx="56925" cy="190275"/>
            </a:xfrm>
            <a:custGeom>
              <a:avLst/>
              <a:gdLst/>
              <a:ahLst/>
              <a:cxnLst/>
              <a:rect l="l" t="t" r="r" b="b"/>
              <a:pathLst>
                <a:path w="2277" h="7611" extrusionOk="0">
                  <a:moveTo>
                    <a:pt x="0" y="0"/>
                  </a:moveTo>
                  <a:lnTo>
                    <a:pt x="0" y="7610"/>
                  </a:lnTo>
                  <a:lnTo>
                    <a:pt x="2276" y="7610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rgbClr val="FFBB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Google Shape;5146;p75"/>
            <p:cNvSpPr/>
            <p:nvPr/>
          </p:nvSpPr>
          <p:spPr>
            <a:xfrm>
              <a:off x="1255775" y="3146075"/>
              <a:ext cx="56925" cy="190275"/>
            </a:xfrm>
            <a:custGeom>
              <a:avLst/>
              <a:gdLst/>
              <a:ahLst/>
              <a:cxnLst/>
              <a:rect l="l" t="t" r="r" b="b"/>
              <a:pathLst>
                <a:path w="2277" h="7611" extrusionOk="0">
                  <a:moveTo>
                    <a:pt x="0" y="0"/>
                  </a:moveTo>
                  <a:lnTo>
                    <a:pt x="0" y="813"/>
                  </a:lnTo>
                  <a:lnTo>
                    <a:pt x="1594" y="813"/>
                  </a:lnTo>
                  <a:lnTo>
                    <a:pt x="1594" y="7610"/>
                  </a:lnTo>
                  <a:lnTo>
                    <a:pt x="2276" y="7610"/>
                  </a:lnTo>
                  <a:lnTo>
                    <a:pt x="2276" y="813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rgbClr val="F9A8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Google Shape;5147;p75"/>
            <p:cNvSpPr/>
            <p:nvPr/>
          </p:nvSpPr>
          <p:spPr>
            <a:xfrm>
              <a:off x="1546000" y="3146075"/>
              <a:ext cx="56125" cy="190275"/>
            </a:xfrm>
            <a:custGeom>
              <a:avLst/>
              <a:gdLst/>
              <a:ahLst/>
              <a:cxnLst/>
              <a:rect l="l" t="t" r="r" b="b"/>
              <a:pathLst>
                <a:path w="2245" h="7611" extrusionOk="0">
                  <a:moveTo>
                    <a:pt x="1" y="0"/>
                  </a:moveTo>
                  <a:lnTo>
                    <a:pt x="1" y="813"/>
                  </a:lnTo>
                  <a:lnTo>
                    <a:pt x="1" y="7610"/>
                  </a:lnTo>
                  <a:lnTo>
                    <a:pt x="683" y="7610"/>
                  </a:lnTo>
                  <a:lnTo>
                    <a:pt x="683" y="813"/>
                  </a:lnTo>
                  <a:lnTo>
                    <a:pt x="2244" y="813"/>
                  </a:lnTo>
                  <a:lnTo>
                    <a:pt x="2244" y="0"/>
                  </a:lnTo>
                  <a:close/>
                </a:path>
              </a:pathLst>
            </a:custGeom>
            <a:solidFill>
              <a:srgbClr val="F9A8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Google Shape;5148;p75"/>
            <p:cNvSpPr/>
            <p:nvPr/>
          </p:nvSpPr>
          <p:spPr>
            <a:xfrm>
              <a:off x="1233000" y="3112750"/>
              <a:ext cx="79700" cy="33350"/>
            </a:xfrm>
            <a:custGeom>
              <a:avLst/>
              <a:gdLst/>
              <a:ahLst/>
              <a:cxnLst/>
              <a:rect l="l" t="t" r="r" b="b"/>
              <a:pathLst>
                <a:path w="3188" h="1334" extrusionOk="0">
                  <a:moveTo>
                    <a:pt x="1" y="0"/>
                  </a:moveTo>
                  <a:lnTo>
                    <a:pt x="1" y="1333"/>
                  </a:lnTo>
                  <a:lnTo>
                    <a:pt x="3187" y="1333"/>
                  </a:lnTo>
                  <a:lnTo>
                    <a:pt x="3187" y="0"/>
                  </a:lnTo>
                  <a:close/>
                </a:path>
              </a:pathLst>
            </a:custGeom>
            <a:solidFill>
              <a:srgbClr val="FFD4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Google Shape;5149;p75"/>
            <p:cNvSpPr/>
            <p:nvPr/>
          </p:nvSpPr>
          <p:spPr>
            <a:xfrm>
              <a:off x="1546000" y="3129000"/>
              <a:ext cx="79700" cy="17100"/>
            </a:xfrm>
            <a:custGeom>
              <a:avLst/>
              <a:gdLst/>
              <a:ahLst/>
              <a:cxnLst/>
              <a:rect l="l" t="t" r="r" b="b"/>
              <a:pathLst>
                <a:path w="3188" h="684" extrusionOk="0">
                  <a:moveTo>
                    <a:pt x="1" y="1"/>
                  </a:moveTo>
                  <a:lnTo>
                    <a:pt x="1" y="683"/>
                  </a:lnTo>
                  <a:lnTo>
                    <a:pt x="3188" y="683"/>
                  </a:lnTo>
                  <a:lnTo>
                    <a:pt x="3188" y="1"/>
                  </a:lnTo>
                  <a:close/>
                </a:path>
              </a:pathLst>
            </a:custGeom>
            <a:solidFill>
              <a:srgbClr val="FFBB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Google Shape;5150;p75"/>
            <p:cNvSpPr/>
            <p:nvPr/>
          </p:nvSpPr>
          <p:spPr>
            <a:xfrm>
              <a:off x="1233000" y="3129000"/>
              <a:ext cx="79700" cy="17100"/>
            </a:xfrm>
            <a:custGeom>
              <a:avLst/>
              <a:gdLst/>
              <a:ahLst/>
              <a:cxnLst/>
              <a:rect l="l" t="t" r="r" b="b"/>
              <a:pathLst>
                <a:path w="3188" h="684" extrusionOk="0">
                  <a:moveTo>
                    <a:pt x="1" y="1"/>
                  </a:moveTo>
                  <a:lnTo>
                    <a:pt x="1" y="683"/>
                  </a:lnTo>
                  <a:lnTo>
                    <a:pt x="3187" y="683"/>
                  </a:lnTo>
                  <a:lnTo>
                    <a:pt x="3187" y="1"/>
                  </a:lnTo>
                  <a:close/>
                </a:path>
              </a:pathLst>
            </a:custGeom>
            <a:solidFill>
              <a:srgbClr val="FFBB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Google Shape;5151;p75"/>
            <p:cNvSpPr/>
            <p:nvPr/>
          </p:nvSpPr>
          <p:spPr>
            <a:xfrm>
              <a:off x="1312675" y="3308675"/>
              <a:ext cx="233350" cy="27675"/>
            </a:xfrm>
            <a:custGeom>
              <a:avLst/>
              <a:gdLst/>
              <a:ahLst/>
              <a:cxnLst/>
              <a:rect l="l" t="t" r="r" b="b"/>
              <a:pathLst>
                <a:path w="9334" h="1107" extrusionOk="0">
                  <a:moveTo>
                    <a:pt x="0" y="0"/>
                  </a:moveTo>
                  <a:lnTo>
                    <a:pt x="0" y="1106"/>
                  </a:lnTo>
                  <a:lnTo>
                    <a:pt x="9334" y="1106"/>
                  </a:lnTo>
                  <a:lnTo>
                    <a:pt x="9334" y="0"/>
                  </a:lnTo>
                  <a:close/>
                </a:path>
              </a:pathLst>
            </a:custGeom>
            <a:solidFill>
              <a:srgbClr val="F9A8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Google Shape;5152;p75"/>
            <p:cNvSpPr/>
            <p:nvPr/>
          </p:nvSpPr>
          <p:spPr>
            <a:xfrm>
              <a:off x="1312675" y="3270450"/>
              <a:ext cx="233350" cy="26875"/>
            </a:xfrm>
            <a:custGeom>
              <a:avLst/>
              <a:gdLst/>
              <a:ahLst/>
              <a:cxnLst/>
              <a:rect l="l" t="t" r="r" b="b"/>
              <a:pathLst>
                <a:path w="9334" h="1075" extrusionOk="0">
                  <a:moveTo>
                    <a:pt x="0" y="1"/>
                  </a:moveTo>
                  <a:lnTo>
                    <a:pt x="0" y="1074"/>
                  </a:lnTo>
                  <a:lnTo>
                    <a:pt x="9334" y="1074"/>
                  </a:lnTo>
                  <a:lnTo>
                    <a:pt x="9334" y="1"/>
                  </a:lnTo>
                  <a:close/>
                </a:path>
              </a:pathLst>
            </a:custGeom>
            <a:solidFill>
              <a:srgbClr val="F9A8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Google Shape;5153;p75"/>
            <p:cNvSpPr/>
            <p:nvPr/>
          </p:nvSpPr>
          <p:spPr>
            <a:xfrm>
              <a:off x="1312675" y="3297300"/>
              <a:ext cx="233350" cy="11400"/>
            </a:xfrm>
            <a:custGeom>
              <a:avLst/>
              <a:gdLst/>
              <a:ahLst/>
              <a:cxnLst/>
              <a:rect l="l" t="t" r="r" b="b"/>
              <a:pathLst>
                <a:path w="9334" h="456" extrusionOk="0">
                  <a:moveTo>
                    <a:pt x="0" y="0"/>
                  </a:moveTo>
                  <a:lnTo>
                    <a:pt x="0" y="455"/>
                  </a:lnTo>
                  <a:lnTo>
                    <a:pt x="9334" y="455"/>
                  </a:lnTo>
                  <a:lnTo>
                    <a:pt x="9334" y="0"/>
                  </a:lnTo>
                  <a:close/>
                </a:path>
              </a:pathLst>
            </a:custGeom>
            <a:solidFill>
              <a:srgbClr val="FFD4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Google Shape;5154;p75"/>
            <p:cNvSpPr/>
            <p:nvPr/>
          </p:nvSpPr>
          <p:spPr>
            <a:xfrm>
              <a:off x="1312675" y="3259075"/>
              <a:ext cx="233350" cy="11400"/>
            </a:xfrm>
            <a:custGeom>
              <a:avLst/>
              <a:gdLst/>
              <a:ahLst/>
              <a:cxnLst/>
              <a:rect l="l" t="t" r="r" b="b"/>
              <a:pathLst>
                <a:path w="9334" h="456" extrusionOk="0">
                  <a:moveTo>
                    <a:pt x="0" y="1"/>
                  </a:moveTo>
                  <a:lnTo>
                    <a:pt x="0" y="456"/>
                  </a:lnTo>
                  <a:lnTo>
                    <a:pt x="9334" y="456"/>
                  </a:lnTo>
                  <a:lnTo>
                    <a:pt x="9334" y="1"/>
                  </a:lnTo>
                  <a:close/>
                </a:path>
              </a:pathLst>
            </a:custGeom>
            <a:solidFill>
              <a:srgbClr val="FFD4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Google Shape;5155;p75"/>
            <p:cNvSpPr/>
            <p:nvPr/>
          </p:nvSpPr>
          <p:spPr>
            <a:xfrm>
              <a:off x="1312675" y="3231450"/>
              <a:ext cx="233350" cy="27650"/>
            </a:xfrm>
            <a:custGeom>
              <a:avLst/>
              <a:gdLst/>
              <a:ahLst/>
              <a:cxnLst/>
              <a:rect l="l" t="t" r="r" b="b"/>
              <a:pathLst>
                <a:path w="9334" h="1106" extrusionOk="0">
                  <a:moveTo>
                    <a:pt x="0" y="0"/>
                  </a:moveTo>
                  <a:lnTo>
                    <a:pt x="0" y="1106"/>
                  </a:lnTo>
                  <a:lnTo>
                    <a:pt x="9334" y="1106"/>
                  </a:lnTo>
                  <a:lnTo>
                    <a:pt x="9334" y="0"/>
                  </a:lnTo>
                  <a:close/>
                </a:path>
              </a:pathLst>
            </a:custGeom>
            <a:solidFill>
              <a:srgbClr val="F9A8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" name="Google Shape;5156;p75"/>
            <p:cNvSpPr/>
            <p:nvPr/>
          </p:nvSpPr>
          <p:spPr>
            <a:xfrm>
              <a:off x="1312675" y="3220050"/>
              <a:ext cx="233350" cy="11425"/>
            </a:xfrm>
            <a:custGeom>
              <a:avLst/>
              <a:gdLst/>
              <a:ahLst/>
              <a:cxnLst/>
              <a:rect l="l" t="t" r="r" b="b"/>
              <a:pathLst>
                <a:path w="9334" h="457" extrusionOk="0">
                  <a:moveTo>
                    <a:pt x="0" y="1"/>
                  </a:moveTo>
                  <a:lnTo>
                    <a:pt x="0" y="456"/>
                  </a:lnTo>
                  <a:lnTo>
                    <a:pt x="9334" y="456"/>
                  </a:lnTo>
                  <a:lnTo>
                    <a:pt x="9334" y="1"/>
                  </a:lnTo>
                  <a:close/>
                </a:path>
              </a:pathLst>
            </a:custGeom>
            <a:solidFill>
              <a:srgbClr val="FFD4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Google Shape;5157;p75"/>
            <p:cNvSpPr/>
            <p:nvPr/>
          </p:nvSpPr>
          <p:spPr>
            <a:xfrm>
              <a:off x="1312675" y="2801375"/>
              <a:ext cx="232550" cy="418700"/>
            </a:xfrm>
            <a:custGeom>
              <a:avLst/>
              <a:gdLst/>
              <a:ahLst/>
              <a:cxnLst/>
              <a:rect l="l" t="t" r="r" b="b"/>
              <a:pathLst>
                <a:path w="9302" h="16748" extrusionOk="0">
                  <a:moveTo>
                    <a:pt x="0" y="0"/>
                  </a:moveTo>
                  <a:lnTo>
                    <a:pt x="0" y="16748"/>
                  </a:lnTo>
                  <a:lnTo>
                    <a:pt x="9301" y="16748"/>
                  </a:lnTo>
                  <a:lnTo>
                    <a:pt x="930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" name="Google Shape;5158;p75"/>
            <p:cNvSpPr/>
            <p:nvPr/>
          </p:nvSpPr>
          <p:spPr>
            <a:xfrm>
              <a:off x="1335425" y="3030625"/>
              <a:ext cx="187025" cy="163450"/>
            </a:xfrm>
            <a:custGeom>
              <a:avLst/>
              <a:gdLst/>
              <a:ahLst/>
              <a:cxnLst/>
              <a:rect l="l" t="t" r="r" b="b"/>
              <a:pathLst>
                <a:path w="7481" h="6538" extrusionOk="0">
                  <a:moveTo>
                    <a:pt x="1" y="1"/>
                  </a:moveTo>
                  <a:lnTo>
                    <a:pt x="1" y="6537"/>
                  </a:lnTo>
                  <a:lnTo>
                    <a:pt x="7481" y="6537"/>
                  </a:lnTo>
                  <a:lnTo>
                    <a:pt x="7481" y="1"/>
                  </a:lnTo>
                  <a:lnTo>
                    <a:pt x="7188" y="1"/>
                  </a:lnTo>
                  <a:lnTo>
                    <a:pt x="7188" y="6244"/>
                  </a:lnTo>
                  <a:lnTo>
                    <a:pt x="326" y="6244"/>
                  </a:lnTo>
                  <a:lnTo>
                    <a:pt x="32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" name="Google Shape;5159;p75"/>
            <p:cNvSpPr/>
            <p:nvPr/>
          </p:nvSpPr>
          <p:spPr>
            <a:xfrm>
              <a:off x="2020800" y="3118425"/>
              <a:ext cx="47175" cy="47175"/>
            </a:xfrm>
            <a:custGeom>
              <a:avLst/>
              <a:gdLst/>
              <a:ahLst/>
              <a:cxnLst/>
              <a:rect l="l" t="t" r="r" b="b"/>
              <a:pathLst>
                <a:path w="1887" h="1887" extrusionOk="0">
                  <a:moveTo>
                    <a:pt x="943" y="1"/>
                  </a:moveTo>
                  <a:cubicBezTo>
                    <a:pt x="423" y="1"/>
                    <a:pt x="0" y="424"/>
                    <a:pt x="0" y="944"/>
                  </a:cubicBezTo>
                  <a:cubicBezTo>
                    <a:pt x="0" y="1464"/>
                    <a:pt x="423" y="1887"/>
                    <a:pt x="943" y="1887"/>
                  </a:cubicBezTo>
                  <a:cubicBezTo>
                    <a:pt x="1463" y="1887"/>
                    <a:pt x="1886" y="1464"/>
                    <a:pt x="1886" y="944"/>
                  </a:cubicBezTo>
                  <a:cubicBezTo>
                    <a:pt x="1886" y="424"/>
                    <a:pt x="1463" y="1"/>
                    <a:pt x="943" y="1"/>
                  </a:cubicBezTo>
                  <a:close/>
                </a:path>
              </a:pathLst>
            </a:custGeom>
            <a:solidFill>
              <a:srgbClr val="D797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Google Shape;5160;p75"/>
            <p:cNvSpPr/>
            <p:nvPr/>
          </p:nvSpPr>
          <p:spPr>
            <a:xfrm>
              <a:off x="1335425" y="2826575"/>
              <a:ext cx="187025" cy="164250"/>
            </a:xfrm>
            <a:custGeom>
              <a:avLst/>
              <a:gdLst/>
              <a:ahLst/>
              <a:cxnLst/>
              <a:rect l="l" t="t" r="r" b="b"/>
              <a:pathLst>
                <a:path w="7481" h="6570" extrusionOk="0">
                  <a:moveTo>
                    <a:pt x="1" y="0"/>
                  </a:moveTo>
                  <a:lnTo>
                    <a:pt x="1" y="6569"/>
                  </a:lnTo>
                  <a:lnTo>
                    <a:pt x="326" y="6569"/>
                  </a:lnTo>
                  <a:lnTo>
                    <a:pt x="326" y="325"/>
                  </a:lnTo>
                  <a:lnTo>
                    <a:pt x="7188" y="325"/>
                  </a:lnTo>
                  <a:lnTo>
                    <a:pt x="7188" y="6569"/>
                  </a:lnTo>
                  <a:lnTo>
                    <a:pt x="7481" y="6569"/>
                  </a:lnTo>
                  <a:lnTo>
                    <a:pt x="74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Google Shape;5161;p75"/>
            <p:cNvSpPr/>
            <p:nvPr/>
          </p:nvSpPr>
          <p:spPr>
            <a:xfrm>
              <a:off x="1335425" y="3004625"/>
              <a:ext cx="35000" cy="10575"/>
            </a:xfrm>
            <a:custGeom>
              <a:avLst/>
              <a:gdLst/>
              <a:ahLst/>
              <a:cxnLst/>
              <a:rect l="l" t="t" r="r" b="b"/>
              <a:pathLst>
                <a:path w="1400" h="423" extrusionOk="0">
                  <a:moveTo>
                    <a:pt x="196" y="0"/>
                  </a:moveTo>
                  <a:cubicBezTo>
                    <a:pt x="99" y="0"/>
                    <a:pt x="1" y="98"/>
                    <a:pt x="1" y="195"/>
                  </a:cubicBezTo>
                  <a:lnTo>
                    <a:pt x="1" y="228"/>
                  </a:lnTo>
                  <a:cubicBezTo>
                    <a:pt x="1" y="325"/>
                    <a:pt x="99" y="423"/>
                    <a:pt x="196" y="423"/>
                  </a:cubicBezTo>
                  <a:lnTo>
                    <a:pt x="1204" y="423"/>
                  </a:lnTo>
                  <a:cubicBezTo>
                    <a:pt x="1302" y="423"/>
                    <a:pt x="1399" y="325"/>
                    <a:pt x="1399" y="228"/>
                  </a:cubicBezTo>
                  <a:lnTo>
                    <a:pt x="1399" y="195"/>
                  </a:lnTo>
                  <a:cubicBezTo>
                    <a:pt x="1399" y="98"/>
                    <a:pt x="1302" y="0"/>
                    <a:pt x="12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Google Shape;5162;p75"/>
            <p:cNvSpPr/>
            <p:nvPr/>
          </p:nvSpPr>
          <p:spPr>
            <a:xfrm>
              <a:off x="1652500" y="1386775"/>
              <a:ext cx="216275" cy="61000"/>
            </a:xfrm>
            <a:custGeom>
              <a:avLst/>
              <a:gdLst/>
              <a:ahLst/>
              <a:cxnLst/>
              <a:rect l="l" t="t" r="r" b="b"/>
              <a:pathLst>
                <a:path w="8651" h="2440" extrusionOk="0">
                  <a:moveTo>
                    <a:pt x="1" y="0"/>
                  </a:moveTo>
                  <a:lnTo>
                    <a:pt x="1" y="2439"/>
                  </a:lnTo>
                  <a:lnTo>
                    <a:pt x="8651" y="2439"/>
                  </a:lnTo>
                  <a:lnTo>
                    <a:pt x="865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" name="Google Shape;5163;p75"/>
            <p:cNvSpPr/>
            <p:nvPr/>
          </p:nvSpPr>
          <p:spPr>
            <a:xfrm>
              <a:off x="1856575" y="1386775"/>
              <a:ext cx="12200" cy="60175"/>
            </a:xfrm>
            <a:custGeom>
              <a:avLst/>
              <a:gdLst/>
              <a:ahLst/>
              <a:cxnLst/>
              <a:rect l="l" t="t" r="r" b="b"/>
              <a:pathLst>
                <a:path w="488" h="2407" extrusionOk="0">
                  <a:moveTo>
                    <a:pt x="0" y="0"/>
                  </a:moveTo>
                  <a:lnTo>
                    <a:pt x="0" y="2407"/>
                  </a:lnTo>
                  <a:lnTo>
                    <a:pt x="488" y="2407"/>
                  </a:lnTo>
                  <a:lnTo>
                    <a:pt x="48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" name="Google Shape;5164;p75"/>
            <p:cNvSpPr/>
            <p:nvPr/>
          </p:nvSpPr>
          <p:spPr>
            <a:xfrm>
              <a:off x="1825675" y="1377825"/>
              <a:ext cx="10600" cy="69125"/>
            </a:xfrm>
            <a:custGeom>
              <a:avLst/>
              <a:gdLst/>
              <a:ahLst/>
              <a:cxnLst/>
              <a:rect l="l" t="t" r="r" b="b"/>
              <a:pathLst>
                <a:path w="424" h="2765" extrusionOk="0">
                  <a:moveTo>
                    <a:pt x="0" y="0"/>
                  </a:moveTo>
                  <a:lnTo>
                    <a:pt x="0" y="2765"/>
                  </a:lnTo>
                  <a:lnTo>
                    <a:pt x="423" y="2765"/>
                  </a:lnTo>
                  <a:lnTo>
                    <a:pt x="42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Google Shape;5165;p75"/>
            <p:cNvSpPr/>
            <p:nvPr/>
          </p:nvSpPr>
          <p:spPr>
            <a:xfrm>
              <a:off x="1754950" y="1377000"/>
              <a:ext cx="11400" cy="69950"/>
            </a:xfrm>
            <a:custGeom>
              <a:avLst/>
              <a:gdLst/>
              <a:ahLst/>
              <a:cxnLst/>
              <a:rect l="l" t="t" r="r" b="b"/>
              <a:pathLst>
                <a:path w="456" h="2798" extrusionOk="0">
                  <a:moveTo>
                    <a:pt x="0" y="1"/>
                  </a:moveTo>
                  <a:lnTo>
                    <a:pt x="0" y="2798"/>
                  </a:lnTo>
                  <a:lnTo>
                    <a:pt x="455" y="2798"/>
                  </a:lnTo>
                  <a:lnTo>
                    <a:pt x="4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Google Shape;5166;p75"/>
            <p:cNvSpPr/>
            <p:nvPr/>
          </p:nvSpPr>
          <p:spPr>
            <a:xfrm>
              <a:off x="1684200" y="1377825"/>
              <a:ext cx="11425" cy="69125"/>
            </a:xfrm>
            <a:custGeom>
              <a:avLst/>
              <a:gdLst/>
              <a:ahLst/>
              <a:cxnLst/>
              <a:rect l="l" t="t" r="r" b="b"/>
              <a:pathLst>
                <a:path w="457" h="2765" extrusionOk="0">
                  <a:moveTo>
                    <a:pt x="1" y="0"/>
                  </a:moveTo>
                  <a:lnTo>
                    <a:pt x="1" y="2765"/>
                  </a:lnTo>
                  <a:lnTo>
                    <a:pt x="456" y="2765"/>
                  </a:lnTo>
                  <a:lnTo>
                    <a:pt x="4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" name="Google Shape;5167;p75"/>
            <p:cNvSpPr/>
            <p:nvPr/>
          </p:nvSpPr>
          <p:spPr>
            <a:xfrm>
              <a:off x="1652500" y="1435550"/>
              <a:ext cx="216275" cy="11400"/>
            </a:xfrm>
            <a:custGeom>
              <a:avLst/>
              <a:gdLst/>
              <a:ahLst/>
              <a:cxnLst/>
              <a:rect l="l" t="t" r="r" b="b"/>
              <a:pathLst>
                <a:path w="8651" h="456" extrusionOk="0">
                  <a:moveTo>
                    <a:pt x="1" y="0"/>
                  </a:moveTo>
                  <a:lnTo>
                    <a:pt x="1" y="456"/>
                  </a:lnTo>
                  <a:lnTo>
                    <a:pt x="8651" y="456"/>
                  </a:lnTo>
                  <a:lnTo>
                    <a:pt x="865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Google Shape;5168;p75"/>
            <p:cNvSpPr/>
            <p:nvPr/>
          </p:nvSpPr>
          <p:spPr>
            <a:xfrm>
              <a:off x="883425" y="2735525"/>
              <a:ext cx="78875" cy="29275"/>
            </a:xfrm>
            <a:custGeom>
              <a:avLst/>
              <a:gdLst/>
              <a:ahLst/>
              <a:cxnLst/>
              <a:rect l="l" t="t" r="r" b="b"/>
              <a:pathLst>
                <a:path w="3155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3154" y="1171"/>
                  </a:lnTo>
                  <a:lnTo>
                    <a:pt x="315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Google Shape;5169;p75"/>
            <p:cNvSpPr/>
            <p:nvPr/>
          </p:nvSpPr>
          <p:spPr>
            <a:xfrm>
              <a:off x="883425" y="2696500"/>
              <a:ext cx="40675" cy="28475"/>
            </a:xfrm>
            <a:custGeom>
              <a:avLst/>
              <a:gdLst/>
              <a:ahLst/>
              <a:cxnLst/>
              <a:rect l="l" t="t" r="r" b="b"/>
              <a:pathLst>
                <a:path w="1627" h="1139" extrusionOk="0">
                  <a:moveTo>
                    <a:pt x="0" y="0"/>
                  </a:moveTo>
                  <a:lnTo>
                    <a:pt x="0" y="1138"/>
                  </a:lnTo>
                  <a:lnTo>
                    <a:pt x="1626" y="1138"/>
                  </a:lnTo>
                  <a:lnTo>
                    <a:pt x="16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Google Shape;5170;p75"/>
            <p:cNvSpPr/>
            <p:nvPr/>
          </p:nvSpPr>
          <p:spPr>
            <a:xfrm>
              <a:off x="883425" y="2776175"/>
              <a:ext cx="40675" cy="29275"/>
            </a:xfrm>
            <a:custGeom>
              <a:avLst/>
              <a:gdLst/>
              <a:ahLst/>
              <a:cxnLst/>
              <a:rect l="l" t="t" r="r" b="b"/>
              <a:pathLst>
                <a:path w="1627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1626" y="1171"/>
                  </a:lnTo>
                  <a:lnTo>
                    <a:pt x="16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Google Shape;5171;p75"/>
            <p:cNvSpPr/>
            <p:nvPr/>
          </p:nvSpPr>
          <p:spPr>
            <a:xfrm>
              <a:off x="1896400" y="2290000"/>
              <a:ext cx="78875" cy="28475"/>
            </a:xfrm>
            <a:custGeom>
              <a:avLst/>
              <a:gdLst/>
              <a:ahLst/>
              <a:cxnLst/>
              <a:rect l="l" t="t" r="r" b="b"/>
              <a:pathLst>
                <a:path w="3155" h="1139" extrusionOk="0">
                  <a:moveTo>
                    <a:pt x="1" y="0"/>
                  </a:moveTo>
                  <a:lnTo>
                    <a:pt x="1" y="1139"/>
                  </a:lnTo>
                  <a:lnTo>
                    <a:pt x="3155" y="1139"/>
                  </a:lnTo>
                  <a:lnTo>
                    <a:pt x="31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Google Shape;5172;p75"/>
            <p:cNvSpPr/>
            <p:nvPr/>
          </p:nvSpPr>
          <p:spPr>
            <a:xfrm>
              <a:off x="1934600" y="2250150"/>
              <a:ext cx="40675" cy="29300"/>
            </a:xfrm>
            <a:custGeom>
              <a:avLst/>
              <a:gdLst/>
              <a:ahLst/>
              <a:cxnLst/>
              <a:rect l="l" t="t" r="r" b="b"/>
              <a:pathLst>
                <a:path w="1627" h="1172" extrusionOk="0">
                  <a:moveTo>
                    <a:pt x="1" y="1"/>
                  </a:moveTo>
                  <a:lnTo>
                    <a:pt x="1" y="1172"/>
                  </a:lnTo>
                  <a:lnTo>
                    <a:pt x="1627" y="1172"/>
                  </a:lnTo>
                  <a:lnTo>
                    <a:pt x="162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Google Shape;5173;p75"/>
            <p:cNvSpPr/>
            <p:nvPr/>
          </p:nvSpPr>
          <p:spPr>
            <a:xfrm>
              <a:off x="1934600" y="2330650"/>
              <a:ext cx="40675" cy="28475"/>
            </a:xfrm>
            <a:custGeom>
              <a:avLst/>
              <a:gdLst/>
              <a:ahLst/>
              <a:cxnLst/>
              <a:rect l="l" t="t" r="r" b="b"/>
              <a:pathLst>
                <a:path w="1627" h="1139" extrusionOk="0">
                  <a:moveTo>
                    <a:pt x="1" y="0"/>
                  </a:moveTo>
                  <a:lnTo>
                    <a:pt x="1" y="1139"/>
                  </a:lnTo>
                  <a:lnTo>
                    <a:pt x="1627" y="1139"/>
                  </a:lnTo>
                  <a:lnTo>
                    <a:pt x="162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Google Shape;5174;p75"/>
            <p:cNvSpPr/>
            <p:nvPr/>
          </p:nvSpPr>
          <p:spPr>
            <a:xfrm>
              <a:off x="1596400" y="2417625"/>
              <a:ext cx="70750" cy="29300"/>
            </a:xfrm>
            <a:custGeom>
              <a:avLst/>
              <a:gdLst/>
              <a:ahLst/>
              <a:cxnLst/>
              <a:rect l="l" t="t" r="r" b="b"/>
              <a:pathLst>
                <a:path w="2830" h="1172" extrusionOk="0">
                  <a:moveTo>
                    <a:pt x="1" y="1"/>
                  </a:moveTo>
                  <a:lnTo>
                    <a:pt x="1" y="1172"/>
                  </a:lnTo>
                  <a:lnTo>
                    <a:pt x="2830" y="1172"/>
                  </a:lnTo>
                  <a:lnTo>
                    <a:pt x="28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Google Shape;5175;p75"/>
            <p:cNvSpPr/>
            <p:nvPr/>
          </p:nvSpPr>
          <p:spPr>
            <a:xfrm>
              <a:off x="1546825" y="2456650"/>
              <a:ext cx="70750" cy="29300"/>
            </a:xfrm>
            <a:custGeom>
              <a:avLst/>
              <a:gdLst/>
              <a:ahLst/>
              <a:cxnLst/>
              <a:rect l="l" t="t" r="r" b="b"/>
              <a:pathLst>
                <a:path w="2830" h="1172" extrusionOk="0">
                  <a:moveTo>
                    <a:pt x="0" y="1"/>
                  </a:moveTo>
                  <a:lnTo>
                    <a:pt x="0" y="1172"/>
                  </a:lnTo>
                  <a:lnTo>
                    <a:pt x="2829" y="1172"/>
                  </a:lnTo>
                  <a:lnTo>
                    <a:pt x="282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9" name="Google Shape;5176;p75"/>
            <p:cNvSpPr/>
            <p:nvPr/>
          </p:nvSpPr>
          <p:spPr>
            <a:xfrm>
              <a:off x="1197225" y="2735525"/>
              <a:ext cx="70750" cy="29275"/>
            </a:xfrm>
            <a:custGeom>
              <a:avLst/>
              <a:gdLst/>
              <a:ahLst/>
              <a:cxnLst/>
              <a:rect l="l" t="t" r="r" b="b"/>
              <a:pathLst>
                <a:path w="2830" h="1171" extrusionOk="0">
                  <a:moveTo>
                    <a:pt x="1" y="0"/>
                  </a:moveTo>
                  <a:lnTo>
                    <a:pt x="1" y="1171"/>
                  </a:lnTo>
                  <a:lnTo>
                    <a:pt x="2830" y="1171"/>
                  </a:lnTo>
                  <a:lnTo>
                    <a:pt x="28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0" name="Google Shape;5177;p75"/>
            <p:cNvSpPr/>
            <p:nvPr/>
          </p:nvSpPr>
          <p:spPr>
            <a:xfrm>
              <a:off x="1222425" y="1646925"/>
              <a:ext cx="70750" cy="28475"/>
            </a:xfrm>
            <a:custGeom>
              <a:avLst/>
              <a:gdLst/>
              <a:ahLst/>
              <a:cxnLst/>
              <a:rect l="l" t="t" r="r" b="b"/>
              <a:pathLst>
                <a:path w="2830" h="1139" extrusionOk="0">
                  <a:moveTo>
                    <a:pt x="1" y="0"/>
                  </a:moveTo>
                  <a:lnTo>
                    <a:pt x="1" y="1139"/>
                  </a:lnTo>
                  <a:lnTo>
                    <a:pt x="2830" y="1139"/>
                  </a:lnTo>
                  <a:lnTo>
                    <a:pt x="28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1" name="Google Shape;5178;p75"/>
            <p:cNvSpPr/>
            <p:nvPr/>
          </p:nvSpPr>
          <p:spPr>
            <a:xfrm>
              <a:off x="1192350" y="1685125"/>
              <a:ext cx="70750" cy="29300"/>
            </a:xfrm>
            <a:custGeom>
              <a:avLst/>
              <a:gdLst/>
              <a:ahLst/>
              <a:cxnLst/>
              <a:rect l="l" t="t" r="r" b="b"/>
              <a:pathLst>
                <a:path w="2830" h="1172" extrusionOk="0">
                  <a:moveTo>
                    <a:pt x="1" y="1"/>
                  </a:moveTo>
                  <a:lnTo>
                    <a:pt x="1" y="1171"/>
                  </a:lnTo>
                  <a:lnTo>
                    <a:pt x="2830" y="1171"/>
                  </a:lnTo>
                  <a:lnTo>
                    <a:pt x="28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2" name="Google Shape;5179;p75"/>
            <p:cNvSpPr/>
            <p:nvPr/>
          </p:nvSpPr>
          <p:spPr>
            <a:xfrm>
              <a:off x="1581775" y="1746100"/>
              <a:ext cx="70750" cy="28475"/>
            </a:xfrm>
            <a:custGeom>
              <a:avLst/>
              <a:gdLst/>
              <a:ahLst/>
              <a:cxnLst/>
              <a:rect l="l" t="t" r="r" b="b"/>
              <a:pathLst>
                <a:path w="2830" h="1139" extrusionOk="0">
                  <a:moveTo>
                    <a:pt x="0" y="1"/>
                  </a:moveTo>
                  <a:lnTo>
                    <a:pt x="0" y="1139"/>
                  </a:lnTo>
                  <a:lnTo>
                    <a:pt x="2830" y="1139"/>
                  </a:lnTo>
                  <a:lnTo>
                    <a:pt x="28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" name="Google Shape;5180;p75"/>
            <p:cNvSpPr/>
            <p:nvPr/>
          </p:nvSpPr>
          <p:spPr>
            <a:xfrm>
              <a:off x="1824850" y="3103800"/>
              <a:ext cx="69950" cy="29300"/>
            </a:xfrm>
            <a:custGeom>
              <a:avLst/>
              <a:gdLst/>
              <a:ahLst/>
              <a:cxnLst/>
              <a:rect l="l" t="t" r="r" b="b"/>
              <a:pathLst>
                <a:path w="2798" h="1172" extrusionOk="0">
                  <a:moveTo>
                    <a:pt x="1" y="0"/>
                  </a:moveTo>
                  <a:lnTo>
                    <a:pt x="1" y="1171"/>
                  </a:lnTo>
                  <a:lnTo>
                    <a:pt x="2798" y="1171"/>
                  </a:lnTo>
                  <a:lnTo>
                    <a:pt x="279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" name="Google Shape;5181;p75"/>
            <p:cNvSpPr/>
            <p:nvPr/>
          </p:nvSpPr>
          <p:spPr>
            <a:xfrm>
              <a:off x="1975250" y="3237950"/>
              <a:ext cx="471575" cy="97575"/>
            </a:xfrm>
            <a:custGeom>
              <a:avLst/>
              <a:gdLst/>
              <a:ahLst/>
              <a:cxnLst/>
              <a:rect l="l" t="t" r="r" b="b"/>
              <a:pathLst>
                <a:path w="18863" h="3903" extrusionOk="0">
                  <a:moveTo>
                    <a:pt x="1" y="0"/>
                  </a:moveTo>
                  <a:lnTo>
                    <a:pt x="1" y="3903"/>
                  </a:lnTo>
                  <a:lnTo>
                    <a:pt x="18862" y="3903"/>
                  </a:lnTo>
                  <a:lnTo>
                    <a:pt x="1886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" name="Google Shape;5182;p75"/>
            <p:cNvSpPr/>
            <p:nvPr/>
          </p:nvSpPr>
          <p:spPr>
            <a:xfrm>
              <a:off x="1975250" y="3237950"/>
              <a:ext cx="471575" cy="21975"/>
            </a:xfrm>
            <a:custGeom>
              <a:avLst/>
              <a:gdLst/>
              <a:ahLst/>
              <a:cxnLst/>
              <a:rect l="l" t="t" r="r" b="b"/>
              <a:pathLst>
                <a:path w="18863" h="879" extrusionOk="0">
                  <a:moveTo>
                    <a:pt x="1" y="0"/>
                  </a:moveTo>
                  <a:lnTo>
                    <a:pt x="1" y="878"/>
                  </a:lnTo>
                  <a:lnTo>
                    <a:pt x="18862" y="878"/>
                  </a:lnTo>
                  <a:lnTo>
                    <a:pt x="1886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6" name="Google Shape;5183;p75"/>
            <p:cNvSpPr/>
            <p:nvPr/>
          </p:nvSpPr>
          <p:spPr>
            <a:xfrm>
              <a:off x="1975250" y="3166400"/>
              <a:ext cx="471575" cy="71575"/>
            </a:xfrm>
            <a:custGeom>
              <a:avLst/>
              <a:gdLst/>
              <a:ahLst/>
              <a:cxnLst/>
              <a:rect l="l" t="t" r="r" b="b"/>
              <a:pathLst>
                <a:path w="18863" h="2863" extrusionOk="0">
                  <a:moveTo>
                    <a:pt x="1" y="0"/>
                  </a:moveTo>
                  <a:lnTo>
                    <a:pt x="1" y="2862"/>
                  </a:lnTo>
                  <a:lnTo>
                    <a:pt x="18862" y="2862"/>
                  </a:lnTo>
                  <a:lnTo>
                    <a:pt x="1886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" name="Google Shape;5184;p75"/>
            <p:cNvSpPr/>
            <p:nvPr/>
          </p:nvSpPr>
          <p:spPr>
            <a:xfrm>
              <a:off x="1975250" y="3202175"/>
              <a:ext cx="471575" cy="35800"/>
            </a:xfrm>
            <a:custGeom>
              <a:avLst/>
              <a:gdLst/>
              <a:ahLst/>
              <a:cxnLst/>
              <a:rect l="l" t="t" r="r" b="b"/>
              <a:pathLst>
                <a:path w="18863" h="1432" extrusionOk="0">
                  <a:moveTo>
                    <a:pt x="1" y="0"/>
                  </a:moveTo>
                  <a:lnTo>
                    <a:pt x="1" y="1431"/>
                  </a:lnTo>
                  <a:lnTo>
                    <a:pt x="18862" y="1431"/>
                  </a:lnTo>
                  <a:lnTo>
                    <a:pt x="1886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98" name="Google Shape;5185;p75"/>
            <p:cNvGrpSpPr/>
            <p:nvPr/>
          </p:nvGrpSpPr>
          <p:grpSpPr>
            <a:xfrm>
              <a:off x="958175" y="1584325"/>
              <a:ext cx="205725" cy="243100"/>
              <a:chOff x="958175" y="1584325"/>
              <a:chExt cx="205725" cy="243100"/>
            </a:xfrm>
          </p:grpSpPr>
          <p:sp>
            <p:nvSpPr>
              <p:cNvPr id="169" name="Google Shape;5186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0" name="Google Shape;5187;p75"/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1" name="Google Shape;5188;p75"/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2" name="Google Shape;5189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3" name="Google Shape;5190;p75"/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4" name="Google Shape;5191;p75"/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99" name="Google Shape;5192;p75"/>
            <p:cNvGrpSpPr/>
            <p:nvPr/>
          </p:nvGrpSpPr>
          <p:grpSpPr>
            <a:xfrm>
              <a:off x="1334613" y="1584325"/>
              <a:ext cx="205725" cy="243100"/>
              <a:chOff x="958175" y="1584325"/>
              <a:chExt cx="205725" cy="243100"/>
            </a:xfrm>
          </p:grpSpPr>
          <p:sp>
            <p:nvSpPr>
              <p:cNvPr id="163" name="Google Shape;5193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4" name="Google Shape;5194;p75"/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5" name="Google Shape;5195;p75"/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6" name="Google Shape;5196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7" name="Google Shape;5197;p75"/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8" name="Google Shape;5198;p75"/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00" name="Google Shape;5199;p75"/>
            <p:cNvGrpSpPr/>
            <p:nvPr/>
          </p:nvGrpSpPr>
          <p:grpSpPr>
            <a:xfrm>
              <a:off x="1693950" y="1584325"/>
              <a:ext cx="205725" cy="243100"/>
              <a:chOff x="958175" y="1584325"/>
              <a:chExt cx="205725" cy="243100"/>
            </a:xfrm>
          </p:grpSpPr>
          <p:sp>
            <p:nvSpPr>
              <p:cNvPr id="157" name="Google Shape;5200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8" name="Google Shape;5201;p75"/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9" name="Google Shape;5202;p75"/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0" name="Google Shape;5203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1" name="Google Shape;5204;p75"/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2" name="Google Shape;5205;p75"/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01" name="Google Shape;5206;p75"/>
            <p:cNvGrpSpPr/>
            <p:nvPr/>
          </p:nvGrpSpPr>
          <p:grpSpPr>
            <a:xfrm>
              <a:off x="958175" y="1974550"/>
              <a:ext cx="205725" cy="243100"/>
              <a:chOff x="958175" y="1584325"/>
              <a:chExt cx="205725" cy="243100"/>
            </a:xfrm>
          </p:grpSpPr>
          <p:sp>
            <p:nvSpPr>
              <p:cNvPr id="151" name="Google Shape;5207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2" name="Google Shape;5208;p75"/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3" name="Google Shape;5209;p75"/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4" name="Google Shape;5210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5" name="Google Shape;5211;p75"/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6" name="Google Shape;5212;p75"/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02" name="Google Shape;5213;p75"/>
            <p:cNvGrpSpPr/>
            <p:nvPr/>
          </p:nvGrpSpPr>
          <p:grpSpPr>
            <a:xfrm>
              <a:off x="1334613" y="1974550"/>
              <a:ext cx="205725" cy="243100"/>
              <a:chOff x="958175" y="1584325"/>
              <a:chExt cx="205725" cy="243100"/>
            </a:xfrm>
          </p:grpSpPr>
          <p:sp>
            <p:nvSpPr>
              <p:cNvPr id="145" name="Google Shape;5214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6" name="Google Shape;5215;p75"/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7" name="Google Shape;5216;p75"/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8" name="Google Shape;5217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9" name="Google Shape;5218;p75"/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0" name="Google Shape;5219;p75"/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03" name="Google Shape;5220;p75"/>
            <p:cNvGrpSpPr/>
            <p:nvPr/>
          </p:nvGrpSpPr>
          <p:grpSpPr>
            <a:xfrm>
              <a:off x="1693950" y="1974550"/>
              <a:ext cx="205725" cy="243100"/>
              <a:chOff x="958175" y="1584325"/>
              <a:chExt cx="205725" cy="243100"/>
            </a:xfrm>
          </p:grpSpPr>
          <p:sp>
            <p:nvSpPr>
              <p:cNvPr id="139" name="Google Shape;5221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0" name="Google Shape;5222;p75"/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1" name="Google Shape;5223;p75"/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2" name="Google Shape;5224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3" name="Google Shape;5225;p75"/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4" name="Google Shape;5226;p75"/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04" name="Google Shape;5227;p75"/>
            <p:cNvGrpSpPr/>
            <p:nvPr/>
          </p:nvGrpSpPr>
          <p:grpSpPr>
            <a:xfrm>
              <a:off x="958175" y="2387963"/>
              <a:ext cx="205725" cy="243100"/>
              <a:chOff x="958175" y="1584325"/>
              <a:chExt cx="205725" cy="243100"/>
            </a:xfrm>
          </p:grpSpPr>
          <p:sp>
            <p:nvSpPr>
              <p:cNvPr id="133" name="Google Shape;5228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4" name="Google Shape;5229;p75"/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5" name="Google Shape;5230;p75"/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6" name="Google Shape;5231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7" name="Google Shape;5232;p75"/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8" name="Google Shape;5233;p75"/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05" name="Google Shape;5234;p75"/>
            <p:cNvGrpSpPr/>
            <p:nvPr/>
          </p:nvGrpSpPr>
          <p:grpSpPr>
            <a:xfrm>
              <a:off x="1334613" y="2387963"/>
              <a:ext cx="205725" cy="243100"/>
              <a:chOff x="958175" y="1584325"/>
              <a:chExt cx="205725" cy="243100"/>
            </a:xfrm>
          </p:grpSpPr>
          <p:sp>
            <p:nvSpPr>
              <p:cNvPr id="127" name="Google Shape;5235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8" name="Google Shape;5236;p75"/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9" name="Google Shape;5237;p75"/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0" name="Google Shape;5238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1" name="Google Shape;5239;p75"/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2" name="Google Shape;5240;p75"/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06" name="Google Shape;5241;p75"/>
            <p:cNvGrpSpPr/>
            <p:nvPr/>
          </p:nvGrpSpPr>
          <p:grpSpPr>
            <a:xfrm>
              <a:off x="1693950" y="2387963"/>
              <a:ext cx="205725" cy="243100"/>
              <a:chOff x="958175" y="1584325"/>
              <a:chExt cx="205725" cy="243100"/>
            </a:xfrm>
          </p:grpSpPr>
          <p:sp>
            <p:nvSpPr>
              <p:cNvPr id="121" name="Google Shape;5242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2" name="Google Shape;5243;p75"/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3" name="Google Shape;5244;p75"/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4" name="Google Shape;5245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5" name="Google Shape;5246;p75"/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6" name="Google Shape;5247;p75"/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07" name="Google Shape;5248;p75"/>
            <p:cNvGrpSpPr/>
            <p:nvPr/>
          </p:nvGrpSpPr>
          <p:grpSpPr>
            <a:xfrm>
              <a:off x="958175" y="2812738"/>
              <a:ext cx="205725" cy="243100"/>
              <a:chOff x="958175" y="1584325"/>
              <a:chExt cx="205725" cy="243100"/>
            </a:xfrm>
          </p:grpSpPr>
          <p:sp>
            <p:nvSpPr>
              <p:cNvPr id="115" name="Google Shape;5249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6" name="Google Shape;5250;p75"/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7" name="Google Shape;5251;p75"/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8" name="Google Shape;5252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9" name="Google Shape;5253;p75"/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0" name="Google Shape;5254;p75"/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08" name="Google Shape;5255;p75"/>
            <p:cNvGrpSpPr/>
            <p:nvPr/>
          </p:nvGrpSpPr>
          <p:grpSpPr>
            <a:xfrm>
              <a:off x="1693950" y="2812738"/>
              <a:ext cx="205725" cy="243100"/>
              <a:chOff x="958175" y="1584325"/>
              <a:chExt cx="205725" cy="243100"/>
            </a:xfrm>
          </p:grpSpPr>
          <p:sp>
            <p:nvSpPr>
              <p:cNvPr id="109" name="Google Shape;5256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0" name="Google Shape;5257;p75"/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1" name="Google Shape;5258;p75"/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2" name="Google Shape;5259;p75"/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3" name="Google Shape;5260;p75"/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4" name="Google Shape;5261;p75"/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05" name="Google Shape;5278;p75"/>
          <p:cNvGrpSpPr/>
          <p:nvPr/>
        </p:nvGrpSpPr>
        <p:grpSpPr>
          <a:xfrm>
            <a:off x="-102775" y="3538739"/>
            <a:ext cx="1902369" cy="2508249"/>
            <a:chOff x="5546975" y="1717950"/>
            <a:chExt cx="1902369" cy="2508249"/>
          </a:xfrm>
        </p:grpSpPr>
        <p:sp>
          <p:nvSpPr>
            <p:cNvPr id="206" name="Google Shape;5279;p75"/>
            <p:cNvSpPr/>
            <p:nvPr/>
          </p:nvSpPr>
          <p:spPr>
            <a:xfrm>
              <a:off x="5591959" y="2183593"/>
              <a:ext cx="492895" cy="1917039"/>
            </a:xfrm>
            <a:custGeom>
              <a:avLst/>
              <a:gdLst/>
              <a:ahLst/>
              <a:cxnLst/>
              <a:rect l="l" t="t" r="r" b="b"/>
              <a:pathLst>
                <a:path w="15318" h="59577" extrusionOk="0">
                  <a:moveTo>
                    <a:pt x="0" y="1"/>
                  </a:moveTo>
                  <a:lnTo>
                    <a:pt x="0" y="59577"/>
                  </a:lnTo>
                  <a:lnTo>
                    <a:pt x="15317" y="59577"/>
                  </a:lnTo>
                  <a:lnTo>
                    <a:pt x="1531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7" name="Google Shape;5280;p75"/>
            <p:cNvSpPr/>
            <p:nvPr/>
          </p:nvSpPr>
          <p:spPr>
            <a:xfrm>
              <a:off x="5987487" y="4100611"/>
              <a:ext cx="1364551" cy="125589"/>
            </a:xfrm>
            <a:custGeom>
              <a:avLst/>
              <a:gdLst/>
              <a:ahLst/>
              <a:cxnLst/>
              <a:rect l="l" t="t" r="r" b="b"/>
              <a:pathLst>
                <a:path w="42407" h="3903" extrusionOk="0">
                  <a:moveTo>
                    <a:pt x="1" y="1"/>
                  </a:moveTo>
                  <a:lnTo>
                    <a:pt x="1" y="3903"/>
                  </a:lnTo>
                  <a:lnTo>
                    <a:pt x="42406" y="3903"/>
                  </a:lnTo>
                  <a:lnTo>
                    <a:pt x="4240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8" name="Google Shape;5281;p75"/>
            <p:cNvSpPr/>
            <p:nvPr/>
          </p:nvSpPr>
          <p:spPr>
            <a:xfrm>
              <a:off x="6029351" y="2091501"/>
              <a:ext cx="1419993" cy="92124"/>
            </a:xfrm>
            <a:custGeom>
              <a:avLst/>
              <a:gdLst/>
              <a:ahLst/>
              <a:cxnLst/>
              <a:rect l="l" t="t" r="r" b="b"/>
              <a:pathLst>
                <a:path w="44130" h="2863" extrusionOk="0">
                  <a:moveTo>
                    <a:pt x="1" y="1"/>
                  </a:moveTo>
                  <a:lnTo>
                    <a:pt x="1" y="2863"/>
                  </a:lnTo>
                  <a:lnTo>
                    <a:pt x="44130" y="2863"/>
                  </a:lnTo>
                  <a:lnTo>
                    <a:pt x="4413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9" name="Google Shape;5282;p75"/>
            <p:cNvSpPr/>
            <p:nvPr/>
          </p:nvSpPr>
          <p:spPr>
            <a:xfrm>
              <a:off x="6029351" y="2137547"/>
              <a:ext cx="1419993" cy="47140"/>
            </a:xfrm>
            <a:custGeom>
              <a:avLst/>
              <a:gdLst/>
              <a:ahLst/>
              <a:cxnLst/>
              <a:rect l="l" t="t" r="r" b="b"/>
              <a:pathLst>
                <a:path w="44130" h="1465" extrusionOk="0">
                  <a:moveTo>
                    <a:pt x="1" y="1"/>
                  </a:moveTo>
                  <a:lnTo>
                    <a:pt x="1" y="1464"/>
                  </a:lnTo>
                  <a:lnTo>
                    <a:pt x="44130" y="1464"/>
                  </a:lnTo>
                  <a:lnTo>
                    <a:pt x="44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0" name="Google Shape;5283;p75"/>
            <p:cNvSpPr/>
            <p:nvPr/>
          </p:nvSpPr>
          <p:spPr>
            <a:xfrm>
              <a:off x="5546975" y="2091501"/>
              <a:ext cx="537879" cy="92124"/>
            </a:xfrm>
            <a:custGeom>
              <a:avLst/>
              <a:gdLst/>
              <a:ahLst/>
              <a:cxnLst/>
              <a:rect l="l" t="t" r="r" b="b"/>
              <a:pathLst>
                <a:path w="16716" h="2863" extrusionOk="0">
                  <a:moveTo>
                    <a:pt x="0" y="1"/>
                  </a:moveTo>
                  <a:lnTo>
                    <a:pt x="0" y="2863"/>
                  </a:lnTo>
                  <a:lnTo>
                    <a:pt x="16715" y="2863"/>
                  </a:lnTo>
                  <a:lnTo>
                    <a:pt x="1671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1" name="Google Shape;5284;p75"/>
            <p:cNvSpPr/>
            <p:nvPr/>
          </p:nvSpPr>
          <p:spPr>
            <a:xfrm>
              <a:off x="5546975" y="2137547"/>
              <a:ext cx="537879" cy="47140"/>
            </a:xfrm>
            <a:custGeom>
              <a:avLst/>
              <a:gdLst/>
              <a:ahLst/>
              <a:cxnLst/>
              <a:rect l="l" t="t" r="r" b="b"/>
              <a:pathLst>
                <a:path w="16716" h="1465" extrusionOk="0">
                  <a:moveTo>
                    <a:pt x="0" y="1"/>
                  </a:moveTo>
                  <a:lnTo>
                    <a:pt x="0" y="1464"/>
                  </a:lnTo>
                  <a:lnTo>
                    <a:pt x="16715" y="1464"/>
                  </a:lnTo>
                  <a:lnTo>
                    <a:pt x="167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2" name="Google Shape;5285;p75"/>
            <p:cNvSpPr/>
            <p:nvPr/>
          </p:nvSpPr>
          <p:spPr>
            <a:xfrm>
              <a:off x="6084825" y="2183593"/>
              <a:ext cx="1267214" cy="1917039"/>
            </a:xfrm>
            <a:custGeom>
              <a:avLst/>
              <a:gdLst/>
              <a:ahLst/>
              <a:cxnLst/>
              <a:rect l="l" t="t" r="r" b="b"/>
              <a:pathLst>
                <a:path w="39382" h="59577" extrusionOk="0">
                  <a:moveTo>
                    <a:pt x="0" y="1"/>
                  </a:moveTo>
                  <a:lnTo>
                    <a:pt x="0" y="59577"/>
                  </a:lnTo>
                  <a:lnTo>
                    <a:pt x="39381" y="59577"/>
                  </a:lnTo>
                  <a:lnTo>
                    <a:pt x="3938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3" name="Google Shape;5286;p75"/>
            <p:cNvSpPr/>
            <p:nvPr/>
          </p:nvSpPr>
          <p:spPr>
            <a:xfrm>
              <a:off x="7001470" y="1972218"/>
              <a:ext cx="35620" cy="119314"/>
            </a:xfrm>
            <a:custGeom>
              <a:avLst/>
              <a:gdLst/>
              <a:ahLst/>
              <a:cxnLst/>
              <a:rect l="l" t="t" r="r" b="b"/>
              <a:pathLst>
                <a:path w="1107" h="3708" extrusionOk="0">
                  <a:moveTo>
                    <a:pt x="0" y="1"/>
                  </a:moveTo>
                  <a:lnTo>
                    <a:pt x="0" y="3708"/>
                  </a:lnTo>
                  <a:lnTo>
                    <a:pt x="1106" y="3708"/>
                  </a:lnTo>
                  <a:lnTo>
                    <a:pt x="110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4" name="Google Shape;5287;p75"/>
            <p:cNvSpPr/>
            <p:nvPr/>
          </p:nvSpPr>
          <p:spPr>
            <a:xfrm>
              <a:off x="7001470" y="1972218"/>
              <a:ext cx="11552" cy="119314"/>
            </a:xfrm>
            <a:custGeom>
              <a:avLst/>
              <a:gdLst/>
              <a:ahLst/>
              <a:cxnLst/>
              <a:rect l="l" t="t" r="r" b="b"/>
              <a:pathLst>
                <a:path w="359" h="3708" extrusionOk="0">
                  <a:moveTo>
                    <a:pt x="0" y="1"/>
                  </a:moveTo>
                  <a:lnTo>
                    <a:pt x="0" y="3708"/>
                  </a:lnTo>
                  <a:lnTo>
                    <a:pt x="358" y="3708"/>
                  </a:lnTo>
                  <a:lnTo>
                    <a:pt x="35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5" name="Google Shape;5288;p75"/>
            <p:cNvSpPr/>
            <p:nvPr/>
          </p:nvSpPr>
          <p:spPr>
            <a:xfrm>
              <a:off x="7045425" y="1717950"/>
              <a:ext cx="36650" cy="373581"/>
            </a:xfrm>
            <a:custGeom>
              <a:avLst/>
              <a:gdLst/>
              <a:ahLst/>
              <a:cxnLst/>
              <a:rect l="l" t="t" r="r" b="b"/>
              <a:pathLst>
                <a:path w="1139" h="11610" extrusionOk="0">
                  <a:moveTo>
                    <a:pt x="0" y="0"/>
                  </a:moveTo>
                  <a:lnTo>
                    <a:pt x="0" y="11610"/>
                  </a:lnTo>
                  <a:lnTo>
                    <a:pt x="1138" y="11610"/>
                  </a:lnTo>
                  <a:lnTo>
                    <a:pt x="113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6" name="Google Shape;5289;p75"/>
            <p:cNvSpPr/>
            <p:nvPr/>
          </p:nvSpPr>
          <p:spPr>
            <a:xfrm>
              <a:off x="7045425" y="1717950"/>
              <a:ext cx="13611" cy="373581"/>
            </a:xfrm>
            <a:custGeom>
              <a:avLst/>
              <a:gdLst/>
              <a:ahLst/>
              <a:cxnLst/>
              <a:rect l="l" t="t" r="r" b="b"/>
              <a:pathLst>
                <a:path w="423" h="11610" extrusionOk="0">
                  <a:moveTo>
                    <a:pt x="0" y="0"/>
                  </a:moveTo>
                  <a:lnTo>
                    <a:pt x="0" y="11610"/>
                  </a:lnTo>
                  <a:lnTo>
                    <a:pt x="423" y="11610"/>
                  </a:lnTo>
                  <a:lnTo>
                    <a:pt x="42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7" name="Google Shape;5290;p75"/>
            <p:cNvSpPr/>
            <p:nvPr/>
          </p:nvSpPr>
          <p:spPr>
            <a:xfrm>
              <a:off x="7269350" y="3146285"/>
              <a:ext cx="82696" cy="36650"/>
            </a:xfrm>
            <a:custGeom>
              <a:avLst/>
              <a:gdLst/>
              <a:ahLst/>
              <a:cxnLst/>
              <a:rect l="l" t="t" r="r" b="b"/>
              <a:pathLst>
                <a:path w="2570" h="1139" extrusionOk="0">
                  <a:moveTo>
                    <a:pt x="0" y="1"/>
                  </a:moveTo>
                  <a:lnTo>
                    <a:pt x="0" y="1139"/>
                  </a:lnTo>
                  <a:lnTo>
                    <a:pt x="2569" y="1139"/>
                  </a:lnTo>
                  <a:lnTo>
                    <a:pt x="25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8" name="Google Shape;5291;p75"/>
            <p:cNvSpPr/>
            <p:nvPr/>
          </p:nvSpPr>
          <p:spPr>
            <a:xfrm>
              <a:off x="7310151" y="3095026"/>
              <a:ext cx="41895" cy="37680"/>
            </a:xfrm>
            <a:custGeom>
              <a:avLst/>
              <a:gdLst/>
              <a:ahLst/>
              <a:cxnLst/>
              <a:rect l="l" t="t" r="r" b="b"/>
              <a:pathLst>
                <a:path w="1302" h="1171" extrusionOk="0">
                  <a:moveTo>
                    <a:pt x="1" y="0"/>
                  </a:moveTo>
                  <a:lnTo>
                    <a:pt x="1" y="1171"/>
                  </a:lnTo>
                  <a:lnTo>
                    <a:pt x="1301" y="1171"/>
                  </a:lnTo>
                  <a:lnTo>
                    <a:pt x="13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9" name="Google Shape;5292;p75"/>
            <p:cNvSpPr/>
            <p:nvPr/>
          </p:nvSpPr>
          <p:spPr>
            <a:xfrm>
              <a:off x="7310151" y="3198606"/>
              <a:ext cx="41895" cy="36650"/>
            </a:xfrm>
            <a:custGeom>
              <a:avLst/>
              <a:gdLst/>
              <a:ahLst/>
              <a:cxnLst/>
              <a:rect l="l" t="t" r="r" b="b"/>
              <a:pathLst>
                <a:path w="1302" h="1139" extrusionOk="0">
                  <a:moveTo>
                    <a:pt x="1" y="1"/>
                  </a:moveTo>
                  <a:lnTo>
                    <a:pt x="1" y="1139"/>
                  </a:lnTo>
                  <a:lnTo>
                    <a:pt x="1301" y="1139"/>
                  </a:lnTo>
                  <a:lnTo>
                    <a:pt x="130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0" name="Google Shape;5293;p75"/>
            <p:cNvSpPr/>
            <p:nvPr/>
          </p:nvSpPr>
          <p:spPr>
            <a:xfrm>
              <a:off x="6084825" y="2880497"/>
              <a:ext cx="82696" cy="36650"/>
            </a:xfrm>
            <a:custGeom>
              <a:avLst/>
              <a:gdLst/>
              <a:ahLst/>
              <a:cxnLst/>
              <a:rect l="l" t="t" r="r" b="b"/>
              <a:pathLst>
                <a:path w="2570" h="1139" extrusionOk="0">
                  <a:moveTo>
                    <a:pt x="0" y="1"/>
                  </a:moveTo>
                  <a:lnTo>
                    <a:pt x="0" y="1139"/>
                  </a:lnTo>
                  <a:lnTo>
                    <a:pt x="2569" y="1139"/>
                  </a:lnTo>
                  <a:lnTo>
                    <a:pt x="25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1" name="Google Shape;5294;p75"/>
            <p:cNvSpPr/>
            <p:nvPr/>
          </p:nvSpPr>
          <p:spPr>
            <a:xfrm>
              <a:off x="6084825" y="2829238"/>
              <a:ext cx="41863" cy="37680"/>
            </a:xfrm>
            <a:custGeom>
              <a:avLst/>
              <a:gdLst/>
              <a:ahLst/>
              <a:cxnLst/>
              <a:rect l="l" t="t" r="r" b="b"/>
              <a:pathLst>
                <a:path w="1301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1301" y="1171"/>
                  </a:lnTo>
                  <a:lnTo>
                    <a:pt x="13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2" name="Google Shape;5295;p75"/>
            <p:cNvSpPr/>
            <p:nvPr/>
          </p:nvSpPr>
          <p:spPr>
            <a:xfrm>
              <a:off x="6084825" y="2931789"/>
              <a:ext cx="41863" cy="37680"/>
            </a:xfrm>
            <a:custGeom>
              <a:avLst/>
              <a:gdLst/>
              <a:ahLst/>
              <a:cxnLst/>
              <a:rect l="l" t="t" r="r" b="b"/>
              <a:pathLst>
                <a:path w="1301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1301" y="1171"/>
                  </a:lnTo>
                  <a:lnTo>
                    <a:pt x="13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3" name="Google Shape;5296;p75"/>
            <p:cNvSpPr/>
            <p:nvPr/>
          </p:nvSpPr>
          <p:spPr>
            <a:xfrm>
              <a:off x="6533736" y="3044797"/>
              <a:ext cx="73268" cy="37680"/>
            </a:xfrm>
            <a:custGeom>
              <a:avLst/>
              <a:gdLst/>
              <a:ahLst/>
              <a:cxnLst/>
              <a:rect l="l" t="t" r="r" b="b"/>
              <a:pathLst>
                <a:path w="2277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2276" y="1171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4" name="Google Shape;5297;p75"/>
            <p:cNvSpPr/>
            <p:nvPr/>
          </p:nvSpPr>
          <p:spPr>
            <a:xfrm>
              <a:off x="6586057" y="3095026"/>
              <a:ext cx="73268" cy="37680"/>
            </a:xfrm>
            <a:custGeom>
              <a:avLst/>
              <a:gdLst/>
              <a:ahLst/>
              <a:cxnLst/>
              <a:rect l="l" t="t" r="r" b="b"/>
              <a:pathLst>
                <a:path w="2277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2276" y="1171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5" name="Google Shape;5298;p75"/>
            <p:cNvSpPr/>
            <p:nvPr/>
          </p:nvSpPr>
          <p:spPr>
            <a:xfrm>
              <a:off x="6950179" y="3378608"/>
              <a:ext cx="74330" cy="37680"/>
            </a:xfrm>
            <a:custGeom>
              <a:avLst/>
              <a:gdLst/>
              <a:ahLst/>
              <a:cxnLst/>
              <a:rect l="l" t="t" r="r" b="b"/>
              <a:pathLst>
                <a:path w="2310" h="1171" extrusionOk="0">
                  <a:moveTo>
                    <a:pt x="1" y="0"/>
                  </a:moveTo>
                  <a:lnTo>
                    <a:pt x="1" y="1171"/>
                  </a:lnTo>
                  <a:lnTo>
                    <a:pt x="2310" y="1171"/>
                  </a:lnTo>
                  <a:lnTo>
                    <a:pt x="23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6" name="Google Shape;5299;p75"/>
            <p:cNvSpPr/>
            <p:nvPr/>
          </p:nvSpPr>
          <p:spPr>
            <a:xfrm>
              <a:off x="6549406" y="2949583"/>
              <a:ext cx="73300" cy="36650"/>
            </a:xfrm>
            <a:custGeom>
              <a:avLst/>
              <a:gdLst/>
              <a:ahLst/>
              <a:cxnLst/>
              <a:rect l="l" t="t" r="r" b="b"/>
              <a:pathLst>
                <a:path w="2278" h="1139" extrusionOk="0">
                  <a:moveTo>
                    <a:pt x="1" y="0"/>
                  </a:moveTo>
                  <a:lnTo>
                    <a:pt x="1" y="1138"/>
                  </a:lnTo>
                  <a:lnTo>
                    <a:pt x="2277" y="1138"/>
                  </a:lnTo>
                  <a:lnTo>
                    <a:pt x="22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7" name="Google Shape;5300;p75"/>
            <p:cNvSpPr/>
            <p:nvPr/>
          </p:nvSpPr>
          <p:spPr>
            <a:xfrm>
              <a:off x="6178977" y="3761587"/>
              <a:ext cx="73300" cy="36650"/>
            </a:xfrm>
            <a:custGeom>
              <a:avLst/>
              <a:gdLst/>
              <a:ahLst/>
              <a:cxnLst/>
              <a:rect l="l" t="t" r="r" b="b"/>
              <a:pathLst>
                <a:path w="2278" h="1139" extrusionOk="0">
                  <a:moveTo>
                    <a:pt x="1" y="0"/>
                  </a:moveTo>
                  <a:lnTo>
                    <a:pt x="1" y="1138"/>
                  </a:lnTo>
                  <a:lnTo>
                    <a:pt x="2277" y="1138"/>
                  </a:lnTo>
                  <a:lnTo>
                    <a:pt x="22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8" name="Google Shape;5301;p75"/>
            <p:cNvSpPr/>
            <p:nvPr/>
          </p:nvSpPr>
          <p:spPr>
            <a:xfrm>
              <a:off x="5591959" y="4100611"/>
              <a:ext cx="492895" cy="125589"/>
            </a:xfrm>
            <a:custGeom>
              <a:avLst/>
              <a:gdLst/>
              <a:ahLst/>
              <a:cxnLst/>
              <a:rect l="l" t="t" r="r" b="b"/>
              <a:pathLst>
                <a:path w="15318" h="3903" extrusionOk="0">
                  <a:moveTo>
                    <a:pt x="0" y="1"/>
                  </a:moveTo>
                  <a:lnTo>
                    <a:pt x="0" y="3903"/>
                  </a:lnTo>
                  <a:lnTo>
                    <a:pt x="15317" y="3903"/>
                  </a:lnTo>
                  <a:lnTo>
                    <a:pt x="1531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9" name="Google Shape;5302;p75"/>
            <p:cNvSpPr/>
            <p:nvPr/>
          </p:nvSpPr>
          <p:spPr>
            <a:xfrm>
              <a:off x="6289925" y="3557516"/>
              <a:ext cx="905153" cy="641491"/>
            </a:xfrm>
            <a:custGeom>
              <a:avLst/>
              <a:gdLst/>
              <a:ahLst/>
              <a:cxnLst/>
              <a:rect l="l" t="t" r="r" b="b"/>
              <a:pathLst>
                <a:path w="28130" h="19936" extrusionOk="0">
                  <a:moveTo>
                    <a:pt x="27739" y="1"/>
                  </a:moveTo>
                  <a:lnTo>
                    <a:pt x="27739" y="19448"/>
                  </a:lnTo>
                  <a:lnTo>
                    <a:pt x="0" y="19448"/>
                  </a:lnTo>
                  <a:lnTo>
                    <a:pt x="0" y="19935"/>
                  </a:lnTo>
                  <a:lnTo>
                    <a:pt x="28130" y="19935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0" name="Google Shape;5303;p75"/>
            <p:cNvSpPr/>
            <p:nvPr/>
          </p:nvSpPr>
          <p:spPr>
            <a:xfrm>
              <a:off x="6289925" y="3557516"/>
              <a:ext cx="905153" cy="668681"/>
            </a:xfrm>
            <a:custGeom>
              <a:avLst/>
              <a:gdLst/>
              <a:ahLst/>
              <a:cxnLst/>
              <a:rect l="l" t="t" r="r" b="b"/>
              <a:pathLst>
                <a:path w="28130" h="20781" extrusionOk="0">
                  <a:moveTo>
                    <a:pt x="0" y="1"/>
                  </a:moveTo>
                  <a:lnTo>
                    <a:pt x="0" y="20781"/>
                  </a:lnTo>
                  <a:lnTo>
                    <a:pt x="28130" y="20781"/>
                  </a:lnTo>
                  <a:lnTo>
                    <a:pt x="28130" y="19448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1" name="Google Shape;5304;p75"/>
            <p:cNvSpPr/>
            <p:nvPr/>
          </p:nvSpPr>
          <p:spPr>
            <a:xfrm>
              <a:off x="6289925" y="3618235"/>
              <a:ext cx="905153" cy="9428"/>
            </a:xfrm>
            <a:custGeom>
              <a:avLst/>
              <a:gdLst/>
              <a:ahLst/>
              <a:cxnLst/>
              <a:rect l="l" t="t" r="r" b="b"/>
              <a:pathLst>
                <a:path w="28130" h="293" extrusionOk="0">
                  <a:moveTo>
                    <a:pt x="0" y="0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2" name="Google Shape;5305;p75"/>
            <p:cNvSpPr/>
            <p:nvPr/>
          </p:nvSpPr>
          <p:spPr>
            <a:xfrm>
              <a:off x="6289925" y="3609837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4"/>
                  </a:lnTo>
                  <a:lnTo>
                    <a:pt x="28130" y="294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3" name="Google Shape;5306;p75"/>
            <p:cNvSpPr/>
            <p:nvPr/>
          </p:nvSpPr>
          <p:spPr>
            <a:xfrm>
              <a:off x="6289925" y="3686226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4" name="Google Shape;5307;p75"/>
            <p:cNvSpPr/>
            <p:nvPr/>
          </p:nvSpPr>
          <p:spPr>
            <a:xfrm>
              <a:off x="6289925" y="3677860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5" name="Google Shape;5308;p75"/>
            <p:cNvSpPr/>
            <p:nvPr/>
          </p:nvSpPr>
          <p:spPr>
            <a:xfrm>
              <a:off x="6289925" y="3753220"/>
              <a:ext cx="905153" cy="9428"/>
            </a:xfrm>
            <a:custGeom>
              <a:avLst/>
              <a:gdLst/>
              <a:ahLst/>
              <a:cxnLst/>
              <a:rect l="l" t="t" r="r" b="b"/>
              <a:pathLst>
                <a:path w="28130" h="293" extrusionOk="0">
                  <a:moveTo>
                    <a:pt x="0" y="0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6" name="Google Shape;5309;p75"/>
            <p:cNvSpPr/>
            <p:nvPr/>
          </p:nvSpPr>
          <p:spPr>
            <a:xfrm>
              <a:off x="6289925" y="3745884"/>
              <a:ext cx="905153" cy="8398"/>
            </a:xfrm>
            <a:custGeom>
              <a:avLst/>
              <a:gdLst/>
              <a:ahLst/>
              <a:cxnLst/>
              <a:rect l="l" t="t" r="r" b="b"/>
              <a:pathLst>
                <a:path w="28130" h="261" extrusionOk="0">
                  <a:moveTo>
                    <a:pt x="0" y="0"/>
                  </a:moveTo>
                  <a:lnTo>
                    <a:pt x="0" y="261"/>
                  </a:lnTo>
                  <a:lnTo>
                    <a:pt x="28130" y="261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7" name="Google Shape;5310;p75"/>
            <p:cNvSpPr/>
            <p:nvPr/>
          </p:nvSpPr>
          <p:spPr>
            <a:xfrm>
              <a:off x="6289925" y="3821212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4"/>
                  </a:lnTo>
                  <a:lnTo>
                    <a:pt x="28130" y="294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8" name="Google Shape;5311;p75"/>
            <p:cNvSpPr/>
            <p:nvPr/>
          </p:nvSpPr>
          <p:spPr>
            <a:xfrm>
              <a:off x="6289925" y="3812846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9" name="Google Shape;5312;p75"/>
            <p:cNvSpPr/>
            <p:nvPr/>
          </p:nvSpPr>
          <p:spPr>
            <a:xfrm>
              <a:off x="6289925" y="3889235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0" name="Google Shape;5313;p75"/>
            <p:cNvSpPr/>
            <p:nvPr/>
          </p:nvSpPr>
          <p:spPr>
            <a:xfrm>
              <a:off x="6289925" y="3880869"/>
              <a:ext cx="905153" cy="8398"/>
            </a:xfrm>
            <a:custGeom>
              <a:avLst/>
              <a:gdLst/>
              <a:ahLst/>
              <a:cxnLst/>
              <a:rect l="l" t="t" r="r" b="b"/>
              <a:pathLst>
                <a:path w="28130" h="261" extrusionOk="0">
                  <a:moveTo>
                    <a:pt x="0" y="0"/>
                  </a:moveTo>
                  <a:lnTo>
                    <a:pt x="0" y="261"/>
                  </a:lnTo>
                  <a:lnTo>
                    <a:pt x="28130" y="261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1" name="Google Shape;5314;p75"/>
            <p:cNvSpPr/>
            <p:nvPr/>
          </p:nvSpPr>
          <p:spPr>
            <a:xfrm>
              <a:off x="6289925" y="3956197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4"/>
                  </a:lnTo>
                  <a:lnTo>
                    <a:pt x="28130" y="294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2" name="Google Shape;5315;p75"/>
            <p:cNvSpPr/>
            <p:nvPr/>
          </p:nvSpPr>
          <p:spPr>
            <a:xfrm>
              <a:off x="6289925" y="3947831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3" name="Google Shape;5316;p75"/>
            <p:cNvSpPr/>
            <p:nvPr/>
          </p:nvSpPr>
          <p:spPr>
            <a:xfrm>
              <a:off x="6289925" y="4024221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4" name="Google Shape;5317;p75"/>
            <p:cNvSpPr/>
            <p:nvPr/>
          </p:nvSpPr>
          <p:spPr>
            <a:xfrm>
              <a:off x="6289925" y="4015855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0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5" name="Google Shape;5318;p75"/>
            <p:cNvSpPr/>
            <p:nvPr/>
          </p:nvSpPr>
          <p:spPr>
            <a:xfrm>
              <a:off x="6289925" y="4091182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4"/>
                  </a:lnTo>
                  <a:lnTo>
                    <a:pt x="28130" y="294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6" name="Google Shape;5319;p75"/>
            <p:cNvSpPr/>
            <p:nvPr/>
          </p:nvSpPr>
          <p:spPr>
            <a:xfrm>
              <a:off x="6289925" y="4082816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7" name="Google Shape;5320;p75"/>
            <p:cNvSpPr/>
            <p:nvPr/>
          </p:nvSpPr>
          <p:spPr>
            <a:xfrm>
              <a:off x="6289925" y="4159206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8" name="Google Shape;5321;p75"/>
            <p:cNvSpPr/>
            <p:nvPr/>
          </p:nvSpPr>
          <p:spPr>
            <a:xfrm>
              <a:off x="6289925" y="4150840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0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9" name="Google Shape;5322;p75"/>
            <p:cNvSpPr/>
            <p:nvPr/>
          </p:nvSpPr>
          <p:spPr>
            <a:xfrm>
              <a:off x="6289925" y="2966315"/>
              <a:ext cx="905153" cy="494986"/>
            </a:xfrm>
            <a:custGeom>
              <a:avLst/>
              <a:gdLst/>
              <a:ahLst/>
              <a:cxnLst/>
              <a:rect l="l" t="t" r="r" b="b"/>
              <a:pathLst>
                <a:path w="28130" h="15383" extrusionOk="0">
                  <a:moveTo>
                    <a:pt x="27739" y="0"/>
                  </a:moveTo>
                  <a:lnTo>
                    <a:pt x="27739" y="14894"/>
                  </a:lnTo>
                  <a:lnTo>
                    <a:pt x="0" y="14894"/>
                  </a:lnTo>
                  <a:lnTo>
                    <a:pt x="0" y="15382"/>
                  </a:lnTo>
                  <a:lnTo>
                    <a:pt x="28130" y="15382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0" name="Google Shape;5323;p75"/>
            <p:cNvSpPr/>
            <p:nvPr/>
          </p:nvSpPr>
          <p:spPr>
            <a:xfrm>
              <a:off x="6275252" y="2948521"/>
              <a:ext cx="934467" cy="531604"/>
            </a:xfrm>
            <a:custGeom>
              <a:avLst/>
              <a:gdLst/>
              <a:ahLst/>
              <a:cxnLst/>
              <a:rect l="l" t="t" r="r" b="b"/>
              <a:pathLst>
                <a:path w="29041" h="16521" extrusionOk="0">
                  <a:moveTo>
                    <a:pt x="1" y="0"/>
                  </a:moveTo>
                  <a:lnTo>
                    <a:pt x="1" y="16520"/>
                  </a:lnTo>
                  <a:lnTo>
                    <a:pt x="29041" y="16520"/>
                  </a:lnTo>
                  <a:lnTo>
                    <a:pt x="290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1" name="Google Shape;5324;p75"/>
            <p:cNvSpPr/>
            <p:nvPr/>
          </p:nvSpPr>
          <p:spPr>
            <a:xfrm>
              <a:off x="6289925" y="2966315"/>
              <a:ext cx="905153" cy="494986"/>
            </a:xfrm>
            <a:custGeom>
              <a:avLst/>
              <a:gdLst/>
              <a:ahLst/>
              <a:cxnLst/>
              <a:rect l="l" t="t" r="r" b="b"/>
              <a:pathLst>
                <a:path w="28130" h="15383" extrusionOk="0">
                  <a:moveTo>
                    <a:pt x="0" y="0"/>
                  </a:moveTo>
                  <a:lnTo>
                    <a:pt x="0" y="15382"/>
                  </a:lnTo>
                  <a:lnTo>
                    <a:pt x="28130" y="15382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2" name="Google Shape;5325;p75"/>
            <p:cNvSpPr/>
            <p:nvPr/>
          </p:nvSpPr>
          <p:spPr>
            <a:xfrm>
              <a:off x="6489781" y="2948521"/>
              <a:ext cx="14673" cy="531604"/>
            </a:xfrm>
            <a:custGeom>
              <a:avLst/>
              <a:gdLst/>
              <a:ahLst/>
              <a:cxnLst/>
              <a:rect l="l" t="t" r="r" b="b"/>
              <a:pathLst>
                <a:path w="456" h="16521" extrusionOk="0">
                  <a:moveTo>
                    <a:pt x="0" y="0"/>
                  </a:moveTo>
                  <a:lnTo>
                    <a:pt x="0" y="16520"/>
                  </a:lnTo>
                  <a:lnTo>
                    <a:pt x="456" y="16520"/>
                  </a:lnTo>
                  <a:lnTo>
                    <a:pt x="4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3" name="Google Shape;5326;p75"/>
            <p:cNvSpPr/>
            <p:nvPr/>
          </p:nvSpPr>
          <p:spPr>
            <a:xfrm>
              <a:off x="6734621" y="2948521"/>
              <a:ext cx="15735" cy="531604"/>
            </a:xfrm>
            <a:custGeom>
              <a:avLst/>
              <a:gdLst/>
              <a:ahLst/>
              <a:cxnLst/>
              <a:rect l="l" t="t" r="r" b="b"/>
              <a:pathLst>
                <a:path w="489" h="16521" extrusionOk="0">
                  <a:moveTo>
                    <a:pt x="1" y="0"/>
                  </a:moveTo>
                  <a:lnTo>
                    <a:pt x="1" y="16520"/>
                  </a:lnTo>
                  <a:lnTo>
                    <a:pt x="489" y="16520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4" name="Google Shape;5327;p75"/>
            <p:cNvSpPr/>
            <p:nvPr/>
          </p:nvSpPr>
          <p:spPr>
            <a:xfrm>
              <a:off x="6980555" y="2948521"/>
              <a:ext cx="14673" cy="531604"/>
            </a:xfrm>
            <a:custGeom>
              <a:avLst/>
              <a:gdLst/>
              <a:ahLst/>
              <a:cxnLst/>
              <a:rect l="l" t="t" r="r" b="b"/>
              <a:pathLst>
                <a:path w="456" h="16521" extrusionOk="0">
                  <a:moveTo>
                    <a:pt x="0" y="0"/>
                  </a:moveTo>
                  <a:lnTo>
                    <a:pt x="0" y="16520"/>
                  </a:lnTo>
                  <a:lnTo>
                    <a:pt x="455" y="16520"/>
                  </a:lnTo>
                  <a:lnTo>
                    <a:pt x="4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5" name="Google Shape;5328;p75"/>
            <p:cNvSpPr/>
            <p:nvPr/>
          </p:nvSpPr>
          <p:spPr>
            <a:xfrm>
              <a:off x="6275252" y="3113850"/>
              <a:ext cx="928192" cy="18856"/>
            </a:xfrm>
            <a:custGeom>
              <a:avLst/>
              <a:gdLst/>
              <a:ahLst/>
              <a:cxnLst/>
              <a:rect l="l" t="t" r="r" b="b"/>
              <a:pathLst>
                <a:path w="28846" h="586" extrusionOk="0">
                  <a:moveTo>
                    <a:pt x="1" y="1"/>
                  </a:moveTo>
                  <a:lnTo>
                    <a:pt x="1" y="586"/>
                  </a:lnTo>
                  <a:lnTo>
                    <a:pt x="28846" y="586"/>
                  </a:lnTo>
                  <a:lnTo>
                    <a:pt x="288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6" name="Google Shape;5329;p75"/>
            <p:cNvSpPr/>
            <p:nvPr/>
          </p:nvSpPr>
          <p:spPr>
            <a:xfrm>
              <a:off x="6275252" y="3294881"/>
              <a:ext cx="928192" cy="18856"/>
            </a:xfrm>
            <a:custGeom>
              <a:avLst/>
              <a:gdLst/>
              <a:ahLst/>
              <a:cxnLst/>
              <a:rect l="l" t="t" r="r" b="b"/>
              <a:pathLst>
                <a:path w="28846" h="586" extrusionOk="0">
                  <a:moveTo>
                    <a:pt x="1" y="0"/>
                  </a:moveTo>
                  <a:lnTo>
                    <a:pt x="1" y="586"/>
                  </a:lnTo>
                  <a:lnTo>
                    <a:pt x="28846" y="586"/>
                  </a:lnTo>
                  <a:lnTo>
                    <a:pt x="288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7" name="Google Shape;5330;p75"/>
            <p:cNvSpPr/>
            <p:nvPr/>
          </p:nvSpPr>
          <p:spPr>
            <a:xfrm>
              <a:off x="6289925" y="2366716"/>
              <a:ext cx="905153" cy="494986"/>
            </a:xfrm>
            <a:custGeom>
              <a:avLst/>
              <a:gdLst/>
              <a:ahLst/>
              <a:cxnLst/>
              <a:rect l="l" t="t" r="r" b="b"/>
              <a:pathLst>
                <a:path w="28130" h="15383" extrusionOk="0">
                  <a:moveTo>
                    <a:pt x="27739" y="1"/>
                  </a:moveTo>
                  <a:lnTo>
                    <a:pt x="27739" y="14895"/>
                  </a:lnTo>
                  <a:lnTo>
                    <a:pt x="0" y="14895"/>
                  </a:lnTo>
                  <a:lnTo>
                    <a:pt x="0" y="15382"/>
                  </a:lnTo>
                  <a:lnTo>
                    <a:pt x="28130" y="15382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8" name="Google Shape;5331;p75"/>
            <p:cNvSpPr/>
            <p:nvPr/>
          </p:nvSpPr>
          <p:spPr>
            <a:xfrm>
              <a:off x="6275252" y="2348922"/>
              <a:ext cx="934467" cy="531604"/>
            </a:xfrm>
            <a:custGeom>
              <a:avLst/>
              <a:gdLst/>
              <a:ahLst/>
              <a:cxnLst/>
              <a:rect l="l" t="t" r="r" b="b"/>
              <a:pathLst>
                <a:path w="29041" h="16521" extrusionOk="0">
                  <a:moveTo>
                    <a:pt x="1" y="1"/>
                  </a:moveTo>
                  <a:lnTo>
                    <a:pt x="1" y="16521"/>
                  </a:lnTo>
                  <a:lnTo>
                    <a:pt x="29041" y="16521"/>
                  </a:lnTo>
                  <a:lnTo>
                    <a:pt x="290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9" name="Google Shape;5332;p75"/>
            <p:cNvSpPr/>
            <p:nvPr/>
          </p:nvSpPr>
          <p:spPr>
            <a:xfrm>
              <a:off x="6289925" y="2366716"/>
              <a:ext cx="905153" cy="494986"/>
            </a:xfrm>
            <a:custGeom>
              <a:avLst/>
              <a:gdLst/>
              <a:ahLst/>
              <a:cxnLst/>
              <a:rect l="l" t="t" r="r" b="b"/>
              <a:pathLst>
                <a:path w="28130" h="15383" extrusionOk="0">
                  <a:moveTo>
                    <a:pt x="0" y="1"/>
                  </a:moveTo>
                  <a:lnTo>
                    <a:pt x="0" y="15382"/>
                  </a:lnTo>
                  <a:lnTo>
                    <a:pt x="28130" y="15382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0" name="Google Shape;5333;p75"/>
            <p:cNvSpPr/>
            <p:nvPr/>
          </p:nvSpPr>
          <p:spPr>
            <a:xfrm>
              <a:off x="6289925" y="2366716"/>
              <a:ext cx="905153" cy="494986"/>
            </a:xfrm>
            <a:custGeom>
              <a:avLst/>
              <a:gdLst/>
              <a:ahLst/>
              <a:cxnLst/>
              <a:rect l="l" t="t" r="r" b="b"/>
              <a:pathLst>
                <a:path w="28130" h="15383" extrusionOk="0">
                  <a:moveTo>
                    <a:pt x="0" y="1"/>
                  </a:moveTo>
                  <a:lnTo>
                    <a:pt x="0" y="488"/>
                  </a:lnTo>
                  <a:lnTo>
                    <a:pt x="27772" y="488"/>
                  </a:lnTo>
                  <a:lnTo>
                    <a:pt x="27772" y="15382"/>
                  </a:lnTo>
                  <a:lnTo>
                    <a:pt x="28130" y="15382"/>
                  </a:lnTo>
                  <a:lnTo>
                    <a:pt x="28130" y="521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1" name="Google Shape;5334;p75"/>
            <p:cNvSpPr/>
            <p:nvPr/>
          </p:nvSpPr>
          <p:spPr>
            <a:xfrm>
              <a:off x="6489781" y="2348922"/>
              <a:ext cx="14673" cy="531604"/>
            </a:xfrm>
            <a:custGeom>
              <a:avLst/>
              <a:gdLst/>
              <a:ahLst/>
              <a:cxnLst/>
              <a:rect l="l" t="t" r="r" b="b"/>
              <a:pathLst>
                <a:path w="456" h="16521" extrusionOk="0">
                  <a:moveTo>
                    <a:pt x="0" y="1"/>
                  </a:moveTo>
                  <a:lnTo>
                    <a:pt x="0" y="16521"/>
                  </a:lnTo>
                  <a:lnTo>
                    <a:pt x="456" y="16521"/>
                  </a:lnTo>
                  <a:lnTo>
                    <a:pt x="4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2" name="Google Shape;5335;p75"/>
            <p:cNvSpPr/>
            <p:nvPr/>
          </p:nvSpPr>
          <p:spPr>
            <a:xfrm>
              <a:off x="6734621" y="2348922"/>
              <a:ext cx="15735" cy="531604"/>
            </a:xfrm>
            <a:custGeom>
              <a:avLst/>
              <a:gdLst/>
              <a:ahLst/>
              <a:cxnLst/>
              <a:rect l="l" t="t" r="r" b="b"/>
              <a:pathLst>
                <a:path w="489" h="16521" extrusionOk="0">
                  <a:moveTo>
                    <a:pt x="1" y="1"/>
                  </a:moveTo>
                  <a:lnTo>
                    <a:pt x="1" y="16521"/>
                  </a:lnTo>
                  <a:lnTo>
                    <a:pt x="489" y="16521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3" name="Google Shape;5336;p75"/>
            <p:cNvSpPr/>
            <p:nvPr/>
          </p:nvSpPr>
          <p:spPr>
            <a:xfrm>
              <a:off x="6980555" y="2348922"/>
              <a:ext cx="14673" cy="531604"/>
            </a:xfrm>
            <a:custGeom>
              <a:avLst/>
              <a:gdLst/>
              <a:ahLst/>
              <a:cxnLst/>
              <a:rect l="l" t="t" r="r" b="b"/>
              <a:pathLst>
                <a:path w="456" h="16521" extrusionOk="0">
                  <a:moveTo>
                    <a:pt x="0" y="1"/>
                  </a:moveTo>
                  <a:lnTo>
                    <a:pt x="0" y="16521"/>
                  </a:lnTo>
                  <a:lnTo>
                    <a:pt x="455" y="16521"/>
                  </a:lnTo>
                  <a:lnTo>
                    <a:pt x="4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4" name="Google Shape;5337;p75"/>
            <p:cNvSpPr/>
            <p:nvPr/>
          </p:nvSpPr>
          <p:spPr>
            <a:xfrm>
              <a:off x="6275252" y="2514251"/>
              <a:ext cx="928192" cy="18888"/>
            </a:xfrm>
            <a:custGeom>
              <a:avLst/>
              <a:gdLst/>
              <a:ahLst/>
              <a:cxnLst/>
              <a:rect l="l" t="t" r="r" b="b"/>
              <a:pathLst>
                <a:path w="28846" h="587" extrusionOk="0">
                  <a:moveTo>
                    <a:pt x="1" y="1"/>
                  </a:moveTo>
                  <a:lnTo>
                    <a:pt x="1" y="586"/>
                  </a:lnTo>
                  <a:lnTo>
                    <a:pt x="28846" y="586"/>
                  </a:lnTo>
                  <a:lnTo>
                    <a:pt x="288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5" name="Google Shape;5338;p75"/>
            <p:cNvSpPr/>
            <p:nvPr/>
          </p:nvSpPr>
          <p:spPr>
            <a:xfrm>
              <a:off x="6275252" y="2695283"/>
              <a:ext cx="928192" cy="18888"/>
            </a:xfrm>
            <a:custGeom>
              <a:avLst/>
              <a:gdLst/>
              <a:ahLst/>
              <a:cxnLst/>
              <a:rect l="l" t="t" r="r" b="b"/>
              <a:pathLst>
                <a:path w="28846" h="587" extrusionOk="0">
                  <a:moveTo>
                    <a:pt x="1" y="1"/>
                  </a:moveTo>
                  <a:lnTo>
                    <a:pt x="1" y="586"/>
                  </a:lnTo>
                  <a:lnTo>
                    <a:pt x="28846" y="586"/>
                  </a:lnTo>
                  <a:lnTo>
                    <a:pt x="288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2" name="图片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9150946" y="675917"/>
            <a:ext cx="1373984" cy="824436"/>
          </a:xfrm>
          <a:prstGeom prst="rect">
            <a:avLst/>
          </a:prstGeom>
        </p:spPr>
      </p:pic>
      <p:pic>
        <p:nvPicPr>
          <p:cNvPr id="293" name="图片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40372" y="247560"/>
            <a:ext cx="1157146" cy="694326"/>
          </a:xfrm>
          <a:prstGeom prst="rect">
            <a:avLst/>
          </a:prstGeom>
        </p:spPr>
      </p:pic>
      <p:pic>
        <p:nvPicPr>
          <p:cNvPr id="294" name="图片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1793152" y="319567"/>
            <a:ext cx="1869420" cy="1121714"/>
          </a:xfrm>
          <a:prstGeom prst="rect">
            <a:avLst/>
          </a:prstGeom>
        </p:spPr>
      </p:pic>
      <p:pic>
        <p:nvPicPr>
          <p:cNvPr id="295" name="图片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10685526" y="127693"/>
            <a:ext cx="1157146" cy="694326"/>
          </a:xfrm>
          <a:prstGeom prst="rect">
            <a:avLst/>
          </a:prstGeom>
        </p:spPr>
      </p:pic>
      <p:grpSp>
        <p:nvGrpSpPr>
          <p:cNvPr id="297" name="Group 296"/>
          <p:cNvGrpSpPr/>
          <p:nvPr/>
        </p:nvGrpSpPr>
        <p:grpSpPr>
          <a:xfrm>
            <a:off x="117432" y="124169"/>
            <a:ext cx="4221400" cy="1265856"/>
            <a:chOff x="1421534" y="3820089"/>
            <a:chExt cx="4221400" cy="1265856"/>
          </a:xfrm>
        </p:grpSpPr>
        <p:sp>
          <p:nvSpPr>
            <p:cNvPr id="298" name="Rounded Rectangle 297"/>
            <p:cNvSpPr/>
            <p:nvPr/>
          </p:nvSpPr>
          <p:spPr>
            <a:xfrm>
              <a:off x="1421534" y="3820089"/>
              <a:ext cx="4221400" cy="1265856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9" name="淘宝店chenying0907 8"/>
            <p:cNvSpPr/>
            <p:nvPr/>
          </p:nvSpPr>
          <p:spPr bwMode="auto">
            <a:xfrm>
              <a:off x="1611682" y="4267465"/>
              <a:ext cx="936062" cy="631359"/>
            </a:xfrm>
            <a:custGeom>
              <a:avLst/>
              <a:gdLst>
                <a:gd name="T0" fmla="*/ 445 w 657"/>
                <a:gd name="T1" fmla="*/ 0 h 443"/>
                <a:gd name="T2" fmla="*/ 0 w 657"/>
                <a:gd name="T3" fmla="*/ 0 h 443"/>
                <a:gd name="T4" fmla="*/ 212 w 657"/>
                <a:gd name="T5" fmla="*/ 220 h 443"/>
                <a:gd name="T6" fmla="*/ 0 w 657"/>
                <a:gd name="T7" fmla="*/ 443 h 443"/>
                <a:gd name="T8" fmla="*/ 445 w 657"/>
                <a:gd name="T9" fmla="*/ 443 h 443"/>
                <a:gd name="T10" fmla="*/ 657 w 657"/>
                <a:gd name="T11" fmla="*/ 220 h 443"/>
                <a:gd name="T12" fmla="*/ 445 w 657"/>
                <a:gd name="T13" fmla="*/ 0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7" h="443">
                  <a:moveTo>
                    <a:pt x="445" y="0"/>
                  </a:moveTo>
                  <a:lnTo>
                    <a:pt x="0" y="0"/>
                  </a:lnTo>
                  <a:lnTo>
                    <a:pt x="212" y="220"/>
                  </a:lnTo>
                  <a:lnTo>
                    <a:pt x="0" y="443"/>
                  </a:lnTo>
                  <a:lnTo>
                    <a:pt x="445" y="443"/>
                  </a:lnTo>
                  <a:lnTo>
                    <a:pt x="657" y="220"/>
                  </a:lnTo>
                  <a:lnTo>
                    <a:pt x="445" y="0"/>
                  </a:lnTo>
                  <a:close/>
                </a:path>
              </a:pathLst>
            </a:custGeom>
            <a:solidFill>
              <a:srgbClr val="009B00"/>
            </a:solidFill>
            <a:ln>
              <a:noFill/>
            </a:ln>
          </p:spPr>
          <p:txBody>
            <a:bodyPr vert="horz" wrap="square" lIns="91440" tIns="45720" rIns="91440" bIns="45720" numCol="1" anchor="ctr" anchorCtr="0" compatLnSpc="1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00" name="淘宝店chenying0907 9"/>
            <p:cNvSpPr/>
            <p:nvPr/>
          </p:nvSpPr>
          <p:spPr bwMode="auto">
            <a:xfrm>
              <a:off x="2051930" y="3956773"/>
              <a:ext cx="596971" cy="942051"/>
            </a:xfrm>
            <a:custGeom>
              <a:avLst/>
              <a:gdLst>
                <a:gd name="T0" fmla="*/ 205 w 419"/>
                <a:gd name="T1" fmla="*/ 661 h 661"/>
                <a:gd name="T2" fmla="*/ 419 w 419"/>
                <a:gd name="T3" fmla="*/ 438 h 661"/>
                <a:gd name="T4" fmla="*/ 0 w 419"/>
                <a:gd name="T5" fmla="*/ 0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9" h="661">
                  <a:moveTo>
                    <a:pt x="205" y="661"/>
                  </a:moveTo>
                  <a:lnTo>
                    <a:pt x="419" y="438"/>
                  </a:lnTo>
                  <a:lnTo>
                    <a:pt x="0" y="0"/>
                  </a:lnTo>
                </a:path>
              </a:pathLst>
            </a:custGeom>
            <a:noFill/>
            <a:ln w="6350" cap="flat">
              <a:solidFill>
                <a:sysClr val="window" lastClr="FFFFFF">
                  <a:lumMod val="50000"/>
                </a:sysClr>
              </a:solidFill>
              <a:prstDash val="solid"/>
              <a:miter lim="800000"/>
              <a:headEnd type="none"/>
              <a:tailEnd type="oval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01" name="淘宝店chenying0907 19"/>
            <p:cNvSpPr/>
            <p:nvPr/>
          </p:nvSpPr>
          <p:spPr>
            <a:xfrm>
              <a:off x="2804893" y="4214599"/>
              <a:ext cx="2699734" cy="606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457200">
                <a:lnSpc>
                  <a:spcPct val="120000"/>
                </a:lnSpc>
                <a:spcBef>
                  <a:spcPts val="300"/>
                </a:spcBef>
              </a:pPr>
              <a:r>
                <a:rPr lang="en-US" altLang="zh-CN" sz="3600" b="1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Tìm</a:t>
              </a:r>
              <a:r>
                <a:rPr lang="en-US" altLang="zh-CN" sz="36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3600" b="1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hiểu</a:t>
              </a:r>
              <a:r>
                <a:rPr lang="en-US" altLang="zh-CN" sz="36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3600" b="1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bài</a:t>
              </a:r>
              <a:endParaRPr lang="zh-CN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  <p:sp>
          <p:nvSpPr>
            <p:cNvPr id="302" name="Rectangle 24"/>
            <p:cNvSpPr>
              <a:spLocks noChangeArrowheads="1"/>
            </p:cNvSpPr>
            <p:nvPr/>
          </p:nvSpPr>
          <p:spPr bwMode="auto">
            <a:xfrm>
              <a:off x="1973863" y="4442135"/>
              <a:ext cx="39078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457200"/>
              <a:r>
                <a:rPr lang="en-US" altLang="zh-CN" sz="2000" b="1" dirty="0">
                  <a:solidFill>
                    <a:prstClr val="white"/>
                  </a:solidFill>
                  <a:latin typeface="I.PenCrane-B" panose="02020600000000000000" pitchFamily="18" charset="-122"/>
                  <a:cs typeface="Arial" panose="020B0604020202020204" pitchFamily="34" charset="0"/>
                  <a:sym typeface="Arial" panose="020B0604020202020204" pitchFamily="34" charset="0"/>
                </a:rPr>
                <a:t>02</a:t>
              </a:r>
              <a:endParaRPr lang="zh-CN" altLang="en-US" sz="2000" b="1" dirty="0">
                <a:solidFill>
                  <a:prstClr val="white"/>
                </a:solidFill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408144" y="1500353"/>
            <a:ext cx="9329019" cy="1219200"/>
            <a:chOff x="901834" y="1864616"/>
            <a:chExt cx="9329019" cy="1219200"/>
          </a:xfrm>
        </p:grpSpPr>
        <p:sp>
          <p:nvSpPr>
            <p:cNvPr id="296" name="Content Placeholder 2"/>
            <p:cNvSpPr/>
            <p:nvPr/>
          </p:nvSpPr>
          <p:spPr bwMode="auto">
            <a:xfrm>
              <a:off x="1467853" y="1864616"/>
              <a:ext cx="8763000" cy="121920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pPr indent="288925" algn="just" defTabSz="914400" fontAlgn="base">
                <a:spcBef>
                  <a:spcPct val="25000"/>
                </a:spcBef>
                <a:spcAft>
                  <a:spcPct val="0"/>
                </a:spcAft>
                <a:buClr>
                  <a:srgbClr val="FFFF00"/>
                </a:buClr>
                <a:buSzPct val="65000"/>
                <a:buFont typeface="Wingdings" panose="05000000000000000000" pitchFamily="2" charset="2"/>
                <a:buNone/>
                <a:defRPr/>
              </a:pPr>
              <a:r>
                <a:rPr lang="en-US" sz="3200" b="1" dirty="0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2. </a:t>
              </a:r>
              <a:r>
                <a:rPr lang="en-US" sz="3200" b="1" dirty="0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Tìm</a:t>
              </a:r>
              <a:r>
                <a:rPr lang="en-US" sz="3200" b="1" dirty="0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sz="3200" b="1" dirty="0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sz="3200" b="1" dirty="0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ảnh</a:t>
              </a:r>
              <a:r>
                <a:rPr lang="en-US" sz="3200" b="1" dirty="0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so </a:t>
              </a:r>
              <a:r>
                <a:rPr lang="en-US" sz="3200" b="1" dirty="0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sánh</a:t>
              </a:r>
              <a:r>
                <a:rPr lang="en-US" sz="3200" b="1" dirty="0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nói</a:t>
              </a:r>
              <a:r>
                <a:rPr lang="en-US" sz="3200" b="1" dirty="0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lên</a:t>
              </a:r>
              <a:r>
                <a:rPr lang="en-US" sz="3200" b="1" dirty="0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vẻ</a:t>
              </a:r>
              <a:r>
                <a:rPr lang="en-US" sz="3200" b="1" dirty="0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đẹp</a:t>
              </a:r>
              <a:r>
                <a:rPr lang="en-US" sz="3200" b="1" dirty="0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3200" b="1" dirty="0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ngôi</a:t>
              </a:r>
              <a:r>
                <a:rPr lang="en-US" sz="3200" b="1" dirty="0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nhà</a:t>
              </a:r>
              <a:r>
                <a:rPr lang="en-US" sz="3200" b="1" dirty="0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  <a:endParaRPr lang="en-US" sz="3200" b="1" dirty="0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03" name="Picture 2" descr="Bộ sưu tập những hình ảnh dấu chấm hỏi đẹp, sáng tạo nhất"/>
            <p:cNvPicPr>
              <a:picLocks noChangeAspect="1" noChangeArrowheads="1"/>
            </p:cNvPicPr>
            <p:nvPr/>
          </p:nvPicPr>
          <p:blipFill rotWithShape="1">
            <a:blip r:embed="rId5">
              <a:clrChange>
                <a:clrFrom>
                  <a:srgbClr val="FFFDFE"/>
                </a:clrFrom>
                <a:clrTo>
                  <a:srgbClr val="FFFD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43" t="4661" r="27532" b="8768"/>
            <a:stretch>
              <a:fillRect/>
            </a:stretch>
          </p:blipFill>
          <p:spPr bwMode="auto">
            <a:xfrm>
              <a:off x="901834" y="1864616"/>
              <a:ext cx="629994" cy="9507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4" name="Content Placeholder 2"/>
          <p:cNvSpPr/>
          <p:nvPr/>
        </p:nvSpPr>
        <p:spPr bwMode="auto">
          <a:xfrm>
            <a:off x="1973179" y="2819680"/>
            <a:ext cx="7772400" cy="24260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just" defTabSz="914400" fontAlgn="base">
              <a:spcBef>
                <a:spcPct val="25000"/>
              </a:spcBef>
              <a:spcAft>
                <a:spcPct val="0"/>
              </a:spcAft>
              <a:buClr>
                <a:srgbClr val="FFFF00"/>
              </a:buClr>
              <a:buSzPct val="65000"/>
              <a:defRPr/>
            </a:pPr>
            <a:r>
              <a:rPr 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Giàn</a:t>
            </a:r>
            <a:r>
              <a:rPr lang="en-US" sz="3200" b="1" dirty="0">
                <a:solidFill>
                  <a:srgbClr val="FF3FE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giáo</a:t>
            </a:r>
            <a:r>
              <a:rPr lang="en-US" sz="3200" b="1" dirty="0">
                <a:solidFill>
                  <a:srgbClr val="FF3FE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tựa</a:t>
            </a:r>
            <a:r>
              <a:rPr lang="en-US" sz="3200" b="1" dirty="0">
                <a:solidFill>
                  <a:srgbClr val="00CC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cái</a:t>
            </a:r>
            <a:r>
              <a:rPr lang="en-US" sz="3200" b="1" dirty="0">
                <a:solidFill>
                  <a:srgbClr val="FF3FE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lồng</a:t>
            </a:r>
            <a:r>
              <a:rPr lang="en-US" sz="3200" b="1" dirty="0">
                <a:latin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3200" b="1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algn="just" defTabSz="914400" fontAlgn="base">
              <a:spcBef>
                <a:spcPct val="25000"/>
              </a:spcBef>
              <a:spcAft>
                <a:spcPct val="0"/>
              </a:spcAft>
              <a:buClr>
                <a:srgbClr val="FFFF00"/>
              </a:buClr>
              <a:buSzPct val="65000"/>
              <a:defRPr/>
            </a:pPr>
            <a:r>
              <a:rPr 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Trụ</a:t>
            </a:r>
            <a:r>
              <a:rPr lang="en-US" sz="3200" b="1" dirty="0">
                <a:solidFill>
                  <a:srgbClr val="FF3FE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bê</a:t>
            </a:r>
            <a:r>
              <a:rPr lang="en-US" sz="3200" b="1" dirty="0">
                <a:solidFill>
                  <a:srgbClr val="FF3FE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tông</a:t>
            </a:r>
            <a:r>
              <a:rPr lang="en-US" sz="3200" b="1" dirty="0">
                <a:solidFill>
                  <a:srgbClr val="FF3FE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nhú</a:t>
            </a:r>
            <a:r>
              <a:rPr lang="en-US" sz="3200" b="1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lên</a:t>
            </a:r>
            <a:r>
              <a:rPr lang="en-US" sz="3200" b="1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như</a:t>
            </a:r>
            <a:r>
              <a:rPr lang="en-US" sz="3200" b="1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một</a:t>
            </a:r>
            <a:r>
              <a:rPr lang="en-US" sz="3200" b="1" dirty="0">
                <a:solidFill>
                  <a:srgbClr val="FF3FE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mầm</a:t>
            </a:r>
            <a:r>
              <a:rPr lang="en-US" sz="3200" b="1" dirty="0">
                <a:solidFill>
                  <a:srgbClr val="FF3FE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cây</a:t>
            </a:r>
            <a:r>
              <a:rPr lang="en-US" sz="3200" b="1" dirty="0">
                <a:latin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3200" b="1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algn="just" defTabSz="914400" fontAlgn="base">
              <a:spcBef>
                <a:spcPct val="25000"/>
              </a:spcBef>
              <a:spcAft>
                <a:spcPct val="0"/>
              </a:spcAft>
              <a:buClr>
                <a:srgbClr val="FFFF00"/>
              </a:buClr>
              <a:buSzPct val="65000"/>
              <a:defRPr/>
            </a:pPr>
            <a:r>
              <a:rPr 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Ngôi</a:t>
            </a:r>
            <a:r>
              <a:rPr lang="en-US" sz="3200" b="1" dirty="0">
                <a:solidFill>
                  <a:srgbClr val="FF3FE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nhà</a:t>
            </a:r>
            <a:r>
              <a:rPr lang="en-US" sz="3200" b="1" dirty="0">
                <a:solidFill>
                  <a:srgbClr val="008F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giống</a:t>
            </a:r>
            <a:r>
              <a:rPr lang="en-US" sz="3200" b="1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bài</a:t>
            </a:r>
            <a:r>
              <a:rPr lang="en-US" sz="3200" b="1" dirty="0">
                <a:solidFill>
                  <a:srgbClr val="FF3FE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thơ</a:t>
            </a:r>
            <a:r>
              <a:rPr lang="en-US" sz="3200" b="1" dirty="0">
                <a:solidFill>
                  <a:srgbClr val="FF3FE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sắp</a:t>
            </a:r>
            <a:r>
              <a:rPr lang="en-US" sz="3200" b="1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3200" b="1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xong</a:t>
            </a:r>
            <a:r>
              <a:rPr lang="en-US" sz="3200" b="1" dirty="0">
                <a:latin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sz="3200" b="1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bức</a:t>
            </a:r>
            <a:r>
              <a:rPr lang="en-US" sz="3200" b="1" dirty="0">
                <a:solidFill>
                  <a:srgbClr val="FF3FE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tranh</a:t>
            </a:r>
            <a:r>
              <a:rPr lang="en-US" sz="3200" b="1" dirty="0">
                <a:solidFill>
                  <a:srgbClr val="FF3FE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còn</a:t>
            </a:r>
            <a:r>
              <a:rPr lang="en-US" sz="3200" b="1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nguyên</a:t>
            </a:r>
            <a:r>
              <a:rPr lang="en-US" sz="3200" b="1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màu</a:t>
            </a:r>
            <a:r>
              <a:rPr lang="en-US" sz="3200" b="1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vôi</a:t>
            </a:r>
            <a:r>
              <a:rPr lang="en-US" sz="3200" b="1" dirty="0">
                <a:latin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gạch</a:t>
            </a:r>
            <a:r>
              <a:rPr lang="en-US" sz="3200" b="1" dirty="0">
                <a:latin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3200" b="1" dirty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20982" y="3110788"/>
            <a:ext cx="12233334" cy="3747339"/>
            <a:chOff x="0" y="1199054"/>
            <a:chExt cx="12192000" cy="5658946"/>
          </a:xfrm>
        </p:grpSpPr>
        <p:grpSp>
          <p:nvGrpSpPr>
            <p:cNvPr id="5" name="Group 4"/>
            <p:cNvGrpSpPr/>
            <p:nvPr/>
          </p:nvGrpSpPr>
          <p:grpSpPr>
            <a:xfrm>
              <a:off x="0" y="5644206"/>
              <a:ext cx="12192000" cy="1213794"/>
              <a:chOff x="0" y="5644206"/>
              <a:chExt cx="12192000" cy="1213794"/>
            </a:xfrm>
          </p:grpSpPr>
          <p:pic>
            <p:nvPicPr>
              <p:cNvPr id="118" name="Picture 117"/>
              <p:cNvPicPr>
                <a:picLocks noChangeAspect="1"/>
              </p:cNvPicPr>
              <p:nvPr/>
            </p:nvPicPr>
            <p:blipFill rotWithShape="1">
              <a:blip r:embed="rId1"/>
              <a:srcRect t="3218" r="2824"/>
              <a:stretch>
                <a:fillRect/>
              </a:stretch>
            </p:blipFill>
            <p:spPr>
              <a:xfrm>
                <a:off x="7386151" y="5644207"/>
                <a:ext cx="4805849" cy="1211013"/>
              </a:xfrm>
              <a:prstGeom prst="rect">
                <a:avLst/>
              </a:prstGeom>
            </p:spPr>
          </p:pic>
          <p:pic>
            <p:nvPicPr>
              <p:cNvPr id="119" name="Picture 118"/>
              <p:cNvPicPr>
                <a:picLocks noChangeAspect="1"/>
              </p:cNvPicPr>
              <p:nvPr/>
            </p:nvPicPr>
            <p:blipFill rotWithShape="1">
              <a:blip r:embed="rId1"/>
              <a:srcRect t="3218" r="2824"/>
              <a:stretch>
                <a:fillRect/>
              </a:stretch>
            </p:blipFill>
            <p:spPr>
              <a:xfrm>
                <a:off x="2580302" y="5644206"/>
                <a:ext cx="4805849" cy="1211013"/>
              </a:xfrm>
              <a:prstGeom prst="rect">
                <a:avLst/>
              </a:prstGeom>
            </p:spPr>
          </p:pic>
          <p:pic>
            <p:nvPicPr>
              <p:cNvPr id="120" name="Picture 119"/>
              <p:cNvPicPr>
                <a:picLocks noChangeAspect="1"/>
              </p:cNvPicPr>
              <p:nvPr/>
            </p:nvPicPr>
            <p:blipFill rotWithShape="1">
              <a:blip r:embed="rId1"/>
              <a:srcRect l="45001" t="3218" r="2824"/>
              <a:stretch>
                <a:fillRect/>
              </a:stretch>
            </p:blipFill>
            <p:spPr>
              <a:xfrm>
                <a:off x="0" y="5646987"/>
                <a:ext cx="2580302" cy="1211013"/>
              </a:xfrm>
              <a:prstGeom prst="rect">
                <a:avLst/>
              </a:prstGeom>
            </p:spPr>
          </p:pic>
        </p:grpSp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4462" b="97638" l="4700" r="91384">
                          <a14:foregroundMark x1="27676" y1="13648" x2="27676" y2="20210"/>
                          <a14:foregroundMark x1="24021" y1="16273" x2="30026" y2="10499"/>
                          <a14:foregroundMark x1="24021" y1="17585" x2="28982" y2="13911"/>
                          <a14:foregroundMark x1="30287" y1="10236" x2="30548" y2="10236"/>
                          <a14:foregroundMark x1="19582" y1="36483" x2="30809" y2="38320"/>
                          <a14:foregroundMark x1="34726" y1="33333" x2="47781" y2="41207"/>
                          <a14:foregroundMark x1="19321" y1="52231" x2="44125" y2="52231"/>
                          <a14:foregroundMark x1="77285" y1="78215" x2="75457" y2="95801"/>
                          <a14:backgroundMark x1="47258" y1="24147" x2="52742" y2="26247"/>
                        </a14:backgroundRemoval>
                      </a14:imgEffect>
                    </a14:imgLayer>
                  </a14:imgProps>
                </a:ext>
              </a:extLst>
            </a:blip>
            <a:srcRect r="50761"/>
            <a:stretch>
              <a:fillRect/>
            </a:stretch>
          </p:blipFill>
          <p:spPr>
            <a:xfrm>
              <a:off x="9862243" y="1199054"/>
              <a:ext cx="2329757" cy="4706817"/>
            </a:xfrm>
            <a:prstGeom prst="rect">
              <a:avLst/>
            </a:prstGeom>
          </p:spPr>
        </p:pic>
        <p:grpSp>
          <p:nvGrpSpPr>
            <p:cNvPr id="8" name="Google Shape;3534;p52"/>
            <p:cNvGrpSpPr/>
            <p:nvPr/>
          </p:nvGrpSpPr>
          <p:grpSpPr>
            <a:xfrm>
              <a:off x="8916016" y="2451068"/>
              <a:ext cx="1441581" cy="3195823"/>
              <a:chOff x="6988112" y="57572"/>
              <a:chExt cx="1441581" cy="3195823"/>
            </a:xfrm>
          </p:grpSpPr>
          <p:sp>
            <p:nvSpPr>
              <p:cNvPr id="9" name="Google Shape;3535;p52"/>
              <p:cNvSpPr/>
              <p:nvPr/>
            </p:nvSpPr>
            <p:spPr>
              <a:xfrm>
                <a:off x="7887893" y="541350"/>
                <a:ext cx="308781" cy="229135"/>
              </a:xfrm>
              <a:custGeom>
                <a:avLst/>
                <a:gdLst/>
                <a:ahLst/>
                <a:cxnLst/>
                <a:rect l="l" t="t" r="r" b="b"/>
                <a:pathLst>
                  <a:path w="9545" h="7083" extrusionOk="0">
                    <a:moveTo>
                      <a:pt x="790" y="1"/>
                    </a:moveTo>
                    <a:lnTo>
                      <a:pt x="0" y="7083"/>
                    </a:lnTo>
                    <a:lnTo>
                      <a:pt x="9544" y="7083"/>
                    </a:lnTo>
                    <a:lnTo>
                      <a:pt x="954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" name="Google Shape;3536;p52"/>
              <p:cNvSpPr/>
              <p:nvPr/>
            </p:nvSpPr>
            <p:spPr>
              <a:xfrm>
                <a:off x="8109142" y="603302"/>
                <a:ext cx="308781" cy="228165"/>
              </a:xfrm>
              <a:custGeom>
                <a:avLst/>
                <a:gdLst/>
                <a:ahLst/>
                <a:cxnLst/>
                <a:rect l="l" t="t" r="r" b="b"/>
                <a:pathLst>
                  <a:path w="9545" h="7053" extrusionOk="0">
                    <a:moveTo>
                      <a:pt x="790" y="1"/>
                    </a:moveTo>
                    <a:lnTo>
                      <a:pt x="0" y="7052"/>
                    </a:lnTo>
                    <a:lnTo>
                      <a:pt x="9544" y="7052"/>
                    </a:lnTo>
                    <a:lnTo>
                      <a:pt x="954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" name="Google Shape;3537;p52"/>
              <p:cNvSpPr/>
              <p:nvPr/>
            </p:nvSpPr>
            <p:spPr>
              <a:xfrm>
                <a:off x="7557491" y="57572"/>
                <a:ext cx="393344" cy="980367"/>
              </a:xfrm>
              <a:custGeom>
                <a:avLst/>
                <a:gdLst/>
                <a:ahLst/>
                <a:cxnLst/>
                <a:rect l="l" t="t" r="r" b="b"/>
                <a:pathLst>
                  <a:path w="12159" h="30305" extrusionOk="0">
                    <a:moveTo>
                      <a:pt x="0" y="0"/>
                    </a:moveTo>
                    <a:lnTo>
                      <a:pt x="0" y="30304"/>
                    </a:lnTo>
                    <a:lnTo>
                      <a:pt x="12158" y="30304"/>
                    </a:lnTo>
                    <a:lnTo>
                      <a:pt x="12158" y="20760"/>
                    </a:lnTo>
                    <a:lnTo>
                      <a:pt x="1215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Google Shape;3538;p52"/>
              <p:cNvSpPr/>
              <p:nvPr/>
            </p:nvSpPr>
            <p:spPr>
              <a:xfrm>
                <a:off x="7151356" y="57572"/>
                <a:ext cx="406154" cy="712897"/>
              </a:xfrm>
              <a:custGeom>
                <a:avLst/>
                <a:gdLst/>
                <a:ahLst/>
                <a:cxnLst/>
                <a:rect l="l" t="t" r="r" b="b"/>
                <a:pathLst>
                  <a:path w="12555" h="22037" extrusionOk="0">
                    <a:moveTo>
                      <a:pt x="12554" y="0"/>
                    </a:moveTo>
                    <a:lnTo>
                      <a:pt x="1" y="7599"/>
                    </a:lnTo>
                    <a:lnTo>
                      <a:pt x="1" y="22037"/>
                    </a:lnTo>
                    <a:lnTo>
                      <a:pt x="12554" y="22037"/>
                    </a:lnTo>
                    <a:lnTo>
                      <a:pt x="1255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Google Shape;3539;p52"/>
              <p:cNvSpPr/>
              <p:nvPr/>
            </p:nvSpPr>
            <p:spPr>
              <a:xfrm>
                <a:off x="7674505" y="351579"/>
                <a:ext cx="169158" cy="344172"/>
              </a:xfrm>
              <a:custGeom>
                <a:avLst/>
                <a:gdLst/>
                <a:ahLst/>
                <a:cxnLst/>
                <a:rect l="l" t="t" r="r" b="b"/>
                <a:pathLst>
                  <a:path w="5229" h="10639" extrusionOk="0">
                    <a:moveTo>
                      <a:pt x="0" y="0"/>
                    </a:moveTo>
                    <a:lnTo>
                      <a:pt x="0" y="10639"/>
                    </a:lnTo>
                    <a:lnTo>
                      <a:pt x="5228" y="10639"/>
                    </a:lnTo>
                    <a:lnTo>
                      <a:pt x="522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Google Shape;3540;p52"/>
              <p:cNvSpPr/>
              <p:nvPr/>
            </p:nvSpPr>
            <p:spPr>
              <a:xfrm>
                <a:off x="6988112" y="692785"/>
                <a:ext cx="1435661" cy="1808333"/>
              </a:xfrm>
              <a:custGeom>
                <a:avLst/>
                <a:gdLst/>
                <a:ahLst/>
                <a:cxnLst/>
                <a:rect l="l" t="t" r="r" b="b"/>
                <a:pathLst>
                  <a:path w="44379" h="55899" extrusionOk="0">
                    <a:moveTo>
                      <a:pt x="1" y="1"/>
                    </a:moveTo>
                    <a:lnTo>
                      <a:pt x="1" y="55898"/>
                    </a:lnTo>
                    <a:lnTo>
                      <a:pt x="44379" y="55898"/>
                    </a:lnTo>
                    <a:lnTo>
                      <a:pt x="44379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Google Shape;3541;p52"/>
              <p:cNvSpPr/>
              <p:nvPr/>
            </p:nvSpPr>
            <p:spPr>
              <a:xfrm>
                <a:off x="6992059" y="2491312"/>
                <a:ext cx="1437634" cy="749291"/>
              </a:xfrm>
              <a:custGeom>
                <a:avLst/>
                <a:gdLst/>
                <a:ahLst/>
                <a:cxnLst/>
                <a:rect l="l" t="t" r="r" b="b"/>
                <a:pathLst>
                  <a:path w="44440" h="23162" extrusionOk="0">
                    <a:moveTo>
                      <a:pt x="1" y="0"/>
                    </a:moveTo>
                    <a:lnTo>
                      <a:pt x="1" y="23162"/>
                    </a:lnTo>
                    <a:lnTo>
                      <a:pt x="44439" y="23162"/>
                    </a:lnTo>
                    <a:lnTo>
                      <a:pt x="4443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Google Shape;3542;p52"/>
              <p:cNvSpPr/>
              <p:nvPr/>
            </p:nvSpPr>
            <p:spPr>
              <a:xfrm>
                <a:off x="7225116" y="893395"/>
                <a:ext cx="319586" cy="478877"/>
              </a:xfrm>
              <a:custGeom>
                <a:avLst/>
                <a:gdLst/>
                <a:ahLst/>
                <a:cxnLst/>
                <a:rect l="l" t="t" r="r" b="b"/>
                <a:pathLst>
                  <a:path w="9879" h="14803" extrusionOk="0">
                    <a:moveTo>
                      <a:pt x="0" y="0"/>
                    </a:moveTo>
                    <a:lnTo>
                      <a:pt x="0" y="14803"/>
                    </a:lnTo>
                    <a:lnTo>
                      <a:pt x="9879" y="14803"/>
                    </a:lnTo>
                    <a:lnTo>
                      <a:pt x="98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Google Shape;3543;p52"/>
              <p:cNvSpPr/>
              <p:nvPr/>
            </p:nvSpPr>
            <p:spPr>
              <a:xfrm>
                <a:off x="7174972" y="1297524"/>
                <a:ext cx="407092" cy="148519"/>
              </a:xfrm>
              <a:custGeom>
                <a:avLst/>
                <a:gdLst/>
                <a:ahLst/>
                <a:cxnLst/>
                <a:rect l="l" t="t" r="r" b="b"/>
                <a:pathLst>
                  <a:path w="12584" h="4591" extrusionOk="0">
                    <a:moveTo>
                      <a:pt x="152" y="1"/>
                    </a:moveTo>
                    <a:cubicBezTo>
                      <a:pt x="61" y="1"/>
                      <a:pt x="0" y="62"/>
                      <a:pt x="0" y="153"/>
                    </a:cubicBezTo>
                    <a:lnTo>
                      <a:pt x="0" y="4439"/>
                    </a:lnTo>
                    <a:cubicBezTo>
                      <a:pt x="0" y="4530"/>
                      <a:pt x="61" y="4591"/>
                      <a:pt x="152" y="4591"/>
                    </a:cubicBezTo>
                    <a:lnTo>
                      <a:pt x="12432" y="4591"/>
                    </a:lnTo>
                    <a:cubicBezTo>
                      <a:pt x="12493" y="4591"/>
                      <a:pt x="12584" y="4530"/>
                      <a:pt x="12584" y="4439"/>
                    </a:cubicBezTo>
                    <a:lnTo>
                      <a:pt x="12584" y="153"/>
                    </a:lnTo>
                    <a:cubicBezTo>
                      <a:pt x="12584" y="62"/>
                      <a:pt x="12493" y="1"/>
                      <a:pt x="1243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Google Shape;3544;p52"/>
              <p:cNvSpPr/>
              <p:nvPr/>
            </p:nvSpPr>
            <p:spPr>
              <a:xfrm>
                <a:off x="7225116" y="893395"/>
                <a:ext cx="184880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71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1976" y="12523"/>
                    </a:lnTo>
                    <a:lnTo>
                      <a:pt x="395" y="4924"/>
                    </a:lnTo>
                    <a:cubicBezTo>
                      <a:pt x="5715" y="4560"/>
                      <a:pt x="4955" y="0"/>
                      <a:pt x="495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Google Shape;3545;p52"/>
              <p:cNvSpPr/>
              <p:nvPr/>
            </p:nvSpPr>
            <p:spPr>
              <a:xfrm>
                <a:off x="7360797" y="893395"/>
                <a:ext cx="183910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685" h="12524" extrusionOk="0">
                    <a:moveTo>
                      <a:pt x="761" y="0"/>
                    </a:moveTo>
                    <a:cubicBezTo>
                      <a:pt x="761" y="0"/>
                      <a:pt x="1" y="4560"/>
                      <a:pt x="5320" y="4924"/>
                    </a:cubicBezTo>
                    <a:lnTo>
                      <a:pt x="3709" y="12523"/>
                    </a:lnTo>
                    <a:lnTo>
                      <a:pt x="5685" y="12523"/>
                    </a:lnTo>
                    <a:lnTo>
                      <a:pt x="568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Google Shape;3546;p52"/>
              <p:cNvSpPr/>
              <p:nvPr/>
            </p:nvSpPr>
            <p:spPr>
              <a:xfrm>
                <a:off x="7182833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Google Shape;3547;p52"/>
              <p:cNvSpPr/>
              <p:nvPr/>
            </p:nvSpPr>
            <p:spPr>
              <a:xfrm>
                <a:off x="7226087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Google Shape;3548;p52"/>
              <p:cNvSpPr/>
              <p:nvPr/>
            </p:nvSpPr>
            <p:spPr>
              <a:xfrm>
                <a:off x="7269372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Google Shape;3549;p52"/>
              <p:cNvSpPr/>
              <p:nvPr/>
            </p:nvSpPr>
            <p:spPr>
              <a:xfrm>
                <a:off x="7312626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Google Shape;3550;p52"/>
              <p:cNvSpPr/>
              <p:nvPr/>
            </p:nvSpPr>
            <p:spPr>
              <a:xfrm>
                <a:off x="7354909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Google Shape;3551;p52"/>
              <p:cNvSpPr/>
              <p:nvPr/>
            </p:nvSpPr>
            <p:spPr>
              <a:xfrm>
                <a:off x="7398162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Google Shape;3552;p52"/>
              <p:cNvSpPr/>
              <p:nvPr/>
            </p:nvSpPr>
            <p:spPr>
              <a:xfrm>
                <a:off x="7441448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Google Shape;3553;p52"/>
              <p:cNvSpPr/>
              <p:nvPr/>
            </p:nvSpPr>
            <p:spPr>
              <a:xfrm>
                <a:off x="7484701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Google Shape;3554;p52"/>
              <p:cNvSpPr/>
              <p:nvPr/>
            </p:nvSpPr>
            <p:spPr>
              <a:xfrm>
                <a:off x="7526984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Google Shape;3555;p52"/>
              <p:cNvSpPr/>
              <p:nvPr/>
            </p:nvSpPr>
            <p:spPr>
              <a:xfrm>
                <a:off x="7570270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Google Shape;3556;p52"/>
              <p:cNvSpPr/>
              <p:nvPr/>
            </p:nvSpPr>
            <p:spPr>
              <a:xfrm>
                <a:off x="7157276" y="816690"/>
                <a:ext cx="449374" cy="82622"/>
              </a:xfrm>
              <a:custGeom>
                <a:avLst/>
                <a:gdLst/>
                <a:ahLst/>
                <a:cxnLst/>
                <a:rect l="l" t="t" r="r" b="b"/>
                <a:pathLst>
                  <a:path w="13891" h="2554" extrusionOk="0">
                    <a:moveTo>
                      <a:pt x="11307" y="0"/>
                    </a:moveTo>
                    <a:lnTo>
                      <a:pt x="2492" y="92"/>
                    </a:lnTo>
                    <a:lnTo>
                      <a:pt x="0" y="2554"/>
                    </a:lnTo>
                    <a:lnTo>
                      <a:pt x="13891" y="2554"/>
                    </a:lnTo>
                    <a:lnTo>
                      <a:pt x="11307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Google Shape;3557;p52"/>
              <p:cNvSpPr/>
              <p:nvPr/>
            </p:nvSpPr>
            <p:spPr>
              <a:xfrm>
                <a:off x="7877055" y="893395"/>
                <a:ext cx="319618" cy="478877"/>
              </a:xfrm>
              <a:custGeom>
                <a:avLst/>
                <a:gdLst/>
                <a:ahLst/>
                <a:cxnLst/>
                <a:rect l="l" t="t" r="r" b="b"/>
                <a:pathLst>
                  <a:path w="9880" h="14803" extrusionOk="0">
                    <a:moveTo>
                      <a:pt x="1" y="0"/>
                    </a:moveTo>
                    <a:lnTo>
                      <a:pt x="1" y="14803"/>
                    </a:lnTo>
                    <a:lnTo>
                      <a:pt x="9879" y="14803"/>
                    </a:lnTo>
                    <a:lnTo>
                      <a:pt x="98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Google Shape;3558;p52"/>
              <p:cNvSpPr/>
              <p:nvPr/>
            </p:nvSpPr>
            <p:spPr>
              <a:xfrm>
                <a:off x="7825940" y="1297524"/>
                <a:ext cx="407092" cy="148519"/>
              </a:xfrm>
              <a:custGeom>
                <a:avLst/>
                <a:gdLst/>
                <a:ahLst/>
                <a:cxnLst/>
                <a:rect l="l" t="t" r="r" b="b"/>
                <a:pathLst>
                  <a:path w="12584" h="4591" extrusionOk="0">
                    <a:moveTo>
                      <a:pt x="152" y="1"/>
                    </a:moveTo>
                    <a:cubicBezTo>
                      <a:pt x="91" y="1"/>
                      <a:pt x="0" y="62"/>
                      <a:pt x="0" y="153"/>
                    </a:cubicBezTo>
                    <a:lnTo>
                      <a:pt x="0" y="4439"/>
                    </a:lnTo>
                    <a:cubicBezTo>
                      <a:pt x="0" y="4530"/>
                      <a:pt x="91" y="4591"/>
                      <a:pt x="152" y="4591"/>
                    </a:cubicBezTo>
                    <a:lnTo>
                      <a:pt x="12432" y="4591"/>
                    </a:lnTo>
                    <a:cubicBezTo>
                      <a:pt x="12493" y="4591"/>
                      <a:pt x="12584" y="4530"/>
                      <a:pt x="12584" y="4439"/>
                    </a:cubicBezTo>
                    <a:lnTo>
                      <a:pt x="12584" y="153"/>
                    </a:lnTo>
                    <a:cubicBezTo>
                      <a:pt x="12584" y="62"/>
                      <a:pt x="12523" y="1"/>
                      <a:pt x="1243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Google Shape;3559;p52"/>
              <p:cNvSpPr/>
              <p:nvPr/>
            </p:nvSpPr>
            <p:spPr>
              <a:xfrm>
                <a:off x="7877055" y="893395"/>
                <a:ext cx="183910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68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1976" y="12523"/>
                    </a:lnTo>
                    <a:lnTo>
                      <a:pt x="365" y="4924"/>
                    </a:lnTo>
                    <a:cubicBezTo>
                      <a:pt x="5685" y="4560"/>
                      <a:pt x="4925" y="0"/>
                      <a:pt x="492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Google Shape;3560;p52"/>
              <p:cNvSpPr/>
              <p:nvPr/>
            </p:nvSpPr>
            <p:spPr>
              <a:xfrm>
                <a:off x="8011765" y="893395"/>
                <a:ext cx="184913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716" h="12524" extrusionOk="0">
                    <a:moveTo>
                      <a:pt x="761" y="0"/>
                    </a:moveTo>
                    <a:cubicBezTo>
                      <a:pt x="761" y="0"/>
                      <a:pt x="1" y="4560"/>
                      <a:pt x="5320" y="4924"/>
                    </a:cubicBezTo>
                    <a:lnTo>
                      <a:pt x="3709" y="12523"/>
                    </a:lnTo>
                    <a:lnTo>
                      <a:pt x="5715" y="12523"/>
                    </a:lnTo>
                    <a:lnTo>
                      <a:pt x="571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Google Shape;3561;p52"/>
              <p:cNvSpPr/>
              <p:nvPr/>
            </p:nvSpPr>
            <p:spPr>
              <a:xfrm>
                <a:off x="7834772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Google Shape;3562;p52"/>
              <p:cNvSpPr/>
              <p:nvPr/>
            </p:nvSpPr>
            <p:spPr>
              <a:xfrm>
                <a:off x="7878058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Google Shape;3563;p52"/>
              <p:cNvSpPr/>
              <p:nvPr/>
            </p:nvSpPr>
            <p:spPr>
              <a:xfrm>
                <a:off x="7920341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Google Shape;3564;p52"/>
              <p:cNvSpPr/>
              <p:nvPr/>
            </p:nvSpPr>
            <p:spPr>
              <a:xfrm>
                <a:off x="7963594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Google Shape;3565;p52"/>
              <p:cNvSpPr/>
              <p:nvPr/>
            </p:nvSpPr>
            <p:spPr>
              <a:xfrm>
                <a:off x="8006847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Google Shape;3566;p52"/>
              <p:cNvSpPr/>
              <p:nvPr/>
            </p:nvSpPr>
            <p:spPr>
              <a:xfrm>
                <a:off x="8050133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Google Shape;3567;p52"/>
              <p:cNvSpPr/>
              <p:nvPr/>
            </p:nvSpPr>
            <p:spPr>
              <a:xfrm>
                <a:off x="8092416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2" name="Google Shape;3568;p52"/>
              <p:cNvSpPr/>
              <p:nvPr/>
            </p:nvSpPr>
            <p:spPr>
              <a:xfrm>
                <a:off x="8135669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" name="Google Shape;3569;p52"/>
              <p:cNvSpPr/>
              <p:nvPr/>
            </p:nvSpPr>
            <p:spPr>
              <a:xfrm>
                <a:off x="8178955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4" name="Google Shape;3570;p52"/>
              <p:cNvSpPr/>
              <p:nvPr/>
            </p:nvSpPr>
            <p:spPr>
              <a:xfrm>
                <a:off x="8222209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" name="Google Shape;3571;p52"/>
              <p:cNvSpPr/>
              <p:nvPr/>
            </p:nvSpPr>
            <p:spPr>
              <a:xfrm>
                <a:off x="7225116" y="1680044"/>
                <a:ext cx="319586" cy="478909"/>
              </a:xfrm>
              <a:custGeom>
                <a:avLst/>
                <a:gdLst/>
                <a:ahLst/>
                <a:cxnLst/>
                <a:rect l="l" t="t" r="r" b="b"/>
                <a:pathLst>
                  <a:path w="9879" h="14804" extrusionOk="0">
                    <a:moveTo>
                      <a:pt x="0" y="1"/>
                    </a:moveTo>
                    <a:lnTo>
                      <a:pt x="0" y="14803"/>
                    </a:lnTo>
                    <a:lnTo>
                      <a:pt x="9879" y="14803"/>
                    </a:lnTo>
                    <a:lnTo>
                      <a:pt x="98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" name="Google Shape;3572;p52"/>
              <p:cNvSpPr/>
              <p:nvPr/>
            </p:nvSpPr>
            <p:spPr>
              <a:xfrm>
                <a:off x="7174972" y="2084206"/>
                <a:ext cx="407092" cy="148519"/>
              </a:xfrm>
              <a:custGeom>
                <a:avLst/>
                <a:gdLst/>
                <a:ahLst/>
                <a:cxnLst/>
                <a:rect l="l" t="t" r="r" b="b"/>
                <a:pathLst>
                  <a:path w="12584" h="4591" extrusionOk="0">
                    <a:moveTo>
                      <a:pt x="152" y="0"/>
                    </a:moveTo>
                    <a:cubicBezTo>
                      <a:pt x="61" y="0"/>
                      <a:pt x="0" y="61"/>
                      <a:pt x="0" y="152"/>
                    </a:cubicBezTo>
                    <a:lnTo>
                      <a:pt x="0" y="4438"/>
                    </a:lnTo>
                    <a:cubicBezTo>
                      <a:pt x="0" y="4529"/>
                      <a:pt x="61" y="4590"/>
                      <a:pt x="152" y="4590"/>
                    </a:cubicBezTo>
                    <a:lnTo>
                      <a:pt x="12432" y="4590"/>
                    </a:lnTo>
                    <a:cubicBezTo>
                      <a:pt x="12493" y="4590"/>
                      <a:pt x="12584" y="4529"/>
                      <a:pt x="12584" y="4438"/>
                    </a:cubicBezTo>
                    <a:lnTo>
                      <a:pt x="12584" y="152"/>
                    </a:lnTo>
                    <a:cubicBezTo>
                      <a:pt x="12584" y="61"/>
                      <a:pt x="12493" y="0"/>
                      <a:pt x="124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7" name="Google Shape;3573;p52"/>
              <p:cNvSpPr/>
              <p:nvPr/>
            </p:nvSpPr>
            <p:spPr>
              <a:xfrm>
                <a:off x="7225116" y="1680044"/>
                <a:ext cx="184880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71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1976" y="12524"/>
                    </a:lnTo>
                    <a:lnTo>
                      <a:pt x="395" y="4925"/>
                    </a:lnTo>
                    <a:cubicBezTo>
                      <a:pt x="5715" y="4560"/>
                      <a:pt x="4955" y="1"/>
                      <a:pt x="49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" name="Google Shape;3574;p52"/>
              <p:cNvSpPr/>
              <p:nvPr/>
            </p:nvSpPr>
            <p:spPr>
              <a:xfrm>
                <a:off x="7360797" y="1680044"/>
                <a:ext cx="183910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685" h="12524" extrusionOk="0">
                    <a:moveTo>
                      <a:pt x="761" y="1"/>
                    </a:moveTo>
                    <a:cubicBezTo>
                      <a:pt x="761" y="1"/>
                      <a:pt x="1" y="4560"/>
                      <a:pt x="5320" y="4925"/>
                    </a:cubicBezTo>
                    <a:lnTo>
                      <a:pt x="3709" y="12524"/>
                    </a:lnTo>
                    <a:lnTo>
                      <a:pt x="5685" y="12524"/>
                    </a:lnTo>
                    <a:lnTo>
                      <a:pt x="568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9" name="Google Shape;3575;p52"/>
              <p:cNvSpPr/>
              <p:nvPr/>
            </p:nvSpPr>
            <p:spPr>
              <a:xfrm>
                <a:off x="7182833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0" name="Google Shape;3576;p52"/>
              <p:cNvSpPr/>
              <p:nvPr/>
            </p:nvSpPr>
            <p:spPr>
              <a:xfrm>
                <a:off x="7226087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1" name="Google Shape;3577;p52"/>
              <p:cNvSpPr/>
              <p:nvPr/>
            </p:nvSpPr>
            <p:spPr>
              <a:xfrm>
                <a:off x="7269372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2" name="Google Shape;3578;p52"/>
              <p:cNvSpPr/>
              <p:nvPr/>
            </p:nvSpPr>
            <p:spPr>
              <a:xfrm>
                <a:off x="7312626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3" name="Google Shape;3579;p52"/>
              <p:cNvSpPr/>
              <p:nvPr/>
            </p:nvSpPr>
            <p:spPr>
              <a:xfrm>
                <a:off x="7354909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4" name="Google Shape;3580;p52"/>
              <p:cNvSpPr/>
              <p:nvPr/>
            </p:nvSpPr>
            <p:spPr>
              <a:xfrm>
                <a:off x="7398162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5" name="Google Shape;3581;p52"/>
              <p:cNvSpPr/>
              <p:nvPr/>
            </p:nvSpPr>
            <p:spPr>
              <a:xfrm>
                <a:off x="7441448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6" name="Google Shape;3582;p52"/>
              <p:cNvSpPr/>
              <p:nvPr/>
            </p:nvSpPr>
            <p:spPr>
              <a:xfrm>
                <a:off x="7484701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7" name="Google Shape;3583;p52"/>
              <p:cNvSpPr/>
              <p:nvPr/>
            </p:nvSpPr>
            <p:spPr>
              <a:xfrm>
                <a:off x="7526984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" name="Google Shape;3584;p52"/>
              <p:cNvSpPr/>
              <p:nvPr/>
            </p:nvSpPr>
            <p:spPr>
              <a:xfrm>
                <a:off x="7570270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" name="Google Shape;3585;p52"/>
              <p:cNvSpPr/>
              <p:nvPr/>
            </p:nvSpPr>
            <p:spPr>
              <a:xfrm>
                <a:off x="7157276" y="1603339"/>
                <a:ext cx="449374" cy="82654"/>
              </a:xfrm>
              <a:custGeom>
                <a:avLst/>
                <a:gdLst/>
                <a:ahLst/>
                <a:cxnLst/>
                <a:rect l="l" t="t" r="r" b="b"/>
                <a:pathLst>
                  <a:path w="13891" h="2555" extrusionOk="0">
                    <a:moveTo>
                      <a:pt x="11307" y="1"/>
                    </a:moveTo>
                    <a:lnTo>
                      <a:pt x="2492" y="92"/>
                    </a:lnTo>
                    <a:lnTo>
                      <a:pt x="0" y="2554"/>
                    </a:lnTo>
                    <a:lnTo>
                      <a:pt x="13891" y="2554"/>
                    </a:lnTo>
                    <a:lnTo>
                      <a:pt x="11307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" name="Google Shape;3586;p52"/>
              <p:cNvSpPr/>
              <p:nvPr/>
            </p:nvSpPr>
            <p:spPr>
              <a:xfrm>
                <a:off x="7877055" y="1680044"/>
                <a:ext cx="319618" cy="478909"/>
              </a:xfrm>
              <a:custGeom>
                <a:avLst/>
                <a:gdLst/>
                <a:ahLst/>
                <a:cxnLst/>
                <a:rect l="l" t="t" r="r" b="b"/>
                <a:pathLst>
                  <a:path w="9880" h="14804" extrusionOk="0">
                    <a:moveTo>
                      <a:pt x="1" y="1"/>
                    </a:moveTo>
                    <a:lnTo>
                      <a:pt x="1" y="14803"/>
                    </a:lnTo>
                    <a:lnTo>
                      <a:pt x="9879" y="14803"/>
                    </a:lnTo>
                    <a:lnTo>
                      <a:pt x="98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1" name="Google Shape;3587;p52"/>
              <p:cNvSpPr/>
              <p:nvPr/>
            </p:nvSpPr>
            <p:spPr>
              <a:xfrm>
                <a:off x="7825940" y="2084206"/>
                <a:ext cx="407092" cy="148519"/>
              </a:xfrm>
              <a:custGeom>
                <a:avLst/>
                <a:gdLst/>
                <a:ahLst/>
                <a:cxnLst/>
                <a:rect l="l" t="t" r="r" b="b"/>
                <a:pathLst>
                  <a:path w="12584" h="4591" extrusionOk="0">
                    <a:moveTo>
                      <a:pt x="152" y="0"/>
                    </a:moveTo>
                    <a:cubicBezTo>
                      <a:pt x="91" y="0"/>
                      <a:pt x="0" y="61"/>
                      <a:pt x="0" y="152"/>
                    </a:cubicBezTo>
                    <a:lnTo>
                      <a:pt x="0" y="4438"/>
                    </a:lnTo>
                    <a:cubicBezTo>
                      <a:pt x="0" y="4529"/>
                      <a:pt x="91" y="4590"/>
                      <a:pt x="152" y="4590"/>
                    </a:cubicBezTo>
                    <a:lnTo>
                      <a:pt x="12432" y="4590"/>
                    </a:lnTo>
                    <a:cubicBezTo>
                      <a:pt x="12493" y="4590"/>
                      <a:pt x="12584" y="4529"/>
                      <a:pt x="12584" y="4438"/>
                    </a:cubicBezTo>
                    <a:lnTo>
                      <a:pt x="12584" y="152"/>
                    </a:lnTo>
                    <a:cubicBezTo>
                      <a:pt x="12584" y="61"/>
                      <a:pt x="12523" y="0"/>
                      <a:pt x="124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" name="Google Shape;3588;p52"/>
              <p:cNvSpPr/>
              <p:nvPr/>
            </p:nvSpPr>
            <p:spPr>
              <a:xfrm>
                <a:off x="7877055" y="1680044"/>
                <a:ext cx="183910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68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1976" y="12524"/>
                    </a:lnTo>
                    <a:lnTo>
                      <a:pt x="365" y="4925"/>
                    </a:lnTo>
                    <a:cubicBezTo>
                      <a:pt x="5685" y="4560"/>
                      <a:pt x="4925" y="1"/>
                      <a:pt x="492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3" name="Google Shape;3589;p52"/>
              <p:cNvSpPr/>
              <p:nvPr/>
            </p:nvSpPr>
            <p:spPr>
              <a:xfrm>
                <a:off x="8011765" y="1680044"/>
                <a:ext cx="184913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716" h="12524" extrusionOk="0">
                    <a:moveTo>
                      <a:pt x="761" y="1"/>
                    </a:moveTo>
                    <a:cubicBezTo>
                      <a:pt x="761" y="1"/>
                      <a:pt x="1" y="4560"/>
                      <a:pt x="5320" y="4925"/>
                    </a:cubicBezTo>
                    <a:lnTo>
                      <a:pt x="3709" y="12524"/>
                    </a:lnTo>
                    <a:lnTo>
                      <a:pt x="5715" y="12524"/>
                    </a:lnTo>
                    <a:lnTo>
                      <a:pt x="571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4" name="Google Shape;3590;p52"/>
              <p:cNvSpPr/>
              <p:nvPr/>
            </p:nvSpPr>
            <p:spPr>
              <a:xfrm>
                <a:off x="7834772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5" name="Google Shape;3591;p52"/>
              <p:cNvSpPr/>
              <p:nvPr/>
            </p:nvSpPr>
            <p:spPr>
              <a:xfrm>
                <a:off x="7878058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" name="Google Shape;3592;p52"/>
              <p:cNvSpPr/>
              <p:nvPr/>
            </p:nvSpPr>
            <p:spPr>
              <a:xfrm>
                <a:off x="7920341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" name="Google Shape;3593;p52"/>
              <p:cNvSpPr/>
              <p:nvPr/>
            </p:nvSpPr>
            <p:spPr>
              <a:xfrm>
                <a:off x="7963594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8" name="Google Shape;3594;p52"/>
              <p:cNvSpPr/>
              <p:nvPr/>
            </p:nvSpPr>
            <p:spPr>
              <a:xfrm>
                <a:off x="8006847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9" name="Google Shape;3595;p52"/>
              <p:cNvSpPr/>
              <p:nvPr/>
            </p:nvSpPr>
            <p:spPr>
              <a:xfrm>
                <a:off x="8050133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0" name="Google Shape;3596;p52"/>
              <p:cNvSpPr/>
              <p:nvPr/>
            </p:nvSpPr>
            <p:spPr>
              <a:xfrm>
                <a:off x="8092416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1" name="Google Shape;3597;p52"/>
              <p:cNvSpPr/>
              <p:nvPr/>
            </p:nvSpPr>
            <p:spPr>
              <a:xfrm>
                <a:off x="8135669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2" name="Google Shape;3598;p52"/>
              <p:cNvSpPr/>
              <p:nvPr/>
            </p:nvSpPr>
            <p:spPr>
              <a:xfrm>
                <a:off x="8178955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3" name="Google Shape;3599;p52"/>
              <p:cNvSpPr/>
              <p:nvPr/>
            </p:nvSpPr>
            <p:spPr>
              <a:xfrm>
                <a:off x="8222209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4" name="Google Shape;3600;p52"/>
              <p:cNvSpPr/>
              <p:nvPr/>
            </p:nvSpPr>
            <p:spPr>
              <a:xfrm>
                <a:off x="7809215" y="1603339"/>
                <a:ext cx="448403" cy="82654"/>
              </a:xfrm>
              <a:custGeom>
                <a:avLst/>
                <a:gdLst/>
                <a:ahLst/>
                <a:cxnLst/>
                <a:rect l="l" t="t" r="r" b="b"/>
                <a:pathLst>
                  <a:path w="13861" h="2555" extrusionOk="0">
                    <a:moveTo>
                      <a:pt x="11277" y="1"/>
                    </a:moveTo>
                    <a:lnTo>
                      <a:pt x="2462" y="92"/>
                    </a:lnTo>
                    <a:lnTo>
                      <a:pt x="0" y="2554"/>
                    </a:lnTo>
                    <a:lnTo>
                      <a:pt x="13861" y="2554"/>
                    </a:lnTo>
                    <a:lnTo>
                      <a:pt x="11277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5" name="Google Shape;3601;p52"/>
              <p:cNvSpPr/>
              <p:nvPr/>
            </p:nvSpPr>
            <p:spPr>
              <a:xfrm>
                <a:off x="8241878" y="2255311"/>
                <a:ext cx="118013" cy="52148"/>
              </a:xfrm>
              <a:custGeom>
                <a:avLst/>
                <a:gdLst/>
                <a:ahLst/>
                <a:cxnLst/>
                <a:rect l="l" t="t" r="r" b="b"/>
                <a:pathLst>
                  <a:path w="3648" h="1612" extrusionOk="0">
                    <a:moveTo>
                      <a:pt x="3344" y="0"/>
                    </a:moveTo>
                    <a:lnTo>
                      <a:pt x="3344" y="1307"/>
                    </a:lnTo>
                    <a:lnTo>
                      <a:pt x="0" y="1307"/>
                    </a:lnTo>
                    <a:lnTo>
                      <a:pt x="0" y="1611"/>
                    </a:lnTo>
                    <a:lnTo>
                      <a:pt x="3648" y="1611"/>
                    </a:lnTo>
                    <a:lnTo>
                      <a:pt x="364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6" name="Google Shape;3602;p52"/>
              <p:cNvSpPr/>
              <p:nvPr/>
            </p:nvSpPr>
            <p:spPr>
              <a:xfrm>
                <a:off x="8293025" y="2306426"/>
                <a:ext cx="9834" cy="42314"/>
              </a:xfrm>
              <a:custGeom>
                <a:avLst/>
                <a:gdLst/>
                <a:ahLst/>
                <a:cxnLst/>
                <a:rect l="l" t="t" r="r" b="b"/>
                <a:pathLst>
                  <a:path w="304" h="1308" extrusionOk="0">
                    <a:moveTo>
                      <a:pt x="0" y="1"/>
                    </a:moveTo>
                    <a:lnTo>
                      <a:pt x="0" y="1308"/>
                    </a:lnTo>
                    <a:lnTo>
                      <a:pt x="304" y="1308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7" name="Google Shape;3603;p52"/>
              <p:cNvSpPr/>
              <p:nvPr/>
            </p:nvSpPr>
            <p:spPr>
              <a:xfrm>
                <a:off x="8246795" y="2343791"/>
                <a:ext cx="160294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4955" h="305" extrusionOk="0">
                    <a:moveTo>
                      <a:pt x="0" y="1"/>
                    </a:moveTo>
                    <a:lnTo>
                      <a:pt x="0" y="305"/>
                    </a:lnTo>
                    <a:lnTo>
                      <a:pt x="4955" y="305"/>
                    </a:lnTo>
                    <a:lnTo>
                      <a:pt x="495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8" name="Google Shape;3604;p52"/>
              <p:cNvSpPr/>
              <p:nvPr/>
            </p:nvSpPr>
            <p:spPr>
              <a:xfrm>
                <a:off x="8196651" y="2348708"/>
                <a:ext cx="159324" cy="57065"/>
              </a:xfrm>
              <a:custGeom>
                <a:avLst/>
                <a:gdLst/>
                <a:ahLst/>
                <a:cxnLst/>
                <a:rect l="l" t="t" r="r" b="b"/>
                <a:pathLst>
                  <a:path w="4925" h="1764" extrusionOk="0">
                    <a:moveTo>
                      <a:pt x="4651" y="1"/>
                    </a:moveTo>
                    <a:lnTo>
                      <a:pt x="4651" y="1521"/>
                    </a:lnTo>
                    <a:lnTo>
                      <a:pt x="0" y="1521"/>
                    </a:lnTo>
                    <a:lnTo>
                      <a:pt x="0" y="1764"/>
                    </a:lnTo>
                    <a:lnTo>
                      <a:pt x="4924" y="1764"/>
                    </a:lnTo>
                    <a:lnTo>
                      <a:pt x="492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9" name="Google Shape;3605;p52"/>
              <p:cNvSpPr/>
              <p:nvPr/>
            </p:nvSpPr>
            <p:spPr>
              <a:xfrm>
                <a:off x="8297942" y="2439194"/>
                <a:ext cx="125874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3891" h="305" extrusionOk="0">
                    <a:moveTo>
                      <a:pt x="0" y="0"/>
                    </a:moveTo>
                    <a:lnTo>
                      <a:pt x="0" y="304"/>
                    </a:lnTo>
                    <a:lnTo>
                      <a:pt x="3891" y="304"/>
                    </a:lnTo>
                    <a:lnTo>
                      <a:pt x="389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0" name="Google Shape;3606;p52"/>
              <p:cNvSpPr/>
              <p:nvPr/>
            </p:nvSpPr>
            <p:spPr>
              <a:xfrm>
                <a:off x="7037286" y="1370314"/>
                <a:ext cx="118045" cy="52148"/>
              </a:xfrm>
              <a:custGeom>
                <a:avLst/>
                <a:gdLst/>
                <a:ahLst/>
                <a:cxnLst/>
                <a:rect l="l" t="t" r="r" b="b"/>
                <a:pathLst>
                  <a:path w="3649" h="1612" extrusionOk="0">
                    <a:moveTo>
                      <a:pt x="3344" y="0"/>
                    </a:moveTo>
                    <a:lnTo>
                      <a:pt x="3344" y="1307"/>
                    </a:lnTo>
                    <a:lnTo>
                      <a:pt x="1" y="1307"/>
                    </a:lnTo>
                    <a:lnTo>
                      <a:pt x="1" y="1611"/>
                    </a:lnTo>
                    <a:lnTo>
                      <a:pt x="3648" y="1611"/>
                    </a:lnTo>
                    <a:lnTo>
                      <a:pt x="364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Google Shape;3607;p52"/>
              <p:cNvSpPr/>
              <p:nvPr/>
            </p:nvSpPr>
            <p:spPr>
              <a:xfrm>
                <a:off x="7088433" y="1421429"/>
                <a:ext cx="9867" cy="42314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308" extrusionOk="0">
                    <a:moveTo>
                      <a:pt x="0" y="1"/>
                    </a:moveTo>
                    <a:lnTo>
                      <a:pt x="0" y="1308"/>
                    </a:lnTo>
                    <a:lnTo>
                      <a:pt x="304" y="1308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Google Shape;3608;p52"/>
              <p:cNvSpPr/>
              <p:nvPr/>
            </p:nvSpPr>
            <p:spPr>
              <a:xfrm>
                <a:off x="7042203" y="1458795"/>
                <a:ext cx="160327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4956" h="305" extrusionOk="0">
                    <a:moveTo>
                      <a:pt x="1" y="1"/>
                    </a:moveTo>
                    <a:lnTo>
                      <a:pt x="1" y="305"/>
                    </a:lnTo>
                    <a:lnTo>
                      <a:pt x="4955" y="305"/>
                    </a:lnTo>
                    <a:lnTo>
                      <a:pt x="495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Google Shape;3609;p52"/>
              <p:cNvSpPr/>
              <p:nvPr/>
            </p:nvSpPr>
            <p:spPr>
              <a:xfrm>
                <a:off x="6992059" y="1462741"/>
                <a:ext cx="159324" cy="58036"/>
              </a:xfrm>
              <a:custGeom>
                <a:avLst/>
                <a:gdLst/>
                <a:ahLst/>
                <a:cxnLst/>
                <a:rect l="l" t="t" r="r" b="b"/>
                <a:pathLst>
                  <a:path w="4925" h="1794" extrusionOk="0">
                    <a:moveTo>
                      <a:pt x="4651" y="0"/>
                    </a:moveTo>
                    <a:lnTo>
                      <a:pt x="4651" y="1520"/>
                    </a:lnTo>
                    <a:lnTo>
                      <a:pt x="1" y="1520"/>
                    </a:lnTo>
                    <a:lnTo>
                      <a:pt x="1" y="1794"/>
                    </a:lnTo>
                    <a:lnTo>
                      <a:pt x="4925" y="1794"/>
                    </a:lnTo>
                    <a:lnTo>
                      <a:pt x="492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Google Shape;3610;p52"/>
              <p:cNvSpPr/>
              <p:nvPr/>
            </p:nvSpPr>
            <p:spPr>
              <a:xfrm>
                <a:off x="7093350" y="1554198"/>
                <a:ext cx="125874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3891" h="305" extrusionOk="0">
                    <a:moveTo>
                      <a:pt x="0" y="0"/>
                    </a:moveTo>
                    <a:lnTo>
                      <a:pt x="0" y="304"/>
                    </a:lnTo>
                    <a:lnTo>
                      <a:pt x="3891" y="304"/>
                    </a:lnTo>
                    <a:lnTo>
                      <a:pt x="389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Google Shape;3611;p52"/>
              <p:cNvSpPr/>
              <p:nvPr/>
            </p:nvSpPr>
            <p:spPr>
              <a:xfrm>
                <a:off x="8229099" y="693788"/>
                <a:ext cx="118013" cy="53119"/>
              </a:xfrm>
              <a:custGeom>
                <a:avLst/>
                <a:gdLst/>
                <a:ahLst/>
                <a:cxnLst/>
                <a:rect l="l" t="t" r="r" b="b"/>
                <a:pathLst>
                  <a:path w="3648" h="1642" extrusionOk="0">
                    <a:moveTo>
                      <a:pt x="3344" y="0"/>
                    </a:moveTo>
                    <a:lnTo>
                      <a:pt x="3344" y="1337"/>
                    </a:lnTo>
                    <a:lnTo>
                      <a:pt x="0" y="1337"/>
                    </a:lnTo>
                    <a:lnTo>
                      <a:pt x="0" y="1641"/>
                    </a:lnTo>
                    <a:lnTo>
                      <a:pt x="3648" y="1641"/>
                    </a:lnTo>
                    <a:lnTo>
                      <a:pt x="364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Google Shape;3612;p52"/>
              <p:cNvSpPr/>
              <p:nvPr/>
            </p:nvSpPr>
            <p:spPr>
              <a:xfrm>
                <a:off x="8281217" y="745874"/>
                <a:ext cx="9867" cy="41343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78" extrusionOk="0">
                    <a:moveTo>
                      <a:pt x="0" y="1"/>
                    </a:moveTo>
                    <a:lnTo>
                      <a:pt x="0" y="1278"/>
                    </a:lnTo>
                    <a:lnTo>
                      <a:pt x="304" y="1278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Google Shape;3613;p52"/>
              <p:cNvSpPr/>
              <p:nvPr/>
            </p:nvSpPr>
            <p:spPr>
              <a:xfrm>
                <a:off x="8234017" y="782269"/>
                <a:ext cx="161297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4986" h="305" extrusionOk="0">
                    <a:moveTo>
                      <a:pt x="0" y="1"/>
                    </a:moveTo>
                    <a:lnTo>
                      <a:pt x="0" y="305"/>
                    </a:lnTo>
                    <a:lnTo>
                      <a:pt x="4985" y="305"/>
                    </a:lnTo>
                    <a:lnTo>
                      <a:pt x="498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Google Shape;3614;p52"/>
              <p:cNvSpPr/>
              <p:nvPr/>
            </p:nvSpPr>
            <p:spPr>
              <a:xfrm>
                <a:off x="8183873" y="787186"/>
                <a:ext cx="160294" cy="58036"/>
              </a:xfrm>
              <a:custGeom>
                <a:avLst/>
                <a:gdLst/>
                <a:ahLst/>
                <a:cxnLst/>
                <a:rect l="l" t="t" r="r" b="b"/>
                <a:pathLst>
                  <a:path w="4955" h="1794" extrusionOk="0">
                    <a:moveTo>
                      <a:pt x="4681" y="1"/>
                    </a:moveTo>
                    <a:lnTo>
                      <a:pt x="4681" y="1520"/>
                    </a:lnTo>
                    <a:lnTo>
                      <a:pt x="0" y="1520"/>
                    </a:lnTo>
                    <a:lnTo>
                      <a:pt x="0" y="1794"/>
                    </a:lnTo>
                    <a:lnTo>
                      <a:pt x="4955" y="1794"/>
                    </a:lnTo>
                    <a:lnTo>
                      <a:pt x="495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9" name="Google Shape;3615;p52"/>
              <p:cNvSpPr/>
              <p:nvPr/>
            </p:nvSpPr>
            <p:spPr>
              <a:xfrm>
                <a:off x="8286134" y="878642"/>
                <a:ext cx="124903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3861" h="305" extrusionOk="0">
                    <a:moveTo>
                      <a:pt x="0" y="0"/>
                    </a:moveTo>
                    <a:lnTo>
                      <a:pt x="0" y="304"/>
                    </a:lnTo>
                    <a:lnTo>
                      <a:pt x="3861" y="304"/>
                    </a:lnTo>
                    <a:lnTo>
                      <a:pt x="386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0" name="Google Shape;3616;p52"/>
              <p:cNvSpPr/>
              <p:nvPr/>
            </p:nvSpPr>
            <p:spPr>
              <a:xfrm>
                <a:off x="7578131" y="2279898"/>
                <a:ext cx="118013" cy="52148"/>
              </a:xfrm>
              <a:custGeom>
                <a:avLst/>
                <a:gdLst/>
                <a:ahLst/>
                <a:cxnLst/>
                <a:rect l="l" t="t" r="r" b="b"/>
                <a:pathLst>
                  <a:path w="3648" h="1612" extrusionOk="0">
                    <a:moveTo>
                      <a:pt x="3344" y="0"/>
                    </a:moveTo>
                    <a:lnTo>
                      <a:pt x="3344" y="1307"/>
                    </a:lnTo>
                    <a:lnTo>
                      <a:pt x="0" y="1307"/>
                    </a:lnTo>
                    <a:lnTo>
                      <a:pt x="0" y="1611"/>
                    </a:lnTo>
                    <a:lnTo>
                      <a:pt x="3648" y="1611"/>
                    </a:lnTo>
                    <a:lnTo>
                      <a:pt x="364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1" name="Google Shape;3617;p52"/>
              <p:cNvSpPr/>
              <p:nvPr/>
            </p:nvSpPr>
            <p:spPr>
              <a:xfrm>
                <a:off x="7629246" y="2331012"/>
                <a:ext cx="9867" cy="42314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308" extrusionOk="0">
                    <a:moveTo>
                      <a:pt x="1" y="1"/>
                    </a:moveTo>
                    <a:lnTo>
                      <a:pt x="1" y="1308"/>
                    </a:lnTo>
                    <a:lnTo>
                      <a:pt x="305" y="1308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2" name="Google Shape;3618;p52"/>
              <p:cNvSpPr/>
              <p:nvPr/>
            </p:nvSpPr>
            <p:spPr>
              <a:xfrm>
                <a:off x="7583048" y="2368378"/>
                <a:ext cx="160294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4955" h="305" extrusionOk="0">
                    <a:moveTo>
                      <a:pt x="0" y="1"/>
                    </a:moveTo>
                    <a:lnTo>
                      <a:pt x="0" y="305"/>
                    </a:lnTo>
                    <a:lnTo>
                      <a:pt x="4955" y="305"/>
                    </a:lnTo>
                    <a:lnTo>
                      <a:pt x="495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3" name="Google Shape;3619;p52"/>
              <p:cNvSpPr/>
              <p:nvPr/>
            </p:nvSpPr>
            <p:spPr>
              <a:xfrm>
                <a:off x="7532904" y="2373295"/>
                <a:ext cx="159324" cy="57065"/>
              </a:xfrm>
              <a:custGeom>
                <a:avLst/>
                <a:gdLst/>
                <a:ahLst/>
                <a:cxnLst/>
                <a:rect l="l" t="t" r="r" b="b"/>
                <a:pathLst>
                  <a:path w="4925" h="1764" extrusionOk="0">
                    <a:moveTo>
                      <a:pt x="4651" y="1"/>
                    </a:moveTo>
                    <a:lnTo>
                      <a:pt x="4651" y="1520"/>
                    </a:lnTo>
                    <a:lnTo>
                      <a:pt x="0" y="1520"/>
                    </a:lnTo>
                    <a:lnTo>
                      <a:pt x="0" y="1764"/>
                    </a:lnTo>
                    <a:lnTo>
                      <a:pt x="4924" y="1764"/>
                    </a:lnTo>
                    <a:lnTo>
                      <a:pt x="492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4" name="Google Shape;3620;p52"/>
              <p:cNvSpPr/>
              <p:nvPr/>
            </p:nvSpPr>
            <p:spPr>
              <a:xfrm>
                <a:off x="7634163" y="2463781"/>
                <a:ext cx="125906" cy="9834"/>
              </a:xfrm>
              <a:custGeom>
                <a:avLst/>
                <a:gdLst/>
                <a:ahLst/>
                <a:cxnLst/>
                <a:rect l="l" t="t" r="r" b="b"/>
                <a:pathLst>
                  <a:path w="3892" h="304" extrusionOk="0">
                    <a:moveTo>
                      <a:pt x="1" y="0"/>
                    </a:moveTo>
                    <a:lnTo>
                      <a:pt x="1" y="304"/>
                    </a:lnTo>
                    <a:lnTo>
                      <a:pt x="3892" y="304"/>
                    </a:lnTo>
                    <a:lnTo>
                      <a:pt x="389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5" name="Google Shape;3621;p52"/>
              <p:cNvSpPr/>
              <p:nvPr/>
            </p:nvSpPr>
            <p:spPr>
              <a:xfrm>
                <a:off x="7793492" y="2415578"/>
                <a:ext cx="117042" cy="53151"/>
              </a:xfrm>
              <a:custGeom>
                <a:avLst/>
                <a:gdLst/>
                <a:ahLst/>
                <a:cxnLst/>
                <a:rect l="l" t="t" r="r" b="b"/>
                <a:pathLst>
                  <a:path w="3618" h="1643" extrusionOk="0">
                    <a:moveTo>
                      <a:pt x="0" y="1"/>
                    </a:moveTo>
                    <a:lnTo>
                      <a:pt x="0" y="1642"/>
                    </a:lnTo>
                    <a:lnTo>
                      <a:pt x="304" y="1642"/>
                    </a:lnTo>
                    <a:lnTo>
                      <a:pt x="304" y="274"/>
                    </a:lnTo>
                    <a:lnTo>
                      <a:pt x="3617" y="274"/>
                    </a:lnTo>
                    <a:lnTo>
                      <a:pt x="361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6" name="Google Shape;3622;p52"/>
              <p:cNvSpPr/>
              <p:nvPr/>
            </p:nvSpPr>
            <p:spPr>
              <a:xfrm>
                <a:off x="7849524" y="2375269"/>
                <a:ext cx="9867" cy="42314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308" extrusionOk="0">
                    <a:moveTo>
                      <a:pt x="1" y="0"/>
                    </a:moveTo>
                    <a:lnTo>
                      <a:pt x="1" y="1307"/>
                    </a:lnTo>
                    <a:lnTo>
                      <a:pt x="305" y="1307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7" name="Google Shape;3623;p52"/>
              <p:cNvSpPr/>
              <p:nvPr/>
            </p:nvSpPr>
            <p:spPr>
              <a:xfrm>
                <a:off x="7741375" y="2368378"/>
                <a:ext cx="165211" cy="11840"/>
              </a:xfrm>
              <a:custGeom>
                <a:avLst/>
                <a:gdLst/>
                <a:ahLst/>
                <a:cxnLst/>
                <a:rect l="l" t="t" r="r" b="b"/>
                <a:pathLst>
                  <a:path w="5107" h="366" extrusionOk="0">
                    <a:moveTo>
                      <a:pt x="30" y="1"/>
                    </a:moveTo>
                    <a:lnTo>
                      <a:pt x="0" y="305"/>
                    </a:lnTo>
                    <a:lnTo>
                      <a:pt x="5107" y="365"/>
                    </a:lnTo>
                    <a:lnTo>
                      <a:pt x="5107" y="61"/>
                    </a:lnTo>
                    <a:lnTo>
                      <a:pt x="3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8" name="Google Shape;3624;p52"/>
              <p:cNvSpPr/>
              <p:nvPr/>
            </p:nvSpPr>
            <p:spPr>
              <a:xfrm>
                <a:off x="7796436" y="2317263"/>
                <a:ext cx="160294" cy="58036"/>
              </a:xfrm>
              <a:custGeom>
                <a:avLst/>
                <a:gdLst/>
                <a:ahLst/>
                <a:cxnLst/>
                <a:rect l="l" t="t" r="r" b="b"/>
                <a:pathLst>
                  <a:path w="4955" h="1794" extrusionOk="0">
                    <a:moveTo>
                      <a:pt x="0" y="0"/>
                    </a:moveTo>
                    <a:lnTo>
                      <a:pt x="0" y="1793"/>
                    </a:lnTo>
                    <a:lnTo>
                      <a:pt x="274" y="1793"/>
                    </a:lnTo>
                    <a:lnTo>
                      <a:pt x="274" y="274"/>
                    </a:lnTo>
                    <a:lnTo>
                      <a:pt x="4955" y="274"/>
                    </a:lnTo>
                    <a:lnTo>
                      <a:pt x="495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9" name="Google Shape;3625;p52"/>
              <p:cNvSpPr/>
              <p:nvPr/>
            </p:nvSpPr>
            <p:spPr>
              <a:xfrm>
                <a:off x="7729566" y="2273977"/>
                <a:ext cx="124903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3861" h="305" extrusionOk="0">
                    <a:moveTo>
                      <a:pt x="0" y="1"/>
                    </a:moveTo>
                    <a:lnTo>
                      <a:pt x="0" y="305"/>
                    </a:lnTo>
                    <a:lnTo>
                      <a:pt x="3861" y="305"/>
                    </a:lnTo>
                    <a:lnTo>
                      <a:pt x="386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0" name="Google Shape;3626;p52"/>
              <p:cNvSpPr/>
              <p:nvPr/>
            </p:nvSpPr>
            <p:spPr>
              <a:xfrm>
                <a:off x="7200529" y="1335893"/>
                <a:ext cx="98344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1521" extrusionOk="0">
                    <a:moveTo>
                      <a:pt x="0" y="0"/>
                    </a:moveTo>
                    <a:lnTo>
                      <a:pt x="0" y="1520"/>
                    </a:lnTo>
                    <a:lnTo>
                      <a:pt x="3040" y="1520"/>
                    </a:lnTo>
                    <a:lnTo>
                      <a:pt x="304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1" name="Google Shape;3627;p52"/>
              <p:cNvSpPr/>
              <p:nvPr/>
            </p:nvSpPr>
            <p:spPr>
              <a:xfrm>
                <a:off x="7336242" y="1385066"/>
                <a:ext cx="98344" cy="49172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1520" extrusionOk="0">
                    <a:moveTo>
                      <a:pt x="0" y="0"/>
                    </a:moveTo>
                    <a:lnTo>
                      <a:pt x="0" y="1520"/>
                    </a:lnTo>
                    <a:lnTo>
                      <a:pt x="3040" y="1520"/>
                    </a:lnTo>
                    <a:lnTo>
                      <a:pt x="304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2" name="Google Shape;3628;p52"/>
              <p:cNvSpPr/>
              <p:nvPr/>
            </p:nvSpPr>
            <p:spPr>
              <a:xfrm>
                <a:off x="7459144" y="1311306"/>
                <a:ext cx="98376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1521" extrusionOk="0">
                    <a:moveTo>
                      <a:pt x="0" y="0"/>
                    </a:moveTo>
                    <a:lnTo>
                      <a:pt x="0" y="1520"/>
                    </a:lnTo>
                    <a:lnTo>
                      <a:pt x="3040" y="1520"/>
                    </a:lnTo>
                    <a:lnTo>
                      <a:pt x="304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" name="Google Shape;3629;p52"/>
              <p:cNvSpPr/>
              <p:nvPr/>
            </p:nvSpPr>
            <p:spPr>
              <a:xfrm>
                <a:off x="7839689" y="1335893"/>
                <a:ext cx="98376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1521" extrusionOk="0">
                    <a:moveTo>
                      <a:pt x="1" y="0"/>
                    </a:moveTo>
                    <a:lnTo>
                      <a:pt x="1" y="1520"/>
                    </a:lnTo>
                    <a:lnTo>
                      <a:pt x="3040" y="1520"/>
                    </a:lnTo>
                    <a:lnTo>
                      <a:pt x="304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4" name="Google Shape;3630;p52"/>
              <p:cNvSpPr/>
              <p:nvPr/>
            </p:nvSpPr>
            <p:spPr>
              <a:xfrm>
                <a:off x="8098304" y="1385066"/>
                <a:ext cx="98376" cy="49172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1520" extrusionOk="0">
                    <a:moveTo>
                      <a:pt x="1" y="0"/>
                    </a:moveTo>
                    <a:lnTo>
                      <a:pt x="1" y="1520"/>
                    </a:lnTo>
                    <a:lnTo>
                      <a:pt x="3040" y="1520"/>
                    </a:lnTo>
                    <a:lnTo>
                      <a:pt x="304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5" name="Google Shape;3631;p52"/>
              <p:cNvSpPr/>
              <p:nvPr/>
            </p:nvSpPr>
            <p:spPr>
              <a:xfrm>
                <a:off x="7200529" y="2122542"/>
                <a:ext cx="98344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1521" extrusionOk="0">
                    <a:moveTo>
                      <a:pt x="0" y="1"/>
                    </a:moveTo>
                    <a:lnTo>
                      <a:pt x="0" y="1521"/>
                    </a:lnTo>
                    <a:lnTo>
                      <a:pt x="3040" y="1521"/>
                    </a:lnTo>
                    <a:lnTo>
                      <a:pt x="304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6" name="Google Shape;3632;p52"/>
              <p:cNvSpPr/>
              <p:nvPr/>
            </p:nvSpPr>
            <p:spPr>
              <a:xfrm>
                <a:off x="7336242" y="2171716"/>
                <a:ext cx="98344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1521" extrusionOk="0">
                    <a:moveTo>
                      <a:pt x="0" y="1"/>
                    </a:moveTo>
                    <a:lnTo>
                      <a:pt x="0" y="1520"/>
                    </a:lnTo>
                    <a:lnTo>
                      <a:pt x="3040" y="1520"/>
                    </a:lnTo>
                    <a:lnTo>
                      <a:pt x="304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7" name="Google Shape;3633;p52"/>
              <p:cNvSpPr/>
              <p:nvPr/>
            </p:nvSpPr>
            <p:spPr>
              <a:xfrm>
                <a:off x="7459144" y="2097955"/>
                <a:ext cx="98376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1521" extrusionOk="0">
                    <a:moveTo>
                      <a:pt x="0" y="1"/>
                    </a:moveTo>
                    <a:lnTo>
                      <a:pt x="0" y="1521"/>
                    </a:lnTo>
                    <a:lnTo>
                      <a:pt x="3040" y="1521"/>
                    </a:lnTo>
                    <a:lnTo>
                      <a:pt x="304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8" name="Google Shape;3634;p52"/>
              <p:cNvSpPr/>
              <p:nvPr/>
            </p:nvSpPr>
            <p:spPr>
              <a:xfrm>
                <a:off x="7839689" y="2122542"/>
                <a:ext cx="98376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1521" extrusionOk="0">
                    <a:moveTo>
                      <a:pt x="1" y="1"/>
                    </a:moveTo>
                    <a:lnTo>
                      <a:pt x="1" y="1521"/>
                    </a:lnTo>
                    <a:lnTo>
                      <a:pt x="3040" y="1521"/>
                    </a:lnTo>
                    <a:lnTo>
                      <a:pt x="304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9" name="Google Shape;3635;p52"/>
              <p:cNvSpPr/>
              <p:nvPr/>
            </p:nvSpPr>
            <p:spPr>
              <a:xfrm>
                <a:off x="8098304" y="2171716"/>
                <a:ext cx="98376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1521" extrusionOk="0">
                    <a:moveTo>
                      <a:pt x="1" y="1"/>
                    </a:moveTo>
                    <a:lnTo>
                      <a:pt x="1" y="1520"/>
                    </a:lnTo>
                    <a:lnTo>
                      <a:pt x="3040" y="1520"/>
                    </a:lnTo>
                    <a:lnTo>
                      <a:pt x="304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0" name="Google Shape;3636;p52"/>
              <p:cNvSpPr/>
              <p:nvPr/>
            </p:nvSpPr>
            <p:spPr>
              <a:xfrm>
                <a:off x="7200529" y="2724337"/>
                <a:ext cx="406122" cy="529052"/>
              </a:xfrm>
              <a:custGeom>
                <a:avLst/>
                <a:gdLst/>
                <a:ahLst/>
                <a:cxnLst/>
                <a:rect l="l" t="t" r="r" b="b"/>
                <a:pathLst>
                  <a:path w="12554" h="16354" extrusionOk="0">
                    <a:moveTo>
                      <a:pt x="0" y="1"/>
                    </a:moveTo>
                    <a:lnTo>
                      <a:pt x="0" y="16354"/>
                    </a:lnTo>
                    <a:lnTo>
                      <a:pt x="12554" y="16354"/>
                    </a:lnTo>
                    <a:lnTo>
                      <a:pt x="1255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1" name="Google Shape;3637;p52"/>
              <p:cNvSpPr/>
              <p:nvPr/>
            </p:nvSpPr>
            <p:spPr>
              <a:xfrm>
                <a:off x="7274290" y="2909223"/>
                <a:ext cx="264526" cy="344172"/>
              </a:xfrm>
              <a:custGeom>
                <a:avLst/>
                <a:gdLst/>
                <a:ahLst/>
                <a:cxnLst/>
                <a:rect l="l" t="t" r="r" b="b"/>
                <a:pathLst>
                  <a:path w="8177" h="10639" extrusionOk="0">
                    <a:moveTo>
                      <a:pt x="0" y="0"/>
                    </a:moveTo>
                    <a:lnTo>
                      <a:pt x="0" y="10639"/>
                    </a:lnTo>
                    <a:lnTo>
                      <a:pt x="8177" y="10639"/>
                    </a:lnTo>
                    <a:lnTo>
                      <a:pt x="817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2" name="Google Shape;3638;p52"/>
              <p:cNvSpPr/>
              <p:nvPr/>
            </p:nvSpPr>
            <p:spPr>
              <a:xfrm>
                <a:off x="7815103" y="2724337"/>
                <a:ext cx="406154" cy="529052"/>
              </a:xfrm>
              <a:custGeom>
                <a:avLst/>
                <a:gdLst/>
                <a:ahLst/>
                <a:cxnLst/>
                <a:rect l="l" t="t" r="r" b="b"/>
                <a:pathLst>
                  <a:path w="12555" h="16354" extrusionOk="0">
                    <a:moveTo>
                      <a:pt x="1" y="1"/>
                    </a:moveTo>
                    <a:lnTo>
                      <a:pt x="1" y="16354"/>
                    </a:lnTo>
                    <a:lnTo>
                      <a:pt x="12554" y="16354"/>
                    </a:lnTo>
                    <a:lnTo>
                      <a:pt x="1255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3" name="Google Shape;3639;p52"/>
              <p:cNvSpPr/>
              <p:nvPr/>
            </p:nvSpPr>
            <p:spPr>
              <a:xfrm>
                <a:off x="7126769" y="2601435"/>
                <a:ext cx="1204585" cy="184880"/>
              </a:xfrm>
              <a:custGeom>
                <a:avLst/>
                <a:gdLst/>
                <a:ahLst/>
                <a:cxnLst/>
                <a:rect l="l" t="t" r="r" b="b"/>
                <a:pathLst>
                  <a:path w="37236" h="5715" extrusionOk="0">
                    <a:moveTo>
                      <a:pt x="1" y="0"/>
                    </a:moveTo>
                    <a:lnTo>
                      <a:pt x="1" y="5715"/>
                    </a:lnTo>
                    <a:lnTo>
                      <a:pt x="37235" y="5715"/>
                    </a:lnTo>
                    <a:lnTo>
                      <a:pt x="3723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4" name="Google Shape;3640;p52"/>
              <p:cNvSpPr/>
              <p:nvPr/>
            </p:nvSpPr>
            <p:spPr>
              <a:xfrm>
                <a:off x="7126769" y="2601435"/>
                <a:ext cx="1204585" cy="86569"/>
              </a:xfrm>
              <a:custGeom>
                <a:avLst/>
                <a:gdLst/>
                <a:ahLst/>
                <a:cxnLst/>
                <a:rect l="l" t="t" r="r" b="b"/>
                <a:pathLst>
                  <a:path w="37236" h="2676" extrusionOk="0">
                    <a:moveTo>
                      <a:pt x="1" y="0"/>
                    </a:moveTo>
                    <a:lnTo>
                      <a:pt x="1" y="2675"/>
                    </a:lnTo>
                    <a:lnTo>
                      <a:pt x="37235" y="2675"/>
                    </a:lnTo>
                    <a:lnTo>
                      <a:pt x="3723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5" name="Google Shape;3641;p52"/>
              <p:cNvSpPr/>
              <p:nvPr/>
            </p:nvSpPr>
            <p:spPr>
              <a:xfrm>
                <a:off x="7888863" y="2909223"/>
                <a:ext cx="264526" cy="344172"/>
              </a:xfrm>
              <a:custGeom>
                <a:avLst/>
                <a:gdLst/>
                <a:ahLst/>
                <a:cxnLst/>
                <a:rect l="l" t="t" r="r" b="b"/>
                <a:pathLst>
                  <a:path w="8177" h="10639" extrusionOk="0">
                    <a:moveTo>
                      <a:pt x="0" y="0"/>
                    </a:moveTo>
                    <a:lnTo>
                      <a:pt x="0" y="10639"/>
                    </a:lnTo>
                    <a:lnTo>
                      <a:pt x="8177" y="10639"/>
                    </a:lnTo>
                    <a:lnTo>
                      <a:pt x="817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6" name="Google Shape;3642;p52"/>
              <p:cNvSpPr/>
              <p:nvPr/>
            </p:nvSpPr>
            <p:spPr>
              <a:xfrm>
                <a:off x="7809215" y="816690"/>
                <a:ext cx="448403" cy="82622"/>
              </a:xfrm>
              <a:custGeom>
                <a:avLst/>
                <a:gdLst/>
                <a:ahLst/>
                <a:cxnLst/>
                <a:rect l="l" t="t" r="r" b="b"/>
                <a:pathLst>
                  <a:path w="13861" h="2554" extrusionOk="0">
                    <a:moveTo>
                      <a:pt x="11277" y="0"/>
                    </a:moveTo>
                    <a:lnTo>
                      <a:pt x="2462" y="92"/>
                    </a:lnTo>
                    <a:lnTo>
                      <a:pt x="0" y="2554"/>
                    </a:lnTo>
                    <a:lnTo>
                      <a:pt x="13861" y="2554"/>
                    </a:lnTo>
                    <a:lnTo>
                      <a:pt x="11277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123" name="图片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9150946" y="675917"/>
            <a:ext cx="1373984" cy="824436"/>
          </a:xfrm>
          <a:prstGeom prst="rect">
            <a:avLst/>
          </a:prstGeom>
        </p:spPr>
      </p:pic>
      <p:pic>
        <p:nvPicPr>
          <p:cNvPr id="124" name="图片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64915" y="282472"/>
            <a:ext cx="884414" cy="530678"/>
          </a:xfrm>
          <a:prstGeom prst="rect">
            <a:avLst/>
          </a:prstGeom>
        </p:spPr>
      </p:pic>
      <p:pic>
        <p:nvPicPr>
          <p:cNvPr id="125" name="图片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3663216" y="158165"/>
            <a:ext cx="774916" cy="464975"/>
          </a:xfrm>
          <a:prstGeom prst="rect">
            <a:avLst/>
          </a:prstGeom>
        </p:spPr>
      </p:pic>
      <p:pic>
        <p:nvPicPr>
          <p:cNvPr id="126" name="图片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10685526" y="127693"/>
            <a:ext cx="1157146" cy="694326"/>
          </a:xfrm>
          <a:prstGeom prst="rect">
            <a:avLst/>
          </a:prstGeom>
        </p:spPr>
      </p:pic>
      <p:pic>
        <p:nvPicPr>
          <p:cNvPr id="127" name="流行钢琴曲文艺清新钢琴鼓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8">
                  <p14:fade in="5000,000000" out="5000,000000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841638" y="6602205"/>
            <a:ext cx="508160" cy="508160"/>
          </a:xfrm>
          <a:prstGeom prst="rect">
            <a:avLst/>
          </a:prstGeom>
        </p:spPr>
      </p:pic>
      <p:grpSp>
        <p:nvGrpSpPr>
          <p:cNvPr id="128" name="Group 127"/>
          <p:cNvGrpSpPr/>
          <p:nvPr/>
        </p:nvGrpSpPr>
        <p:grpSpPr>
          <a:xfrm>
            <a:off x="117432" y="124169"/>
            <a:ext cx="4221400" cy="1265856"/>
            <a:chOff x="1421534" y="3820089"/>
            <a:chExt cx="4221400" cy="1265856"/>
          </a:xfrm>
        </p:grpSpPr>
        <p:sp>
          <p:nvSpPr>
            <p:cNvPr id="134" name="Rounded Rectangle 133"/>
            <p:cNvSpPr/>
            <p:nvPr/>
          </p:nvSpPr>
          <p:spPr>
            <a:xfrm>
              <a:off x="1421534" y="3820089"/>
              <a:ext cx="4221400" cy="1265856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5" name="淘宝店chenying0907 8"/>
            <p:cNvSpPr/>
            <p:nvPr/>
          </p:nvSpPr>
          <p:spPr bwMode="auto">
            <a:xfrm>
              <a:off x="1611682" y="4267465"/>
              <a:ext cx="936062" cy="631359"/>
            </a:xfrm>
            <a:custGeom>
              <a:avLst/>
              <a:gdLst>
                <a:gd name="T0" fmla="*/ 445 w 657"/>
                <a:gd name="T1" fmla="*/ 0 h 443"/>
                <a:gd name="T2" fmla="*/ 0 w 657"/>
                <a:gd name="T3" fmla="*/ 0 h 443"/>
                <a:gd name="T4" fmla="*/ 212 w 657"/>
                <a:gd name="T5" fmla="*/ 220 h 443"/>
                <a:gd name="T6" fmla="*/ 0 w 657"/>
                <a:gd name="T7" fmla="*/ 443 h 443"/>
                <a:gd name="T8" fmla="*/ 445 w 657"/>
                <a:gd name="T9" fmla="*/ 443 h 443"/>
                <a:gd name="T10" fmla="*/ 657 w 657"/>
                <a:gd name="T11" fmla="*/ 220 h 443"/>
                <a:gd name="T12" fmla="*/ 445 w 657"/>
                <a:gd name="T13" fmla="*/ 0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7" h="443">
                  <a:moveTo>
                    <a:pt x="445" y="0"/>
                  </a:moveTo>
                  <a:lnTo>
                    <a:pt x="0" y="0"/>
                  </a:lnTo>
                  <a:lnTo>
                    <a:pt x="212" y="220"/>
                  </a:lnTo>
                  <a:lnTo>
                    <a:pt x="0" y="443"/>
                  </a:lnTo>
                  <a:lnTo>
                    <a:pt x="445" y="443"/>
                  </a:lnTo>
                  <a:lnTo>
                    <a:pt x="657" y="220"/>
                  </a:lnTo>
                  <a:lnTo>
                    <a:pt x="445" y="0"/>
                  </a:lnTo>
                  <a:close/>
                </a:path>
              </a:pathLst>
            </a:custGeom>
            <a:solidFill>
              <a:srgbClr val="009B00"/>
            </a:solidFill>
            <a:ln>
              <a:noFill/>
            </a:ln>
          </p:spPr>
          <p:txBody>
            <a:bodyPr vert="horz" wrap="square" lIns="91440" tIns="45720" rIns="91440" bIns="45720" numCol="1" anchor="ctr" anchorCtr="0" compatLnSpc="1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36" name="淘宝店chenying0907 9"/>
            <p:cNvSpPr/>
            <p:nvPr/>
          </p:nvSpPr>
          <p:spPr bwMode="auto">
            <a:xfrm>
              <a:off x="2051930" y="3956773"/>
              <a:ext cx="596971" cy="942051"/>
            </a:xfrm>
            <a:custGeom>
              <a:avLst/>
              <a:gdLst>
                <a:gd name="T0" fmla="*/ 205 w 419"/>
                <a:gd name="T1" fmla="*/ 661 h 661"/>
                <a:gd name="T2" fmla="*/ 419 w 419"/>
                <a:gd name="T3" fmla="*/ 438 h 661"/>
                <a:gd name="T4" fmla="*/ 0 w 419"/>
                <a:gd name="T5" fmla="*/ 0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9" h="661">
                  <a:moveTo>
                    <a:pt x="205" y="661"/>
                  </a:moveTo>
                  <a:lnTo>
                    <a:pt x="419" y="438"/>
                  </a:lnTo>
                  <a:lnTo>
                    <a:pt x="0" y="0"/>
                  </a:lnTo>
                </a:path>
              </a:pathLst>
            </a:custGeom>
            <a:noFill/>
            <a:ln w="6350" cap="flat">
              <a:solidFill>
                <a:sysClr val="window" lastClr="FFFFFF">
                  <a:lumMod val="50000"/>
                </a:sysClr>
              </a:solidFill>
              <a:prstDash val="solid"/>
              <a:miter lim="800000"/>
              <a:headEnd type="none"/>
              <a:tailEnd type="oval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37" name="淘宝店chenying0907 19"/>
            <p:cNvSpPr/>
            <p:nvPr/>
          </p:nvSpPr>
          <p:spPr>
            <a:xfrm>
              <a:off x="2804893" y="4214599"/>
              <a:ext cx="2699734" cy="606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457200">
                <a:lnSpc>
                  <a:spcPct val="120000"/>
                </a:lnSpc>
                <a:spcBef>
                  <a:spcPts val="300"/>
                </a:spcBef>
              </a:pPr>
              <a:r>
                <a:rPr lang="en-US" altLang="zh-CN" sz="3600" b="1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Tìm</a:t>
              </a:r>
              <a:r>
                <a:rPr lang="en-US" altLang="zh-CN" sz="36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3600" b="1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hiểu</a:t>
              </a:r>
              <a:r>
                <a:rPr lang="en-US" altLang="zh-CN" sz="36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3600" b="1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bài</a:t>
              </a:r>
              <a:endParaRPr lang="zh-CN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  <p:sp>
          <p:nvSpPr>
            <p:cNvPr id="138" name="Rectangle 24"/>
            <p:cNvSpPr>
              <a:spLocks noChangeArrowheads="1"/>
            </p:cNvSpPr>
            <p:nvPr/>
          </p:nvSpPr>
          <p:spPr bwMode="auto">
            <a:xfrm>
              <a:off x="1973863" y="4442135"/>
              <a:ext cx="39078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457200"/>
              <a:r>
                <a:rPr lang="en-US" altLang="zh-CN" sz="2000" b="1" dirty="0">
                  <a:solidFill>
                    <a:prstClr val="white"/>
                  </a:solidFill>
                  <a:latin typeface="I.PenCrane-B" panose="02020600000000000000" pitchFamily="18" charset="-122"/>
                  <a:cs typeface="Arial" panose="020B0604020202020204" pitchFamily="34" charset="0"/>
                  <a:sym typeface="Arial" panose="020B0604020202020204" pitchFamily="34" charset="0"/>
                </a:rPr>
                <a:t>02</a:t>
              </a:r>
              <a:endParaRPr lang="zh-CN" altLang="en-US" sz="2000" b="1" dirty="0">
                <a:solidFill>
                  <a:prstClr val="white"/>
                </a:solidFill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75606" y="1435870"/>
            <a:ext cx="9115873" cy="1251098"/>
            <a:chOff x="460614" y="1676500"/>
            <a:chExt cx="9115873" cy="1251098"/>
          </a:xfrm>
        </p:grpSpPr>
        <p:pic>
          <p:nvPicPr>
            <p:cNvPr id="139" name="Picture 2" descr="Bộ sưu tập những hình ảnh dấu chấm hỏi đẹp, sáng tạo nhất"/>
            <p:cNvPicPr>
              <a:picLocks noChangeAspect="1" noChangeArrowheads="1"/>
            </p:cNvPicPr>
            <p:nvPr/>
          </p:nvPicPr>
          <p:blipFill rotWithShape="1">
            <a:blip r:embed="rId10">
              <a:clrChange>
                <a:clrFrom>
                  <a:srgbClr val="FFFDFE"/>
                </a:clrFrom>
                <a:clrTo>
                  <a:srgbClr val="FFFD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43" t="4661" r="27532" b="8768"/>
            <a:stretch>
              <a:fillRect/>
            </a:stretch>
          </p:blipFill>
          <p:spPr bwMode="auto">
            <a:xfrm>
              <a:off x="460614" y="1679098"/>
              <a:ext cx="629994" cy="9507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0" name="Content Placeholder 2"/>
            <p:cNvSpPr/>
            <p:nvPr/>
          </p:nvSpPr>
          <p:spPr bwMode="auto">
            <a:xfrm>
              <a:off x="1155501" y="1676500"/>
              <a:ext cx="8420986" cy="125109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pPr indent="288925" algn="just" defTabSz="914400" fontAlgn="base">
                <a:spcBef>
                  <a:spcPct val="25000"/>
                </a:spcBef>
                <a:spcAft>
                  <a:spcPct val="0"/>
                </a:spcAft>
                <a:buClr>
                  <a:srgbClr val="FFFF00"/>
                </a:buClr>
                <a:buSzPct val="65000"/>
                <a:buFont typeface="Wingdings" panose="05000000000000000000" pitchFamily="2" charset="2"/>
                <a:buNone/>
                <a:defRPr/>
              </a:pPr>
              <a:r>
                <a:rPr lang="en-US" sz="3200" b="1" dirty="0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3. </a:t>
              </a:r>
              <a:r>
                <a:rPr lang="en-US" sz="3200" b="1" dirty="0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Tìm</a:t>
              </a:r>
              <a:r>
                <a:rPr lang="en-US" sz="3200" b="1" dirty="0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sz="3200" b="1" dirty="0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sz="3200" b="1" dirty="0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ảnh</a:t>
              </a:r>
              <a:r>
                <a:rPr lang="en-US" sz="3200" b="1" dirty="0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nhân</a:t>
              </a:r>
              <a:r>
                <a:rPr lang="en-US" sz="3200" b="1" dirty="0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hóa</a:t>
              </a:r>
              <a:r>
                <a:rPr lang="en-US" sz="3200" b="1" dirty="0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làm</a:t>
              </a:r>
              <a:r>
                <a:rPr lang="en-US" sz="3200" b="1" dirty="0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cho</a:t>
              </a:r>
              <a:r>
                <a:rPr lang="en-US" sz="3200" b="1" dirty="0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ngôi</a:t>
              </a:r>
              <a:r>
                <a:rPr lang="en-US" sz="3200" b="1" dirty="0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nhà</a:t>
              </a:r>
              <a:r>
                <a:rPr lang="en-US" sz="3200" b="1" dirty="0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sz="3200" b="1" dirty="0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miêu</a:t>
              </a:r>
              <a:r>
                <a:rPr lang="en-US" sz="3200" b="1" dirty="0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tả</a:t>
              </a:r>
              <a:r>
                <a:rPr lang="en-US" sz="3200" b="1" dirty="0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sống</a:t>
              </a:r>
              <a:r>
                <a:rPr lang="en-US" sz="3200" b="1" dirty="0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3200" b="1" dirty="0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b="1" dirty="0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gần</a:t>
              </a:r>
              <a:r>
                <a:rPr lang="en-US" sz="3200" b="1" dirty="0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gũi</a:t>
              </a:r>
              <a:r>
                <a:rPr lang="en-US" sz="3200" b="1" dirty="0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?</a:t>
              </a:r>
              <a:endParaRPr lang="en-US" sz="3200" b="1" dirty="0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1" name="Content Placeholder 2"/>
          <p:cNvSpPr/>
          <p:nvPr/>
        </p:nvSpPr>
        <p:spPr bwMode="auto">
          <a:xfrm>
            <a:off x="118205" y="2601170"/>
            <a:ext cx="9144000" cy="35889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just" defTabSz="914400" fontAlgn="base">
              <a:spcBef>
                <a:spcPct val="25000"/>
              </a:spcBef>
              <a:spcAft>
                <a:spcPct val="0"/>
              </a:spcAft>
              <a:buClr>
                <a:srgbClr val="FFFF00"/>
              </a:buClr>
              <a:buSzPct val="65000"/>
              <a:defRPr/>
            </a:pPr>
            <a:r>
              <a:rPr lang="en-US" sz="32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Ngôi</a:t>
            </a:r>
            <a:r>
              <a:rPr lang="en-US" sz="3200" b="1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nhà</a:t>
            </a:r>
            <a:r>
              <a:rPr lang="en-US" sz="3200" b="1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tựa</a:t>
            </a:r>
            <a:r>
              <a:rPr lang="en-US" sz="3200" b="1" dirty="0">
                <a:solidFill>
                  <a:srgbClr val="CC0066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vào</a:t>
            </a:r>
            <a:r>
              <a:rPr lang="en-US" sz="3200" b="1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nền</a:t>
            </a:r>
            <a:r>
              <a:rPr lang="en-US" sz="3200" b="1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trời</a:t>
            </a:r>
            <a:r>
              <a:rPr lang="en-US" sz="3200" b="1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sẫm</a:t>
            </a:r>
            <a:r>
              <a:rPr lang="en-US" sz="3200" b="1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biếc</a:t>
            </a:r>
            <a:r>
              <a:rPr lang="en-US" sz="3200" b="1" dirty="0">
                <a:latin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thở</a:t>
            </a:r>
            <a:r>
              <a:rPr lang="en-US" sz="3200" b="1" dirty="0">
                <a:solidFill>
                  <a:srgbClr val="00CC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Arial" panose="020B0604020202020204" pitchFamily="34" charset="0"/>
              </a:rPr>
              <a:t>ra </a:t>
            </a:r>
            <a:r>
              <a:rPr lang="en-US" sz="32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mùi</a:t>
            </a:r>
            <a:r>
              <a:rPr lang="en-US" sz="3200" b="1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vôi</a:t>
            </a:r>
            <a:r>
              <a:rPr lang="en-US" sz="3200" b="1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vữa</a:t>
            </a:r>
            <a:r>
              <a:rPr lang="en-US" sz="3200" b="1" dirty="0">
                <a:latin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3200" b="1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defTabSz="914400" fontAlgn="base">
              <a:spcBef>
                <a:spcPct val="25000"/>
              </a:spcBef>
              <a:spcAft>
                <a:spcPct val="0"/>
              </a:spcAft>
              <a:buClr>
                <a:srgbClr val="FFFF00"/>
              </a:buClr>
              <a:buSzPct val="65000"/>
              <a:defRPr/>
            </a:pPr>
            <a:r>
              <a:rPr lang="en-US" sz="32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Nắng</a:t>
            </a:r>
            <a:r>
              <a:rPr lang="en-US" sz="3200" b="1" dirty="0">
                <a:solidFill>
                  <a:srgbClr val="00CC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đứng</a:t>
            </a:r>
            <a:r>
              <a:rPr lang="en-US" sz="3200" b="1" dirty="0">
                <a:solidFill>
                  <a:srgbClr val="FF3FE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ngủ</a:t>
            </a:r>
            <a:r>
              <a:rPr lang="en-US" sz="3200" b="1" dirty="0">
                <a:solidFill>
                  <a:srgbClr val="FF3FE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quên</a:t>
            </a:r>
            <a:r>
              <a:rPr lang="en-US" sz="3200" b="1" dirty="0">
                <a:solidFill>
                  <a:srgbClr val="FF3FE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trên</a:t>
            </a:r>
            <a:r>
              <a:rPr lang="en-US" sz="3200" b="1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những</a:t>
            </a:r>
            <a:r>
              <a:rPr lang="en-US" sz="3200" b="1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bức</a:t>
            </a:r>
            <a:r>
              <a:rPr lang="en-US" sz="3200" b="1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tường</a:t>
            </a:r>
            <a:r>
              <a:rPr lang="en-US" sz="3200" b="1" dirty="0">
                <a:latin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3200" b="1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defTabSz="914400" fontAlgn="base">
              <a:spcBef>
                <a:spcPct val="25000"/>
              </a:spcBef>
              <a:spcAft>
                <a:spcPct val="0"/>
              </a:spcAft>
              <a:buClr>
                <a:srgbClr val="FFFF00"/>
              </a:buClr>
              <a:buSzPct val="65000"/>
              <a:defRPr/>
            </a:pPr>
            <a:r>
              <a:rPr lang="en-US" sz="32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Làn</a:t>
            </a:r>
            <a:r>
              <a:rPr lang="en-US" sz="3200" b="1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gió</a:t>
            </a:r>
            <a:r>
              <a:rPr lang="en-US" sz="3200" b="1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mang</a:t>
            </a:r>
            <a:r>
              <a:rPr lang="en-US" sz="3200" b="1" dirty="0">
                <a:solidFill>
                  <a:srgbClr val="CC0066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hương</a:t>
            </a:r>
            <a:r>
              <a:rPr lang="en-US" sz="3200" b="1" dirty="0">
                <a:latin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en-US" sz="3200" b="1" dirty="0">
                <a:solidFill>
                  <a:srgbClr val="00CC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ủ</a:t>
            </a:r>
            <a:r>
              <a:rPr lang="en-US" sz="3200" b="1" dirty="0">
                <a:solidFill>
                  <a:srgbClr val="FF3FE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đầy</a:t>
            </a:r>
            <a:r>
              <a:rPr lang="en-US" sz="3200" b="1" dirty="0">
                <a:solidFill>
                  <a:srgbClr val="FF3FE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những</a:t>
            </a:r>
            <a:r>
              <a:rPr lang="en-US" sz="3200" b="1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rãnh</a:t>
            </a:r>
            <a:r>
              <a:rPr lang="en-US" sz="3200" b="1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tường</a:t>
            </a:r>
            <a:r>
              <a:rPr lang="en-US" sz="3200" b="1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chưa</a:t>
            </a:r>
            <a:r>
              <a:rPr lang="en-US" sz="3200" b="1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trát</a:t>
            </a:r>
            <a:r>
              <a:rPr lang="en-US" sz="3200" b="1" dirty="0">
                <a:latin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3200" b="1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defTabSz="914400" fontAlgn="base">
              <a:spcBef>
                <a:spcPct val="25000"/>
              </a:spcBef>
              <a:spcAft>
                <a:spcPct val="0"/>
              </a:spcAft>
              <a:buClr>
                <a:srgbClr val="FFFF00"/>
              </a:buClr>
              <a:buSzPct val="65000"/>
              <a:defRPr/>
            </a:pPr>
            <a:r>
              <a:rPr lang="en-US" sz="32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Ngôi</a:t>
            </a:r>
            <a:r>
              <a:rPr lang="en-US" sz="3200" b="1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nhà</a:t>
            </a:r>
            <a:r>
              <a:rPr lang="en-US" sz="3200" b="1" dirty="0">
                <a:solidFill>
                  <a:srgbClr val="00CC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lớn</a:t>
            </a:r>
            <a:r>
              <a:rPr lang="en-US" sz="3200" b="1" dirty="0">
                <a:solidFill>
                  <a:srgbClr val="FF3FE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3FE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lên</a:t>
            </a:r>
            <a:r>
              <a:rPr lang="en-US" sz="3200" b="1" dirty="0">
                <a:solidFill>
                  <a:srgbClr val="FF3FE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lang="en-US" sz="3200" b="1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trời</a:t>
            </a:r>
            <a:r>
              <a:rPr lang="en-US" sz="3200" b="1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xanh</a:t>
            </a:r>
            <a:r>
              <a:rPr lang="en-US" sz="3200" b="1" dirty="0">
                <a:latin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3200" b="1" dirty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7"/>
                </p:tgtEl>
              </p:cMediaNode>
            </p:audio>
          </p:childTnLst>
        </p:cTn>
      </p:par>
    </p:tnLst>
    <p:bldLst>
      <p:bldP spid="14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肘形连接符 49"/>
          <p:cNvCxnSpPr/>
          <p:nvPr/>
        </p:nvCxnSpPr>
        <p:spPr>
          <a:xfrm flipH="1" flipV="1">
            <a:off x="7303441" y="2384661"/>
            <a:ext cx="2826544" cy="409701"/>
          </a:xfrm>
          <a:prstGeom prst="bentConnector3">
            <a:avLst>
              <a:gd name="adj1" fmla="val 218"/>
            </a:avLst>
          </a:prstGeom>
          <a:noFill/>
          <a:ln w="38100" cap="flat" cmpd="sng" algn="ctr">
            <a:solidFill>
              <a:srgbClr val="008F00"/>
            </a:solidFill>
            <a:prstDash val="solid"/>
            <a:miter lim="800000"/>
            <a:headEnd type="oval" w="med" len="med"/>
            <a:tailEnd type="oval" w="med" len="med"/>
          </a:ln>
          <a:effectLst/>
        </p:spPr>
      </p:cxnSp>
      <p:cxnSp>
        <p:nvCxnSpPr>
          <p:cNvPr id="14" name="肘形连接符 50"/>
          <p:cNvCxnSpPr/>
          <p:nvPr/>
        </p:nvCxnSpPr>
        <p:spPr>
          <a:xfrm flipH="1">
            <a:off x="7253435" y="5297317"/>
            <a:ext cx="2826544" cy="409701"/>
          </a:xfrm>
          <a:prstGeom prst="bentConnector3">
            <a:avLst>
              <a:gd name="adj1" fmla="val 218"/>
            </a:avLst>
          </a:prstGeom>
          <a:noFill/>
          <a:ln w="38100" cap="flat" cmpd="sng" algn="ctr">
            <a:solidFill>
              <a:srgbClr val="FFC000"/>
            </a:solidFill>
            <a:prstDash val="solid"/>
            <a:miter lim="800000"/>
            <a:headEnd type="oval" w="med" len="med"/>
            <a:tailEnd type="oval" w="med" len="med"/>
          </a:ln>
          <a:effectLst/>
        </p:spPr>
      </p:cxnSp>
      <p:cxnSp>
        <p:nvCxnSpPr>
          <p:cNvPr id="15" name="肘形连接符 51"/>
          <p:cNvCxnSpPr/>
          <p:nvPr/>
        </p:nvCxnSpPr>
        <p:spPr>
          <a:xfrm flipV="1">
            <a:off x="1876576" y="2400119"/>
            <a:ext cx="2726531" cy="409701"/>
          </a:xfrm>
          <a:prstGeom prst="bentConnector3">
            <a:avLst>
              <a:gd name="adj1" fmla="val 218"/>
            </a:avLst>
          </a:prstGeom>
          <a:noFill/>
          <a:ln w="38100" cap="flat" cmpd="sng" algn="ctr">
            <a:solidFill>
              <a:srgbClr val="FFC000"/>
            </a:solidFill>
            <a:prstDash val="solid"/>
            <a:miter lim="800000"/>
            <a:headEnd type="oval" w="med" len="med"/>
            <a:tailEnd type="oval" w="med" len="med"/>
          </a:ln>
          <a:effectLst/>
        </p:spPr>
      </p:cxnSp>
      <p:cxnSp>
        <p:nvCxnSpPr>
          <p:cNvPr id="16" name="肘形连接符 52"/>
          <p:cNvCxnSpPr/>
          <p:nvPr/>
        </p:nvCxnSpPr>
        <p:spPr>
          <a:xfrm>
            <a:off x="1876577" y="5284069"/>
            <a:ext cx="2726531" cy="409701"/>
          </a:xfrm>
          <a:prstGeom prst="bentConnector3">
            <a:avLst>
              <a:gd name="adj1" fmla="val 218"/>
            </a:avLst>
          </a:prstGeom>
          <a:noFill/>
          <a:ln w="38100" cap="flat" cmpd="sng" algn="ctr">
            <a:solidFill>
              <a:srgbClr val="008F00"/>
            </a:solidFill>
            <a:prstDash val="solid"/>
            <a:miter lim="800000"/>
            <a:headEnd type="oval" w="med" len="med"/>
            <a:tailEnd type="oval" w="med" len="med"/>
          </a:ln>
          <a:effectLst/>
        </p:spPr>
      </p:cxnSp>
      <p:sp>
        <p:nvSpPr>
          <p:cNvPr id="17" name="椭圆 56"/>
          <p:cNvSpPr/>
          <p:nvPr/>
        </p:nvSpPr>
        <p:spPr bwMode="auto">
          <a:xfrm>
            <a:off x="1393870" y="4168277"/>
            <a:ext cx="1008459" cy="1009962"/>
          </a:xfrm>
          <a:prstGeom prst="ellipse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6851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.PenCrane-B" panose="02020600000000000000" pitchFamily="18" charset="-122"/>
              <a:ea typeface="Microsoft YaHei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8" name="椭圆 69"/>
          <p:cNvSpPr/>
          <p:nvPr/>
        </p:nvSpPr>
        <p:spPr bwMode="auto">
          <a:xfrm>
            <a:off x="9625160" y="4168277"/>
            <a:ext cx="1009650" cy="1009962"/>
          </a:xfrm>
          <a:prstGeom prst="ellipse">
            <a:avLst/>
          </a:prstGeom>
          <a:solidFill>
            <a:srgbClr val="009B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6851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.PenCrane-B" panose="02020600000000000000" pitchFamily="18" charset="-122"/>
              <a:ea typeface="Microsoft YaHei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9" name="椭圆 72"/>
          <p:cNvSpPr/>
          <p:nvPr/>
        </p:nvSpPr>
        <p:spPr bwMode="auto">
          <a:xfrm>
            <a:off x="1372348" y="3016588"/>
            <a:ext cx="1008459" cy="1008771"/>
          </a:xfrm>
          <a:prstGeom prst="ellipse">
            <a:avLst/>
          </a:prstGeom>
          <a:solidFill>
            <a:srgbClr val="009B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6851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.PenCrane-B" panose="02020600000000000000" pitchFamily="18" charset="-122"/>
              <a:ea typeface="Microsoft YaHei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0" name="椭圆 77"/>
          <p:cNvSpPr/>
          <p:nvPr/>
        </p:nvSpPr>
        <p:spPr bwMode="auto">
          <a:xfrm>
            <a:off x="9625160" y="2970696"/>
            <a:ext cx="1009650" cy="1008771"/>
          </a:xfrm>
          <a:prstGeom prst="ellipse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6851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.PenCrane-B" panose="02020600000000000000" pitchFamily="18" charset="-122"/>
              <a:ea typeface="Microsoft YaHei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673605" y="2592624"/>
            <a:ext cx="6737684" cy="2912656"/>
          </a:xfrm>
          <a:prstGeom prst="rect">
            <a:avLst/>
          </a:prstGeom>
          <a:noFill/>
          <a:ln w="381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just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Bài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thơ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nói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lên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hình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ảnh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đẹp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của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ngôi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nhà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đang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xây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thể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hiện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sự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đổi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mới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hằng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ngày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trên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đất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nước</a:t>
            </a:r>
            <a:r>
              <a:rPr kumimoji="0" lang="en-US" altLang="en-US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ta.</a:t>
            </a:r>
            <a:endParaRPr kumimoji="0" lang="en-US" altLang="en-US" sz="4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3757249" y="1782975"/>
            <a:ext cx="4570396" cy="904206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8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3FEB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NỘI DUNG BÀI HỌC</a:t>
            </a:r>
            <a:endParaRPr lang="en-US" sz="4000" b="1" dirty="0">
              <a:solidFill>
                <a:srgbClr val="FF3FEB"/>
              </a:solidFill>
              <a:latin typeface="UTM Flamenc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" name="图片 12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9678762" y="4237757"/>
            <a:ext cx="2912656" cy="2912656"/>
          </a:xfrm>
          <a:prstGeom prst="rect">
            <a:avLst/>
          </a:prstGeom>
        </p:spPr>
      </p:pic>
      <p:pic>
        <p:nvPicPr>
          <p:cNvPr id="22" name="图片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8705995" y="694177"/>
            <a:ext cx="1373984" cy="824436"/>
          </a:xfrm>
          <a:prstGeom prst="rect">
            <a:avLst/>
          </a:prstGeom>
        </p:spPr>
      </p:pic>
      <p:pic>
        <p:nvPicPr>
          <p:cNvPr id="23" name="图片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1348201" y="337827"/>
            <a:ext cx="1869420" cy="1121714"/>
          </a:xfrm>
          <a:prstGeom prst="rect">
            <a:avLst/>
          </a:prstGeom>
        </p:spPr>
      </p:pic>
      <p:pic>
        <p:nvPicPr>
          <p:cNvPr id="24" name="图片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10240575" y="145953"/>
            <a:ext cx="1157146" cy="694326"/>
          </a:xfrm>
          <a:prstGeom prst="rect">
            <a:avLst/>
          </a:prstGeom>
        </p:spPr>
      </p:pic>
      <p:sp>
        <p:nvSpPr>
          <p:cNvPr id="25" name="TextBox 5"/>
          <p:cNvSpPr txBox="1"/>
          <p:nvPr/>
        </p:nvSpPr>
        <p:spPr>
          <a:xfrm>
            <a:off x="1692114" y="429815"/>
            <a:ext cx="9594342" cy="1166410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5400" b="1" dirty="0">
                <a:solidFill>
                  <a:srgbClr val="008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kashi" panose="02040603050506020204" pitchFamily="18" charset="0"/>
                <a:ea typeface="Microsoft YaHei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VỀ NGÔI NHÀ ĐANG XÂY</a:t>
            </a:r>
            <a:endParaRPr lang="id-ID" altLang="zh-CN" sz="5400" b="1" dirty="0">
              <a:solidFill>
                <a:srgbClr val="008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kashi" panose="02040603050506020204" pitchFamily="18" charset="0"/>
              <a:ea typeface="Microsoft YaHei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26" name="TextBox 5"/>
          <p:cNvSpPr txBox="1"/>
          <p:nvPr/>
        </p:nvSpPr>
        <p:spPr>
          <a:xfrm>
            <a:off x="5137808" y="-49896"/>
            <a:ext cx="1916383" cy="719428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Tập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đọc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5</a:t>
            </a:r>
            <a:endParaRPr lang="id-ID" altLang="zh-CN" sz="3200" b="1" dirty="0">
              <a:solidFill>
                <a:srgbClr val="002060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/>
      <p:bldP spid="28" grpId="0" animBg="1"/>
      <p:bldP spid="25" grpId="0" build="allAtOnce"/>
      <p:bldP spid="26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图片 13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9150946" y="675917"/>
            <a:ext cx="1373984" cy="824436"/>
          </a:xfrm>
          <a:prstGeom prst="rect">
            <a:avLst/>
          </a:prstGeom>
        </p:spPr>
      </p:pic>
      <p:pic>
        <p:nvPicPr>
          <p:cNvPr id="292" name="图片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40372" y="247560"/>
            <a:ext cx="1157146" cy="694326"/>
          </a:xfrm>
          <a:prstGeom prst="rect">
            <a:avLst/>
          </a:prstGeom>
        </p:spPr>
      </p:pic>
      <p:pic>
        <p:nvPicPr>
          <p:cNvPr id="293" name="图片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-22847" y="835959"/>
            <a:ext cx="1869420" cy="1121714"/>
          </a:xfrm>
          <a:prstGeom prst="rect">
            <a:avLst/>
          </a:prstGeom>
        </p:spPr>
      </p:pic>
      <p:pic>
        <p:nvPicPr>
          <p:cNvPr id="294" name="图片 13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10685526" y="127693"/>
            <a:ext cx="1157146" cy="694326"/>
          </a:xfrm>
          <a:prstGeom prst="rect">
            <a:avLst/>
          </a:prstGeom>
        </p:spPr>
      </p:pic>
      <p:grpSp>
        <p:nvGrpSpPr>
          <p:cNvPr id="287" name="Group 286"/>
          <p:cNvGrpSpPr/>
          <p:nvPr/>
        </p:nvGrpSpPr>
        <p:grpSpPr>
          <a:xfrm>
            <a:off x="89623" y="79173"/>
            <a:ext cx="4690867" cy="1265856"/>
            <a:chOff x="2804634" y="5452020"/>
            <a:chExt cx="4690867" cy="1265856"/>
          </a:xfrm>
        </p:grpSpPr>
        <p:sp>
          <p:nvSpPr>
            <p:cNvPr id="295" name="Rounded Rectangle 294"/>
            <p:cNvSpPr/>
            <p:nvPr/>
          </p:nvSpPr>
          <p:spPr>
            <a:xfrm>
              <a:off x="2804634" y="5452020"/>
              <a:ext cx="4690867" cy="1265856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6" name="淘宝店chenying0907 10"/>
            <p:cNvSpPr/>
            <p:nvPr/>
          </p:nvSpPr>
          <p:spPr bwMode="auto">
            <a:xfrm>
              <a:off x="2981825" y="5722325"/>
              <a:ext cx="936062" cy="631359"/>
            </a:xfrm>
            <a:custGeom>
              <a:avLst/>
              <a:gdLst>
                <a:gd name="T0" fmla="*/ 446 w 657"/>
                <a:gd name="T1" fmla="*/ 443 h 443"/>
                <a:gd name="T2" fmla="*/ 0 w 657"/>
                <a:gd name="T3" fmla="*/ 443 h 443"/>
                <a:gd name="T4" fmla="*/ 212 w 657"/>
                <a:gd name="T5" fmla="*/ 220 h 443"/>
                <a:gd name="T6" fmla="*/ 0 w 657"/>
                <a:gd name="T7" fmla="*/ 0 h 443"/>
                <a:gd name="T8" fmla="*/ 446 w 657"/>
                <a:gd name="T9" fmla="*/ 0 h 443"/>
                <a:gd name="T10" fmla="*/ 657 w 657"/>
                <a:gd name="T11" fmla="*/ 220 h 443"/>
                <a:gd name="T12" fmla="*/ 446 w 657"/>
                <a:gd name="T13" fmla="*/ 443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7" h="443">
                  <a:moveTo>
                    <a:pt x="446" y="443"/>
                  </a:moveTo>
                  <a:lnTo>
                    <a:pt x="0" y="443"/>
                  </a:lnTo>
                  <a:lnTo>
                    <a:pt x="212" y="220"/>
                  </a:lnTo>
                  <a:lnTo>
                    <a:pt x="0" y="0"/>
                  </a:lnTo>
                  <a:lnTo>
                    <a:pt x="446" y="0"/>
                  </a:lnTo>
                  <a:lnTo>
                    <a:pt x="657" y="220"/>
                  </a:lnTo>
                  <a:lnTo>
                    <a:pt x="446" y="443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ctr" anchorCtr="0" compatLnSpc="1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97" name="淘宝店chenying0907 11"/>
            <p:cNvSpPr/>
            <p:nvPr/>
          </p:nvSpPr>
          <p:spPr bwMode="auto">
            <a:xfrm>
              <a:off x="3422074" y="5722325"/>
              <a:ext cx="598396" cy="942051"/>
            </a:xfrm>
            <a:custGeom>
              <a:avLst/>
              <a:gdLst>
                <a:gd name="T0" fmla="*/ 206 w 420"/>
                <a:gd name="T1" fmla="*/ 0 h 661"/>
                <a:gd name="T2" fmla="*/ 420 w 420"/>
                <a:gd name="T3" fmla="*/ 220 h 661"/>
                <a:gd name="T4" fmla="*/ 0 w 420"/>
                <a:gd name="T5" fmla="*/ 661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0" h="661">
                  <a:moveTo>
                    <a:pt x="206" y="0"/>
                  </a:moveTo>
                  <a:lnTo>
                    <a:pt x="420" y="220"/>
                  </a:lnTo>
                  <a:lnTo>
                    <a:pt x="0" y="661"/>
                  </a:lnTo>
                </a:path>
              </a:pathLst>
            </a:custGeom>
            <a:noFill/>
            <a:ln w="6350" cap="flat">
              <a:solidFill>
                <a:sysClr val="window" lastClr="FFFFFF">
                  <a:lumMod val="50000"/>
                </a:sysClr>
              </a:solidFill>
              <a:prstDash val="solid"/>
              <a:miter lim="800000"/>
              <a:headEnd type="none"/>
              <a:tailEnd type="oval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98" name="淘宝店chenying0907 21"/>
            <p:cNvSpPr/>
            <p:nvPr/>
          </p:nvSpPr>
          <p:spPr>
            <a:xfrm>
              <a:off x="4084492" y="5836864"/>
              <a:ext cx="2961085" cy="606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457200">
                <a:lnSpc>
                  <a:spcPct val="120000"/>
                </a:lnSpc>
                <a:spcBef>
                  <a:spcPts val="300"/>
                </a:spcBef>
              </a:pPr>
              <a:r>
                <a:rPr lang="en-US" altLang="zh-CN" sz="3600" b="1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Luyện</a:t>
              </a:r>
              <a:r>
                <a:rPr lang="en-US" altLang="zh-CN" sz="36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3600" b="1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đọc</a:t>
              </a:r>
              <a:r>
                <a:rPr lang="en-US" altLang="zh-CN" sz="36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hay</a:t>
              </a:r>
              <a:endParaRPr lang="zh-CN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  <p:sp>
          <p:nvSpPr>
            <p:cNvPr id="299" name="Rectangle 24"/>
            <p:cNvSpPr>
              <a:spLocks noChangeArrowheads="1"/>
            </p:cNvSpPr>
            <p:nvPr/>
          </p:nvSpPr>
          <p:spPr bwMode="auto">
            <a:xfrm>
              <a:off x="3349567" y="5907282"/>
              <a:ext cx="39078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457200"/>
              <a:r>
                <a:rPr lang="en-US" altLang="zh-CN" sz="2000" b="1" dirty="0">
                  <a:solidFill>
                    <a:prstClr val="white"/>
                  </a:solidFill>
                  <a:latin typeface="I.PenCrane-B" panose="02020600000000000000" pitchFamily="18" charset="-122"/>
                  <a:cs typeface="Arial" panose="020B0604020202020204" pitchFamily="34" charset="0"/>
                  <a:sym typeface="Arial" panose="020B0604020202020204" pitchFamily="34" charset="0"/>
                </a:rPr>
                <a:t>03</a:t>
              </a:r>
              <a:endParaRPr lang="zh-CN" altLang="en-US" sz="2000" b="1" dirty="0">
                <a:solidFill>
                  <a:prstClr val="white"/>
                </a:solidFill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sp>
        <p:nvSpPr>
          <p:cNvPr id="300" name="Content Placeholder 2"/>
          <p:cNvSpPr txBox="1"/>
          <p:nvPr/>
        </p:nvSpPr>
        <p:spPr bwMode="auto">
          <a:xfrm>
            <a:off x="3296712" y="1345029"/>
            <a:ext cx="8229600" cy="66294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CCFF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Chiều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học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về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8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CCFF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Chúng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qua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ngôi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nhà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xây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dở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8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CCFF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Gàn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giáo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tựa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cái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lồng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che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chở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8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CCFF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Trụ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bê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tông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nhú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lên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như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một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mầm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cây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8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CCFF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Bác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thợ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nề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ra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về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còn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huơ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huơ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cái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bay: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8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CCFF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Tạm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biệt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!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8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CCFF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Ngôi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nhà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tựa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vào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nền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trời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sẫm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biếc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8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CCFF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Thở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ra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mùi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vôi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vữa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nồng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hăng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8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CCFF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Ngôi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nhà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giống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bài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thơ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sắp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làm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xong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8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CCFF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Là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bức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tranh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còn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nguyên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màu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vôi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,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gạch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rPr>
              <a:t>.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8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296712" y="1345029"/>
            <a:ext cx="8229600" cy="6629400"/>
            <a:chOff x="4941086" y="-3814138"/>
            <a:chExt cx="8229600" cy="6629400"/>
          </a:xfrm>
        </p:grpSpPr>
        <p:sp>
          <p:nvSpPr>
            <p:cNvPr id="323" name="Content Placeholder 2"/>
            <p:cNvSpPr txBox="1"/>
            <p:nvPr/>
          </p:nvSpPr>
          <p:spPr bwMode="auto">
            <a:xfrm>
              <a:off x="4941086" y="-3814138"/>
              <a:ext cx="8229600" cy="662940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91440" tIns="45720" rIns="91440" bIns="45720" numCol="1" anchor="t" anchorCtr="0" compatLnSpc="1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cs typeface="+mn-cs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cs typeface="+mn-cs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cs typeface="+mn-cs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cs typeface="+mn-cs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cs typeface="+mn-cs"/>
                </a:defRPr>
              </a:lvl9pPr>
            </a:lstStyle>
            <a:p>
              <a:pPr marL="342900" marR="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CCFF"/>
                </a:buClr>
                <a:buSzPct val="65000"/>
                <a:buFont typeface="Wingdings" panose="05000000000000000000" pitchFamily="2" charset="2"/>
                <a:buNone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Chiều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đi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học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về</a:t>
              </a: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endParaRPr>
            </a:p>
            <a:p>
              <a:pPr marL="342900" marR="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CCFF"/>
                </a:buClr>
                <a:buSzPct val="65000"/>
                <a:buFont typeface="Wingdings" panose="05000000000000000000" pitchFamily="2" charset="2"/>
                <a:buNone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Chúng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em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qua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ngôi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nhà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xây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dở</a:t>
              </a: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endParaRPr>
            </a:p>
            <a:p>
              <a:pPr marL="342900" marR="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CCFF"/>
                </a:buClr>
                <a:buSzPct val="65000"/>
                <a:buFont typeface="Wingdings" panose="05000000000000000000" pitchFamily="2" charset="2"/>
                <a:buNone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Giàn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giáo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tựa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cái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lồng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che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chở</a:t>
              </a: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endParaRPr>
            </a:p>
            <a:p>
              <a:pPr marL="342900" marR="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CCFF"/>
                </a:buClr>
                <a:buSzPct val="65000"/>
                <a:buFont typeface="Wingdings" panose="05000000000000000000" pitchFamily="2" charset="2"/>
                <a:buNone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Trụ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bê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tông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nhú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lên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như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một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mầm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cây</a:t>
              </a: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3FE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endParaRPr>
            </a:p>
            <a:p>
              <a:pPr marL="342900" marR="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CCFF"/>
                </a:buClr>
                <a:buSzPct val="65000"/>
                <a:buFont typeface="Wingdings" panose="05000000000000000000" pitchFamily="2" charset="2"/>
                <a:buNone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Bác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thợ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nề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ra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về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còn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huơ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huơ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cái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bay:</a:t>
              </a: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endParaRPr>
            </a:p>
            <a:p>
              <a:pPr marL="342900" marR="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CCFF"/>
                </a:buClr>
                <a:buSzPct val="65000"/>
                <a:buFont typeface="Wingdings" panose="05000000000000000000" pitchFamily="2" charset="2"/>
                <a:buNone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Tạm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biệt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!</a:t>
              </a: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3FE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endParaRPr>
            </a:p>
            <a:p>
              <a:pPr marL="342900" marR="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CCFF"/>
                </a:buClr>
                <a:buSzPct val="65000"/>
                <a:buFont typeface="Wingdings" panose="05000000000000000000" pitchFamily="2" charset="2"/>
                <a:buNone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Ngôi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nhà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tựa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vào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nền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trời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sẫm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biếc</a:t>
              </a: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3FE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endParaRPr>
            </a:p>
            <a:p>
              <a:pPr marL="342900" marR="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CCFF"/>
                </a:buClr>
                <a:buSzPct val="65000"/>
                <a:buFont typeface="Wingdings" panose="05000000000000000000" pitchFamily="2" charset="2"/>
                <a:buNone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Thở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ra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mùi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vôi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vữa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nồng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hăng</a:t>
              </a: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endParaRPr>
            </a:p>
            <a:p>
              <a:pPr marL="342900" marR="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CCFF"/>
                </a:buClr>
                <a:buSzPct val="65000"/>
                <a:buFont typeface="Wingdings" panose="05000000000000000000" pitchFamily="2" charset="2"/>
                <a:buNone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Ngôi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nhà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giống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bài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thơ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sắp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làm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xong</a:t>
              </a: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endParaRPr>
            </a:p>
            <a:p>
              <a:pPr marL="342900" marR="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CCFF"/>
                </a:buClr>
                <a:buSzPct val="65000"/>
                <a:buFont typeface="Wingdings" panose="05000000000000000000" pitchFamily="2" charset="2"/>
                <a:buNone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Là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bức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tranh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còn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nguyên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màu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vôi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,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gạch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/>
                </a:rPr>
                <a:t>.</a:t>
              </a: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/>
              </a:endParaRPr>
            </a:p>
          </p:txBody>
        </p:sp>
        <p:sp>
          <p:nvSpPr>
            <p:cNvPr id="313" name="Line 20"/>
            <p:cNvSpPr>
              <a:spLocks noChangeShapeType="1"/>
            </p:cNvSpPr>
            <p:nvPr/>
          </p:nvSpPr>
          <p:spPr bwMode="auto">
            <a:xfrm flipH="1">
              <a:off x="6019800" y="-3814138"/>
              <a:ext cx="76200" cy="381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36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9837938" y="-3299593"/>
              <a:ext cx="220462" cy="386993"/>
              <a:chOff x="9542526" y="4573985"/>
              <a:chExt cx="152400" cy="304807"/>
            </a:xfrm>
          </p:grpSpPr>
          <p:sp>
            <p:nvSpPr>
              <p:cNvPr id="317" name="Line 24"/>
              <p:cNvSpPr>
                <a:spLocks noChangeShapeType="1"/>
              </p:cNvSpPr>
              <p:nvPr/>
            </p:nvSpPr>
            <p:spPr bwMode="auto">
              <a:xfrm flipH="1">
                <a:off x="9542526" y="4573992"/>
                <a:ext cx="76200" cy="3048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600">
                  <a:ln>
                    <a:solidFill>
                      <a:schemeClr val="tx1"/>
                    </a:solidFill>
                  </a:ln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Line 25"/>
              <p:cNvSpPr>
                <a:spLocks noChangeShapeType="1"/>
              </p:cNvSpPr>
              <p:nvPr/>
            </p:nvSpPr>
            <p:spPr bwMode="auto">
              <a:xfrm flipH="1">
                <a:off x="9618726" y="4573985"/>
                <a:ext cx="76200" cy="3048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600" dirty="0">
                  <a:ln>
                    <a:solidFill>
                      <a:schemeClr val="tx1"/>
                    </a:solidFill>
                  </a:ln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24" name="Group 323"/>
            <p:cNvGrpSpPr/>
            <p:nvPr/>
          </p:nvGrpSpPr>
          <p:grpSpPr>
            <a:xfrm>
              <a:off x="9707409" y="-2737593"/>
              <a:ext cx="220462" cy="386985"/>
              <a:chOff x="9542526" y="4460267"/>
              <a:chExt cx="152400" cy="304800"/>
            </a:xfrm>
          </p:grpSpPr>
          <p:sp>
            <p:nvSpPr>
              <p:cNvPr id="325" name="Line 24"/>
              <p:cNvSpPr>
                <a:spLocks noChangeShapeType="1"/>
              </p:cNvSpPr>
              <p:nvPr/>
            </p:nvSpPr>
            <p:spPr bwMode="auto">
              <a:xfrm flipH="1">
                <a:off x="9542526" y="4460267"/>
                <a:ext cx="76200" cy="3048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600">
                  <a:ln>
                    <a:solidFill>
                      <a:schemeClr val="tx1"/>
                    </a:solidFill>
                  </a:ln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Line 25"/>
              <p:cNvSpPr>
                <a:spLocks noChangeShapeType="1"/>
              </p:cNvSpPr>
              <p:nvPr/>
            </p:nvSpPr>
            <p:spPr bwMode="auto">
              <a:xfrm flipH="1">
                <a:off x="9618726" y="4460267"/>
                <a:ext cx="76200" cy="3048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600" dirty="0">
                  <a:ln>
                    <a:solidFill>
                      <a:schemeClr val="tx1"/>
                    </a:solidFill>
                  </a:ln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27" name="Group 326"/>
            <p:cNvGrpSpPr/>
            <p:nvPr/>
          </p:nvGrpSpPr>
          <p:grpSpPr>
            <a:xfrm>
              <a:off x="10416938" y="-736821"/>
              <a:ext cx="220462" cy="386985"/>
              <a:chOff x="9542526" y="4460267"/>
              <a:chExt cx="152400" cy="304800"/>
            </a:xfrm>
          </p:grpSpPr>
          <p:sp>
            <p:nvSpPr>
              <p:cNvPr id="328" name="Line 24"/>
              <p:cNvSpPr>
                <a:spLocks noChangeShapeType="1"/>
              </p:cNvSpPr>
              <p:nvPr/>
            </p:nvSpPr>
            <p:spPr bwMode="auto">
              <a:xfrm flipH="1">
                <a:off x="9542526" y="4460267"/>
                <a:ext cx="76200" cy="3048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600">
                  <a:ln>
                    <a:solidFill>
                      <a:schemeClr val="tx1"/>
                    </a:solidFill>
                  </a:ln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Line 25"/>
              <p:cNvSpPr>
                <a:spLocks noChangeShapeType="1"/>
              </p:cNvSpPr>
              <p:nvPr/>
            </p:nvSpPr>
            <p:spPr bwMode="auto">
              <a:xfrm flipH="1">
                <a:off x="9618726" y="4460267"/>
                <a:ext cx="76200" cy="3048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600" dirty="0">
                  <a:ln>
                    <a:solidFill>
                      <a:schemeClr val="tx1"/>
                    </a:solidFill>
                  </a:ln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30" name="Group 329"/>
            <p:cNvGrpSpPr/>
            <p:nvPr/>
          </p:nvGrpSpPr>
          <p:grpSpPr>
            <a:xfrm>
              <a:off x="9771126" y="-223945"/>
              <a:ext cx="220462" cy="386985"/>
              <a:chOff x="9542526" y="4460267"/>
              <a:chExt cx="152400" cy="304800"/>
            </a:xfrm>
          </p:grpSpPr>
          <p:sp>
            <p:nvSpPr>
              <p:cNvPr id="331" name="Line 24"/>
              <p:cNvSpPr>
                <a:spLocks noChangeShapeType="1"/>
              </p:cNvSpPr>
              <p:nvPr/>
            </p:nvSpPr>
            <p:spPr bwMode="auto">
              <a:xfrm flipH="1">
                <a:off x="9542526" y="4460267"/>
                <a:ext cx="76200" cy="3048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600">
                  <a:ln>
                    <a:solidFill>
                      <a:schemeClr val="tx1"/>
                    </a:solidFill>
                  </a:ln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Line 25"/>
              <p:cNvSpPr>
                <a:spLocks noChangeShapeType="1"/>
              </p:cNvSpPr>
              <p:nvPr/>
            </p:nvSpPr>
            <p:spPr bwMode="auto">
              <a:xfrm flipH="1">
                <a:off x="9618726" y="4460267"/>
                <a:ext cx="76200" cy="3048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600" dirty="0">
                  <a:ln>
                    <a:solidFill>
                      <a:schemeClr val="tx1"/>
                    </a:solidFill>
                  </a:ln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33" name="Group 332"/>
            <p:cNvGrpSpPr/>
            <p:nvPr/>
          </p:nvGrpSpPr>
          <p:grpSpPr>
            <a:xfrm>
              <a:off x="10731644" y="311137"/>
              <a:ext cx="220462" cy="386985"/>
              <a:chOff x="9542526" y="4460267"/>
              <a:chExt cx="152400" cy="304800"/>
            </a:xfrm>
          </p:grpSpPr>
          <p:sp>
            <p:nvSpPr>
              <p:cNvPr id="334" name="Line 24"/>
              <p:cNvSpPr>
                <a:spLocks noChangeShapeType="1"/>
              </p:cNvSpPr>
              <p:nvPr/>
            </p:nvSpPr>
            <p:spPr bwMode="auto">
              <a:xfrm flipH="1">
                <a:off x="9542526" y="4460267"/>
                <a:ext cx="76200" cy="3048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600">
                  <a:ln>
                    <a:solidFill>
                      <a:schemeClr val="tx1"/>
                    </a:solidFill>
                  </a:ln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Line 25"/>
              <p:cNvSpPr>
                <a:spLocks noChangeShapeType="1"/>
              </p:cNvSpPr>
              <p:nvPr/>
            </p:nvSpPr>
            <p:spPr bwMode="auto">
              <a:xfrm flipH="1">
                <a:off x="9618726" y="4460267"/>
                <a:ext cx="76200" cy="3048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600" dirty="0">
                  <a:ln>
                    <a:solidFill>
                      <a:schemeClr val="tx1"/>
                    </a:solidFill>
                  </a:ln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30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5" dur="500"/>
                                        <p:tgtEl>
                                          <p:spTgt spid="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8" dur="500"/>
                                        <p:tgtEl>
                                          <p:spTgt spid="3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1" dur="500"/>
                                        <p:tgtEl>
                                          <p:spTgt spid="3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4" dur="500"/>
                                        <p:tgtEl>
                                          <p:spTgt spid="3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7" dur="500"/>
                                        <p:tgtEl>
                                          <p:spTgt spid="3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0" dur="500"/>
                                        <p:tgtEl>
                                          <p:spTgt spid="3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3" dur="500"/>
                                        <p:tgtEl>
                                          <p:spTgt spid="3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6" dur="500"/>
                                        <p:tgtEl>
                                          <p:spTgt spid="3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9" dur="500"/>
                                        <p:tgtEl>
                                          <p:spTgt spid="3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2" dur="500"/>
                                        <p:tgtEl>
                                          <p:spTgt spid="30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0" grpId="0" build="allAtOnce"/>
      <p:bldP spid="300" grpId="1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5644206"/>
            <a:ext cx="12192000" cy="1213794"/>
            <a:chOff x="0" y="5644206"/>
            <a:chExt cx="12192000" cy="121379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1"/>
            <a:srcRect t="3218" r="2824"/>
            <a:stretch>
              <a:fillRect/>
            </a:stretch>
          </p:blipFill>
          <p:spPr>
            <a:xfrm>
              <a:off x="7386151" y="5644207"/>
              <a:ext cx="4805849" cy="1211013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1"/>
            <a:srcRect t="3218" r="2824"/>
            <a:stretch>
              <a:fillRect/>
            </a:stretch>
          </p:blipFill>
          <p:spPr>
            <a:xfrm>
              <a:off x="2580302" y="5644206"/>
              <a:ext cx="4805849" cy="1211013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1"/>
            <a:srcRect l="45001" t="3218" r="2824"/>
            <a:stretch>
              <a:fillRect/>
            </a:stretch>
          </p:blipFill>
          <p:spPr>
            <a:xfrm>
              <a:off x="0" y="5646987"/>
              <a:ext cx="2580302" cy="1211013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462" b="97638" l="4700" r="91384">
                        <a14:foregroundMark x1="27676" y1="13648" x2="27676" y2="20210"/>
                        <a14:foregroundMark x1="24021" y1="16273" x2="30026" y2="10499"/>
                        <a14:foregroundMark x1="24021" y1="17585" x2="28982" y2="13911"/>
                        <a14:foregroundMark x1="30287" y1="10236" x2="30548" y2="10236"/>
                        <a14:foregroundMark x1="19582" y1="36483" x2="30809" y2="38320"/>
                        <a14:foregroundMark x1="34726" y1="33333" x2="47781" y2="41207"/>
                        <a14:foregroundMark x1="19321" y1="52231" x2="44125" y2="52231"/>
                        <a14:foregroundMark x1="77285" y1="78215" x2="75457" y2="95801"/>
                        <a14:backgroundMark x1="47258" y1="24147" x2="52742" y2="26247"/>
                      </a14:backgroundRemoval>
                    </a14:imgEffect>
                  </a14:imgLayer>
                </a14:imgProps>
              </a:ext>
            </a:extLst>
          </a:blip>
          <a:srcRect r="50761"/>
          <a:stretch>
            <a:fillRect/>
          </a:stretch>
        </p:blipFill>
        <p:spPr>
          <a:xfrm>
            <a:off x="9728201" y="1841734"/>
            <a:ext cx="2463800" cy="39431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78867" y="2279658"/>
            <a:ext cx="2887948" cy="3955233"/>
          </a:xfrm>
          <a:prstGeom prst="rect">
            <a:avLst/>
          </a:prstGeom>
        </p:spPr>
      </p:pic>
      <p:grpSp>
        <p:nvGrpSpPr>
          <p:cNvPr id="9" name="Google Shape;5351;p75"/>
          <p:cNvGrpSpPr/>
          <p:nvPr/>
        </p:nvGrpSpPr>
        <p:grpSpPr>
          <a:xfrm>
            <a:off x="2157942" y="3746079"/>
            <a:ext cx="1460012" cy="1907092"/>
            <a:chOff x="6845850" y="2128454"/>
            <a:chExt cx="1460012" cy="1907092"/>
          </a:xfrm>
        </p:grpSpPr>
        <p:grpSp>
          <p:nvGrpSpPr>
            <p:cNvPr id="10" name="Google Shape;5352;p75"/>
            <p:cNvGrpSpPr/>
            <p:nvPr/>
          </p:nvGrpSpPr>
          <p:grpSpPr>
            <a:xfrm>
              <a:off x="6845850" y="2128454"/>
              <a:ext cx="1460012" cy="1907087"/>
              <a:chOff x="6845850" y="2128454"/>
              <a:chExt cx="1460012" cy="1907087"/>
            </a:xfrm>
          </p:grpSpPr>
          <p:sp>
            <p:nvSpPr>
              <p:cNvPr id="12" name="Google Shape;5353;p75"/>
              <p:cNvSpPr/>
              <p:nvPr/>
            </p:nvSpPr>
            <p:spPr>
              <a:xfrm>
                <a:off x="6897485" y="2548240"/>
                <a:ext cx="565905" cy="1486299"/>
              </a:xfrm>
              <a:custGeom>
                <a:avLst/>
                <a:gdLst/>
                <a:ahLst/>
                <a:cxnLst/>
                <a:rect l="l" t="t" r="r" b="b"/>
                <a:pathLst>
                  <a:path w="18895" h="49626" extrusionOk="0">
                    <a:moveTo>
                      <a:pt x="0" y="1"/>
                    </a:moveTo>
                    <a:lnTo>
                      <a:pt x="0" y="49625"/>
                    </a:lnTo>
                    <a:lnTo>
                      <a:pt x="18894" y="49625"/>
                    </a:lnTo>
                    <a:lnTo>
                      <a:pt x="1889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Google Shape;5354;p75"/>
              <p:cNvSpPr/>
              <p:nvPr/>
            </p:nvSpPr>
            <p:spPr>
              <a:xfrm>
                <a:off x="7400053" y="2462522"/>
                <a:ext cx="905808" cy="85747"/>
              </a:xfrm>
              <a:custGeom>
                <a:avLst/>
                <a:gdLst/>
                <a:ahLst/>
                <a:cxnLst/>
                <a:rect l="l" t="t" r="r" b="b"/>
                <a:pathLst>
                  <a:path w="30244" h="2863" extrusionOk="0">
                    <a:moveTo>
                      <a:pt x="0" y="1"/>
                    </a:moveTo>
                    <a:lnTo>
                      <a:pt x="0" y="2863"/>
                    </a:lnTo>
                    <a:lnTo>
                      <a:pt x="30244" y="2863"/>
                    </a:lnTo>
                    <a:lnTo>
                      <a:pt x="3024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Google Shape;5355;p75"/>
              <p:cNvSpPr/>
              <p:nvPr/>
            </p:nvSpPr>
            <p:spPr>
              <a:xfrm>
                <a:off x="7400053" y="2505381"/>
                <a:ext cx="905808" cy="42888"/>
              </a:xfrm>
              <a:custGeom>
                <a:avLst/>
                <a:gdLst/>
                <a:ahLst/>
                <a:cxnLst/>
                <a:rect l="l" t="t" r="r" b="b"/>
                <a:pathLst>
                  <a:path w="30244" h="1432" extrusionOk="0">
                    <a:moveTo>
                      <a:pt x="0" y="1"/>
                    </a:moveTo>
                    <a:lnTo>
                      <a:pt x="0" y="1432"/>
                    </a:lnTo>
                    <a:lnTo>
                      <a:pt x="30244" y="1432"/>
                    </a:lnTo>
                    <a:lnTo>
                      <a:pt x="3024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Google Shape;5356;p75"/>
              <p:cNvSpPr/>
              <p:nvPr/>
            </p:nvSpPr>
            <p:spPr>
              <a:xfrm>
                <a:off x="6845850" y="2462522"/>
                <a:ext cx="617539" cy="85747"/>
              </a:xfrm>
              <a:custGeom>
                <a:avLst/>
                <a:gdLst/>
                <a:ahLst/>
                <a:cxnLst/>
                <a:rect l="l" t="t" r="r" b="b"/>
                <a:pathLst>
                  <a:path w="20619" h="2863" extrusionOk="0">
                    <a:moveTo>
                      <a:pt x="1" y="1"/>
                    </a:moveTo>
                    <a:lnTo>
                      <a:pt x="1" y="2863"/>
                    </a:lnTo>
                    <a:lnTo>
                      <a:pt x="20618" y="2863"/>
                    </a:lnTo>
                    <a:lnTo>
                      <a:pt x="206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Google Shape;5357;p75"/>
              <p:cNvSpPr/>
              <p:nvPr/>
            </p:nvSpPr>
            <p:spPr>
              <a:xfrm>
                <a:off x="6845850" y="2505381"/>
                <a:ext cx="617539" cy="42888"/>
              </a:xfrm>
              <a:custGeom>
                <a:avLst/>
                <a:gdLst/>
                <a:ahLst/>
                <a:cxnLst/>
                <a:rect l="l" t="t" r="r" b="b"/>
                <a:pathLst>
                  <a:path w="20619" h="1432" extrusionOk="0">
                    <a:moveTo>
                      <a:pt x="1" y="1"/>
                    </a:moveTo>
                    <a:lnTo>
                      <a:pt x="1" y="1432"/>
                    </a:lnTo>
                    <a:lnTo>
                      <a:pt x="20618" y="1432"/>
                    </a:lnTo>
                    <a:lnTo>
                      <a:pt x="206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Google Shape;5358;p75"/>
              <p:cNvSpPr/>
              <p:nvPr/>
            </p:nvSpPr>
            <p:spPr>
              <a:xfrm>
                <a:off x="7463369" y="2548240"/>
                <a:ext cx="842493" cy="1486299"/>
              </a:xfrm>
              <a:custGeom>
                <a:avLst/>
                <a:gdLst/>
                <a:ahLst/>
                <a:cxnLst/>
                <a:rect l="l" t="t" r="r" b="b"/>
                <a:pathLst>
                  <a:path w="28130" h="49626" extrusionOk="0">
                    <a:moveTo>
                      <a:pt x="0" y="1"/>
                    </a:moveTo>
                    <a:lnTo>
                      <a:pt x="0" y="49625"/>
                    </a:lnTo>
                    <a:lnTo>
                      <a:pt x="28130" y="49625"/>
                    </a:lnTo>
                    <a:lnTo>
                      <a:pt x="2813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Google Shape;5359;p75"/>
              <p:cNvSpPr/>
              <p:nvPr/>
            </p:nvSpPr>
            <p:spPr>
              <a:xfrm>
                <a:off x="7463369" y="2548240"/>
                <a:ext cx="842493" cy="54569"/>
              </a:xfrm>
              <a:custGeom>
                <a:avLst/>
                <a:gdLst/>
                <a:ahLst/>
                <a:cxnLst/>
                <a:rect l="l" t="t" r="r" b="b"/>
                <a:pathLst>
                  <a:path w="28130" h="1822" extrusionOk="0">
                    <a:moveTo>
                      <a:pt x="0" y="1"/>
                    </a:moveTo>
                    <a:lnTo>
                      <a:pt x="0" y="1822"/>
                    </a:lnTo>
                    <a:lnTo>
                      <a:pt x="28130" y="1822"/>
                    </a:lnTo>
                    <a:lnTo>
                      <a:pt x="2813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Google Shape;5360;p75"/>
              <p:cNvSpPr/>
              <p:nvPr/>
            </p:nvSpPr>
            <p:spPr>
              <a:xfrm>
                <a:off x="7463369" y="2898870"/>
                <a:ext cx="94492" cy="35101"/>
              </a:xfrm>
              <a:custGeom>
                <a:avLst/>
                <a:gdLst/>
                <a:ahLst/>
                <a:cxnLst/>
                <a:rect l="l" t="t" r="r" b="b"/>
                <a:pathLst>
                  <a:path w="3155" h="1172" extrusionOk="0">
                    <a:moveTo>
                      <a:pt x="0" y="1"/>
                    </a:moveTo>
                    <a:lnTo>
                      <a:pt x="0" y="1171"/>
                    </a:lnTo>
                    <a:lnTo>
                      <a:pt x="3155" y="1171"/>
                    </a:lnTo>
                    <a:lnTo>
                      <a:pt x="315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Google Shape;5361;p75"/>
              <p:cNvSpPr/>
              <p:nvPr/>
            </p:nvSpPr>
            <p:spPr>
              <a:xfrm>
                <a:off x="7463369" y="2852117"/>
                <a:ext cx="47740" cy="34113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1139" extrusionOk="0">
                    <a:moveTo>
                      <a:pt x="0" y="1"/>
                    </a:moveTo>
                    <a:lnTo>
                      <a:pt x="0" y="1139"/>
                    </a:lnTo>
                    <a:lnTo>
                      <a:pt x="1594" y="1139"/>
                    </a:lnTo>
                    <a:lnTo>
                      <a:pt x="159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Google Shape;5362;p75"/>
              <p:cNvSpPr/>
              <p:nvPr/>
            </p:nvSpPr>
            <p:spPr>
              <a:xfrm>
                <a:off x="7463369" y="2947570"/>
                <a:ext cx="47740" cy="34113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1139" extrusionOk="0">
                    <a:moveTo>
                      <a:pt x="0" y="1"/>
                    </a:moveTo>
                    <a:lnTo>
                      <a:pt x="0" y="1139"/>
                    </a:lnTo>
                    <a:lnTo>
                      <a:pt x="1594" y="1139"/>
                    </a:lnTo>
                    <a:lnTo>
                      <a:pt x="159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Google Shape;5363;p75"/>
              <p:cNvSpPr/>
              <p:nvPr/>
            </p:nvSpPr>
            <p:spPr>
              <a:xfrm>
                <a:off x="7519221" y="3856331"/>
                <a:ext cx="83770" cy="35071"/>
              </a:xfrm>
              <a:custGeom>
                <a:avLst/>
                <a:gdLst/>
                <a:ahLst/>
                <a:cxnLst/>
                <a:rect l="l" t="t" r="r" b="b"/>
                <a:pathLst>
                  <a:path w="2797" h="1171" extrusionOk="0">
                    <a:moveTo>
                      <a:pt x="0" y="0"/>
                    </a:moveTo>
                    <a:lnTo>
                      <a:pt x="0" y="1171"/>
                    </a:lnTo>
                    <a:lnTo>
                      <a:pt x="2797" y="1171"/>
                    </a:lnTo>
                    <a:lnTo>
                      <a:pt x="279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Google Shape;5364;p75"/>
              <p:cNvSpPr/>
              <p:nvPr/>
            </p:nvSpPr>
            <p:spPr>
              <a:xfrm>
                <a:off x="7985405" y="3512495"/>
                <a:ext cx="279553" cy="523047"/>
              </a:xfrm>
              <a:custGeom>
                <a:avLst/>
                <a:gdLst/>
                <a:ahLst/>
                <a:cxnLst/>
                <a:rect l="l" t="t" r="r" b="b"/>
                <a:pathLst>
                  <a:path w="9334" h="17464" extrusionOk="0">
                    <a:moveTo>
                      <a:pt x="1" y="0"/>
                    </a:moveTo>
                    <a:lnTo>
                      <a:pt x="1" y="17463"/>
                    </a:lnTo>
                    <a:lnTo>
                      <a:pt x="9334" y="17463"/>
                    </a:lnTo>
                    <a:lnTo>
                      <a:pt x="93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Google Shape;5365;p75"/>
              <p:cNvSpPr/>
              <p:nvPr/>
            </p:nvSpPr>
            <p:spPr>
              <a:xfrm>
                <a:off x="7193575" y="2192728"/>
                <a:ext cx="269820" cy="269820"/>
              </a:xfrm>
              <a:custGeom>
                <a:avLst/>
                <a:gdLst/>
                <a:ahLst/>
                <a:cxnLst/>
                <a:rect l="l" t="t" r="r" b="b"/>
                <a:pathLst>
                  <a:path w="9009" h="9009" extrusionOk="0">
                    <a:moveTo>
                      <a:pt x="0" y="1"/>
                    </a:moveTo>
                    <a:lnTo>
                      <a:pt x="0" y="9009"/>
                    </a:lnTo>
                    <a:lnTo>
                      <a:pt x="9008" y="9009"/>
                    </a:lnTo>
                    <a:lnTo>
                      <a:pt x="900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Google Shape;5366;p75"/>
              <p:cNvSpPr/>
              <p:nvPr/>
            </p:nvSpPr>
            <p:spPr>
              <a:xfrm>
                <a:off x="7416616" y="2128454"/>
                <a:ext cx="404205" cy="64303"/>
              </a:xfrm>
              <a:custGeom>
                <a:avLst/>
                <a:gdLst/>
                <a:ahLst/>
                <a:cxnLst/>
                <a:rect l="l" t="t" r="r" b="b"/>
                <a:pathLst>
                  <a:path w="13496" h="2147" extrusionOk="0">
                    <a:moveTo>
                      <a:pt x="0" y="1"/>
                    </a:moveTo>
                    <a:lnTo>
                      <a:pt x="0" y="2147"/>
                    </a:lnTo>
                    <a:lnTo>
                      <a:pt x="13496" y="2147"/>
                    </a:lnTo>
                    <a:lnTo>
                      <a:pt x="1349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Google Shape;5367;p75"/>
              <p:cNvSpPr/>
              <p:nvPr/>
            </p:nvSpPr>
            <p:spPr>
              <a:xfrm>
                <a:off x="7416616" y="2160591"/>
                <a:ext cx="404205" cy="32166"/>
              </a:xfrm>
              <a:custGeom>
                <a:avLst/>
                <a:gdLst/>
                <a:ahLst/>
                <a:cxnLst/>
                <a:rect l="l" t="t" r="r" b="b"/>
                <a:pathLst>
                  <a:path w="13496" h="1074" extrusionOk="0">
                    <a:moveTo>
                      <a:pt x="0" y="1"/>
                    </a:moveTo>
                    <a:lnTo>
                      <a:pt x="0" y="1074"/>
                    </a:lnTo>
                    <a:lnTo>
                      <a:pt x="13496" y="1074"/>
                    </a:lnTo>
                    <a:lnTo>
                      <a:pt x="1349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Google Shape;5368;p75"/>
              <p:cNvSpPr/>
              <p:nvPr/>
            </p:nvSpPr>
            <p:spPr>
              <a:xfrm>
                <a:off x="7155598" y="2128454"/>
                <a:ext cx="307796" cy="64303"/>
              </a:xfrm>
              <a:custGeom>
                <a:avLst/>
                <a:gdLst/>
                <a:ahLst/>
                <a:cxnLst/>
                <a:rect l="l" t="t" r="r" b="b"/>
                <a:pathLst>
                  <a:path w="10277" h="2147" extrusionOk="0">
                    <a:moveTo>
                      <a:pt x="0" y="1"/>
                    </a:moveTo>
                    <a:lnTo>
                      <a:pt x="0" y="2147"/>
                    </a:lnTo>
                    <a:lnTo>
                      <a:pt x="10276" y="2147"/>
                    </a:lnTo>
                    <a:lnTo>
                      <a:pt x="102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Google Shape;5369;p75"/>
              <p:cNvSpPr/>
              <p:nvPr/>
            </p:nvSpPr>
            <p:spPr>
              <a:xfrm>
                <a:off x="7155598" y="2160591"/>
                <a:ext cx="307796" cy="32166"/>
              </a:xfrm>
              <a:custGeom>
                <a:avLst/>
                <a:gdLst/>
                <a:ahLst/>
                <a:cxnLst/>
                <a:rect l="l" t="t" r="r" b="b"/>
                <a:pathLst>
                  <a:path w="10277" h="1074" extrusionOk="0">
                    <a:moveTo>
                      <a:pt x="0" y="1"/>
                    </a:moveTo>
                    <a:lnTo>
                      <a:pt x="0" y="1074"/>
                    </a:lnTo>
                    <a:lnTo>
                      <a:pt x="10276" y="1074"/>
                    </a:lnTo>
                    <a:lnTo>
                      <a:pt x="102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Google Shape;5370;p75"/>
              <p:cNvSpPr/>
              <p:nvPr/>
            </p:nvSpPr>
            <p:spPr>
              <a:xfrm>
                <a:off x="7463369" y="2192728"/>
                <a:ext cx="315583" cy="269820"/>
              </a:xfrm>
              <a:custGeom>
                <a:avLst/>
                <a:gdLst/>
                <a:ahLst/>
                <a:cxnLst/>
                <a:rect l="l" t="t" r="r" b="b"/>
                <a:pathLst>
                  <a:path w="10537" h="9009" extrusionOk="0">
                    <a:moveTo>
                      <a:pt x="0" y="1"/>
                    </a:moveTo>
                    <a:lnTo>
                      <a:pt x="0" y="9009"/>
                    </a:lnTo>
                    <a:lnTo>
                      <a:pt x="10537" y="9009"/>
                    </a:lnTo>
                    <a:lnTo>
                      <a:pt x="1053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Google Shape;5371;p75"/>
              <p:cNvSpPr/>
              <p:nvPr/>
            </p:nvSpPr>
            <p:spPr>
              <a:xfrm>
                <a:off x="8081550" y="2734875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Google Shape;5372;p75"/>
              <p:cNvSpPr/>
              <p:nvPr/>
            </p:nvSpPr>
            <p:spPr>
              <a:xfrm>
                <a:off x="7658825" y="2734875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Google Shape;5373;p75"/>
              <p:cNvSpPr/>
              <p:nvPr/>
            </p:nvSpPr>
            <p:spPr>
              <a:xfrm>
                <a:off x="8081550" y="31378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Google Shape;5374;p75"/>
              <p:cNvSpPr/>
              <p:nvPr/>
            </p:nvSpPr>
            <p:spPr>
              <a:xfrm>
                <a:off x="7658825" y="31378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Google Shape;5375;p75"/>
              <p:cNvSpPr/>
              <p:nvPr/>
            </p:nvSpPr>
            <p:spPr>
              <a:xfrm>
                <a:off x="7658825" y="35842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1" name="Google Shape;5376;p75"/>
            <p:cNvSpPr/>
            <p:nvPr/>
          </p:nvSpPr>
          <p:spPr>
            <a:xfrm>
              <a:off x="8129180" y="3512500"/>
              <a:ext cx="14701" cy="523047"/>
            </a:xfrm>
            <a:custGeom>
              <a:avLst/>
              <a:gdLst/>
              <a:ahLst/>
              <a:cxnLst/>
              <a:rect l="l" t="t" r="r" b="b"/>
              <a:pathLst>
                <a:path w="9334" h="17464" extrusionOk="0">
                  <a:moveTo>
                    <a:pt x="1" y="0"/>
                  </a:moveTo>
                  <a:lnTo>
                    <a:pt x="1" y="17463"/>
                  </a:lnTo>
                  <a:lnTo>
                    <a:pt x="9334" y="17463"/>
                  </a:lnTo>
                  <a:lnTo>
                    <a:pt x="93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5" name="图片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9150946" y="675917"/>
            <a:ext cx="1373984" cy="824436"/>
          </a:xfrm>
          <a:prstGeom prst="rect">
            <a:avLst/>
          </a:prstGeom>
        </p:spPr>
      </p:pic>
      <p:pic>
        <p:nvPicPr>
          <p:cNvPr id="36" name="图片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40372" y="247560"/>
            <a:ext cx="1157146" cy="694326"/>
          </a:xfrm>
          <a:prstGeom prst="rect">
            <a:avLst/>
          </a:prstGeom>
        </p:spPr>
      </p:pic>
      <p:pic>
        <p:nvPicPr>
          <p:cNvPr id="37" name="图片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1793152" y="319567"/>
            <a:ext cx="1869420" cy="1121714"/>
          </a:xfrm>
          <a:prstGeom prst="rect">
            <a:avLst/>
          </a:prstGeom>
        </p:spPr>
      </p:pic>
      <p:pic>
        <p:nvPicPr>
          <p:cNvPr id="38" name="图片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10685526" y="127693"/>
            <a:ext cx="1157146" cy="694326"/>
          </a:xfrm>
          <a:prstGeom prst="rect">
            <a:avLst/>
          </a:prstGeom>
        </p:spPr>
      </p:pic>
      <p:sp>
        <p:nvSpPr>
          <p:cNvPr id="39" name="Rounded Rectangle 38"/>
          <p:cNvSpPr/>
          <p:nvPr/>
        </p:nvSpPr>
        <p:spPr>
          <a:xfrm>
            <a:off x="4052321" y="601856"/>
            <a:ext cx="4087003" cy="13716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8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>
                <a:solidFill>
                  <a:srgbClr val="FF3FEB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LIÊN HỆ</a:t>
            </a:r>
            <a:endParaRPr lang="en-US" sz="7200" b="1" dirty="0">
              <a:solidFill>
                <a:srgbClr val="FF3FEB"/>
              </a:solidFill>
              <a:latin typeface="UTM Flamenc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Rectangle 4"/>
          <p:cNvSpPr>
            <a:spLocks noChangeArrowheads="1"/>
          </p:cNvSpPr>
          <p:nvPr/>
        </p:nvSpPr>
        <p:spPr bwMode="auto">
          <a:xfrm>
            <a:off x="1438000" y="1569746"/>
            <a:ext cx="9086930" cy="199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altLang="en-US" sz="4000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4000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4000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đổi</a:t>
            </a:r>
            <a:r>
              <a:rPr lang="en-US" altLang="en-US" sz="4000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mới</a:t>
            </a:r>
            <a:r>
              <a:rPr lang="en-US" altLang="en-US" sz="400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400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400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Bắc</a:t>
            </a:r>
            <a:r>
              <a:rPr lang="en-US" altLang="en-US" sz="4000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altLang="en-US" sz="4000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altLang="en-US" sz="4000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Nam</a:t>
            </a:r>
            <a:endParaRPr lang="en-US" altLang="en-US" sz="4000" dirty="0">
              <a:solidFill>
                <a:srgbClr val="009B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400.000 đồng một lượt vé tham quan Nhà hát lớn Hà Nội - VnExpress Kinh doanh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290" y="360934"/>
            <a:ext cx="8627110" cy="517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1854200" y="5638800"/>
            <a:ext cx="8017510" cy="1081381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8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hát lớn thủ đô Hà Nội</a:t>
            </a:r>
            <a:endParaRPr lang="en-US" sz="4000" b="1" dirty="0">
              <a:solidFill>
                <a:srgbClr val="FF3FE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001" y="360934"/>
            <a:ext cx="6901688" cy="517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1854200" y="5638800"/>
            <a:ext cx="8017510" cy="1081381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8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3FE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Bảo tàng lịch sử quốc gia (Hà Nội)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3FEB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88"/>
          <a:stretch>
            <a:fillRect/>
          </a:stretch>
        </p:blipFill>
        <p:spPr bwMode="auto">
          <a:xfrm>
            <a:off x="3990443" y="239419"/>
            <a:ext cx="3766684" cy="5323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1854200" y="5638800"/>
            <a:ext cx="8017510" cy="1081381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8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3FE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Toà tháp đôi dầu khí (Nghệ An)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3FEB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20982" y="3110788"/>
            <a:ext cx="12233334" cy="3747339"/>
            <a:chOff x="0" y="1199054"/>
            <a:chExt cx="12192000" cy="5658946"/>
          </a:xfrm>
        </p:grpSpPr>
        <p:grpSp>
          <p:nvGrpSpPr>
            <p:cNvPr id="5" name="Group 4"/>
            <p:cNvGrpSpPr/>
            <p:nvPr/>
          </p:nvGrpSpPr>
          <p:grpSpPr>
            <a:xfrm>
              <a:off x="0" y="5644206"/>
              <a:ext cx="12192000" cy="1213794"/>
              <a:chOff x="0" y="5644206"/>
              <a:chExt cx="12192000" cy="1213794"/>
            </a:xfrm>
          </p:grpSpPr>
          <p:pic>
            <p:nvPicPr>
              <p:cNvPr id="118" name="Picture 117"/>
              <p:cNvPicPr>
                <a:picLocks noChangeAspect="1"/>
              </p:cNvPicPr>
              <p:nvPr/>
            </p:nvPicPr>
            <p:blipFill rotWithShape="1">
              <a:blip r:embed="rId1"/>
              <a:srcRect t="3218" r="2824"/>
              <a:stretch>
                <a:fillRect/>
              </a:stretch>
            </p:blipFill>
            <p:spPr>
              <a:xfrm>
                <a:off x="7386151" y="5644207"/>
                <a:ext cx="4805849" cy="1211013"/>
              </a:xfrm>
              <a:prstGeom prst="rect">
                <a:avLst/>
              </a:prstGeom>
            </p:spPr>
          </p:pic>
          <p:pic>
            <p:nvPicPr>
              <p:cNvPr id="119" name="Picture 118"/>
              <p:cNvPicPr>
                <a:picLocks noChangeAspect="1"/>
              </p:cNvPicPr>
              <p:nvPr/>
            </p:nvPicPr>
            <p:blipFill rotWithShape="1">
              <a:blip r:embed="rId1"/>
              <a:srcRect t="3218" r="2824"/>
              <a:stretch>
                <a:fillRect/>
              </a:stretch>
            </p:blipFill>
            <p:spPr>
              <a:xfrm>
                <a:off x="2580302" y="5644206"/>
                <a:ext cx="4805849" cy="1211013"/>
              </a:xfrm>
              <a:prstGeom prst="rect">
                <a:avLst/>
              </a:prstGeom>
            </p:spPr>
          </p:pic>
          <p:pic>
            <p:nvPicPr>
              <p:cNvPr id="120" name="Picture 119"/>
              <p:cNvPicPr>
                <a:picLocks noChangeAspect="1"/>
              </p:cNvPicPr>
              <p:nvPr/>
            </p:nvPicPr>
            <p:blipFill rotWithShape="1">
              <a:blip r:embed="rId1"/>
              <a:srcRect l="45001" t="3218" r="2824"/>
              <a:stretch>
                <a:fillRect/>
              </a:stretch>
            </p:blipFill>
            <p:spPr>
              <a:xfrm>
                <a:off x="0" y="5646987"/>
                <a:ext cx="2580302" cy="1211013"/>
              </a:xfrm>
              <a:prstGeom prst="rect">
                <a:avLst/>
              </a:prstGeom>
            </p:spPr>
          </p:pic>
        </p:grpSp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4462" b="97638" l="4700" r="91384">
                          <a14:foregroundMark x1="27676" y1="13648" x2="27676" y2="20210"/>
                          <a14:foregroundMark x1="24021" y1="16273" x2="30026" y2="10499"/>
                          <a14:foregroundMark x1="24021" y1="17585" x2="28982" y2="13911"/>
                          <a14:foregroundMark x1="30287" y1="10236" x2="30548" y2="10236"/>
                          <a14:foregroundMark x1="19582" y1="36483" x2="30809" y2="38320"/>
                          <a14:foregroundMark x1="34726" y1="33333" x2="47781" y2="41207"/>
                          <a14:foregroundMark x1="19321" y1="52231" x2="44125" y2="52231"/>
                          <a14:foregroundMark x1="77285" y1="78215" x2="75457" y2="95801"/>
                          <a14:backgroundMark x1="47258" y1="24147" x2="52742" y2="26247"/>
                        </a14:backgroundRemoval>
                      </a14:imgEffect>
                    </a14:imgLayer>
                  </a14:imgProps>
                </a:ext>
              </a:extLst>
            </a:blip>
            <a:srcRect r="50761"/>
            <a:stretch>
              <a:fillRect/>
            </a:stretch>
          </p:blipFill>
          <p:spPr>
            <a:xfrm>
              <a:off x="9862243" y="1199054"/>
              <a:ext cx="2329757" cy="4706817"/>
            </a:xfrm>
            <a:prstGeom prst="rect">
              <a:avLst/>
            </a:prstGeom>
          </p:spPr>
        </p:pic>
        <p:grpSp>
          <p:nvGrpSpPr>
            <p:cNvPr id="8" name="Google Shape;3534;p52"/>
            <p:cNvGrpSpPr/>
            <p:nvPr/>
          </p:nvGrpSpPr>
          <p:grpSpPr>
            <a:xfrm>
              <a:off x="8916016" y="2451068"/>
              <a:ext cx="1441581" cy="3195823"/>
              <a:chOff x="6988112" y="57572"/>
              <a:chExt cx="1441581" cy="3195823"/>
            </a:xfrm>
          </p:grpSpPr>
          <p:sp>
            <p:nvSpPr>
              <p:cNvPr id="9" name="Google Shape;3535;p52"/>
              <p:cNvSpPr/>
              <p:nvPr/>
            </p:nvSpPr>
            <p:spPr>
              <a:xfrm>
                <a:off x="7887893" y="541350"/>
                <a:ext cx="308781" cy="229135"/>
              </a:xfrm>
              <a:custGeom>
                <a:avLst/>
                <a:gdLst/>
                <a:ahLst/>
                <a:cxnLst/>
                <a:rect l="l" t="t" r="r" b="b"/>
                <a:pathLst>
                  <a:path w="9545" h="7083" extrusionOk="0">
                    <a:moveTo>
                      <a:pt x="790" y="1"/>
                    </a:moveTo>
                    <a:lnTo>
                      <a:pt x="0" y="7083"/>
                    </a:lnTo>
                    <a:lnTo>
                      <a:pt x="9544" y="7083"/>
                    </a:lnTo>
                    <a:lnTo>
                      <a:pt x="954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" name="Google Shape;3536;p52"/>
              <p:cNvSpPr/>
              <p:nvPr/>
            </p:nvSpPr>
            <p:spPr>
              <a:xfrm>
                <a:off x="8109142" y="603302"/>
                <a:ext cx="308781" cy="228165"/>
              </a:xfrm>
              <a:custGeom>
                <a:avLst/>
                <a:gdLst/>
                <a:ahLst/>
                <a:cxnLst/>
                <a:rect l="l" t="t" r="r" b="b"/>
                <a:pathLst>
                  <a:path w="9545" h="7053" extrusionOk="0">
                    <a:moveTo>
                      <a:pt x="790" y="1"/>
                    </a:moveTo>
                    <a:lnTo>
                      <a:pt x="0" y="7052"/>
                    </a:lnTo>
                    <a:lnTo>
                      <a:pt x="9544" y="7052"/>
                    </a:lnTo>
                    <a:lnTo>
                      <a:pt x="954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" name="Google Shape;3537;p52"/>
              <p:cNvSpPr/>
              <p:nvPr/>
            </p:nvSpPr>
            <p:spPr>
              <a:xfrm>
                <a:off x="7557491" y="57572"/>
                <a:ext cx="393344" cy="980367"/>
              </a:xfrm>
              <a:custGeom>
                <a:avLst/>
                <a:gdLst/>
                <a:ahLst/>
                <a:cxnLst/>
                <a:rect l="l" t="t" r="r" b="b"/>
                <a:pathLst>
                  <a:path w="12159" h="30305" extrusionOk="0">
                    <a:moveTo>
                      <a:pt x="0" y="0"/>
                    </a:moveTo>
                    <a:lnTo>
                      <a:pt x="0" y="30304"/>
                    </a:lnTo>
                    <a:lnTo>
                      <a:pt x="12158" y="30304"/>
                    </a:lnTo>
                    <a:lnTo>
                      <a:pt x="12158" y="20760"/>
                    </a:lnTo>
                    <a:lnTo>
                      <a:pt x="1215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" name="Google Shape;3538;p52"/>
              <p:cNvSpPr/>
              <p:nvPr/>
            </p:nvSpPr>
            <p:spPr>
              <a:xfrm>
                <a:off x="7151356" y="57572"/>
                <a:ext cx="406154" cy="712897"/>
              </a:xfrm>
              <a:custGeom>
                <a:avLst/>
                <a:gdLst/>
                <a:ahLst/>
                <a:cxnLst/>
                <a:rect l="l" t="t" r="r" b="b"/>
                <a:pathLst>
                  <a:path w="12555" h="22037" extrusionOk="0">
                    <a:moveTo>
                      <a:pt x="12554" y="0"/>
                    </a:moveTo>
                    <a:lnTo>
                      <a:pt x="1" y="7599"/>
                    </a:lnTo>
                    <a:lnTo>
                      <a:pt x="1" y="22037"/>
                    </a:lnTo>
                    <a:lnTo>
                      <a:pt x="12554" y="22037"/>
                    </a:lnTo>
                    <a:lnTo>
                      <a:pt x="1255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" name="Google Shape;3539;p52"/>
              <p:cNvSpPr/>
              <p:nvPr/>
            </p:nvSpPr>
            <p:spPr>
              <a:xfrm>
                <a:off x="7674505" y="351579"/>
                <a:ext cx="169158" cy="344172"/>
              </a:xfrm>
              <a:custGeom>
                <a:avLst/>
                <a:gdLst/>
                <a:ahLst/>
                <a:cxnLst/>
                <a:rect l="l" t="t" r="r" b="b"/>
                <a:pathLst>
                  <a:path w="5229" h="10639" extrusionOk="0">
                    <a:moveTo>
                      <a:pt x="0" y="0"/>
                    </a:moveTo>
                    <a:lnTo>
                      <a:pt x="0" y="10639"/>
                    </a:lnTo>
                    <a:lnTo>
                      <a:pt x="5228" y="10639"/>
                    </a:lnTo>
                    <a:lnTo>
                      <a:pt x="522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" name="Google Shape;3540;p52"/>
              <p:cNvSpPr/>
              <p:nvPr/>
            </p:nvSpPr>
            <p:spPr>
              <a:xfrm>
                <a:off x="6988112" y="692785"/>
                <a:ext cx="1435661" cy="1808333"/>
              </a:xfrm>
              <a:custGeom>
                <a:avLst/>
                <a:gdLst/>
                <a:ahLst/>
                <a:cxnLst/>
                <a:rect l="l" t="t" r="r" b="b"/>
                <a:pathLst>
                  <a:path w="44379" h="55899" extrusionOk="0">
                    <a:moveTo>
                      <a:pt x="1" y="1"/>
                    </a:moveTo>
                    <a:lnTo>
                      <a:pt x="1" y="55898"/>
                    </a:lnTo>
                    <a:lnTo>
                      <a:pt x="44379" y="55898"/>
                    </a:lnTo>
                    <a:lnTo>
                      <a:pt x="44379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" name="Google Shape;3541;p52"/>
              <p:cNvSpPr/>
              <p:nvPr/>
            </p:nvSpPr>
            <p:spPr>
              <a:xfrm>
                <a:off x="6992059" y="2491312"/>
                <a:ext cx="1437634" cy="749291"/>
              </a:xfrm>
              <a:custGeom>
                <a:avLst/>
                <a:gdLst/>
                <a:ahLst/>
                <a:cxnLst/>
                <a:rect l="l" t="t" r="r" b="b"/>
                <a:pathLst>
                  <a:path w="44440" h="23162" extrusionOk="0">
                    <a:moveTo>
                      <a:pt x="1" y="0"/>
                    </a:moveTo>
                    <a:lnTo>
                      <a:pt x="1" y="23162"/>
                    </a:lnTo>
                    <a:lnTo>
                      <a:pt x="44439" y="23162"/>
                    </a:lnTo>
                    <a:lnTo>
                      <a:pt x="4443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" name="Google Shape;3542;p52"/>
              <p:cNvSpPr/>
              <p:nvPr/>
            </p:nvSpPr>
            <p:spPr>
              <a:xfrm>
                <a:off x="7225116" y="893395"/>
                <a:ext cx="319586" cy="478877"/>
              </a:xfrm>
              <a:custGeom>
                <a:avLst/>
                <a:gdLst/>
                <a:ahLst/>
                <a:cxnLst/>
                <a:rect l="l" t="t" r="r" b="b"/>
                <a:pathLst>
                  <a:path w="9879" h="14803" extrusionOk="0">
                    <a:moveTo>
                      <a:pt x="0" y="0"/>
                    </a:moveTo>
                    <a:lnTo>
                      <a:pt x="0" y="14803"/>
                    </a:lnTo>
                    <a:lnTo>
                      <a:pt x="9879" y="14803"/>
                    </a:lnTo>
                    <a:lnTo>
                      <a:pt x="98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" name="Google Shape;3543;p52"/>
              <p:cNvSpPr/>
              <p:nvPr/>
            </p:nvSpPr>
            <p:spPr>
              <a:xfrm>
                <a:off x="7174972" y="1297524"/>
                <a:ext cx="407092" cy="148519"/>
              </a:xfrm>
              <a:custGeom>
                <a:avLst/>
                <a:gdLst/>
                <a:ahLst/>
                <a:cxnLst/>
                <a:rect l="l" t="t" r="r" b="b"/>
                <a:pathLst>
                  <a:path w="12584" h="4591" extrusionOk="0">
                    <a:moveTo>
                      <a:pt x="152" y="1"/>
                    </a:moveTo>
                    <a:cubicBezTo>
                      <a:pt x="61" y="1"/>
                      <a:pt x="0" y="62"/>
                      <a:pt x="0" y="153"/>
                    </a:cubicBezTo>
                    <a:lnTo>
                      <a:pt x="0" y="4439"/>
                    </a:lnTo>
                    <a:cubicBezTo>
                      <a:pt x="0" y="4530"/>
                      <a:pt x="61" y="4591"/>
                      <a:pt x="152" y="4591"/>
                    </a:cubicBezTo>
                    <a:lnTo>
                      <a:pt x="12432" y="4591"/>
                    </a:lnTo>
                    <a:cubicBezTo>
                      <a:pt x="12493" y="4591"/>
                      <a:pt x="12584" y="4530"/>
                      <a:pt x="12584" y="4439"/>
                    </a:cubicBezTo>
                    <a:lnTo>
                      <a:pt x="12584" y="153"/>
                    </a:lnTo>
                    <a:cubicBezTo>
                      <a:pt x="12584" y="62"/>
                      <a:pt x="12493" y="1"/>
                      <a:pt x="1243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" name="Google Shape;3544;p52"/>
              <p:cNvSpPr/>
              <p:nvPr/>
            </p:nvSpPr>
            <p:spPr>
              <a:xfrm>
                <a:off x="7225116" y="893395"/>
                <a:ext cx="184880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71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1976" y="12523"/>
                    </a:lnTo>
                    <a:lnTo>
                      <a:pt x="395" y="4924"/>
                    </a:lnTo>
                    <a:cubicBezTo>
                      <a:pt x="5715" y="4560"/>
                      <a:pt x="4955" y="0"/>
                      <a:pt x="495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3545;p52"/>
              <p:cNvSpPr/>
              <p:nvPr/>
            </p:nvSpPr>
            <p:spPr>
              <a:xfrm>
                <a:off x="7360797" y="893395"/>
                <a:ext cx="183910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685" h="12524" extrusionOk="0">
                    <a:moveTo>
                      <a:pt x="761" y="0"/>
                    </a:moveTo>
                    <a:cubicBezTo>
                      <a:pt x="761" y="0"/>
                      <a:pt x="1" y="4560"/>
                      <a:pt x="5320" y="4924"/>
                    </a:cubicBezTo>
                    <a:lnTo>
                      <a:pt x="3709" y="12523"/>
                    </a:lnTo>
                    <a:lnTo>
                      <a:pt x="5685" y="12523"/>
                    </a:lnTo>
                    <a:lnTo>
                      <a:pt x="568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" name="Google Shape;3546;p52"/>
              <p:cNvSpPr/>
              <p:nvPr/>
            </p:nvSpPr>
            <p:spPr>
              <a:xfrm>
                <a:off x="7182833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3547;p52"/>
              <p:cNvSpPr/>
              <p:nvPr/>
            </p:nvSpPr>
            <p:spPr>
              <a:xfrm>
                <a:off x="7226087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" name="Google Shape;3548;p52"/>
              <p:cNvSpPr/>
              <p:nvPr/>
            </p:nvSpPr>
            <p:spPr>
              <a:xfrm>
                <a:off x="7269372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3549;p52"/>
              <p:cNvSpPr/>
              <p:nvPr/>
            </p:nvSpPr>
            <p:spPr>
              <a:xfrm>
                <a:off x="7312626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" name="Google Shape;3550;p52"/>
              <p:cNvSpPr/>
              <p:nvPr/>
            </p:nvSpPr>
            <p:spPr>
              <a:xfrm>
                <a:off x="7354909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3551;p52"/>
              <p:cNvSpPr/>
              <p:nvPr/>
            </p:nvSpPr>
            <p:spPr>
              <a:xfrm>
                <a:off x="7398162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" name="Google Shape;3552;p52"/>
              <p:cNvSpPr/>
              <p:nvPr/>
            </p:nvSpPr>
            <p:spPr>
              <a:xfrm>
                <a:off x="7441448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3553;p52"/>
              <p:cNvSpPr/>
              <p:nvPr/>
            </p:nvSpPr>
            <p:spPr>
              <a:xfrm>
                <a:off x="7484701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" name="Google Shape;3554;p52"/>
              <p:cNvSpPr/>
              <p:nvPr/>
            </p:nvSpPr>
            <p:spPr>
              <a:xfrm>
                <a:off x="7526984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3555;p52"/>
              <p:cNvSpPr/>
              <p:nvPr/>
            </p:nvSpPr>
            <p:spPr>
              <a:xfrm>
                <a:off x="7570270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0" name="Google Shape;3556;p52"/>
              <p:cNvSpPr/>
              <p:nvPr/>
            </p:nvSpPr>
            <p:spPr>
              <a:xfrm>
                <a:off x="7157276" y="816690"/>
                <a:ext cx="449374" cy="82622"/>
              </a:xfrm>
              <a:custGeom>
                <a:avLst/>
                <a:gdLst/>
                <a:ahLst/>
                <a:cxnLst/>
                <a:rect l="l" t="t" r="r" b="b"/>
                <a:pathLst>
                  <a:path w="13891" h="2554" extrusionOk="0">
                    <a:moveTo>
                      <a:pt x="11307" y="0"/>
                    </a:moveTo>
                    <a:lnTo>
                      <a:pt x="2492" y="92"/>
                    </a:lnTo>
                    <a:lnTo>
                      <a:pt x="0" y="2554"/>
                    </a:lnTo>
                    <a:lnTo>
                      <a:pt x="13891" y="2554"/>
                    </a:lnTo>
                    <a:lnTo>
                      <a:pt x="11307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1" name="Google Shape;3557;p52"/>
              <p:cNvSpPr/>
              <p:nvPr/>
            </p:nvSpPr>
            <p:spPr>
              <a:xfrm>
                <a:off x="7877055" y="893395"/>
                <a:ext cx="319618" cy="478877"/>
              </a:xfrm>
              <a:custGeom>
                <a:avLst/>
                <a:gdLst/>
                <a:ahLst/>
                <a:cxnLst/>
                <a:rect l="l" t="t" r="r" b="b"/>
                <a:pathLst>
                  <a:path w="9880" h="14803" extrusionOk="0">
                    <a:moveTo>
                      <a:pt x="1" y="0"/>
                    </a:moveTo>
                    <a:lnTo>
                      <a:pt x="1" y="14803"/>
                    </a:lnTo>
                    <a:lnTo>
                      <a:pt x="9879" y="14803"/>
                    </a:lnTo>
                    <a:lnTo>
                      <a:pt x="98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" name="Google Shape;3558;p52"/>
              <p:cNvSpPr/>
              <p:nvPr/>
            </p:nvSpPr>
            <p:spPr>
              <a:xfrm>
                <a:off x="7825940" y="1297524"/>
                <a:ext cx="407092" cy="148519"/>
              </a:xfrm>
              <a:custGeom>
                <a:avLst/>
                <a:gdLst/>
                <a:ahLst/>
                <a:cxnLst/>
                <a:rect l="l" t="t" r="r" b="b"/>
                <a:pathLst>
                  <a:path w="12584" h="4591" extrusionOk="0">
                    <a:moveTo>
                      <a:pt x="152" y="1"/>
                    </a:moveTo>
                    <a:cubicBezTo>
                      <a:pt x="91" y="1"/>
                      <a:pt x="0" y="62"/>
                      <a:pt x="0" y="153"/>
                    </a:cubicBezTo>
                    <a:lnTo>
                      <a:pt x="0" y="4439"/>
                    </a:lnTo>
                    <a:cubicBezTo>
                      <a:pt x="0" y="4530"/>
                      <a:pt x="91" y="4591"/>
                      <a:pt x="152" y="4591"/>
                    </a:cubicBezTo>
                    <a:lnTo>
                      <a:pt x="12432" y="4591"/>
                    </a:lnTo>
                    <a:cubicBezTo>
                      <a:pt x="12493" y="4591"/>
                      <a:pt x="12584" y="4530"/>
                      <a:pt x="12584" y="4439"/>
                    </a:cubicBezTo>
                    <a:lnTo>
                      <a:pt x="12584" y="153"/>
                    </a:lnTo>
                    <a:cubicBezTo>
                      <a:pt x="12584" y="62"/>
                      <a:pt x="12523" y="1"/>
                      <a:pt x="1243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3" name="Google Shape;3559;p52"/>
              <p:cNvSpPr/>
              <p:nvPr/>
            </p:nvSpPr>
            <p:spPr>
              <a:xfrm>
                <a:off x="7877055" y="893395"/>
                <a:ext cx="183910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68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1976" y="12523"/>
                    </a:lnTo>
                    <a:lnTo>
                      <a:pt x="365" y="4924"/>
                    </a:lnTo>
                    <a:cubicBezTo>
                      <a:pt x="5685" y="4560"/>
                      <a:pt x="4925" y="0"/>
                      <a:pt x="492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4" name="Google Shape;3560;p52"/>
              <p:cNvSpPr/>
              <p:nvPr/>
            </p:nvSpPr>
            <p:spPr>
              <a:xfrm>
                <a:off x="8011765" y="893395"/>
                <a:ext cx="184913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716" h="12524" extrusionOk="0">
                    <a:moveTo>
                      <a:pt x="761" y="0"/>
                    </a:moveTo>
                    <a:cubicBezTo>
                      <a:pt x="761" y="0"/>
                      <a:pt x="1" y="4560"/>
                      <a:pt x="5320" y="4924"/>
                    </a:cubicBezTo>
                    <a:lnTo>
                      <a:pt x="3709" y="12523"/>
                    </a:lnTo>
                    <a:lnTo>
                      <a:pt x="5715" y="12523"/>
                    </a:lnTo>
                    <a:lnTo>
                      <a:pt x="571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5" name="Google Shape;3561;p52"/>
              <p:cNvSpPr/>
              <p:nvPr/>
            </p:nvSpPr>
            <p:spPr>
              <a:xfrm>
                <a:off x="7834772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6" name="Google Shape;3562;p52"/>
              <p:cNvSpPr/>
              <p:nvPr/>
            </p:nvSpPr>
            <p:spPr>
              <a:xfrm>
                <a:off x="7878058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7" name="Google Shape;3563;p52"/>
              <p:cNvSpPr/>
              <p:nvPr/>
            </p:nvSpPr>
            <p:spPr>
              <a:xfrm>
                <a:off x="7920341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8" name="Google Shape;3564;p52"/>
              <p:cNvSpPr/>
              <p:nvPr/>
            </p:nvSpPr>
            <p:spPr>
              <a:xfrm>
                <a:off x="7963594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9" name="Google Shape;3565;p52"/>
              <p:cNvSpPr/>
              <p:nvPr/>
            </p:nvSpPr>
            <p:spPr>
              <a:xfrm>
                <a:off x="8006847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0" name="Google Shape;3566;p52"/>
              <p:cNvSpPr/>
              <p:nvPr/>
            </p:nvSpPr>
            <p:spPr>
              <a:xfrm>
                <a:off x="8050133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1" name="Google Shape;3567;p52"/>
              <p:cNvSpPr/>
              <p:nvPr/>
            </p:nvSpPr>
            <p:spPr>
              <a:xfrm>
                <a:off x="8092416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2" name="Google Shape;3568;p52"/>
              <p:cNvSpPr/>
              <p:nvPr/>
            </p:nvSpPr>
            <p:spPr>
              <a:xfrm>
                <a:off x="8135669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3" name="Google Shape;3569;p52"/>
              <p:cNvSpPr/>
              <p:nvPr/>
            </p:nvSpPr>
            <p:spPr>
              <a:xfrm>
                <a:off x="8178955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4" name="Google Shape;3570;p52"/>
              <p:cNvSpPr/>
              <p:nvPr/>
            </p:nvSpPr>
            <p:spPr>
              <a:xfrm>
                <a:off x="8222209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5" name="Google Shape;3571;p52"/>
              <p:cNvSpPr/>
              <p:nvPr/>
            </p:nvSpPr>
            <p:spPr>
              <a:xfrm>
                <a:off x="7225116" y="1680044"/>
                <a:ext cx="319586" cy="478909"/>
              </a:xfrm>
              <a:custGeom>
                <a:avLst/>
                <a:gdLst/>
                <a:ahLst/>
                <a:cxnLst/>
                <a:rect l="l" t="t" r="r" b="b"/>
                <a:pathLst>
                  <a:path w="9879" h="14804" extrusionOk="0">
                    <a:moveTo>
                      <a:pt x="0" y="1"/>
                    </a:moveTo>
                    <a:lnTo>
                      <a:pt x="0" y="14803"/>
                    </a:lnTo>
                    <a:lnTo>
                      <a:pt x="9879" y="14803"/>
                    </a:lnTo>
                    <a:lnTo>
                      <a:pt x="98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6" name="Google Shape;3572;p52"/>
              <p:cNvSpPr/>
              <p:nvPr/>
            </p:nvSpPr>
            <p:spPr>
              <a:xfrm>
                <a:off x="7174972" y="2084206"/>
                <a:ext cx="407092" cy="148519"/>
              </a:xfrm>
              <a:custGeom>
                <a:avLst/>
                <a:gdLst/>
                <a:ahLst/>
                <a:cxnLst/>
                <a:rect l="l" t="t" r="r" b="b"/>
                <a:pathLst>
                  <a:path w="12584" h="4591" extrusionOk="0">
                    <a:moveTo>
                      <a:pt x="152" y="0"/>
                    </a:moveTo>
                    <a:cubicBezTo>
                      <a:pt x="61" y="0"/>
                      <a:pt x="0" y="61"/>
                      <a:pt x="0" y="152"/>
                    </a:cubicBezTo>
                    <a:lnTo>
                      <a:pt x="0" y="4438"/>
                    </a:lnTo>
                    <a:cubicBezTo>
                      <a:pt x="0" y="4529"/>
                      <a:pt x="61" y="4590"/>
                      <a:pt x="152" y="4590"/>
                    </a:cubicBezTo>
                    <a:lnTo>
                      <a:pt x="12432" y="4590"/>
                    </a:lnTo>
                    <a:cubicBezTo>
                      <a:pt x="12493" y="4590"/>
                      <a:pt x="12584" y="4529"/>
                      <a:pt x="12584" y="4438"/>
                    </a:cubicBezTo>
                    <a:lnTo>
                      <a:pt x="12584" y="152"/>
                    </a:lnTo>
                    <a:cubicBezTo>
                      <a:pt x="12584" y="61"/>
                      <a:pt x="12493" y="0"/>
                      <a:pt x="124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7" name="Google Shape;3573;p52"/>
              <p:cNvSpPr/>
              <p:nvPr/>
            </p:nvSpPr>
            <p:spPr>
              <a:xfrm>
                <a:off x="7225116" y="1680044"/>
                <a:ext cx="184880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71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1976" y="12524"/>
                    </a:lnTo>
                    <a:lnTo>
                      <a:pt x="395" y="4925"/>
                    </a:lnTo>
                    <a:cubicBezTo>
                      <a:pt x="5715" y="4560"/>
                      <a:pt x="4955" y="1"/>
                      <a:pt x="49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8" name="Google Shape;3574;p52"/>
              <p:cNvSpPr/>
              <p:nvPr/>
            </p:nvSpPr>
            <p:spPr>
              <a:xfrm>
                <a:off x="7360797" y="1680044"/>
                <a:ext cx="183910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685" h="12524" extrusionOk="0">
                    <a:moveTo>
                      <a:pt x="761" y="1"/>
                    </a:moveTo>
                    <a:cubicBezTo>
                      <a:pt x="761" y="1"/>
                      <a:pt x="1" y="4560"/>
                      <a:pt x="5320" y="4925"/>
                    </a:cubicBezTo>
                    <a:lnTo>
                      <a:pt x="3709" y="12524"/>
                    </a:lnTo>
                    <a:lnTo>
                      <a:pt x="5685" y="12524"/>
                    </a:lnTo>
                    <a:lnTo>
                      <a:pt x="568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9" name="Google Shape;3575;p52"/>
              <p:cNvSpPr/>
              <p:nvPr/>
            </p:nvSpPr>
            <p:spPr>
              <a:xfrm>
                <a:off x="7182833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0" name="Google Shape;3576;p52"/>
              <p:cNvSpPr/>
              <p:nvPr/>
            </p:nvSpPr>
            <p:spPr>
              <a:xfrm>
                <a:off x="7226087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1" name="Google Shape;3577;p52"/>
              <p:cNvSpPr/>
              <p:nvPr/>
            </p:nvSpPr>
            <p:spPr>
              <a:xfrm>
                <a:off x="7269372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2" name="Google Shape;3578;p52"/>
              <p:cNvSpPr/>
              <p:nvPr/>
            </p:nvSpPr>
            <p:spPr>
              <a:xfrm>
                <a:off x="7312626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3" name="Google Shape;3579;p52"/>
              <p:cNvSpPr/>
              <p:nvPr/>
            </p:nvSpPr>
            <p:spPr>
              <a:xfrm>
                <a:off x="7354909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4" name="Google Shape;3580;p52"/>
              <p:cNvSpPr/>
              <p:nvPr/>
            </p:nvSpPr>
            <p:spPr>
              <a:xfrm>
                <a:off x="7398162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5" name="Google Shape;3581;p52"/>
              <p:cNvSpPr/>
              <p:nvPr/>
            </p:nvSpPr>
            <p:spPr>
              <a:xfrm>
                <a:off x="7441448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6" name="Google Shape;3582;p52"/>
              <p:cNvSpPr/>
              <p:nvPr/>
            </p:nvSpPr>
            <p:spPr>
              <a:xfrm>
                <a:off x="7484701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7" name="Google Shape;3583;p52"/>
              <p:cNvSpPr/>
              <p:nvPr/>
            </p:nvSpPr>
            <p:spPr>
              <a:xfrm>
                <a:off x="7526984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8" name="Google Shape;3584;p52"/>
              <p:cNvSpPr/>
              <p:nvPr/>
            </p:nvSpPr>
            <p:spPr>
              <a:xfrm>
                <a:off x="7570270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59" name="Google Shape;3585;p52"/>
              <p:cNvSpPr/>
              <p:nvPr/>
            </p:nvSpPr>
            <p:spPr>
              <a:xfrm>
                <a:off x="7157276" y="1603339"/>
                <a:ext cx="449374" cy="82654"/>
              </a:xfrm>
              <a:custGeom>
                <a:avLst/>
                <a:gdLst/>
                <a:ahLst/>
                <a:cxnLst/>
                <a:rect l="l" t="t" r="r" b="b"/>
                <a:pathLst>
                  <a:path w="13891" h="2555" extrusionOk="0">
                    <a:moveTo>
                      <a:pt x="11307" y="1"/>
                    </a:moveTo>
                    <a:lnTo>
                      <a:pt x="2492" y="92"/>
                    </a:lnTo>
                    <a:lnTo>
                      <a:pt x="0" y="2554"/>
                    </a:lnTo>
                    <a:lnTo>
                      <a:pt x="13891" y="2554"/>
                    </a:lnTo>
                    <a:lnTo>
                      <a:pt x="11307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0" name="Google Shape;3586;p52"/>
              <p:cNvSpPr/>
              <p:nvPr/>
            </p:nvSpPr>
            <p:spPr>
              <a:xfrm>
                <a:off x="7877055" y="1680044"/>
                <a:ext cx="319618" cy="478909"/>
              </a:xfrm>
              <a:custGeom>
                <a:avLst/>
                <a:gdLst/>
                <a:ahLst/>
                <a:cxnLst/>
                <a:rect l="l" t="t" r="r" b="b"/>
                <a:pathLst>
                  <a:path w="9880" h="14804" extrusionOk="0">
                    <a:moveTo>
                      <a:pt x="1" y="1"/>
                    </a:moveTo>
                    <a:lnTo>
                      <a:pt x="1" y="14803"/>
                    </a:lnTo>
                    <a:lnTo>
                      <a:pt x="9879" y="14803"/>
                    </a:lnTo>
                    <a:lnTo>
                      <a:pt x="98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1" name="Google Shape;3587;p52"/>
              <p:cNvSpPr/>
              <p:nvPr/>
            </p:nvSpPr>
            <p:spPr>
              <a:xfrm>
                <a:off x="7825940" y="2084206"/>
                <a:ext cx="407092" cy="148519"/>
              </a:xfrm>
              <a:custGeom>
                <a:avLst/>
                <a:gdLst/>
                <a:ahLst/>
                <a:cxnLst/>
                <a:rect l="l" t="t" r="r" b="b"/>
                <a:pathLst>
                  <a:path w="12584" h="4591" extrusionOk="0">
                    <a:moveTo>
                      <a:pt x="152" y="0"/>
                    </a:moveTo>
                    <a:cubicBezTo>
                      <a:pt x="91" y="0"/>
                      <a:pt x="0" y="61"/>
                      <a:pt x="0" y="152"/>
                    </a:cubicBezTo>
                    <a:lnTo>
                      <a:pt x="0" y="4438"/>
                    </a:lnTo>
                    <a:cubicBezTo>
                      <a:pt x="0" y="4529"/>
                      <a:pt x="91" y="4590"/>
                      <a:pt x="152" y="4590"/>
                    </a:cubicBezTo>
                    <a:lnTo>
                      <a:pt x="12432" y="4590"/>
                    </a:lnTo>
                    <a:cubicBezTo>
                      <a:pt x="12493" y="4590"/>
                      <a:pt x="12584" y="4529"/>
                      <a:pt x="12584" y="4438"/>
                    </a:cubicBezTo>
                    <a:lnTo>
                      <a:pt x="12584" y="152"/>
                    </a:lnTo>
                    <a:cubicBezTo>
                      <a:pt x="12584" y="61"/>
                      <a:pt x="12523" y="0"/>
                      <a:pt x="124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2" name="Google Shape;3588;p52"/>
              <p:cNvSpPr/>
              <p:nvPr/>
            </p:nvSpPr>
            <p:spPr>
              <a:xfrm>
                <a:off x="7877055" y="1680044"/>
                <a:ext cx="183910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68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1976" y="12524"/>
                    </a:lnTo>
                    <a:lnTo>
                      <a:pt x="365" y="4925"/>
                    </a:lnTo>
                    <a:cubicBezTo>
                      <a:pt x="5685" y="4560"/>
                      <a:pt x="4925" y="1"/>
                      <a:pt x="492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3" name="Google Shape;3589;p52"/>
              <p:cNvSpPr/>
              <p:nvPr/>
            </p:nvSpPr>
            <p:spPr>
              <a:xfrm>
                <a:off x="8011765" y="1680044"/>
                <a:ext cx="184913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716" h="12524" extrusionOk="0">
                    <a:moveTo>
                      <a:pt x="761" y="1"/>
                    </a:moveTo>
                    <a:cubicBezTo>
                      <a:pt x="761" y="1"/>
                      <a:pt x="1" y="4560"/>
                      <a:pt x="5320" y="4925"/>
                    </a:cubicBezTo>
                    <a:lnTo>
                      <a:pt x="3709" y="12524"/>
                    </a:lnTo>
                    <a:lnTo>
                      <a:pt x="5715" y="12524"/>
                    </a:lnTo>
                    <a:lnTo>
                      <a:pt x="571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4" name="Google Shape;3590;p52"/>
              <p:cNvSpPr/>
              <p:nvPr/>
            </p:nvSpPr>
            <p:spPr>
              <a:xfrm>
                <a:off x="7834772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5" name="Google Shape;3591;p52"/>
              <p:cNvSpPr/>
              <p:nvPr/>
            </p:nvSpPr>
            <p:spPr>
              <a:xfrm>
                <a:off x="7878058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6" name="Google Shape;3592;p52"/>
              <p:cNvSpPr/>
              <p:nvPr/>
            </p:nvSpPr>
            <p:spPr>
              <a:xfrm>
                <a:off x="7920341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7" name="Google Shape;3593;p52"/>
              <p:cNvSpPr/>
              <p:nvPr/>
            </p:nvSpPr>
            <p:spPr>
              <a:xfrm>
                <a:off x="7963594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8" name="Google Shape;3594;p52"/>
              <p:cNvSpPr/>
              <p:nvPr/>
            </p:nvSpPr>
            <p:spPr>
              <a:xfrm>
                <a:off x="8006847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9" name="Google Shape;3595;p52"/>
              <p:cNvSpPr/>
              <p:nvPr/>
            </p:nvSpPr>
            <p:spPr>
              <a:xfrm>
                <a:off x="8050133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0" name="Google Shape;3596;p52"/>
              <p:cNvSpPr/>
              <p:nvPr/>
            </p:nvSpPr>
            <p:spPr>
              <a:xfrm>
                <a:off x="8092416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1" name="Google Shape;3597;p52"/>
              <p:cNvSpPr/>
              <p:nvPr/>
            </p:nvSpPr>
            <p:spPr>
              <a:xfrm>
                <a:off x="8135669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2" name="Google Shape;3598;p52"/>
              <p:cNvSpPr/>
              <p:nvPr/>
            </p:nvSpPr>
            <p:spPr>
              <a:xfrm>
                <a:off x="8178955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3" name="Google Shape;3599;p52"/>
              <p:cNvSpPr/>
              <p:nvPr/>
            </p:nvSpPr>
            <p:spPr>
              <a:xfrm>
                <a:off x="8222209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4" name="Google Shape;3600;p52"/>
              <p:cNvSpPr/>
              <p:nvPr/>
            </p:nvSpPr>
            <p:spPr>
              <a:xfrm>
                <a:off x="7809215" y="1603339"/>
                <a:ext cx="448403" cy="82654"/>
              </a:xfrm>
              <a:custGeom>
                <a:avLst/>
                <a:gdLst/>
                <a:ahLst/>
                <a:cxnLst/>
                <a:rect l="l" t="t" r="r" b="b"/>
                <a:pathLst>
                  <a:path w="13861" h="2555" extrusionOk="0">
                    <a:moveTo>
                      <a:pt x="11277" y="1"/>
                    </a:moveTo>
                    <a:lnTo>
                      <a:pt x="2462" y="92"/>
                    </a:lnTo>
                    <a:lnTo>
                      <a:pt x="0" y="2554"/>
                    </a:lnTo>
                    <a:lnTo>
                      <a:pt x="13861" y="2554"/>
                    </a:lnTo>
                    <a:lnTo>
                      <a:pt x="11277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5" name="Google Shape;3601;p52"/>
              <p:cNvSpPr/>
              <p:nvPr/>
            </p:nvSpPr>
            <p:spPr>
              <a:xfrm>
                <a:off x="8241878" y="2255311"/>
                <a:ext cx="118013" cy="52148"/>
              </a:xfrm>
              <a:custGeom>
                <a:avLst/>
                <a:gdLst/>
                <a:ahLst/>
                <a:cxnLst/>
                <a:rect l="l" t="t" r="r" b="b"/>
                <a:pathLst>
                  <a:path w="3648" h="1612" extrusionOk="0">
                    <a:moveTo>
                      <a:pt x="3344" y="0"/>
                    </a:moveTo>
                    <a:lnTo>
                      <a:pt x="3344" y="1307"/>
                    </a:lnTo>
                    <a:lnTo>
                      <a:pt x="0" y="1307"/>
                    </a:lnTo>
                    <a:lnTo>
                      <a:pt x="0" y="1611"/>
                    </a:lnTo>
                    <a:lnTo>
                      <a:pt x="3648" y="1611"/>
                    </a:lnTo>
                    <a:lnTo>
                      <a:pt x="364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6" name="Google Shape;3602;p52"/>
              <p:cNvSpPr/>
              <p:nvPr/>
            </p:nvSpPr>
            <p:spPr>
              <a:xfrm>
                <a:off x="8293025" y="2306426"/>
                <a:ext cx="9834" cy="42314"/>
              </a:xfrm>
              <a:custGeom>
                <a:avLst/>
                <a:gdLst/>
                <a:ahLst/>
                <a:cxnLst/>
                <a:rect l="l" t="t" r="r" b="b"/>
                <a:pathLst>
                  <a:path w="304" h="1308" extrusionOk="0">
                    <a:moveTo>
                      <a:pt x="0" y="1"/>
                    </a:moveTo>
                    <a:lnTo>
                      <a:pt x="0" y="1308"/>
                    </a:lnTo>
                    <a:lnTo>
                      <a:pt x="304" y="1308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" name="Google Shape;3603;p52"/>
              <p:cNvSpPr/>
              <p:nvPr/>
            </p:nvSpPr>
            <p:spPr>
              <a:xfrm>
                <a:off x="8246795" y="2343791"/>
                <a:ext cx="160294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4955" h="305" extrusionOk="0">
                    <a:moveTo>
                      <a:pt x="0" y="1"/>
                    </a:moveTo>
                    <a:lnTo>
                      <a:pt x="0" y="305"/>
                    </a:lnTo>
                    <a:lnTo>
                      <a:pt x="4955" y="305"/>
                    </a:lnTo>
                    <a:lnTo>
                      <a:pt x="495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8" name="Google Shape;3604;p52"/>
              <p:cNvSpPr/>
              <p:nvPr/>
            </p:nvSpPr>
            <p:spPr>
              <a:xfrm>
                <a:off x="8196651" y="2348708"/>
                <a:ext cx="159324" cy="57065"/>
              </a:xfrm>
              <a:custGeom>
                <a:avLst/>
                <a:gdLst/>
                <a:ahLst/>
                <a:cxnLst/>
                <a:rect l="l" t="t" r="r" b="b"/>
                <a:pathLst>
                  <a:path w="4925" h="1764" extrusionOk="0">
                    <a:moveTo>
                      <a:pt x="4651" y="1"/>
                    </a:moveTo>
                    <a:lnTo>
                      <a:pt x="4651" y="1521"/>
                    </a:lnTo>
                    <a:lnTo>
                      <a:pt x="0" y="1521"/>
                    </a:lnTo>
                    <a:lnTo>
                      <a:pt x="0" y="1764"/>
                    </a:lnTo>
                    <a:lnTo>
                      <a:pt x="4924" y="1764"/>
                    </a:lnTo>
                    <a:lnTo>
                      <a:pt x="492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9" name="Google Shape;3605;p52"/>
              <p:cNvSpPr/>
              <p:nvPr/>
            </p:nvSpPr>
            <p:spPr>
              <a:xfrm>
                <a:off x="8297942" y="2439194"/>
                <a:ext cx="125874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3891" h="305" extrusionOk="0">
                    <a:moveTo>
                      <a:pt x="0" y="0"/>
                    </a:moveTo>
                    <a:lnTo>
                      <a:pt x="0" y="304"/>
                    </a:lnTo>
                    <a:lnTo>
                      <a:pt x="3891" y="304"/>
                    </a:lnTo>
                    <a:lnTo>
                      <a:pt x="389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0" name="Google Shape;3606;p52"/>
              <p:cNvSpPr/>
              <p:nvPr/>
            </p:nvSpPr>
            <p:spPr>
              <a:xfrm>
                <a:off x="7037286" y="1370314"/>
                <a:ext cx="118045" cy="52148"/>
              </a:xfrm>
              <a:custGeom>
                <a:avLst/>
                <a:gdLst/>
                <a:ahLst/>
                <a:cxnLst/>
                <a:rect l="l" t="t" r="r" b="b"/>
                <a:pathLst>
                  <a:path w="3649" h="1612" extrusionOk="0">
                    <a:moveTo>
                      <a:pt x="3344" y="0"/>
                    </a:moveTo>
                    <a:lnTo>
                      <a:pt x="3344" y="1307"/>
                    </a:lnTo>
                    <a:lnTo>
                      <a:pt x="1" y="1307"/>
                    </a:lnTo>
                    <a:lnTo>
                      <a:pt x="1" y="1611"/>
                    </a:lnTo>
                    <a:lnTo>
                      <a:pt x="3648" y="1611"/>
                    </a:lnTo>
                    <a:lnTo>
                      <a:pt x="364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1" name="Google Shape;3607;p52"/>
              <p:cNvSpPr/>
              <p:nvPr/>
            </p:nvSpPr>
            <p:spPr>
              <a:xfrm>
                <a:off x="7088433" y="1421429"/>
                <a:ext cx="9867" cy="42314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308" extrusionOk="0">
                    <a:moveTo>
                      <a:pt x="0" y="1"/>
                    </a:moveTo>
                    <a:lnTo>
                      <a:pt x="0" y="1308"/>
                    </a:lnTo>
                    <a:lnTo>
                      <a:pt x="304" y="1308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2" name="Google Shape;3608;p52"/>
              <p:cNvSpPr/>
              <p:nvPr/>
            </p:nvSpPr>
            <p:spPr>
              <a:xfrm>
                <a:off x="7042203" y="1458795"/>
                <a:ext cx="160327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4956" h="305" extrusionOk="0">
                    <a:moveTo>
                      <a:pt x="1" y="1"/>
                    </a:moveTo>
                    <a:lnTo>
                      <a:pt x="1" y="305"/>
                    </a:lnTo>
                    <a:lnTo>
                      <a:pt x="4955" y="305"/>
                    </a:lnTo>
                    <a:lnTo>
                      <a:pt x="495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3" name="Google Shape;3609;p52"/>
              <p:cNvSpPr/>
              <p:nvPr/>
            </p:nvSpPr>
            <p:spPr>
              <a:xfrm>
                <a:off x="6992059" y="1462741"/>
                <a:ext cx="159324" cy="58036"/>
              </a:xfrm>
              <a:custGeom>
                <a:avLst/>
                <a:gdLst/>
                <a:ahLst/>
                <a:cxnLst/>
                <a:rect l="l" t="t" r="r" b="b"/>
                <a:pathLst>
                  <a:path w="4925" h="1794" extrusionOk="0">
                    <a:moveTo>
                      <a:pt x="4651" y="0"/>
                    </a:moveTo>
                    <a:lnTo>
                      <a:pt x="4651" y="1520"/>
                    </a:lnTo>
                    <a:lnTo>
                      <a:pt x="1" y="1520"/>
                    </a:lnTo>
                    <a:lnTo>
                      <a:pt x="1" y="1794"/>
                    </a:lnTo>
                    <a:lnTo>
                      <a:pt x="4925" y="1794"/>
                    </a:lnTo>
                    <a:lnTo>
                      <a:pt x="492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4" name="Google Shape;3610;p52"/>
              <p:cNvSpPr/>
              <p:nvPr/>
            </p:nvSpPr>
            <p:spPr>
              <a:xfrm>
                <a:off x="7093350" y="1554198"/>
                <a:ext cx="125874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3891" h="305" extrusionOk="0">
                    <a:moveTo>
                      <a:pt x="0" y="0"/>
                    </a:moveTo>
                    <a:lnTo>
                      <a:pt x="0" y="304"/>
                    </a:lnTo>
                    <a:lnTo>
                      <a:pt x="3891" y="304"/>
                    </a:lnTo>
                    <a:lnTo>
                      <a:pt x="389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5" name="Google Shape;3611;p52"/>
              <p:cNvSpPr/>
              <p:nvPr/>
            </p:nvSpPr>
            <p:spPr>
              <a:xfrm>
                <a:off x="8229099" y="693788"/>
                <a:ext cx="118013" cy="53119"/>
              </a:xfrm>
              <a:custGeom>
                <a:avLst/>
                <a:gdLst/>
                <a:ahLst/>
                <a:cxnLst/>
                <a:rect l="l" t="t" r="r" b="b"/>
                <a:pathLst>
                  <a:path w="3648" h="1642" extrusionOk="0">
                    <a:moveTo>
                      <a:pt x="3344" y="0"/>
                    </a:moveTo>
                    <a:lnTo>
                      <a:pt x="3344" y="1337"/>
                    </a:lnTo>
                    <a:lnTo>
                      <a:pt x="0" y="1337"/>
                    </a:lnTo>
                    <a:lnTo>
                      <a:pt x="0" y="1641"/>
                    </a:lnTo>
                    <a:lnTo>
                      <a:pt x="3648" y="1641"/>
                    </a:lnTo>
                    <a:lnTo>
                      <a:pt x="364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6" name="Google Shape;3612;p52"/>
              <p:cNvSpPr/>
              <p:nvPr/>
            </p:nvSpPr>
            <p:spPr>
              <a:xfrm>
                <a:off x="8281217" y="745874"/>
                <a:ext cx="9867" cy="41343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78" extrusionOk="0">
                    <a:moveTo>
                      <a:pt x="0" y="1"/>
                    </a:moveTo>
                    <a:lnTo>
                      <a:pt x="0" y="1278"/>
                    </a:lnTo>
                    <a:lnTo>
                      <a:pt x="304" y="1278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7" name="Google Shape;3613;p52"/>
              <p:cNvSpPr/>
              <p:nvPr/>
            </p:nvSpPr>
            <p:spPr>
              <a:xfrm>
                <a:off x="8234017" y="782269"/>
                <a:ext cx="161297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4986" h="305" extrusionOk="0">
                    <a:moveTo>
                      <a:pt x="0" y="1"/>
                    </a:moveTo>
                    <a:lnTo>
                      <a:pt x="0" y="305"/>
                    </a:lnTo>
                    <a:lnTo>
                      <a:pt x="4985" y="305"/>
                    </a:lnTo>
                    <a:lnTo>
                      <a:pt x="498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8" name="Google Shape;3614;p52"/>
              <p:cNvSpPr/>
              <p:nvPr/>
            </p:nvSpPr>
            <p:spPr>
              <a:xfrm>
                <a:off x="8183873" y="787186"/>
                <a:ext cx="160294" cy="58036"/>
              </a:xfrm>
              <a:custGeom>
                <a:avLst/>
                <a:gdLst/>
                <a:ahLst/>
                <a:cxnLst/>
                <a:rect l="l" t="t" r="r" b="b"/>
                <a:pathLst>
                  <a:path w="4955" h="1794" extrusionOk="0">
                    <a:moveTo>
                      <a:pt x="4681" y="1"/>
                    </a:moveTo>
                    <a:lnTo>
                      <a:pt x="4681" y="1520"/>
                    </a:lnTo>
                    <a:lnTo>
                      <a:pt x="0" y="1520"/>
                    </a:lnTo>
                    <a:lnTo>
                      <a:pt x="0" y="1794"/>
                    </a:lnTo>
                    <a:lnTo>
                      <a:pt x="4955" y="1794"/>
                    </a:lnTo>
                    <a:lnTo>
                      <a:pt x="495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9" name="Google Shape;3615;p52"/>
              <p:cNvSpPr/>
              <p:nvPr/>
            </p:nvSpPr>
            <p:spPr>
              <a:xfrm>
                <a:off x="8286134" y="878642"/>
                <a:ext cx="124903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3861" h="305" extrusionOk="0">
                    <a:moveTo>
                      <a:pt x="0" y="0"/>
                    </a:moveTo>
                    <a:lnTo>
                      <a:pt x="0" y="304"/>
                    </a:lnTo>
                    <a:lnTo>
                      <a:pt x="3861" y="304"/>
                    </a:lnTo>
                    <a:lnTo>
                      <a:pt x="386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0" name="Google Shape;3616;p52"/>
              <p:cNvSpPr/>
              <p:nvPr/>
            </p:nvSpPr>
            <p:spPr>
              <a:xfrm>
                <a:off x="7578131" y="2279898"/>
                <a:ext cx="118013" cy="52148"/>
              </a:xfrm>
              <a:custGeom>
                <a:avLst/>
                <a:gdLst/>
                <a:ahLst/>
                <a:cxnLst/>
                <a:rect l="l" t="t" r="r" b="b"/>
                <a:pathLst>
                  <a:path w="3648" h="1612" extrusionOk="0">
                    <a:moveTo>
                      <a:pt x="3344" y="0"/>
                    </a:moveTo>
                    <a:lnTo>
                      <a:pt x="3344" y="1307"/>
                    </a:lnTo>
                    <a:lnTo>
                      <a:pt x="0" y="1307"/>
                    </a:lnTo>
                    <a:lnTo>
                      <a:pt x="0" y="1611"/>
                    </a:lnTo>
                    <a:lnTo>
                      <a:pt x="3648" y="1611"/>
                    </a:lnTo>
                    <a:lnTo>
                      <a:pt x="364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1" name="Google Shape;3617;p52"/>
              <p:cNvSpPr/>
              <p:nvPr/>
            </p:nvSpPr>
            <p:spPr>
              <a:xfrm>
                <a:off x="7629246" y="2331012"/>
                <a:ext cx="9867" cy="42314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308" extrusionOk="0">
                    <a:moveTo>
                      <a:pt x="1" y="1"/>
                    </a:moveTo>
                    <a:lnTo>
                      <a:pt x="1" y="1308"/>
                    </a:lnTo>
                    <a:lnTo>
                      <a:pt x="305" y="1308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" name="Google Shape;3618;p52"/>
              <p:cNvSpPr/>
              <p:nvPr/>
            </p:nvSpPr>
            <p:spPr>
              <a:xfrm>
                <a:off x="7583048" y="2368378"/>
                <a:ext cx="160294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4955" h="305" extrusionOk="0">
                    <a:moveTo>
                      <a:pt x="0" y="1"/>
                    </a:moveTo>
                    <a:lnTo>
                      <a:pt x="0" y="305"/>
                    </a:lnTo>
                    <a:lnTo>
                      <a:pt x="4955" y="305"/>
                    </a:lnTo>
                    <a:lnTo>
                      <a:pt x="495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3" name="Google Shape;3619;p52"/>
              <p:cNvSpPr/>
              <p:nvPr/>
            </p:nvSpPr>
            <p:spPr>
              <a:xfrm>
                <a:off x="7532904" y="2373295"/>
                <a:ext cx="159324" cy="57065"/>
              </a:xfrm>
              <a:custGeom>
                <a:avLst/>
                <a:gdLst/>
                <a:ahLst/>
                <a:cxnLst/>
                <a:rect l="l" t="t" r="r" b="b"/>
                <a:pathLst>
                  <a:path w="4925" h="1764" extrusionOk="0">
                    <a:moveTo>
                      <a:pt x="4651" y="1"/>
                    </a:moveTo>
                    <a:lnTo>
                      <a:pt x="4651" y="1520"/>
                    </a:lnTo>
                    <a:lnTo>
                      <a:pt x="0" y="1520"/>
                    </a:lnTo>
                    <a:lnTo>
                      <a:pt x="0" y="1764"/>
                    </a:lnTo>
                    <a:lnTo>
                      <a:pt x="4924" y="1764"/>
                    </a:lnTo>
                    <a:lnTo>
                      <a:pt x="492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4" name="Google Shape;3620;p52"/>
              <p:cNvSpPr/>
              <p:nvPr/>
            </p:nvSpPr>
            <p:spPr>
              <a:xfrm>
                <a:off x="7634163" y="2463781"/>
                <a:ext cx="125906" cy="9834"/>
              </a:xfrm>
              <a:custGeom>
                <a:avLst/>
                <a:gdLst/>
                <a:ahLst/>
                <a:cxnLst/>
                <a:rect l="l" t="t" r="r" b="b"/>
                <a:pathLst>
                  <a:path w="3892" h="304" extrusionOk="0">
                    <a:moveTo>
                      <a:pt x="1" y="0"/>
                    </a:moveTo>
                    <a:lnTo>
                      <a:pt x="1" y="304"/>
                    </a:lnTo>
                    <a:lnTo>
                      <a:pt x="3892" y="304"/>
                    </a:lnTo>
                    <a:lnTo>
                      <a:pt x="389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5" name="Google Shape;3621;p52"/>
              <p:cNvSpPr/>
              <p:nvPr/>
            </p:nvSpPr>
            <p:spPr>
              <a:xfrm>
                <a:off x="7793492" y="2415578"/>
                <a:ext cx="117042" cy="53151"/>
              </a:xfrm>
              <a:custGeom>
                <a:avLst/>
                <a:gdLst/>
                <a:ahLst/>
                <a:cxnLst/>
                <a:rect l="l" t="t" r="r" b="b"/>
                <a:pathLst>
                  <a:path w="3618" h="1643" extrusionOk="0">
                    <a:moveTo>
                      <a:pt x="0" y="1"/>
                    </a:moveTo>
                    <a:lnTo>
                      <a:pt x="0" y="1642"/>
                    </a:lnTo>
                    <a:lnTo>
                      <a:pt x="304" y="1642"/>
                    </a:lnTo>
                    <a:lnTo>
                      <a:pt x="304" y="274"/>
                    </a:lnTo>
                    <a:lnTo>
                      <a:pt x="3617" y="274"/>
                    </a:lnTo>
                    <a:lnTo>
                      <a:pt x="361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6" name="Google Shape;3622;p52"/>
              <p:cNvSpPr/>
              <p:nvPr/>
            </p:nvSpPr>
            <p:spPr>
              <a:xfrm>
                <a:off x="7849524" y="2375269"/>
                <a:ext cx="9867" cy="42314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308" extrusionOk="0">
                    <a:moveTo>
                      <a:pt x="1" y="0"/>
                    </a:moveTo>
                    <a:lnTo>
                      <a:pt x="1" y="1307"/>
                    </a:lnTo>
                    <a:lnTo>
                      <a:pt x="305" y="1307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7" name="Google Shape;3623;p52"/>
              <p:cNvSpPr/>
              <p:nvPr/>
            </p:nvSpPr>
            <p:spPr>
              <a:xfrm>
                <a:off x="7741375" y="2368378"/>
                <a:ext cx="165211" cy="11840"/>
              </a:xfrm>
              <a:custGeom>
                <a:avLst/>
                <a:gdLst/>
                <a:ahLst/>
                <a:cxnLst/>
                <a:rect l="l" t="t" r="r" b="b"/>
                <a:pathLst>
                  <a:path w="5107" h="366" extrusionOk="0">
                    <a:moveTo>
                      <a:pt x="30" y="1"/>
                    </a:moveTo>
                    <a:lnTo>
                      <a:pt x="0" y="305"/>
                    </a:lnTo>
                    <a:lnTo>
                      <a:pt x="5107" y="365"/>
                    </a:lnTo>
                    <a:lnTo>
                      <a:pt x="5107" y="61"/>
                    </a:lnTo>
                    <a:lnTo>
                      <a:pt x="3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8" name="Google Shape;3624;p52"/>
              <p:cNvSpPr/>
              <p:nvPr/>
            </p:nvSpPr>
            <p:spPr>
              <a:xfrm>
                <a:off x="7796436" y="2317263"/>
                <a:ext cx="160294" cy="58036"/>
              </a:xfrm>
              <a:custGeom>
                <a:avLst/>
                <a:gdLst/>
                <a:ahLst/>
                <a:cxnLst/>
                <a:rect l="l" t="t" r="r" b="b"/>
                <a:pathLst>
                  <a:path w="4955" h="1794" extrusionOk="0">
                    <a:moveTo>
                      <a:pt x="0" y="0"/>
                    </a:moveTo>
                    <a:lnTo>
                      <a:pt x="0" y="1793"/>
                    </a:lnTo>
                    <a:lnTo>
                      <a:pt x="274" y="1793"/>
                    </a:lnTo>
                    <a:lnTo>
                      <a:pt x="274" y="274"/>
                    </a:lnTo>
                    <a:lnTo>
                      <a:pt x="4955" y="274"/>
                    </a:lnTo>
                    <a:lnTo>
                      <a:pt x="495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9" name="Google Shape;3625;p52"/>
              <p:cNvSpPr/>
              <p:nvPr/>
            </p:nvSpPr>
            <p:spPr>
              <a:xfrm>
                <a:off x="7729566" y="2273977"/>
                <a:ext cx="124903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3861" h="305" extrusionOk="0">
                    <a:moveTo>
                      <a:pt x="0" y="1"/>
                    </a:moveTo>
                    <a:lnTo>
                      <a:pt x="0" y="305"/>
                    </a:lnTo>
                    <a:lnTo>
                      <a:pt x="3861" y="305"/>
                    </a:lnTo>
                    <a:lnTo>
                      <a:pt x="386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0" name="Google Shape;3626;p52"/>
              <p:cNvSpPr/>
              <p:nvPr/>
            </p:nvSpPr>
            <p:spPr>
              <a:xfrm>
                <a:off x="7200529" y="1335893"/>
                <a:ext cx="98344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1521" extrusionOk="0">
                    <a:moveTo>
                      <a:pt x="0" y="0"/>
                    </a:moveTo>
                    <a:lnTo>
                      <a:pt x="0" y="1520"/>
                    </a:lnTo>
                    <a:lnTo>
                      <a:pt x="3040" y="1520"/>
                    </a:lnTo>
                    <a:lnTo>
                      <a:pt x="304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1" name="Google Shape;3627;p52"/>
              <p:cNvSpPr/>
              <p:nvPr/>
            </p:nvSpPr>
            <p:spPr>
              <a:xfrm>
                <a:off x="7336242" y="1385066"/>
                <a:ext cx="98344" cy="49172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1520" extrusionOk="0">
                    <a:moveTo>
                      <a:pt x="0" y="0"/>
                    </a:moveTo>
                    <a:lnTo>
                      <a:pt x="0" y="1520"/>
                    </a:lnTo>
                    <a:lnTo>
                      <a:pt x="3040" y="1520"/>
                    </a:lnTo>
                    <a:lnTo>
                      <a:pt x="304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2" name="Google Shape;3628;p52"/>
              <p:cNvSpPr/>
              <p:nvPr/>
            </p:nvSpPr>
            <p:spPr>
              <a:xfrm>
                <a:off x="7459144" y="1311306"/>
                <a:ext cx="98376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1521" extrusionOk="0">
                    <a:moveTo>
                      <a:pt x="0" y="0"/>
                    </a:moveTo>
                    <a:lnTo>
                      <a:pt x="0" y="1520"/>
                    </a:lnTo>
                    <a:lnTo>
                      <a:pt x="3040" y="1520"/>
                    </a:lnTo>
                    <a:lnTo>
                      <a:pt x="304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3" name="Google Shape;3629;p52"/>
              <p:cNvSpPr/>
              <p:nvPr/>
            </p:nvSpPr>
            <p:spPr>
              <a:xfrm>
                <a:off x="7839689" y="1335893"/>
                <a:ext cx="98376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1521" extrusionOk="0">
                    <a:moveTo>
                      <a:pt x="1" y="0"/>
                    </a:moveTo>
                    <a:lnTo>
                      <a:pt x="1" y="1520"/>
                    </a:lnTo>
                    <a:lnTo>
                      <a:pt x="3040" y="1520"/>
                    </a:lnTo>
                    <a:lnTo>
                      <a:pt x="304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" name="Google Shape;3630;p52"/>
              <p:cNvSpPr/>
              <p:nvPr/>
            </p:nvSpPr>
            <p:spPr>
              <a:xfrm>
                <a:off x="8098304" y="1385066"/>
                <a:ext cx="98376" cy="49172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1520" extrusionOk="0">
                    <a:moveTo>
                      <a:pt x="1" y="0"/>
                    </a:moveTo>
                    <a:lnTo>
                      <a:pt x="1" y="1520"/>
                    </a:lnTo>
                    <a:lnTo>
                      <a:pt x="3040" y="1520"/>
                    </a:lnTo>
                    <a:lnTo>
                      <a:pt x="304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5" name="Google Shape;3631;p52"/>
              <p:cNvSpPr/>
              <p:nvPr/>
            </p:nvSpPr>
            <p:spPr>
              <a:xfrm>
                <a:off x="7200529" y="2122542"/>
                <a:ext cx="98344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1521" extrusionOk="0">
                    <a:moveTo>
                      <a:pt x="0" y="1"/>
                    </a:moveTo>
                    <a:lnTo>
                      <a:pt x="0" y="1521"/>
                    </a:lnTo>
                    <a:lnTo>
                      <a:pt x="3040" y="1521"/>
                    </a:lnTo>
                    <a:lnTo>
                      <a:pt x="304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6" name="Google Shape;3632;p52"/>
              <p:cNvSpPr/>
              <p:nvPr/>
            </p:nvSpPr>
            <p:spPr>
              <a:xfrm>
                <a:off x="7336242" y="2171716"/>
                <a:ext cx="98344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1521" extrusionOk="0">
                    <a:moveTo>
                      <a:pt x="0" y="1"/>
                    </a:moveTo>
                    <a:lnTo>
                      <a:pt x="0" y="1520"/>
                    </a:lnTo>
                    <a:lnTo>
                      <a:pt x="3040" y="1520"/>
                    </a:lnTo>
                    <a:lnTo>
                      <a:pt x="304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7" name="Google Shape;3633;p52"/>
              <p:cNvSpPr/>
              <p:nvPr/>
            </p:nvSpPr>
            <p:spPr>
              <a:xfrm>
                <a:off x="7459144" y="2097955"/>
                <a:ext cx="98376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1521" extrusionOk="0">
                    <a:moveTo>
                      <a:pt x="0" y="1"/>
                    </a:moveTo>
                    <a:lnTo>
                      <a:pt x="0" y="1521"/>
                    </a:lnTo>
                    <a:lnTo>
                      <a:pt x="3040" y="1521"/>
                    </a:lnTo>
                    <a:lnTo>
                      <a:pt x="304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8" name="Google Shape;3634;p52"/>
              <p:cNvSpPr/>
              <p:nvPr/>
            </p:nvSpPr>
            <p:spPr>
              <a:xfrm>
                <a:off x="7839689" y="2122542"/>
                <a:ext cx="98376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1521" extrusionOk="0">
                    <a:moveTo>
                      <a:pt x="1" y="1"/>
                    </a:moveTo>
                    <a:lnTo>
                      <a:pt x="1" y="1521"/>
                    </a:lnTo>
                    <a:lnTo>
                      <a:pt x="3040" y="1521"/>
                    </a:lnTo>
                    <a:lnTo>
                      <a:pt x="304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" name="Google Shape;3635;p52"/>
              <p:cNvSpPr/>
              <p:nvPr/>
            </p:nvSpPr>
            <p:spPr>
              <a:xfrm>
                <a:off x="8098304" y="2171716"/>
                <a:ext cx="98376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1521" extrusionOk="0">
                    <a:moveTo>
                      <a:pt x="1" y="1"/>
                    </a:moveTo>
                    <a:lnTo>
                      <a:pt x="1" y="1520"/>
                    </a:lnTo>
                    <a:lnTo>
                      <a:pt x="3040" y="1520"/>
                    </a:lnTo>
                    <a:lnTo>
                      <a:pt x="304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0" name="Google Shape;3636;p52"/>
              <p:cNvSpPr/>
              <p:nvPr/>
            </p:nvSpPr>
            <p:spPr>
              <a:xfrm>
                <a:off x="7200529" y="2724337"/>
                <a:ext cx="406122" cy="529052"/>
              </a:xfrm>
              <a:custGeom>
                <a:avLst/>
                <a:gdLst/>
                <a:ahLst/>
                <a:cxnLst/>
                <a:rect l="l" t="t" r="r" b="b"/>
                <a:pathLst>
                  <a:path w="12554" h="16354" extrusionOk="0">
                    <a:moveTo>
                      <a:pt x="0" y="1"/>
                    </a:moveTo>
                    <a:lnTo>
                      <a:pt x="0" y="16354"/>
                    </a:lnTo>
                    <a:lnTo>
                      <a:pt x="12554" y="16354"/>
                    </a:lnTo>
                    <a:lnTo>
                      <a:pt x="1255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1" name="Google Shape;3637;p52"/>
              <p:cNvSpPr/>
              <p:nvPr/>
            </p:nvSpPr>
            <p:spPr>
              <a:xfrm>
                <a:off x="7274290" y="2909223"/>
                <a:ext cx="264526" cy="344172"/>
              </a:xfrm>
              <a:custGeom>
                <a:avLst/>
                <a:gdLst/>
                <a:ahLst/>
                <a:cxnLst/>
                <a:rect l="l" t="t" r="r" b="b"/>
                <a:pathLst>
                  <a:path w="8177" h="10639" extrusionOk="0">
                    <a:moveTo>
                      <a:pt x="0" y="0"/>
                    </a:moveTo>
                    <a:lnTo>
                      <a:pt x="0" y="10639"/>
                    </a:lnTo>
                    <a:lnTo>
                      <a:pt x="8177" y="10639"/>
                    </a:lnTo>
                    <a:lnTo>
                      <a:pt x="817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2" name="Google Shape;3638;p52"/>
              <p:cNvSpPr/>
              <p:nvPr/>
            </p:nvSpPr>
            <p:spPr>
              <a:xfrm>
                <a:off x="7815103" y="2724337"/>
                <a:ext cx="406154" cy="529052"/>
              </a:xfrm>
              <a:custGeom>
                <a:avLst/>
                <a:gdLst/>
                <a:ahLst/>
                <a:cxnLst/>
                <a:rect l="l" t="t" r="r" b="b"/>
                <a:pathLst>
                  <a:path w="12555" h="16354" extrusionOk="0">
                    <a:moveTo>
                      <a:pt x="1" y="1"/>
                    </a:moveTo>
                    <a:lnTo>
                      <a:pt x="1" y="16354"/>
                    </a:lnTo>
                    <a:lnTo>
                      <a:pt x="12554" y="16354"/>
                    </a:lnTo>
                    <a:lnTo>
                      <a:pt x="1255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3" name="Google Shape;3639;p52"/>
              <p:cNvSpPr/>
              <p:nvPr/>
            </p:nvSpPr>
            <p:spPr>
              <a:xfrm>
                <a:off x="7126769" y="2601435"/>
                <a:ext cx="1204585" cy="184880"/>
              </a:xfrm>
              <a:custGeom>
                <a:avLst/>
                <a:gdLst/>
                <a:ahLst/>
                <a:cxnLst/>
                <a:rect l="l" t="t" r="r" b="b"/>
                <a:pathLst>
                  <a:path w="37236" h="5715" extrusionOk="0">
                    <a:moveTo>
                      <a:pt x="1" y="0"/>
                    </a:moveTo>
                    <a:lnTo>
                      <a:pt x="1" y="5715"/>
                    </a:lnTo>
                    <a:lnTo>
                      <a:pt x="37235" y="5715"/>
                    </a:lnTo>
                    <a:lnTo>
                      <a:pt x="3723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4" name="Google Shape;3640;p52"/>
              <p:cNvSpPr/>
              <p:nvPr/>
            </p:nvSpPr>
            <p:spPr>
              <a:xfrm>
                <a:off x="7126769" y="2601435"/>
                <a:ext cx="1204585" cy="86569"/>
              </a:xfrm>
              <a:custGeom>
                <a:avLst/>
                <a:gdLst/>
                <a:ahLst/>
                <a:cxnLst/>
                <a:rect l="l" t="t" r="r" b="b"/>
                <a:pathLst>
                  <a:path w="37236" h="2676" extrusionOk="0">
                    <a:moveTo>
                      <a:pt x="1" y="0"/>
                    </a:moveTo>
                    <a:lnTo>
                      <a:pt x="1" y="2675"/>
                    </a:lnTo>
                    <a:lnTo>
                      <a:pt x="37235" y="2675"/>
                    </a:lnTo>
                    <a:lnTo>
                      <a:pt x="3723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5" name="Google Shape;3641;p52"/>
              <p:cNvSpPr/>
              <p:nvPr/>
            </p:nvSpPr>
            <p:spPr>
              <a:xfrm>
                <a:off x="7888863" y="2909223"/>
                <a:ext cx="264526" cy="344172"/>
              </a:xfrm>
              <a:custGeom>
                <a:avLst/>
                <a:gdLst/>
                <a:ahLst/>
                <a:cxnLst/>
                <a:rect l="l" t="t" r="r" b="b"/>
                <a:pathLst>
                  <a:path w="8177" h="10639" extrusionOk="0">
                    <a:moveTo>
                      <a:pt x="0" y="0"/>
                    </a:moveTo>
                    <a:lnTo>
                      <a:pt x="0" y="10639"/>
                    </a:lnTo>
                    <a:lnTo>
                      <a:pt x="8177" y="10639"/>
                    </a:lnTo>
                    <a:lnTo>
                      <a:pt x="817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6" name="Google Shape;3642;p52"/>
              <p:cNvSpPr/>
              <p:nvPr/>
            </p:nvSpPr>
            <p:spPr>
              <a:xfrm>
                <a:off x="7809215" y="816690"/>
                <a:ext cx="448403" cy="82622"/>
              </a:xfrm>
              <a:custGeom>
                <a:avLst/>
                <a:gdLst/>
                <a:ahLst/>
                <a:cxnLst/>
                <a:rect l="l" t="t" r="r" b="b"/>
                <a:pathLst>
                  <a:path w="13861" h="2554" extrusionOk="0">
                    <a:moveTo>
                      <a:pt x="11277" y="0"/>
                    </a:moveTo>
                    <a:lnTo>
                      <a:pt x="2462" y="92"/>
                    </a:lnTo>
                    <a:lnTo>
                      <a:pt x="0" y="2554"/>
                    </a:lnTo>
                    <a:lnTo>
                      <a:pt x="13861" y="2554"/>
                    </a:lnTo>
                    <a:lnTo>
                      <a:pt x="11277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  <p:pic>
        <p:nvPicPr>
          <p:cNvPr id="123" name="图片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9581638" y="655374"/>
            <a:ext cx="1373984" cy="824436"/>
          </a:xfrm>
          <a:prstGeom prst="rect">
            <a:avLst/>
          </a:prstGeom>
        </p:spPr>
      </p:pic>
      <p:pic>
        <p:nvPicPr>
          <p:cNvPr id="124" name="图片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64915" y="282472"/>
            <a:ext cx="884414" cy="530678"/>
          </a:xfrm>
          <a:prstGeom prst="rect">
            <a:avLst/>
          </a:prstGeom>
        </p:spPr>
      </p:pic>
      <p:pic>
        <p:nvPicPr>
          <p:cNvPr id="125" name="图片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3663216" y="158165"/>
            <a:ext cx="774916" cy="464975"/>
          </a:xfrm>
          <a:prstGeom prst="rect">
            <a:avLst/>
          </a:prstGeom>
        </p:spPr>
      </p:pic>
      <p:pic>
        <p:nvPicPr>
          <p:cNvPr id="126" name="图片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10685526" y="127693"/>
            <a:ext cx="1157146" cy="694326"/>
          </a:xfrm>
          <a:prstGeom prst="rect">
            <a:avLst/>
          </a:prstGeom>
        </p:spPr>
      </p:pic>
      <p:pic>
        <p:nvPicPr>
          <p:cNvPr id="130" name="Picture 2" descr="Tranh chủ đề &amp;quot;Vì hạnh phúc con người&amp;quot; - Tiếng Việt - Tiểu Học Vĩnh Tú -  Website của Trường Tiểu học Vĩnh Tú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33"/>
          <a:stretch>
            <a:fillRect/>
          </a:stretch>
        </p:blipFill>
        <p:spPr bwMode="auto">
          <a:xfrm>
            <a:off x="270779" y="470630"/>
            <a:ext cx="3814216" cy="50374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1" name="TextBox 5"/>
          <p:cNvSpPr txBox="1"/>
          <p:nvPr/>
        </p:nvSpPr>
        <p:spPr>
          <a:xfrm>
            <a:off x="4463102" y="2370493"/>
            <a:ext cx="7458119" cy="963212"/>
          </a:xfrm>
          <a:prstGeom prst="rect">
            <a:avLst/>
          </a:prstGeom>
          <a:noFill/>
        </p:spPr>
        <p:txBody>
          <a:bodyPr wrap="square" lIns="68580" tIns="34290" rIns="68580" bIns="34290">
            <a:prstTxWarp prst="textPlain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altLang="zh-CN" sz="4400" b="1" dirty="0">
                <a:solidFill>
                  <a:srgbClr val="FF3F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Microsoft YaHei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VÌ HẠNH PHÚC CON NGƯỜI</a:t>
            </a:r>
            <a:endParaRPr lang="id-ID" altLang="zh-CN" sz="4400" b="1" dirty="0">
              <a:solidFill>
                <a:srgbClr val="FF3FE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lberta Heavy" panose="02040603050506020204" pitchFamily="18" charset="0"/>
              <a:ea typeface="Microsoft YaHei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7233117" y="815489"/>
            <a:ext cx="2447962" cy="883359"/>
            <a:chOff x="7233117" y="815489"/>
            <a:chExt cx="2447962" cy="883359"/>
          </a:xfrm>
        </p:grpSpPr>
        <p:sp>
          <p:nvSpPr>
            <p:cNvPr id="2" name="Rectangle: Rounded Corners 1"/>
            <p:cNvSpPr/>
            <p:nvPr/>
          </p:nvSpPr>
          <p:spPr>
            <a:xfrm>
              <a:off x="7233117" y="908184"/>
              <a:ext cx="2447962" cy="790664"/>
            </a:xfrm>
            <a:custGeom>
              <a:avLst/>
              <a:gdLst>
                <a:gd name="connsiteX0" fmla="*/ 0 w 2447962"/>
                <a:gd name="connsiteY0" fmla="*/ 141361 h 848151"/>
                <a:gd name="connsiteX1" fmla="*/ 141361 w 2447962"/>
                <a:gd name="connsiteY1" fmla="*/ 0 h 848151"/>
                <a:gd name="connsiteX2" fmla="*/ 2306601 w 2447962"/>
                <a:gd name="connsiteY2" fmla="*/ 0 h 848151"/>
                <a:gd name="connsiteX3" fmla="*/ 2447962 w 2447962"/>
                <a:gd name="connsiteY3" fmla="*/ 141361 h 848151"/>
                <a:gd name="connsiteX4" fmla="*/ 2447962 w 2447962"/>
                <a:gd name="connsiteY4" fmla="*/ 706790 h 848151"/>
                <a:gd name="connsiteX5" fmla="*/ 2306601 w 2447962"/>
                <a:gd name="connsiteY5" fmla="*/ 848151 h 848151"/>
                <a:gd name="connsiteX6" fmla="*/ 141361 w 2447962"/>
                <a:gd name="connsiteY6" fmla="*/ 848151 h 848151"/>
                <a:gd name="connsiteX7" fmla="*/ 0 w 2447962"/>
                <a:gd name="connsiteY7" fmla="*/ 706790 h 848151"/>
                <a:gd name="connsiteX8" fmla="*/ 0 w 2447962"/>
                <a:gd name="connsiteY8" fmla="*/ 141361 h 848151"/>
                <a:gd name="connsiteX0-1" fmla="*/ 0 w 2447962"/>
                <a:gd name="connsiteY0-2" fmla="*/ 263281 h 970071"/>
                <a:gd name="connsiteX1-3" fmla="*/ 395361 w 2447962"/>
                <a:gd name="connsiteY1-4" fmla="*/ 0 h 970071"/>
                <a:gd name="connsiteX2-5" fmla="*/ 2306601 w 2447962"/>
                <a:gd name="connsiteY2-6" fmla="*/ 121920 h 970071"/>
                <a:gd name="connsiteX3-7" fmla="*/ 2447962 w 2447962"/>
                <a:gd name="connsiteY3-8" fmla="*/ 263281 h 970071"/>
                <a:gd name="connsiteX4-9" fmla="*/ 2447962 w 2447962"/>
                <a:gd name="connsiteY4-10" fmla="*/ 828710 h 970071"/>
                <a:gd name="connsiteX5-11" fmla="*/ 2306601 w 2447962"/>
                <a:gd name="connsiteY5-12" fmla="*/ 970071 h 970071"/>
                <a:gd name="connsiteX6-13" fmla="*/ 141361 w 2447962"/>
                <a:gd name="connsiteY6-14" fmla="*/ 970071 h 970071"/>
                <a:gd name="connsiteX7-15" fmla="*/ 0 w 2447962"/>
                <a:gd name="connsiteY7-16" fmla="*/ 828710 h 970071"/>
                <a:gd name="connsiteX8-17" fmla="*/ 0 w 2447962"/>
                <a:gd name="connsiteY8-18" fmla="*/ 263281 h 970071"/>
                <a:gd name="connsiteX0-19" fmla="*/ 0 w 2447962"/>
                <a:gd name="connsiteY0-20" fmla="*/ 263281 h 1081831"/>
                <a:gd name="connsiteX1-21" fmla="*/ 395361 w 2447962"/>
                <a:gd name="connsiteY1-22" fmla="*/ 0 h 1081831"/>
                <a:gd name="connsiteX2-23" fmla="*/ 2306601 w 2447962"/>
                <a:gd name="connsiteY2-24" fmla="*/ 121920 h 1081831"/>
                <a:gd name="connsiteX3-25" fmla="*/ 2447962 w 2447962"/>
                <a:gd name="connsiteY3-26" fmla="*/ 263281 h 1081831"/>
                <a:gd name="connsiteX4-27" fmla="*/ 2447962 w 2447962"/>
                <a:gd name="connsiteY4-28" fmla="*/ 828710 h 1081831"/>
                <a:gd name="connsiteX5-29" fmla="*/ 2225321 w 2447962"/>
                <a:gd name="connsiteY5-30" fmla="*/ 1081831 h 1081831"/>
                <a:gd name="connsiteX6-31" fmla="*/ 141361 w 2447962"/>
                <a:gd name="connsiteY6-32" fmla="*/ 970071 h 1081831"/>
                <a:gd name="connsiteX7-33" fmla="*/ 0 w 2447962"/>
                <a:gd name="connsiteY7-34" fmla="*/ 828710 h 1081831"/>
                <a:gd name="connsiteX8-35" fmla="*/ 0 w 2447962"/>
                <a:gd name="connsiteY8-36" fmla="*/ 263281 h 1081831"/>
                <a:gd name="connsiteX0-37" fmla="*/ 0 w 2447962"/>
                <a:gd name="connsiteY0-38" fmla="*/ 263281 h 1081831"/>
                <a:gd name="connsiteX1-39" fmla="*/ 395361 w 2447962"/>
                <a:gd name="connsiteY1-40" fmla="*/ 0 h 1081831"/>
                <a:gd name="connsiteX2-41" fmla="*/ 2357401 w 2447962"/>
                <a:gd name="connsiteY2-42" fmla="*/ 40640 h 1081831"/>
                <a:gd name="connsiteX3-43" fmla="*/ 2447962 w 2447962"/>
                <a:gd name="connsiteY3-44" fmla="*/ 263281 h 1081831"/>
                <a:gd name="connsiteX4-45" fmla="*/ 2447962 w 2447962"/>
                <a:gd name="connsiteY4-46" fmla="*/ 828710 h 1081831"/>
                <a:gd name="connsiteX5-47" fmla="*/ 2225321 w 2447962"/>
                <a:gd name="connsiteY5-48" fmla="*/ 1081831 h 1081831"/>
                <a:gd name="connsiteX6-49" fmla="*/ 141361 w 2447962"/>
                <a:gd name="connsiteY6-50" fmla="*/ 970071 h 1081831"/>
                <a:gd name="connsiteX7-51" fmla="*/ 0 w 2447962"/>
                <a:gd name="connsiteY7-52" fmla="*/ 828710 h 1081831"/>
                <a:gd name="connsiteX8-53" fmla="*/ 0 w 2447962"/>
                <a:gd name="connsiteY8-54" fmla="*/ 263281 h 108183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2447962" h="1081831">
                  <a:moveTo>
                    <a:pt x="0" y="263281"/>
                  </a:moveTo>
                  <a:cubicBezTo>
                    <a:pt x="0" y="185209"/>
                    <a:pt x="317289" y="0"/>
                    <a:pt x="395361" y="0"/>
                  </a:cubicBezTo>
                  <a:cubicBezTo>
                    <a:pt x="1117108" y="0"/>
                    <a:pt x="1635654" y="40640"/>
                    <a:pt x="2357401" y="40640"/>
                  </a:cubicBezTo>
                  <a:cubicBezTo>
                    <a:pt x="2435473" y="40640"/>
                    <a:pt x="2447962" y="185209"/>
                    <a:pt x="2447962" y="263281"/>
                  </a:cubicBezTo>
                  <a:lnTo>
                    <a:pt x="2447962" y="828710"/>
                  </a:lnTo>
                  <a:cubicBezTo>
                    <a:pt x="2447962" y="906782"/>
                    <a:pt x="2303393" y="1081831"/>
                    <a:pt x="2225321" y="1081831"/>
                  </a:cubicBezTo>
                  <a:lnTo>
                    <a:pt x="141361" y="970071"/>
                  </a:lnTo>
                  <a:cubicBezTo>
                    <a:pt x="63289" y="970071"/>
                    <a:pt x="0" y="906782"/>
                    <a:pt x="0" y="828710"/>
                  </a:cubicBezTo>
                  <a:lnTo>
                    <a:pt x="0" y="263281"/>
                  </a:lnTo>
                  <a:close/>
                </a:path>
              </a:pathLst>
            </a:custGeom>
            <a:solidFill>
              <a:srgbClr val="FFFF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TextBox 5"/>
            <p:cNvSpPr txBox="1"/>
            <p:nvPr/>
          </p:nvSpPr>
          <p:spPr>
            <a:xfrm>
              <a:off x="7559355" y="815489"/>
              <a:ext cx="1916383" cy="719428"/>
            </a:xfrm>
            <a:prstGeom prst="rect">
              <a:avLst/>
            </a:prstGeom>
            <a:noFill/>
          </p:spPr>
          <p:txBody>
            <a:bodyPr wrap="square" lIns="68580" tIns="34290" rIns="68580" bIns="3429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313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313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313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313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en-US" altLang="zh-CN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Tập</a:t>
              </a:r>
              <a:r>
                <a:rPr lang="en-US" altLang="zh-CN" sz="32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đọc</a:t>
              </a:r>
              <a:r>
                <a:rPr lang="en-US" altLang="zh-CN" sz="32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5</a:t>
              </a:r>
              <a:endParaRPr lang="id-ID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</p:grpSp>
      <p:sp>
        <p:nvSpPr>
          <p:cNvPr id="133" name="TextBox 5"/>
          <p:cNvSpPr txBox="1"/>
          <p:nvPr/>
        </p:nvSpPr>
        <p:spPr>
          <a:xfrm>
            <a:off x="3800411" y="1583131"/>
            <a:ext cx="3273225" cy="800668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zh-CN" sz="3600" b="1" dirty="0" err="1">
                <a:solidFill>
                  <a:srgbClr val="008F00"/>
                </a:solidFill>
                <a:latin typeface="UTM Androgyne" panose="02040603050506020204" pitchFamily="18" charset="0"/>
                <a:ea typeface="Microsoft YaHei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Chủ</a:t>
            </a:r>
            <a:r>
              <a:rPr lang="en-US" altLang="zh-CN" sz="3600" b="1" dirty="0">
                <a:solidFill>
                  <a:srgbClr val="008F00"/>
                </a:solidFill>
                <a:latin typeface="UTM Androgyne" panose="02040603050506020204" pitchFamily="18" charset="0"/>
                <a:ea typeface="Microsoft YaHei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008F00"/>
                </a:solidFill>
                <a:latin typeface="UTM Androgyne" panose="02040603050506020204" pitchFamily="18" charset="0"/>
                <a:ea typeface="Microsoft YaHei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điểm</a:t>
            </a:r>
            <a:r>
              <a:rPr lang="en-US" altLang="zh-CN" sz="3600" b="1" dirty="0">
                <a:solidFill>
                  <a:srgbClr val="008F00"/>
                </a:solidFill>
                <a:latin typeface="UTM Androgyne" panose="02040603050506020204" pitchFamily="18" charset="0"/>
                <a:ea typeface="Microsoft YaHei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: </a:t>
            </a:r>
            <a:endParaRPr lang="en-US" altLang="zh-CN" sz="3600" b="1" dirty="0">
              <a:solidFill>
                <a:srgbClr val="008F00"/>
              </a:solidFill>
              <a:latin typeface="UTM Androgyne" panose="02040603050506020204" pitchFamily="18" charset="0"/>
              <a:ea typeface="Microsoft YaHei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" grpId="0"/>
      <p:bldP spid="13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862" y="360934"/>
            <a:ext cx="7671965" cy="517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1854200" y="5638800"/>
            <a:ext cx="8017510" cy="1081381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8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3FE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3FE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hợ Đông Hà (Quảng Trị)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3FEB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645" y="360934"/>
            <a:ext cx="7764399" cy="517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1854200" y="5638800"/>
            <a:ext cx="8017510" cy="1081381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8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3FE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Đạo học sư phạm Huế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3FEB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508" y="560560"/>
            <a:ext cx="8462846" cy="4936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1634490" y="5598819"/>
            <a:ext cx="8474710" cy="1081381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8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3FE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Nhà hát lớn Thành phố Hồ Chí Minh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3FEB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889000" y="5638800"/>
            <a:ext cx="9855200" cy="1081381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8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3FE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Toà nhà Bitexco (Thành phố Hồ Chí Minh)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3FEB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8674" name="Picture 2" descr="BITEXCO GÓP PHẦN ĐỊNH VỊ VIỆT NAM TRÊN BẢN ĐỒ KIẾN TRÚC THẾ GIỚI - BITEXCO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510" y="137819"/>
            <a:ext cx="8128000" cy="542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338" y="360934"/>
            <a:ext cx="4141012" cy="517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533400" y="5638800"/>
            <a:ext cx="11150600" cy="1081381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8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b="1" dirty="0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 nhà Landmark 81 (Thành phố Hồ Chí Minh)</a:t>
            </a:r>
            <a:endParaRPr lang="en-US" sz="4000" b="1" dirty="0">
              <a:solidFill>
                <a:srgbClr val="FF3FE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roup 121"/>
          <p:cNvGrpSpPr/>
          <p:nvPr/>
        </p:nvGrpSpPr>
        <p:grpSpPr>
          <a:xfrm>
            <a:off x="-27312" y="1885418"/>
            <a:ext cx="12219999" cy="4972582"/>
            <a:chOff x="-27312" y="1885418"/>
            <a:chExt cx="12219999" cy="4972582"/>
          </a:xfrm>
        </p:grpSpPr>
        <p:grpSp>
          <p:nvGrpSpPr>
            <p:cNvPr id="123" name="Group 122"/>
            <p:cNvGrpSpPr/>
            <p:nvPr/>
          </p:nvGrpSpPr>
          <p:grpSpPr>
            <a:xfrm>
              <a:off x="0" y="5644206"/>
              <a:ext cx="12192000" cy="1213794"/>
              <a:chOff x="0" y="5644206"/>
              <a:chExt cx="12192000" cy="1213794"/>
            </a:xfrm>
          </p:grpSpPr>
          <p:pic>
            <p:nvPicPr>
              <p:cNvPr id="288" name="Picture 287"/>
              <p:cNvPicPr>
                <a:picLocks noChangeAspect="1"/>
              </p:cNvPicPr>
              <p:nvPr/>
            </p:nvPicPr>
            <p:blipFill rotWithShape="1">
              <a:blip r:embed="rId1"/>
              <a:srcRect t="3218" r="2824"/>
              <a:stretch>
                <a:fillRect/>
              </a:stretch>
            </p:blipFill>
            <p:spPr>
              <a:xfrm>
                <a:off x="7386151" y="5644207"/>
                <a:ext cx="4805849" cy="1211013"/>
              </a:xfrm>
              <a:prstGeom prst="rect">
                <a:avLst/>
              </a:prstGeom>
            </p:spPr>
          </p:pic>
          <p:pic>
            <p:nvPicPr>
              <p:cNvPr id="289" name="Picture 288"/>
              <p:cNvPicPr>
                <a:picLocks noChangeAspect="1"/>
              </p:cNvPicPr>
              <p:nvPr/>
            </p:nvPicPr>
            <p:blipFill rotWithShape="1">
              <a:blip r:embed="rId1"/>
              <a:srcRect t="3218" r="2824"/>
              <a:stretch>
                <a:fillRect/>
              </a:stretch>
            </p:blipFill>
            <p:spPr>
              <a:xfrm>
                <a:off x="2580302" y="5644206"/>
                <a:ext cx="4805849" cy="1211013"/>
              </a:xfrm>
              <a:prstGeom prst="rect">
                <a:avLst/>
              </a:prstGeom>
            </p:spPr>
          </p:pic>
          <p:pic>
            <p:nvPicPr>
              <p:cNvPr id="290" name="Picture 289"/>
              <p:cNvPicPr>
                <a:picLocks noChangeAspect="1"/>
              </p:cNvPicPr>
              <p:nvPr/>
            </p:nvPicPr>
            <p:blipFill rotWithShape="1">
              <a:blip r:embed="rId1"/>
              <a:srcRect l="45001" t="3218" r="2824"/>
              <a:stretch>
                <a:fillRect/>
              </a:stretch>
            </p:blipFill>
            <p:spPr>
              <a:xfrm>
                <a:off x="0" y="5646987"/>
                <a:ext cx="2580302" cy="1211013"/>
              </a:xfrm>
              <a:prstGeom prst="rect">
                <a:avLst/>
              </a:prstGeom>
            </p:spPr>
          </p:pic>
        </p:grpSp>
        <p:grpSp>
          <p:nvGrpSpPr>
            <p:cNvPr id="124" name="Google Shape;3643;p52"/>
            <p:cNvGrpSpPr/>
            <p:nvPr/>
          </p:nvGrpSpPr>
          <p:grpSpPr>
            <a:xfrm flipH="1">
              <a:off x="10447275" y="2469870"/>
              <a:ext cx="1745412" cy="3180024"/>
              <a:chOff x="10259055" y="695238"/>
              <a:chExt cx="1745412" cy="3330566"/>
            </a:xfrm>
          </p:grpSpPr>
          <p:sp>
            <p:nvSpPr>
              <p:cNvPr id="230" name="Google Shape;3644;p52"/>
              <p:cNvSpPr/>
              <p:nvPr/>
            </p:nvSpPr>
            <p:spPr>
              <a:xfrm flipH="1">
                <a:off x="10263001" y="1030557"/>
                <a:ext cx="1741465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53832" h="92586" extrusionOk="0">
                    <a:moveTo>
                      <a:pt x="1" y="1"/>
                    </a:moveTo>
                    <a:lnTo>
                      <a:pt x="1" y="92586"/>
                    </a:lnTo>
                    <a:lnTo>
                      <a:pt x="53832" y="92586"/>
                    </a:lnTo>
                    <a:lnTo>
                      <a:pt x="53832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1" name="Google Shape;3645;p52"/>
              <p:cNvSpPr/>
              <p:nvPr/>
            </p:nvSpPr>
            <p:spPr>
              <a:xfrm flipH="1">
                <a:off x="10259055" y="2612752"/>
                <a:ext cx="1745412" cy="1413016"/>
              </a:xfrm>
              <a:custGeom>
                <a:avLst/>
                <a:gdLst/>
                <a:ahLst/>
                <a:cxnLst/>
                <a:rect l="l" t="t" r="r" b="b"/>
                <a:pathLst>
                  <a:path w="53954" h="43679" extrusionOk="0">
                    <a:moveTo>
                      <a:pt x="1" y="0"/>
                    </a:moveTo>
                    <a:lnTo>
                      <a:pt x="1" y="43679"/>
                    </a:lnTo>
                    <a:lnTo>
                      <a:pt x="53953" y="43679"/>
                    </a:lnTo>
                    <a:lnTo>
                      <a:pt x="5395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2" name="Google Shape;3646;p52"/>
              <p:cNvSpPr/>
              <p:nvPr/>
            </p:nvSpPr>
            <p:spPr>
              <a:xfrm flipH="1">
                <a:off x="11426657" y="3374825"/>
                <a:ext cx="341270" cy="650979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20123" extrusionOk="0">
                    <a:moveTo>
                      <a:pt x="1" y="1"/>
                    </a:moveTo>
                    <a:lnTo>
                      <a:pt x="1" y="20123"/>
                    </a:lnTo>
                    <a:lnTo>
                      <a:pt x="33831" y="20123"/>
                    </a:lnTo>
                    <a:lnTo>
                      <a:pt x="3383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3" name="Google Shape;3647;p52"/>
              <p:cNvSpPr/>
              <p:nvPr/>
            </p:nvSpPr>
            <p:spPr>
              <a:xfrm flipH="1">
                <a:off x="10967007" y="3374825"/>
                <a:ext cx="341270" cy="650979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20123" extrusionOk="0">
                    <a:moveTo>
                      <a:pt x="1" y="1"/>
                    </a:moveTo>
                    <a:lnTo>
                      <a:pt x="1" y="20123"/>
                    </a:lnTo>
                    <a:lnTo>
                      <a:pt x="33831" y="20123"/>
                    </a:lnTo>
                    <a:lnTo>
                      <a:pt x="3383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4" name="Google Shape;3648;p52"/>
              <p:cNvSpPr/>
              <p:nvPr/>
            </p:nvSpPr>
            <p:spPr>
              <a:xfrm flipH="1">
                <a:off x="10519095" y="3374825"/>
                <a:ext cx="341270" cy="650979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20123" extrusionOk="0">
                    <a:moveTo>
                      <a:pt x="1" y="1"/>
                    </a:moveTo>
                    <a:lnTo>
                      <a:pt x="1" y="20123"/>
                    </a:lnTo>
                    <a:lnTo>
                      <a:pt x="33831" y="20123"/>
                    </a:lnTo>
                    <a:lnTo>
                      <a:pt x="3383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5" name="Google Shape;3649;p52"/>
              <p:cNvSpPr/>
              <p:nvPr/>
            </p:nvSpPr>
            <p:spPr>
              <a:xfrm flipH="1">
                <a:off x="11597313" y="695238"/>
                <a:ext cx="378592" cy="341228"/>
              </a:xfrm>
              <a:custGeom>
                <a:avLst/>
                <a:gdLst/>
                <a:ahLst/>
                <a:cxnLst/>
                <a:rect l="l" t="t" r="r" b="b"/>
                <a:pathLst>
                  <a:path w="11703" h="10548" extrusionOk="0">
                    <a:moveTo>
                      <a:pt x="10578" y="1"/>
                    </a:moveTo>
                    <a:lnTo>
                      <a:pt x="1" y="10548"/>
                    </a:lnTo>
                    <a:lnTo>
                      <a:pt x="11703" y="10548"/>
                    </a:lnTo>
                    <a:lnTo>
                      <a:pt x="1057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6" name="Google Shape;3650;p52"/>
              <p:cNvSpPr/>
              <p:nvPr/>
            </p:nvSpPr>
            <p:spPr>
              <a:xfrm flipH="1">
                <a:off x="10541275" y="695250"/>
                <a:ext cx="1094423" cy="344204"/>
              </a:xfrm>
              <a:custGeom>
                <a:avLst/>
                <a:gdLst/>
                <a:ahLst/>
                <a:cxnLst/>
                <a:rect l="l" t="t" r="r" b="b"/>
                <a:pathLst>
                  <a:path w="25077" h="10640" extrusionOk="0">
                    <a:moveTo>
                      <a:pt x="0" y="1"/>
                    </a:moveTo>
                    <a:lnTo>
                      <a:pt x="0" y="10639"/>
                    </a:lnTo>
                    <a:lnTo>
                      <a:pt x="25077" y="10639"/>
                    </a:lnTo>
                    <a:lnTo>
                      <a:pt x="2507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7" name="Google Shape;3651;p52"/>
              <p:cNvSpPr/>
              <p:nvPr/>
            </p:nvSpPr>
            <p:spPr>
              <a:xfrm flipH="1">
                <a:off x="11671056" y="1030557"/>
                <a:ext cx="32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1" h="92586" extrusionOk="0">
                    <a:moveTo>
                      <a:pt x="0" y="1"/>
                    </a:moveTo>
                    <a:lnTo>
                      <a:pt x="0" y="9258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8" name="Google Shape;3652;p52"/>
              <p:cNvSpPr/>
              <p:nvPr/>
            </p:nvSpPr>
            <p:spPr>
              <a:xfrm flipH="1">
                <a:off x="11281691" y="2715014"/>
                <a:ext cx="367787" cy="511324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6" extrusionOk="0">
                    <a:moveTo>
                      <a:pt x="1" y="0"/>
                    </a:moveTo>
                    <a:lnTo>
                      <a:pt x="1" y="15806"/>
                    </a:lnTo>
                    <a:lnTo>
                      <a:pt x="11369" y="15806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9" name="Google Shape;3653;p52"/>
              <p:cNvSpPr/>
              <p:nvPr/>
            </p:nvSpPr>
            <p:spPr>
              <a:xfrm flipH="1">
                <a:off x="11281691" y="2715014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0" name="Google Shape;3654;p52"/>
              <p:cNvSpPr/>
              <p:nvPr/>
            </p:nvSpPr>
            <p:spPr>
              <a:xfrm flipH="1">
                <a:off x="11281691" y="2938237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1" name="Google Shape;3655;p52"/>
              <p:cNvSpPr/>
              <p:nvPr/>
            </p:nvSpPr>
            <p:spPr>
              <a:xfrm flipH="1">
                <a:off x="11437030" y="2738598"/>
                <a:ext cx="50175" cy="450377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922" extrusionOk="0">
                    <a:moveTo>
                      <a:pt x="0" y="1"/>
                    </a:moveTo>
                    <a:lnTo>
                      <a:pt x="0" y="13922"/>
                    </a:lnTo>
                    <a:lnTo>
                      <a:pt x="1550" y="13922"/>
                    </a:lnTo>
                    <a:lnTo>
                      <a:pt x="155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2" name="Google Shape;3656;p52"/>
              <p:cNvSpPr/>
              <p:nvPr/>
            </p:nvSpPr>
            <p:spPr>
              <a:xfrm flipH="1">
                <a:off x="11281691" y="3182099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3" name="Google Shape;3657;p52"/>
              <p:cNvSpPr/>
              <p:nvPr/>
            </p:nvSpPr>
            <p:spPr>
              <a:xfrm flipH="1">
                <a:off x="10618915" y="2715014"/>
                <a:ext cx="367787" cy="511324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6" extrusionOk="0">
                    <a:moveTo>
                      <a:pt x="0" y="0"/>
                    </a:moveTo>
                    <a:lnTo>
                      <a:pt x="0" y="15806"/>
                    </a:lnTo>
                    <a:lnTo>
                      <a:pt x="11368" y="15806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4" name="Google Shape;3658;p52"/>
              <p:cNvSpPr/>
              <p:nvPr/>
            </p:nvSpPr>
            <p:spPr>
              <a:xfrm flipH="1">
                <a:off x="10618915" y="2715014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5" name="Google Shape;3659;p52"/>
              <p:cNvSpPr/>
              <p:nvPr/>
            </p:nvSpPr>
            <p:spPr>
              <a:xfrm flipH="1">
                <a:off x="10618915" y="2938237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6" name="Google Shape;3660;p52"/>
              <p:cNvSpPr/>
              <p:nvPr/>
            </p:nvSpPr>
            <p:spPr>
              <a:xfrm flipH="1">
                <a:off x="10775257" y="2738598"/>
                <a:ext cx="50175" cy="449406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892" extrusionOk="0">
                    <a:moveTo>
                      <a:pt x="0" y="1"/>
                    </a:moveTo>
                    <a:lnTo>
                      <a:pt x="0" y="13892"/>
                    </a:lnTo>
                    <a:lnTo>
                      <a:pt x="1551" y="13892"/>
                    </a:lnTo>
                    <a:lnTo>
                      <a:pt x="155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7" name="Google Shape;3661;p52"/>
              <p:cNvSpPr/>
              <p:nvPr/>
            </p:nvSpPr>
            <p:spPr>
              <a:xfrm flipH="1">
                <a:off x="10618915" y="3182099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8" name="Google Shape;3662;p52"/>
              <p:cNvSpPr/>
              <p:nvPr/>
            </p:nvSpPr>
            <p:spPr>
              <a:xfrm flipH="1">
                <a:off x="10590437" y="3423988"/>
                <a:ext cx="1094433" cy="21675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670" extrusionOk="0">
                    <a:moveTo>
                      <a:pt x="1" y="0"/>
                    </a:moveTo>
                    <a:lnTo>
                      <a:pt x="1" y="669"/>
                    </a:lnTo>
                    <a:lnTo>
                      <a:pt x="33831" y="669"/>
                    </a:lnTo>
                    <a:lnTo>
                      <a:pt x="33831" y="0"/>
                    </a:lnTo>
                    <a:close/>
                  </a:path>
                </a:pathLst>
              </a:custGeom>
              <a:solidFill>
                <a:srgbClr val="C1D3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9" name="Google Shape;3663;p52"/>
              <p:cNvSpPr/>
              <p:nvPr/>
            </p:nvSpPr>
            <p:spPr>
              <a:xfrm flipH="1">
                <a:off x="10404532" y="3070203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9" y="1672"/>
                    </a:lnTo>
                    <a:lnTo>
                      <a:pt x="288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0" name="Google Shape;3664;p52"/>
              <p:cNvSpPr/>
              <p:nvPr/>
            </p:nvSpPr>
            <p:spPr>
              <a:xfrm flipH="1">
                <a:off x="10346046" y="2020758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1" name="Google Shape;3665;p52"/>
              <p:cNvSpPr/>
              <p:nvPr/>
            </p:nvSpPr>
            <p:spPr>
              <a:xfrm flipH="1">
                <a:off x="11131778" y="2706446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2" name="Google Shape;3666;p52"/>
              <p:cNvSpPr/>
              <p:nvPr/>
            </p:nvSpPr>
            <p:spPr>
              <a:xfrm flipH="1">
                <a:off x="11778762" y="2408045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3" name="Google Shape;3667;p52"/>
              <p:cNvSpPr/>
              <p:nvPr/>
            </p:nvSpPr>
            <p:spPr>
              <a:xfrm flipH="1">
                <a:off x="11096796" y="1813292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4" name="Google Shape;3668;p52"/>
              <p:cNvSpPr/>
              <p:nvPr/>
            </p:nvSpPr>
            <p:spPr>
              <a:xfrm flipH="1">
                <a:off x="10404533" y="1949403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5" name="Google Shape;3669;p52"/>
              <p:cNvSpPr/>
              <p:nvPr/>
            </p:nvSpPr>
            <p:spPr>
              <a:xfrm flipH="1">
                <a:off x="11281691" y="1336372"/>
                <a:ext cx="367787" cy="511356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7" extrusionOk="0">
                    <a:moveTo>
                      <a:pt x="1" y="1"/>
                    </a:moveTo>
                    <a:lnTo>
                      <a:pt x="1" y="15806"/>
                    </a:lnTo>
                    <a:lnTo>
                      <a:pt x="11369" y="15806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6" name="Google Shape;3670;p52"/>
              <p:cNvSpPr/>
              <p:nvPr/>
            </p:nvSpPr>
            <p:spPr>
              <a:xfrm flipH="1">
                <a:off x="11281691" y="1336372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1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7" name="Google Shape;3671;p52"/>
              <p:cNvSpPr/>
              <p:nvPr/>
            </p:nvSpPr>
            <p:spPr>
              <a:xfrm flipH="1">
                <a:off x="11281691" y="1558624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8" name="Google Shape;3672;p52"/>
              <p:cNvSpPr/>
              <p:nvPr/>
            </p:nvSpPr>
            <p:spPr>
              <a:xfrm flipH="1">
                <a:off x="11437030" y="1359989"/>
                <a:ext cx="51178" cy="449374"/>
              </a:xfrm>
              <a:custGeom>
                <a:avLst/>
                <a:gdLst/>
                <a:ahLst/>
                <a:cxnLst/>
                <a:rect l="l" t="t" r="r" b="b"/>
                <a:pathLst>
                  <a:path w="1582" h="13891" extrusionOk="0">
                    <a:moveTo>
                      <a:pt x="1" y="0"/>
                    </a:moveTo>
                    <a:lnTo>
                      <a:pt x="1" y="13891"/>
                    </a:lnTo>
                    <a:lnTo>
                      <a:pt x="1581" y="13891"/>
                    </a:lnTo>
                    <a:lnTo>
                      <a:pt x="158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9" name="Google Shape;3673;p52"/>
              <p:cNvSpPr/>
              <p:nvPr/>
            </p:nvSpPr>
            <p:spPr>
              <a:xfrm flipH="1">
                <a:off x="11281691" y="1803457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1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0" name="Google Shape;3674;p52"/>
              <p:cNvSpPr/>
              <p:nvPr/>
            </p:nvSpPr>
            <p:spPr>
              <a:xfrm flipH="1">
                <a:off x="11281691" y="2025677"/>
                <a:ext cx="367787" cy="511356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7" extrusionOk="0">
                    <a:moveTo>
                      <a:pt x="1" y="1"/>
                    </a:moveTo>
                    <a:lnTo>
                      <a:pt x="1" y="15807"/>
                    </a:lnTo>
                    <a:lnTo>
                      <a:pt x="11369" y="15807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1" name="Google Shape;3675;p52"/>
              <p:cNvSpPr/>
              <p:nvPr/>
            </p:nvSpPr>
            <p:spPr>
              <a:xfrm flipH="1">
                <a:off x="11281691" y="2025677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1"/>
                    </a:moveTo>
                    <a:lnTo>
                      <a:pt x="1" y="1369"/>
                    </a:lnTo>
                    <a:lnTo>
                      <a:pt x="11369" y="1369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2" name="Google Shape;3676;p52"/>
              <p:cNvSpPr/>
              <p:nvPr/>
            </p:nvSpPr>
            <p:spPr>
              <a:xfrm flipH="1">
                <a:off x="11281691" y="2247929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3" name="Google Shape;3677;p52"/>
              <p:cNvSpPr/>
              <p:nvPr/>
            </p:nvSpPr>
            <p:spPr>
              <a:xfrm flipH="1">
                <a:off x="11437030" y="2049293"/>
                <a:ext cx="50175" cy="449406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892" extrusionOk="0">
                    <a:moveTo>
                      <a:pt x="0" y="0"/>
                    </a:moveTo>
                    <a:lnTo>
                      <a:pt x="0" y="13891"/>
                    </a:lnTo>
                    <a:lnTo>
                      <a:pt x="1550" y="13891"/>
                    </a:lnTo>
                    <a:lnTo>
                      <a:pt x="155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4" name="Google Shape;3678;p52"/>
              <p:cNvSpPr/>
              <p:nvPr/>
            </p:nvSpPr>
            <p:spPr>
              <a:xfrm flipH="1">
                <a:off x="11281691" y="2492762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1"/>
                    </a:moveTo>
                    <a:lnTo>
                      <a:pt x="1" y="1369"/>
                    </a:lnTo>
                    <a:lnTo>
                      <a:pt x="11369" y="1369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5" name="Google Shape;3679;p52"/>
              <p:cNvSpPr/>
              <p:nvPr/>
            </p:nvSpPr>
            <p:spPr>
              <a:xfrm flipH="1">
                <a:off x="10618915" y="2025677"/>
                <a:ext cx="367787" cy="511356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7" extrusionOk="0">
                    <a:moveTo>
                      <a:pt x="0" y="1"/>
                    </a:moveTo>
                    <a:lnTo>
                      <a:pt x="0" y="15807"/>
                    </a:lnTo>
                    <a:lnTo>
                      <a:pt x="11368" y="15807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6" name="Google Shape;3680;p52"/>
              <p:cNvSpPr/>
              <p:nvPr/>
            </p:nvSpPr>
            <p:spPr>
              <a:xfrm flipH="1">
                <a:off x="10618915" y="2025677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1"/>
                    </a:moveTo>
                    <a:lnTo>
                      <a:pt x="0" y="1369"/>
                    </a:lnTo>
                    <a:lnTo>
                      <a:pt x="11368" y="1369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7" name="Google Shape;3681;p52"/>
              <p:cNvSpPr/>
              <p:nvPr/>
            </p:nvSpPr>
            <p:spPr>
              <a:xfrm flipH="1">
                <a:off x="10618915" y="2247929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8" name="Google Shape;3682;p52"/>
              <p:cNvSpPr/>
              <p:nvPr/>
            </p:nvSpPr>
            <p:spPr>
              <a:xfrm flipH="1">
                <a:off x="10775257" y="2049293"/>
                <a:ext cx="50175" cy="449406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892" extrusionOk="0">
                    <a:moveTo>
                      <a:pt x="0" y="0"/>
                    </a:moveTo>
                    <a:lnTo>
                      <a:pt x="0" y="13891"/>
                    </a:lnTo>
                    <a:lnTo>
                      <a:pt x="1551" y="13891"/>
                    </a:lnTo>
                    <a:lnTo>
                      <a:pt x="155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9" name="Google Shape;3683;p52"/>
              <p:cNvSpPr/>
              <p:nvPr/>
            </p:nvSpPr>
            <p:spPr>
              <a:xfrm flipH="1">
                <a:off x="10618915" y="2492762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1"/>
                    </a:moveTo>
                    <a:lnTo>
                      <a:pt x="0" y="1369"/>
                    </a:lnTo>
                    <a:lnTo>
                      <a:pt x="11368" y="1369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0" name="Google Shape;3684;p52"/>
              <p:cNvSpPr/>
              <p:nvPr/>
            </p:nvSpPr>
            <p:spPr>
              <a:xfrm flipH="1">
                <a:off x="10618915" y="1336372"/>
                <a:ext cx="367787" cy="511356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7" extrusionOk="0">
                    <a:moveTo>
                      <a:pt x="0" y="1"/>
                    </a:moveTo>
                    <a:lnTo>
                      <a:pt x="0" y="15806"/>
                    </a:lnTo>
                    <a:lnTo>
                      <a:pt x="11368" y="15806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1" name="Google Shape;3685;p52"/>
              <p:cNvSpPr/>
              <p:nvPr/>
            </p:nvSpPr>
            <p:spPr>
              <a:xfrm flipH="1">
                <a:off x="10618915" y="1336372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1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2" name="Google Shape;3686;p52"/>
              <p:cNvSpPr/>
              <p:nvPr/>
            </p:nvSpPr>
            <p:spPr>
              <a:xfrm flipH="1">
                <a:off x="10618915" y="1558624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3" name="Google Shape;3687;p52"/>
              <p:cNvSpPr/>
              <p:nvPr/>
            </p:nvSpPr>
            <p:spPr>
              <a:xfrm flipH="1">
                <a:off x="10775257" y="1359989"/>
                <a:ext cx="50175" cy="449374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891" extrusionOk="0">
                    <a:moveTo>
                      <a:pt x="0" y="0"/>
                    </a:moveTo>
                    <a:lnTo>
                      <a:pt x="0" y="13891"/>
                    </a:lnTo>
                    <a:lnTo>
                      <a:pt x="1551" y="13891"/>
                    </a:lnTo>
                    <a:lnTo>
                      <a:pt x="155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4" name="Google Shape;3688;p52"/>
              <p:cNvSpPr/>
              <p:nvPr/>
            </p:nvSpPr>
            <p:spPr>
              <a:xfrm flipH="1">
                <a:off x="10618915" y="1803457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1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5" name="Google Shape;3689;p52"/>
              <p:cNvSpPr/>
              <p:nvPr/>
            </p:nvSpPr>
            <p:spPr>
              <a:xfrm>
                <a:off x="10684900" y="777575"/>
                <a:ext cx="169171" cy="196689"/>
              </a:xfrm>
              <a:custGeom>
                <a:avLst/>
                <a:gdLst/>
                <a:ahLst/>
                <a:cxnLst/>
                <a:rect l="l" t="t" r="r" b="b"/>
                <a:pathLst>
                  <a:path w="5229" h="10639" extrusionOk="0">
                    <a:moveTo>
                      <a:pt x="0" y="0"/>
                    </a:moveTo>
                    <a:lnTo>
                      <a:pt x="0" y="10639"/>
                    </a:lnTo>
                    <a:lnTo>
                      <a:pt x="5228" y="10639"/>
                    </a:lnTo>
                    <a:lnTo>
                      <a:pt x="522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6" name="Google Shape;3690;p52"/>
              <p:cNvSpPr/>
              <p:nvPr/>
            </p:nvSpPr>
            <p:spPr>
              <a:xfrm>
                <a:off x="11009388" y="777575"/>
                <a:ext cx="169171" cy="196689"/>
              </a:xfrm>
              <a:custGeom>
                <a:avLst/>
                <a:gdLst/>
                <a:ahLst/>
                <a:cxnLst/>
                <a:rect l="l" t="t" r="r" b="b"/>
                <a:pathLst>
                  <a:path w="5229" h="10639" extrusionOk="0">
                    <a:moveTo>
                      <a:pt x="0" y="0"/>
                    </a:moveTo>
                    <a:lnTo>
                      <a:pt x="0" y="10639"/>
                    </a:lnTo>
                    <a:lnTo>
                      <a:pt x="5228" y="10639"/>
                    </a:lnTo>
                    <a:lnTo>
                      <a:pt x="522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7" name="Google Shape;3691;p52"/>
              <p:cNvSpPr/>
              <p:nvPr/>
            </p:nvSpPr>
            <p:spPr>
              <a:xfrm>
                <a:off x="11328725" y="777575"/>
                <a:ext cx="169171" cy="196689"/>
              </a:xfrm>
              <a:custGeom>
                <a:avLst/>
                <a:gdLst/>
                <a:ahLst/>
                <a:cxnLst/>
                <a:rect l="l" t="t" r="r" b="b"/>
                <a:pathLst>
                  <a:path w="5229" h="10639" extrusionOk="0">
                    <a:moveTo>
                      <a:pt x="0" y="0"/>
                    </a:moveTo>
                    <a:lnTo>
                      <a:pt x="0" y="10639"/>
                    </a:lnTo>
                    <a:lnTo>
                      <a:pt x="5228" y="10639"/>
                    </a:lnTo>
                    <a:lnTo>
                      <a:pt x="522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8" name="Google Shape;3692;p52"/>
              <p:cNvSpPr/>
              <p:nvPr/>
            </p:nvSpPr>
            <p:spPr>
              <a:xfrm flipH="1">
                <a:off x="10445420" y="3282375"/>
                <a:ext cx="1372705" cy="196703"/>
              </a:xfrm>
              <a:custGeom>
                <a:avLst/>
                <a:gdLst/>
                <a:ahLst/>
                <a:cxnLst/>
                <a:rect l="l" t="t" r="r" b="b"/>
                <a:pathLst>
                  <a:path w="37236" h="6080" extrusionOk="0">
                    <a:moveTo>
                      <a:pt x="0" y="0"/>
                    </a:moveTo>
                    <a:lnTo>
                      <a:pt x="0" y="6080"/>
                    </a:lnTo>
                    <a:lnTo>
                      <a:pt x="37235" y="6080"/>
                    </a:lnTo>
                    <a:lnTo>
                      <a:pt x="3723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9" name="Google Shape;3693;p52"/>
              <p:cNvSpPr/>
              <p:nvPr/>
            </p:nvSpPr>
            <p:spPr>
              <a:xfrm flipH="1">
                <a:off x="11328733" y="1173140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0" name="Google Shape;3694;p52"/>
              <p:cNvSpPr/>
              <p:nvPr/>
            </p:nvSpPr>
            <p:spPr>
              <a:xfrm flipH="1">
                <a:off x="11393733" y="1104292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1" name="Google Shape;3695;p52"/>
              <p:cNvSpPr/>
              <p:nvPr/>
            </p:nvSpPr>
            <p:spPr>
              <a:xfrm flipH="1">
                <a:off x="11437033" y="1172678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2" name="Google Shape;3696;p52"/>
              <p:cNvSpPr/>
              <p:nvPr/>
            </p:nvSpPr>
            <p:spPr>
              <a:xfrm flipH="1">
                <a:off x="11853962" y="1397353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3" name="Google Shape;3697;p52"/>
              <p:cNvSpPr/>
              <p:nvPr/>
            </p:nvSpPr>
            <p:spPr>
              <a:xfrm>
                <a:off x="10763008" y="1163946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4" name="Google Shape;3698;p52"/>
              <p:cNvSpPr/>
              <p:nvPr/>
            </p:nvSpPr>
            <p:spPr>
              <a:xfrm>
                <a:off x="10704521" y="1092590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5" name="Google Shape;3699;p52"/>
              <p:cNvSpPr/>
              <p:nvPr/>
            </p:nvSpPr>
            <p:spPr>
              <a:xfrm>
                <a:off x="11883196" y="2920771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6" name="Google Shape;3700;p52"/>
              <p:cNvSpPr/>
              <p:nvPr/>
            </p:nvSpPr>
            <p:spPr>
              <a:xfrm>
                <a:off x="11824708" y="2849415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25" name="Google Shape;3701;p52"/>
            <p:cNvGrpSpPr/>
            <p:nvPr/>
          </p:nvGrpSpPr>
          <p:grpSpPr>
            <a:xfrm>
              <a:off x="-27312" y="1885418"/>
              <a:ext cx="1745412" cy="3796637"/>
              <a:chOff x="7962980" y="229156"/>
              <a:chExt cx="1745412" cy="3796637"/>
            </a:xfrm>
          </p:grpSpPr>
          <p:sp>
            <p:nvSpPr>
              <p:cNvPr id="126" name="Google Shape;3702;p52"/>
              <p:cNvSpPr/>
              <p:nvPr/>
            </p:nvSpPr>
            <p:spPr>
              <a:xfrm>
                <a:off x="7962980" y="2612752"/>
                <a:ext cx="1745412" cy="1413016"/>
              </a:xfrm>
              <a:custGeom>
                <a:avLst/>
                <a:gdLst/>
                <a:ahLst/>
                <a:cxnLst/>
                <a:rect l="l" t="t" r="r" b="b"/>
                <a:pathLst>
                  <a:path w="53954" h="43679" extrusionOk="0">
                    <a:moveTo>
                      <a:pt x="1" y="0"/>
                    </a:moveTo>
                    <a:lnTo>
                      <a:pt x="1" y="43679"/>
                    </a:lnTo>
                    <a:lnTo>
                      <a:pt x="53953" y="43679"/>
                    </a:lnTo>
                    <a:lnTo>
                      <a:pt x="5395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7" name="Google Shape;3703;p52"/>
              <p:cNvSpPr/>
              <p:nvPr/>
            </p:nvSpPr>
            <p:spPr>
              <a:xfrm>
                <a:off x="7962980" y="1030557"/>
                <a:ext cx="1741465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53832" h="92586" extrusionOk="0">
                    <a:moveTo>
                      <a:pt x="1" y="1"/>
                    </a:moveTo>
                    <a:lnTo>
                      <a:pt x="1" y="92586"/>
                    </a:lnTo>
                    <a:lnTo>
                      <a:pt x="53832" y="92586"/>
                    </a:lnTo>
                    <a:lnTo>
                      <a:pt x="5383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8" name="Google Shape;3704;p52"/>
              <p:cNvSpPr/>
              <p:nvPr/>
            </p:nvSpPr>
            <p:spPr>
              <a:xfrm>
                <a:off x="9327871" y="2477039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9" name="Google Shape;3705;p52"/>
              <p:cNvSpPr/>
              <p:nvPr/>
            </p:nvSpPr>
            <p:spPr>
              <a:xfrm>
                <a:off x="9475360" y="2537018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0" name="Google Shape;3706;p52"/>
              <p:cNvSpPr/>
              <p:nvPr/>
            </p:nvSpPr>
            <p:spPr>
              <a:xfrm>
                <a:off x="9375072" y="2537018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1" name="Google Shape;3707;p52"/>
              <p:cNvSpPr/>
              <p:nvPr/>
            </p:nvSpPr>
            <p:spPr>
              <a:xfrm>
                <a:off x="9528448" y="2477039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2" name="Google Shape;3708;p52"/>
              <p:cNvSpPr/>
              <p:nvPr/>
            </p:nvSpPr>
            <p:spPr>
              <a:xfrm>
                <a:off x="9428160" y="2598000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3" name="Google Shape;3709;p52"/>
              <p:cNvSpPr/>
              <p:nvPr/>
            </p:nvSpPr>
            <p:spPr>
              <a:xfrm>
                <a:off x="9428160" y="2477039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4" name="Google Shape;3710;p52"/>
              <p:cNvSpPr/>
              <p:nvPr/>
            </p:nvSpPr>
            <p:spPr>
              <a:xfrm>
                <a:off x="8148837" y="1030557"/>
                <a:ext cx="32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1" h="92586" extrusionOk="0">
                    <a:moveTo>
                      <a:pt x="1" y="1"/>
                    </a:moveTo>
                    <a:lnTo>
                      <a:pt x="1" y="9258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5" name="Google Shape;3711;p52"/>
              <p:cNvSpPr/>
              <p:nvPr/>
            </p:nvSpPr>
            <p:spPr>
              <a:xfrm>
                <a:off x="8142949" y="1030557"/>
                <a:ext cx="11840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366" h="92586" extrusionOk="0">
                    <a:moveTo>
                      <a:pt x="0" y="1"/>
                    </a:moveTo>
                    <a:lnTo>
                      <a:pt x="0" y="92586"/>
                    </a:lnTo>
                    <a:lnTo>
                      <a:pt x="365" y="92586"/>
                    </a:lnTo>
                    <a:lnTo>
                      <a:pt x="36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6" name="Google Shape;3712;p52"/>
              <p:cNvSpPr/>
              <p:nvPr/>
            </p:nvSpPr>
            <p:spPr>
              <a:xfrm>
                <a:off x="8222597" y="1030557"/>
                <a:ext cx="32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1" h="92586" extrusionOk="0">
                    <a:moveTo>
                      <a:pt x="0" y="1"/>
                    </a:moveTo>
                    <a:lnTo>
                      <a:pt x="0" y="9258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7" name="Google Shape;3713;p52"/>
              <p:cNvSpPr/>
              <p:nvPr/>
            </p:nvSpPr>
            <p:spPr>
              <a:xfrm>
                <a:off x="8216709" y="1030557"/>
                <a:ext cx="11808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365" h="92586" extrusionOk="0">
                    <a:moveTo>
                      <a:pt x="0" y="1"/>
                    </a:moveTo>
                    <a:lnTo>
                      <a:pt x="0" y="92586"/>
                    </a:lnTo>
                    <a:lnTo>
                      <a:pt x="365" y="92586"/>
                    </a:lnTo>
                    <a:lnTo>
                      <a:pt x="36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8" name="Google Shape;3714;p52"/>
              <p:cNvSpPr/>
              <p:nvPr/>
            </p:nvSpPr>
            <p:spPr>
              <a:xfrm>
                <a:off x="8296357" y="1030557"/>
                <a:ext cx="32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1" h="92586" extrusionOk="0">
                    <a:moveTo>
                      <a:pt x="0" y="1"/>
                    </a:moveTo>
                    <a:lnTo>
                      <a:pt x="0" y="9258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9" name="Google Shape;3715;p52"/>
              <p:cNvSpPr/>
              <p:nvPr/>
            </p:nvSpPr>
            <p:spPr>
              <a:xfrm>
                <a:off x="8290437" y="1030557"/>
                <a:ext cx="11840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366" h="92586" extrusionOk="0">
                    <a:moveTo>
                      <a:pt x="1" y="1"/>
                    </a:moveTo>
                    <a:lnTo>
                      <a:pt x="1" y="92586"/>
                    </a:lnTo>
                    <a:lnTo>
                      <a:pt x="365" y="92586"/>
                    </a:lnTo>
                    <a:lnTo>
                      <a:pt x="36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0" name="Google Shape;3716;p52"/>
              <p:cNvSpPr/>
              <p:nvPr/>
            </p:nvSpPr>
            <p:spPr>
              <a:xfrm>
                <a:off x="8370086" y="1030557"/>
                <a:ext cx="32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1" h="92586" extrusionOk="0">
                    <a:moveTo>
                      <a:pt x="1" y="1"/>
                    </a:moveTo>
                    <a:lnTo>
                      <a:pt x="1" y="9258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1" name="Google Shape;3717;p52"/>
              <p:cNvSpPr/>
              <p:nvPr/>
            </p:nvSpPr>
            <p:spPr>
              <a:xfrm>
                <a:off x="8364198" y="1030557"/>
                <a:ext cx="11840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366" h="92586" extrusionOk="0">
                    <a:moveTo>
                      <a:pt x="0" y="1"/>
                    </a:moveTo>
                    <a:lnTo>
                      <a:pt x="0" y="92586"/>
                    </a:lnTo>
                    <a:lnTo>
                      <a:pt x="365" y="92586"/>
                    </a:lnTo>
                    <a:lnTo>
                      <a:pt x="36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2" name="Google Shape;3718;p52"/>
              <p:cNvSpPr/>
              <p:nvPr/>
            </p:nvSpPr>
            <p:spPr>
              <a:xfrm>
                <a:off x="8443846" y="1030557"/>
                <a:ext cx="32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1" h="92586" extrusionOk="0">
                    <a:moveTo>
                      <a:pt x="0" y="1"/>
                    </a:moveTo>
                    <a:lnTo>
                      <a:pt x="0" y="9258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3" name="Google Shape;3719;p52"/>
              <p:cNvSpPr/>
              <p:nvPr/>
            </p:nvSpPr>
            <p:spPr>
              <a:xfrm>
                <a:off x="8437958" y="1030557"/>
                <a:ext cx="11808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365" h="92586" extrusionOk="0">
                    <a:moveTo>
                      <a:pt x="0" y="1"/>
                    </a:moveTo>
                    <a:lnTo>
                      <a:pt x="0" y="92586"/>
                    </a:lnTo>
                    <a:lnTo>
                      <a:pt x="365" y="92586"/>
                    </a:lnTo>
                    <a:lnTo>
                      <a:pt x="36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4" name="Google Shape;3720;p52"/>
              <p:cNvSpPr/>
              <p:nvPr/>
            </p:nvSpPr>
            <p:spPr>
              <a:xfrm>
                <a:off x="8517606" y="1030557"/>
                <a:ext cx="32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1" h="92586" extrusionOk="0">
                    <a:moveTo>
                      <a:pt x="0" y="1"/>
                    </a:moveTo>
                    <a:lnTo>
                      <a:pt x="0" y="9258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5" name="Google Shape;3721;p52"/>
              <p:cNvSpPr/>
              <p:nvPr/>
            </p:nvSpPr>
            <p:spPr>
              <a:xfrm>
                <a:off x="8511686" y="1030557"/>
                <a:ext cx="11840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366" h="92586" extrusionOk="0">
                    <a:moveTo>
                      <a:pt x="1" y="1"/>
                    </a:moveTo>
                    <a:lnTo>
                      <a:pt x="1" y="92586"/>
                    </a:lnTo>
                    <a:lnTo>
                      <a:pt x="365" y="92586"/>
                    </a:lnTo>
                    <a:lnTo>
                      <a:pt x="36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6" name="Google Shape;3722;p52"/>
              <p:cNvSpPr/>
              <p:nvPr/>
            </p:nvSpPr>
            <p:spPr>
              <a:xfrm>
                <a:off x="8317968" y="2715014"/>
                <a:ext cx="367787" cy="511324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6" extrusionOk="0">
                    <a:moveTo>
                      <a:pt x="1" y="0"/>
                    </a:moveTo>
                    <a:lnTo>
                      <a:pt x="1" y="15806"/>
                    </a:lnTo>
                    <a:lnTo>
                      <a:pt x="11369" y="15806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7" name="Google Shape;3723;p52"/>
              <p:cNvSpPr/>
              <p:nvPr/>
            </p:nvSpPr>
            <p:spPr>
              <a:xfrm>
                <a:off x="8317968" y="2731707"/>
                <a:ext cx="201605" cy="475966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713" extrusionOk="0">
                    <a:moveTo>
                      <a:pt x="5533" y="1"/>
                    </a:moveTo>
                    <a:lnTo>
                      <a:pt x="1" y="183"/>
                    </a:lnTo>
                    <a:lnTo>
                      <a:pt x="1" y="7144"/>
                    </a:lnTo>
                    <a:cubicBezTo>
                      <a:pt x="6232" y="5837"/>
                      <a:pt x="5533" y="1"/>
                      <a:pt x="5533" y="1"/>
                    </a:cubicBezTo>
                    <a:close/>
                    <a:moveTo>
                      <a:pt x="1" y="7144"/>
                    </a:moveTo>
                    <a:lnTo>
                      <a:pt x="1" y="14712"/>
                    </a:lnTo>
                    <a:lnTo>
                      <a:pt x="1825" y="14712"/>
                    </a:lnTo>
                    <a:lnTo>
                      <a:pt x="1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8" name="Google Shape;3724;p52"/>
              <p:cNvSpPr/>
              <p:nvPr/>
            </p:nvSpPr>
            <p:spPr>
              <a:xfrm>
                <a:off x="8485158" y="2731707"/>
                <a:ext cx="201605" cy="475966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713" extrusionOk="0">
                    <a:moveTo>
                      <a:pt x="730" y="1"/>
                    </a:moveTo>
                    <a:cubicBezTo>
                      <a:pt x="730" y="1"/>
                      <a:pt x="0" y="5837"/>
                      <a:pt x="6231" y="7144"/>
                    </a:cubicBezTo>
                    <a:lnTo>
                      <a:pt x="6231" y="183"/>
                    </a:lnTo>
                    <a:lnTo>
                      <a:pt x="730" y="1"/>
                    </a:lnTo>
                    <a:close/>
                    <a:moveTo>
                      <a:pt x="6231" y="7144"/>
                    </a:moveTo>
                    <a:lnTo>
                      <a:pt x="4407" y="14712"/>
                    </a:lnTo>
                    <a:lnTo>
                      <a:pt x="6231" y="14712"/>
                    </a:lnTo>
                    <a:lnTo>
                      <a:pt x="6231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9" name="Google Shape;3725;p52"/>
              <p:cNvSpPr/>
              <p:nvPr/>
            </p:nvSpPr>
            <p:spPr>
              <a:xfrm>
                <a:off x="8317968" y="2715014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0" name="Google Shape;3726;p52"/>
              <p:cNvSpPr/>
              <p:nvPr/>
            </p:nvSpPr>
            <p:spPr>
              <a:xfrm>
                <a:off x="8480241" y="2738598"/>
                <a:ext cx="50175" cy="450377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922" extrusionOk="0">
                    <a:moveTo>
                      <a:pt x="0" y="1"/>
                    </a:moveTo>
                    <a:lnTo>
                      <a:pt x="0" y="13922"/>
                    </a:lnTo>
                    <a:lnTo>
                      <a:pt x="1550" y="13922"/>
                    </a:lnTo>
                    <a:lnTo>
                      <a:pt x="155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1" name="Google Shape;3727;p52"/>
              <p:cNvSpPr/>
              <p:nvPr/>
            </p:nvSpPr>
            <p:spPr>
              <a:xfrm>
                <a:off x="8980744" y="2715014"/>
                <a:ext cx="367787" cy="511324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6" extrusionOk="0">
                    <a:moveTo>
                      <a:pt x="0" y="0"/>
                    </a:moveTo>
                    <a:lnTo>
                      <a:pt x="0" y="15806"/>
                    </a:lnTo>
                    <a:lnTo>
                      <a:pt x="11368" y="15806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2" name="Google Shape;3728;p52"/>
              <p:cNvSpPr/>
              <p:nvPr/>
            </p:nvSpPr>
            <p:spPr>
              <a:xfrm>
                <a:off x="8980744" y="2731707"/>
                <a:ext cx="201605" cy="475966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713" extrusionOk="0">
                    <a:moveTo>
                      <a:pt x="5502" y="1"/>
                    </a:moveTo>
                    <a:lnTo>
                      <a:pt x="0" y="183"/>
                    </a:lnTo>
                    <a:lnTo>
                      <a:pt x="0" y="7144"/>
                    </a:lnTo>
                    <a:cubicBezTo>
                      <a:pt x="6232" y="5837"/>
                      <a:pt x="5502" y="1"/>
                      <a:pt x="5502" y="1"/>
                    </a:cubicBezTo>
                    <a:close/>
                    <a:moveTo>
                      <a:pt x="0" y="7144"/>
                    </a:moveTo>
                    <a:lnTo>
                      <a:pt x="0" y="14712"/>
                    </a:lnTo>
                    <a:lnTo>
                      <a:pt x="1824" y="14712"/>
                    </a:lnTo>
                    <a:lnTo>
                      <a:pt x="0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3" name="Google Shape;3729;p52"/>
              <p:cNvSpPr/>
              <p:nvPr/>
            </p:nvSpPr>
            <p:spPr>
              <a:xfrm>
                <a:off x="9147902" y="2731707"/>
                <a:ext cx="201605" cy="475966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713" extrusionOk="0">
                    <a:moveTo>
                      <a:pt x="730" y="1"/>
                    </a:moveTo>
                    <a:cubicBezTo>
                      <a:pt x="730" y="1"/>
                      <a:pt x="1" y="5837"/>
                      <a:pt x="6232" y="7144"/>
                    </a:cubicBezTo>
                    <a:lnTo>
                      <a:pt x="6232" y="183"/>
                    </a:lnTo>
                    <a:lnTo>
                      <a:pt x="730" y="1"/>
                    </a:lnTo>
                    <a:close/>
                    <a:moveTo>
                      <a:pt x="6232" y="7144"/>
                    </a:moveTo>
                    <a:lnTo>
                      <a:pt x="4408" y="14712"/>
                    </a:lnTo>
                    <a:lnTo>
                      <a:pt x="6232" y="14712"/>
                    </a:lnTo>
                    <a:lnTo>
                      <a:pt x="6232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4" name="Google Shape;3730;p52"/>
              <p:cNvSpPr/>
              <p:nvPr/>
            </p:nvSpPr>
            <p:spPr>
              <a:xfrm>
                <a:off x="8980744" y="2715014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5" name="Google Shape;3731;p52"/>
              <p:cNvSpPr/>
              <p:nvPr/>
            </p:nvSpPr>
            <p:spPr>
              <a:xfrm>
                <a:off x="9142015" y="2738598"/>
                <a:ext cx="50175" cy="449406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892" extrusionOk="0">
                    <a:moveTo>
                      <a:pt x="0" y="1"/>
                    </a:moveTo>
                    <a:lnTo>
                      <a:pt x="0" y="13892"/>
                    </a:lnTo>
                    <a:lnTo>
                      <a:pt x="1551" y="13892"/>
                    </a:lnTo>
                    <a:lnTo>
                      <a:pt x="155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6" name="Google Shape;3732;p52"/>
              <p:cNvSpPr/>
              <p:nvPr/>
            </p:nvSpPr>
            <p:spPr>
              <a:xfrm>
                <a:off x="8200954" y="1233140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7" name="Google Shape;3733;p52"/>
              <p:cNvSpPr/>
              <p:nvPr/>
            </p:nvSpPr>
            <p:spPr>
              <a:xfrm>
                <a:off x="8000345" y="1233140"/>
                <a:ext cx="9248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58" y="1672"/>
                    </a:lnTo>
                    <a:lnTo>
                      <a:pt x="285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8" name="Google Shape;3734;p52"/>
              <p:cNvSpPr/>
              <p:nvPr/>
            </p:nvSpPr>
            <p:spPr>
              <a:xfrm>
                <a:off x="8100666" y="1233140"/>
                <a:ext cx="93427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2" extrusionOk="0">
                    <a:moveTo>
                      <a:pt x="0" y="0"/>
                    </a:moveTo>
                    <a:lnTo>
                      <a:pt x="0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9" name="Google Shape;3735;p52"/>
              <p:cNvSpPr/>
              <p:nvPr/>
            </p:nvSpPr>
            <p:spPr>
              <a:xfrm>
                <a:off x="8877480" y="1934253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9" y="1672"/>
                    </a:lnTo>
                    <a:lnTo>
                      <a:pt x="288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0" name="Google Shape;3736;p52"/>
              <p:cNvSpPr/>
              <p:nvPr/>
            </p:nvSpPr>
            <p:spPr>
              <a:xfrm>
                <a:off x="8729991" y="1873271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1" name="Google Shape;3737;p52"/>
              <p:cNvSpPr/>
              <p:nvPr/>
            </p:nvSpPr>
            <p:spPr>
              <a:xfrm>
                <a:off x="8829309" y="1873271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2" name="Google Shape;3738;p52"/>
              <p:cNvSpPr/>
              <p:nvPr/>
            </p:nvSpPr>
            <p:spPr>
              <a:xfrm>
                <a:off x="8675900" y="1934253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3" name="Google Shape;3739;p52"/>
              <p:cNvSpPr/>
              <p:nvPr/>
            </p:nvSpPr>
            <p:spPr>
              <a:xfrm>
                <a:off x="8777191" y="1813292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4" name="Google Shape;3740;p52"/>
              <p:cNvSpPr/>
              <p:nvPr/>
            </p:nvSpPr>
            <p:spPr>
              <a:xfrm>
                <a:off x="8777191" y="1934253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5" name="Google Shape;3741;p52"/>
              <p:cNvSpPr/>
              <p:nvPr/>
            </p:nvSpPr>
            <p:spPr>
              <a:xfrm>
                <a:off x="9577622" y="1233140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6" name="Google Shape;3742;p52"/>
              <p:cNvSpPr/>
              <p:nvPr/>
            </p:nvSpPr>
            <p:spPr>
              <a:xfrm>
                <a:off x="9377013" y="1233140"/>
                <a:ext cx="9248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58" y="1672"/>
                    </a:lnTo>
                    <a:lnTo>
                      <a:pt x="285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7" name="Google Shape;3743;p52"/>
              <p:cNvSpPr/>
              <p:nvPr/>
            </p:nvSpPr>
            <p:spPr>
              <a:xfrm>
                <a:off x="9477333" y="1233140"/>
                <a:ext cx="93427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2" extrusionOk="0">
                    <a:moveTo>
                      <a:pt x="0" y="0"/>
                    </a:moveTo>
                    <a:lnTo>
                      <a:pt x="0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8" name="Google Shape;3744;p52"/>
              <p:cNvSpPr/>
              <p:nvPr/>
            </p:nvSpPr>
            <p:spPr>
              <a:xfrm>
                <a:off x="9278698" y="1714945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9" name="Google Shape;3745;p52"/>
              <p:cNvSpPr/>
              <p:nvPr/>
            </p:nvSpPr>
            <p:spPr>
              <a:xfrm>
                <a:off x="9426186" y="1774956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0" name="Google Shape;3746;p52"/>
              <p:cNvSpPr/>
              <p:nvPr/>
            </p:nvSpPr>
            <p:spPr>
              <a:xfrm>
                <a:off x="9325898" y="1774956"/>
                <a:ext cx="93427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2" extrusionOk="0">
                    <a:moveTo>
                      <a:pt x="0" y="0"/>
                    </a:moveTo>
                    <a:lnTo>
                      <a:pt x="0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1" name="Google Shape;3747;p52"/>
              <p:cNvSpPr/>
              <p:nvPr/>
            </p:nvSpPr>
            <p:spPr>
              <a:xfrm>
                <a:off x="9479307" y="1714945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2" name="Google Shape;3748;p52"/>
              <p:cNvSpPr/>
              <p:nvPr/>
            </p:nvSpPr>
            <p:spPr>
              <a:xfrm>
                <a:off x="9378986" y="1834935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3" name="Google Shape;3749;p52"/>
              <p:cNvSpPr/>
              <p:nvPr/>
            </p:nvSpPr>
            <p:spPr>
              <a:xfrm>
                <a:off x="9378986" y="1714945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4" name="Google Shape;3750;p52"/>
              <p:cNvSpPr/>
              <p:nvPr/>
            </p:nvSpPr>
            <p:spPr>
              <a:xfrm>
                <a:off x="8049519" y="2292185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5" name="Google Shape;3751;p52"/>
              <p:cNvSpPr/>
              <p:nvPr/>
            </p:nvSpPr>
            <p:spPr>
              <a:xfrm>
                <a:off x="8197040" y="2353135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6" name="Google Shape;3752;p52"/>
              <p:cNvSpPr/>
              <p:nvPr/>
            </p:nvSpPr>
            <p:spPr>
              <a:xfrm>
                <a:off x="8096719" y="2353135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7" name="Google Shape;3753;p52"/>
              <p:cNvSpPr/>
              <p:nvPr/>
            </p:nvSpPr>
            <p:spPr>
              <a:xfrm>
                <a:off x="8250128" y="2292185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0" y="0"/>
                    </a:moveTo>
                    <a:lnTo>
                      <a:pt x="0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8" name="Google Shape;3754;p52"/>
              <p:cNvSpPr/>
              <p:nvPr/>
            </p:nvSpPr>
            <p:spPr>
              <a:xfrm>
                <a:off x="8149839" y="2413114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9" name="Google Shape;3755;p52"/>
              <p:cNvSpPr/>
              <p:nvPr/>
            </p:nvSpPr>
            <p:spPr>
              <a:xfrm>
                <a:off x="8149839" y="2292185"/>
                <a:ext cx="93427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2" extrusionOk="0">
                    <a:moveTo>
                      <a:pt x="0" y="0"/>
                    </a:moveTo>
                    <a:lnTo>
                      <a:pt x="0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0" name="Google Shape;3756;p52"/>
              <p:cNvSpPr/>
              <p:nvPr/>
            </p:nvSpPr>
            <p:spPr>
              <a:xfrm>
                <a:off x="8317968" y="1336372"/>
                <a:ext cx="367787" cy="511356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7" extrusionOk="0">
                    <a:moveTo>
                      <a:pt x="1" y="1"/>
                    </a:moveTo>
                    <a:lnTo>
                      <a:pt x="1" y="15806"/>
                    </a:lnTo>
                    <a:lnTo>
                      <a:pt x="11369" y="15806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1" name="Google Shape;3757;p52"/>
              <p:cNvSpPr/>
              <p:nvPr/>
            </p:nvSpPr>
            <p:spPr>
              <a:xfrm>
                <a:off x="8317968" y="1352095"/>
                <a:ext cx="201605" cy="475966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713" extrusionOk="0">
                    <a:moveTo>
                      <a:pt x="5533" y="1"/>
                    </a:moveTo>
                    <a:lnTo>
                      <a:pt x="1" y="214"/>
                    </a:lnTo>
                    <a:lnTo>
                      <a:pt x="1" y="7144"/>
                    </a:lnTo>
                    <a:cubicBezTo>
                      <a:pt x="6232" y="5867"/>
                      <a:pt x="5533" y="1"/>
                      <a:pt x="5533" y="1"/>
                    </a:cubicBezTo>
                    <a:close/>
                    <a:moveTo>
                      <a:pt x="1" y="7144"/>
                    </a:moveTo>
                    <a:lnTo>
                      <a:pt x="1" y="14712"/>
                    </a:lnTo>
                    <a:lnTo>
                      <a:pt x="1825" y="14712"/>
                    </a:lnTo>
                    <a:lnTo>
                      <a:pt x="1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2" name="Google Shape;3758;p52"/>
              <p:cNvSpPr/>
              <p:nvPr/>
            </p:nvSpPr>
            <p:spPr>
              <a:xfrm>
                <a:off x="8485158" y="1352095"/>
                <a:ext cx="201605" cy="475966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713" extrusionOk="0">
                    <a:moveTo>
                      <a:pt x="730" y="1"/>
                    </a:moveTo>
                    <a:cubicBezTo>
                      <a:pt x="730" y="1"/>
                      <a:pt x="0" y="5867"/>
                      <a:pt x="6231" y="7144"/>
                    </a:cubicBezTo>
                    <a:lnTo>
                      <a:pt x="6231" y="214"/>
                    </a:lnTo>
                    <a:lnTo>
                      <a:pt x="730" y="1"/>
                    </a:lnTo>
                    <a:close/>
                    <a:moveTo>
                      <a:pt x="6231" y="7144"/>
                    </a:moveTo>
                    <a:lnTo>
                      <a:pt x="4407" y="14712"/>
                    </a:lnTo>
                    <a:lnTo>
                      <a:pt x="6231" y="14712"/>
                    </a:lnTo>
                    <a:lnTo>
                      <a:pt x="6231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3" name="Google Shape;3759;p52"/>
              <p:cNvSpPr/>
              <p:nvPr/>
            </p:nvSpPr>
            <p:spPr>
              <a:xfrm>
                <a:off x="8317968" y="1336372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1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4" name="Google Shape;3760;p52"/>
              <p:cNvSpPr/>
              <p:nvPr/>
            </p:nvSpPr>
            <p:spPr>
              <a:xfrm>
                <a:off x="8317968" y="1558624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5" name="Google Shape;3761;p52"/>
              <p:cNvSpPr/>
              <p:nvPr/>
            </p:nvSpPr>
            <p:spPr>
              <a:xfrm>
                <a:off x="8479238" y="1359989"/>
                <a:ext cx="51178" cy="449374"/>
              </a:xfrm>
              <a:custGeom>
                <a:avLst/>
                <a:gdLst/>
                <a:ahLst/>
                <a:cxnLst/>
                <a:rect l="l" t="t" r="r" b="b"/>
                <a:pathLst>
                  <a:path w="1582" h="13891" extrusionOk="0">
                    <a:moveTo>
                      <a:pt x="1" y="0"/>
                    </a:moveTo>
                    <a:lnTo>
                      <a:pt x="1" y="13891"/>
                    </a:lnTo>
                    <a:lnTo>
                      <a:pt x="1581" y="13891"/>
                    </a:lnTo>
                    <a:lnTo>
                      <a:pt x="158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6" name="Google Shape;3762;p52"/>
              <p:cNvSpPr/>
              <p:nvPr/>
            </p:nvSpPr>
            <p:spPr>
              <a:xfrm>
                <a:off x="8317968" y="1803457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1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7" name="Google Shape;3763;p52"/>
              <p:cNvSpPr/>
              <p:nvPr/>
            </p:nvSpPr>
            <p:spPr>
              <a:xfrm>
                <a:off x="8317968" y="2025677"/>
                <a:ext cx="367787" cy="511356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7" extrusionOk="0">
                    <a:moveTo>
                      <a:pt x="1" y="1"/>
                    </a:moveTo>
                    <a:lnTo>
                      <a:pt x="1" y="15807"/>
                    </a:lnTo>
                    <a:lnTo>
                      <a:pt x="11369" y="15807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8" name="Google Shape;3764;p52"/>
              <p:cNvSpPr/>
              <p:nvPr/>
            </p:nvSpPr>
            <p:spPr>
              <a:xfrm>
                <a:off x="8317968" y="2042402"/>
                <a:ext cx="201605" cy="474963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682" extrusionOk="0">
                    <a:moveTo>
                      <a:pt x="5533" y="1"/>
                    </a:moveTo>
                    <a:lnTo>
                      <a:pt x="1" y="183"/>
                    </a:lnTo>
                    <a:lnTo>
                      <a:pt x="1" y="7113"/>
                    </a:lnTo>
                    <a:cubicBezTo>
                      <a:pt x="6232" y="5837"/>
                      <a:pt x="5533" y="1"/>
                      <a:pt x="5533" y="1"/>
                    </a:cubicBezTo>
                    <a:close/>
                    <a:moveTo>
                      <a:pt x="1" y="7113"/>
                    </a:moveTo>
                    <a:lnTo>
                      <a:pt x="1" y="14682"/>
                    </a:lnTo>
                    <a:lnTo>
                      <a:pt x="1825" y="14682"/>
                    </a:lnTo>
                    <a:lnTo>
                      <a:pt x="1" y="711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9" name="Google Shape;3765;p52"/>
              <p:cNvSpPr/>
              <p:nvPr/>
            </p:nvSpPr>
            <p:spPr>
              <a:xfrm>
                <a:off x="8485158" y="2042402"/>
                <a:ext cx="201605" cy="474963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682" extrusionOk="0">
                    <a:moveTo>
                      <a:pt x="730" y="1"/>
                    </a:moveTo>
                    <a:cubicBezTo>
                      <a:pt x="730" y="1"/>
                      <a:pt x="0" y="5837"/>
                      <a:pt x="6231" y="7113"/>
                    </a:cubicBezTo>
                    <a:lnTo>
                      <a:pt x="6231" y="183"/>
                    </a:lnTo>
                    <a:lnTo>
                      <a:pt x="730" y="1"/>
                    </a:lnTo>
                    <a:close/>
                    <a:moveTo>
                      <a:pt x="6231" y="7113"/>
                    </a:moveTo>
                    <a:lnTo>
                      <a:pt x="4407" y="14682"/>
                    </a:lnTo>
                    <a:lnTo>
                      <a:pt x="6231" y="14682"/>
                    </a:lnTo>
                    <a:lnTo>
                      <a:pt x="6231" y="711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0" name="Google Shape;3766;p52"/>
              <p:cNvSpPr/>
              <p:nvPr/>
            </p:nvSpPr>
            <p:spPr>
              <a:xfrm>
                <a:off x="8317968" y="2025677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1"/>
                    </a:moveTo>
                    <a:lnTo>
                      <a:pt x="1" y="1369"/>
                    </a:lnTo>
                    <a:lnTo>
                      <a:pt x="11369" y="1369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1" name="Google Shape;3767;p52"/>
              <p:cNvSpPr/>
              <p:nvPr/>
            </p:nvSpPr>
            <p:spPr>
              <a:xfrm>
                <a:off x="8317968" y="2247929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2" name="Google Shape;3768;p52"/>
              <p:cNvSpPr/>
              <p:nvPr/>
            </p:nvSpPr>
            <p:spPr>
              <a:xfrm>
                <a:off x="8480241" y="2049293"/>
                <a:ext cx="50175" cy="449406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892" extrusionOk="0">
                    <a:moveTo>
                      <a:pt x="0" y="0"/>
                    </a:moveTo>
                    <a:lnTo>
                      <a:pt x="0" y="13891"/>
                    </a:lnTo>
                    <a:lnTo>
                      <a:pt x="1550" y="13891"/>
                    </a:lnTo>
                    <a:lnTo>
                      <a:pt x="155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3" name="Google Shape;3769;p52"/>
              <p:cNvSpPr/>
              <p:nvPr/>
            </p:nvSpPr>
            <p:spPr>
              <a:xfrm>
                <a:off x="8317968" y="2492762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1"/>
                    </a:moveTo>
                    <a:lnTo>
                      <a:pt x="1" y="1369"/>
                    </a:lnTo>
                    <a:lnTo>
                      <a:pt x="11369" y="1369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4" name="Google Shape;3770;p52"/>
              <p:cNvSpPr/>
              <p:nvPr/>
            </p:nvSpPr>
            <p:spPr>
              <a:xfrm>
                <a:off x="8980744" y="2025677"/>
                <a:ext cx="367787" cy="511356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7" extrusionOk="0">
                    <a:moveTo>
                      <a:pt x="0" y="1"/>
                    </a:moveTo>
                    <a:lnTo>
                      <a:pt x="0" y="15807"/>
                    </a:lnTo>
                    <a:lnTo>
                      <a:pt x="11368" y="15807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5" name="Google Shape;3771;p52"/>
              <p:cNvSpPr/>
              <p:nvPr/>
            </p:nvSpPr>
            <p:spPr>
              <a:xfrm>
                <a:off x="8980744" y="2042402"/>
                <a:ext cx="201605" cy="474963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682" extrusionOk="0">
                    <a:moveTo>
                      <a:pt x="5502" y="1"/>
                    </a:moveTo>
                    <a:lnTo>
                      <a:pt x="0" y="183"/>
                    </a:lnTo>
                    <a:lnTo>
                      <a:pt x="0" y="7113"/>
                    </a:lnTo>
                    <a:cubicBezTo>
                      <a:pt x="6232" y="5837"/>
                      <a:pt x="5502" y="1"/>
                      <a:pt x="5502" y="1"/>
                    </a:cubicBezTo>
                    <a:close/>
                    <a:moveTo>
                      <a:pt x="0" y="7113"/>
                    </a:moveTo>
                    <a:lnTo>
                      <a:pt x="0" y="14682"/>
                    </a:lnTo>
                    <a:lnTo>
                      <a:pt x="1824" y="14682"/>
                    </a:lnTo>
                    <a:lnTo>
                      <a:pt x="0" y="711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6" name="Google Shape;3772;p52"/>
              <p:cNvSpPr/>
              <p:nvPr/>
            </p:nvSpPr>
            <p:spPr>
              <a:xfrm>
                <a:off x="9147902" y="2042402"/>
                <a:ext cx="201605" cy="474963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682" extrusionOk="0">
                    <a:moveTo>
                      <a:pt x="730" y="1"/>
                    </a:moveTo>
                    <a:cubicBezTo>
                      <a:pt x="730" y="1"/>
                      <a:pt x="1" y="5837"/>
                      <a:pt x="6232" y="7113"/>
                    </a:cubicBezTo>
                    <a:lnTo>
                      <a:pt x="6232" y="183"/>
                    </a:lnTo>
                    <a:lnTo>
                      <a:pt x="730" y="1"/>
                    </a:lnTo>
                    <a:close/>
                    <a:moveTo>
                      <a:pt x="6232" y="7113"/>
                    </a:moveTo>
                    <a:lnTo>
                      <a:pt x="4408" y="14682"/>
                    </a:lnTo>
                    <a:lnTo>
                      <a:pt x="6232" y="14682"/>
                    </a:lnTo>
                    <a:lnTo>
                      <a:pt x="6232" y="711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7" name="Google Shape;3773;p52"/>
              <p:cNvSpPr/>
              <p:nvPr/>
            </p:nvSpPr>
            <p:spPr>
              <a:xfrm>
                <a:off x="8980744" y="2025677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1"/>
                    </a:moveTo>
                    <a:lnTo>
                      <a:pt x="0" y="1369"/>
                    </a:lnTo>
                    <a:lnTo>
                      <a:pt x="11368" y="1369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8" name="Google Shape;3774;p52"/>
              <p:cNvSpPr/>
              <p:nvPr/>
            </p:nvSpPr>
            <p:spPr>
              <a:xfrm>
                <a:off x="8980744" y="2247929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9" name="Google Shape;3775;p52"/>
              <p:cNvSpPr/>
              <p:nvPr/>
            </p:nvSpPr>
            <p:spPr>
              <a:xfrm>
                <a:off x="9142015" y="2049293"/>
                <a:ext cx="50175" cy="449406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892" extrusionOk="0">
                    <a:moveTo>
                      <a:pt x="0" y="0"/>
                    </a:moveTo>
                    <a:lnTo>
                      <a:pt x="0" y="13891"/>
                    </a:lnTo>
                    <a:lnTo>
                      <a:pt x="1551" y="13891"/>
                    </a:lnTo>
                    <a:lnTo>
                      <a:pt x="155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0" name="Google Shape;3776;p52"/>
              <p:cNvSpPr/>
              <p:nvPr/>
            </p:nvSpPr>
            <p:spPr>
              <a:xfrm>
                <a:off x="8980744" y="2492762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1"/>
                    </a:moveTo>
                    <a:lnTo>
                      <a:pt x="0" y="1369"/>
                    </a:lnTo>
                    <a:lnTo>
                      <a:pt x="11368" y="1369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1" name="Google Shape;3777;p52"/>
              <p:cNvSpPr/>
              <p:nvPr/>
            </p:nvSpPr>
            <p:spPr>
              <a:xfrm>
                <a:off x="8980744" y="1336372"/>
                <a:ext cx="367787" cy="511356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7" extrusionOk="0">
                    <a:moveTo>
                      <a:pt x="0" y="1"/>
                    </a:moveTo>
                    <a:lnTo>
                      <a:pt x="0" y="15806"/>
                    </a:lnTo>
                    <a:lnTo>
                      <a:pt x="11368" y="15806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2" name="Google Shape;3778;p52"/>
              <p:cNvSpPr/>
              <p:nvPr/>
            </p:nvSpPr>
            <p:spPr>
              <a:xfrm>
                <a:off x="8980744" y="1352095"/>
                <a:ext cx="201605" cy="475966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713" extrusionOk="0">
                    <a:moveTo>
                      <a:pt x="5502" y="1"/>
                    </a:moveTo>
                    <a:lnTo>
                      <a:pt x="0" y="214"/>
                    </a:lnTo>
                    <a:lnTo>
                      <a:pt x="0" y="7144"/>
                    </a:lnTo>
                    <a:cubicBezTo>
                      <a:pt x="6232" y="5867"/>
                      <a:pt x="5502" y="1"/>
                      <a:pt x="5502" y="1"/>
                    </a:cubicBezTo>
                    <a:close/>
                    <a:moveTo>
                      <a:pt x="0" y="7144"/>
                    </a:moveTo>
                    <a:lnTo>
                      <a:pt x="0" y="14712"/>
                    </a:lnTo>
                    <a:lnTo>
                      <a:pt x="1824" y="14712"/>
                    </a:lnTo>
                    <a:lnTo>
                      <a:pt x="0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3" name="Google Shape;3779;p52"/>
              <p:cNvSpPr/>
              <p:nvPr/>
            </p:nvSpPr>
            <p:spPr>
              <a:xfrm>
                <a:off x="9147902" y="1352095"/>
                <a:ext cx="201605" cy="475966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713" extrusionOk="0">
                    <a:moveTo>
                      <a:pt x="730" y="1"/>
                    </a:moveTo>
                    <a:cubicBezTo>
                      <a:pt x="730" y="1"/>
                      <a:pt x="1" y="5867"/>
                      <a:pt x="6232" y="7144"/>
                    </a:cubicBezTo>
                    <a:lnTo>
                      <a:pt x="6232" y="214"/>
                    </a:lnTo>
                    <a:lnTo>
                      <a:pt x="730" y="1"/>
                    </a:lnTo>
                    <a:close/>
                    <a:moveTo>
                      <a:pt x="6232" y="7144"/>
                    </a:moveTo>
                    <a:lnTo>
                      <a:pt x="4408" y="14712"/>
                    </a:lnTo>
                    <a:lnTo>
                      <a:pt x="6232" y="14712"/>
                    </a:lnTo>
                    <a:lnTo>
                      <a:pt x="6232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4" name="Google Shape;3780;p52"/>
              <p:cNvSpPr/>
              <p:nvPr/>
            </p:nvSpPr>
            <p:spPr>
              <a:xfrm>
                <a:off x="8980744" y="1336372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1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5" name="Google Shape;3781;p52"/>
              <p:cNvSpPr/>
              <p:nvPr/>
            </p:nvSpPr>
            <p:spPr>
              <a:xfrm>
                <a:off x="8980744" y="1558624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6" name="Google Shape;3782;p52"/>
              <p:cNvSpPr/>
              <p:nvPr/>
            </p:nvSpPr>
            <p:spPr>
              <a:xfrm>
                <a:off x="9142015" y="1359989"/>
                <a:ext cx="50175" cy="449374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891" extrusionOk="0">
                    <a:moveTo>
                      <a:pt x="0" y="0"/>
                    </a:moveTo>
                    <a:lnTo>
                      <a:pt x="0" y="13891"/>
                    </a:lnTo>
                    <a:lnTo>
                      <a:pt x="1551" y="13891"/>
                    </a:lnTo>
                    <a:lnTo>
                      <a:pt x="155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7" name="Google Shape;3783;p52"/>
              <p:cNvSpPr/>
              <p:nvPr/>
            </p:nvSpPr>
            <p:spPr>
              <a:xfrm>
                <a:off x="8980744" y="1803457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1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8" name="Google Shape;3784;p52"/>
              <p:cNvSpPr/>
              <p:nvPr/>
            </p:nvSpPr>
            <p:spPr>
              <a:xfrm>
                <a:off x="8272741" y="695238"/>
                <a:ext cx="378592" cy="341228"/>
              </a:xfrm>
              <a:custGeom>
                <a:avLst/>
                <a:gdLst/>
                <a:ahLst/>
                <a:cxnLst/>
                <a:rect l="l" t="t" r="r" b="b"/>
                <a:pathLst>
                  <a:path w="11703" h="10548" extrusionOk="0">
                    <a:moveTo>
                      <a:pt x="10578" y="1"/>
                    </a:moveTo>
                    <a:lnTo>
                      <a:pt x="1" y="10548"/>
                    </a:lnTo>
                    <a:lnTo>
                      <a:pt x="11703" y="10548"/>
                    </a:lnTo>
                    <a:lnTo>
                      <a:pt x="1057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9" name="Google Shape;3785;p52"/>
              <p:cNvSpPr/>
              <p:nvPr/>
            </p:nvSpPr>
            <p:spPr>
              <a:xfrm>
                <a:off x="8614951" y="695238"/>
                <a:ext cx="811241" cy="344204"/>
              </a:xfrm>
              <a:custGeom>
                <a:avLst/>
                <a:gdLst/>
                <a:ahLst/>
                <a:cxnLst/>
                <a:rect l="l" t="t" r="r" b="b"/>
                <a:pathLst>
                  <a:path w="25077" h="10640" extrusionOk="0">
                    <a:moveTo>
                      <a:pt x="0" y="1"/>
                    </a:moveTo>
                    <a:lnTo>
                      <a:pt x="0" y="10639"/>
                    </a:lnTo>
                    <a:lnTo>
                      <a:pt x="25077" y="10639"/>
                    </a:lnTo>
                    <a:lnTo>
                      <a:pt x="2507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0" name="Google Shape;3786;p52"/>
              <p:cNvSpPr/>
              <p:nvPr/>
            </p:nvSpPr>
            <p:spPr>
              <a:xfrm>
                <a:off x="8317968" y="2938237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1" name="Google Shape;3787;p52"/>
              <p:cNvSpPr/>
              <p:nvPr/>
            </p:nvSpPr>
            <p:spPr>
              <a:xfrm>
                <a:off x="8317968" y="3182099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2" name="Google Shape;3788;p52"/>
              <p:cNvSpPr/>
              <p:nvPr/>
            </p:nvSpPr>
            <p:spPr>
              <a:xfrm>
                <a:off x="8980744" y="2938237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3" name="Google Shape;3789;p52"/>
              <p:cNvSpPr/>
              <p:nvPr/>
            </p:nvSpPr>
            <p:spPr>
              <a:xfrm>
                <a:off x="8980744" y="3182099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4" name="Google Shape;3790;p52"/>
              <p:cNvSpPr/>
              <p:nvPr/>
            </p:nvSpPr>
            <p:spPr>
              <a:xfrm>
                <a:off x="8282576" y="3374814"/>
                <a:ext cx="1094433" cy="650979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20123" extrusionOk="0">
                    <a:moveTo>
                      <a:pt x="1" y="1"/>
                    </a:moveTo>
                    <a:lnTo>
                      <a:pt x="1" y="20123"/>
                    </a:lnTo>
                    <a:lnTo>
                      <a:pt x="33831" y="20123"/>
                    </a:lnTo>
                    <a:lnTo>
                      <a:pt x="3383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5" name="Google Shape;3791;p52"/>
              <p:cNvSpPr/>
              <p:nvPr/>
            </p:nvSpPr>
            <p:spPr>
              <a:xfrm>
                <a:off x="8282576" y="3423988"/>
                <a:ext cx="1094433" cy="21675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670" extrusionOk="0">
                    <a:moveTo>
                      <a:pt x="1" y="0"/>
                    </a:moveTo>
                    <a:lnTo>
                      <a:pt x="1" y="669"/>
                    </a:lnTo>
                    <a:lnTo>
                      <a:pt x="33831" y="669"/>
                    </a:lnTo>
                    <a:lnTo>
                      <a:pt x="33831" y="0"/>
                    </a:lnTo>
                    <a:close/>
                  </a:path>
                </a:pathLst>
              </a:custGeom>
              <a:solidFill>
                <a:srgbClr val="C1D3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6" name="Google Shape;3792;p52"/>
              <p:cNvSpPr/>
              <p:nvPr/>
            </p:nvSpPr>
            <p:spPr>
              <a:xfrm>
                <a:off x="8282576" y="3534111"/>
                <a:ext cx="1094433" cy="21675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670" extrusionOk="0">
                    <a:moveTo>
                      <a:pt x="1" y="1"/>
                    </a:moveTo>
                    <a:lnTo>
                      <a:pt x="1" y="669"/>
                    </a:lnTo>
                    <a:lnTo>
                      <a:pt x="33831" y="669"/>
                    </a:lnTo>
                    <a:lnTo>
                      <a:pt x="3383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7" name="Google Shape;3793;p52"/>
              <p:cNvSpPr/>
              <p:nvPr/>
            </p:nvSpPr>
            <p:spPr>
              <a:xfrm>
                <a:off x="8282576" y="3646208"/>
                <a:ext cx="1094433" cy="21675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670" extrusionOk="0">
                    <a:moveTo>
                      <a:pt x="1" y="1"/>
                    </a:moveTo>
                    <a:lnTo>
                      <a:pt x="1" y="670"/>
                    </a:lnTo>
                    <a:lnTo>
                      <a:pt x="33831" y="670"/>
                    </a:lnTo>
                    <a:lnTo>
                      <a:pt x="3383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8" name="Google Shape;3794;p52"/>
              <p:cNvSpPr/>
              <p:nvPr/>
            </p:nvSpPr>
            <p:spPr>
              <a:xfrm>
                <a:off x="8282576" y="3756363"/>
                <a:ext cx="1094433" cy="22645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700" extrusionOk="0">
                    <a:moveTo>
                      <a:pt x="1" y="0"/>
                    </a:moveTo>
                    <a:lnTo>
                      <a:pt x="1" y="699"/>
                    </a:lnTo>
                    <a:lnTo>
                      <a:pt x="33831" y="699"/>
                    </a:lnTo>
                    <a:lnTo>
                      <a:pt x="3383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9" name="Google Shape;3795;p52"/>
              <p:cNvSpPr/>
              <p:nvPr/>
            </p:nvSpPr>
            <p:spPr>
              <a:xfrm>
                <a:off x="8282576" y="3868460"/>
                <a:ext cx="1094433" cy="22645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700" extrusionOk="0">
                    <a:moveTo>
                      <a:pt x="1" y="0"/>
                    </a:moveTo>
                    <a:lnTo>
                      <a:pt x="1" y="699"/>
                    </a:lnTo>
                    <a:lnTo>
                      <a:pt x="33831" y="699"/>
                    </a:lnTo>
                    <a:lnTo>
                      <a:pt x="3383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0" name="Google Shape;3796;p52"/>
              <p:cNvSpPr/>
              <p:nvPr/>
            </p:nvSpPr>
            <p:spPr>
              <a:xfrm>
                <a:off x="8053466" y="1173129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1" name="Google Shape;3797;p52"/>
              <p:cNvSpPr/>
              <p:nvPr/>
            </p:nvSpPr>
            <p:spPr>
              <a:xfrm>
                <a:off x="8153754" y="1173129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2" name="Google Shape;3798;p52"/>
              <p:cNvSpPr/>
              <p:nvPr/>
            </p:nvSpPr>
            <p:spPr>
              <a:xfrm>
                <a:off x="8100666" y="1113150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3" name="Google Shape;3799;p52"/>
              <p:cNvSpPr/>
              <p:nvPr/>
            </p:nvSpPr>
            <p:spPr>
              <a:xfrm>
                <a:off x="9430133" y="1173129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4" name="Google Shape;3800;p52"/>
              <p:cNvSpPr/>
              <p:nvPr/>
            </p:nvSpPr>
            <p:spPr>
              <a:xfrm>
                <a:off x="9530422" y="1173129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5" name="Google Shape;3801;p52"/>
              <p:cNvSpPr/>
              <p:nvPr/>
            </p:nvSpPr>
            <p:spPr>
              <a:xfrm>
                <a:off x="9477333" y="1113150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6" name="Google Shape;3802;p52"/>
              <p:cNvSpPr/>
              <p:nvPr/>
            </p:nvSpPr>
            <p:spPr>
              <a:xfrm>
                <a:off x="8729021" y="400261"/>
                <a:ext cx="11808" cy="295000"/>
              </a:xfrm>
              <a:custGeom>
                <a:avLst/>
                <a:gdLst/>
                <a:ahLst/>
                <a:cxnLst/>
                <a:rect l="l" t="t" r="r" b="b"/>
                <a:pathLst>
                  <a:path w="365" h="9119" extrusionOk="0">
                    <a:moveTo>
                      <a:pt x="0" y="0"/>
                    </a:moveTo>
                    <a:lnTo>
                      <a:pt x="0" y="9119"/>
                    </a:lnTo>
                    <a:lnTo>
                      <a:pt x="365" y="9119"/>
                    </a:lnTo>
                    <a:lnTo>
                      <a:pt x="3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7" name="Google Shape;3803;p52"/>
              <p:cNvSpPr/>
              <p:nvPr/>
            </p:nvSpPr>
            <p:spPr>
              <a:xfrm>
                <a:off x="8566748" y="229156"/>
                <a:ext cx="341260" cy="341228"/>
              </a:xfrm>
              <a:custGeom>
                <a:avLst/>
                <a:gdLst/>
                <a:ahLst/>
                <a:cxnLst/>
                <a:rect l="l" t="t" r="r" b="b"/>
                <a:pathLst>
                  <a:path w="10549" h="10548" extrusionOk="0">
                    <a:moveTo>
                      <a:pt x="10275" y="0"/>
                    </a:moveTo>
                    <a:lnTo>
                      <a:pt x="1" y="10274"/>
                    </a:lnTo>
                    <a:lnTo>
                      <a:pt x="274" y="10547"/>
                    </a:lnTo>
                    <a:lnTo>
                      <a:pt x="10548" y="274"/>
                    </a:lnTo>
                    <a:lnTo>
                      <a:pt x="1027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8" name="Google Shape;3804;p52"/>
              <p:cNvSpPr/>
              <p:nvPr/>
            </p:nvSpPr>
            <p:spPr>
              <a:xfrm>
                <a:off x="8566748" y="315695"/>
                <a:ext cx="341260" cy="340225"/>
              </a:xfrm>
              <a:custGeom>
                <a:avLst/>
                <a:gdLst/>
                <a:ahLst/>
                <a:cxnLst/>
                <a:rect l="l" t="t" r="r" b="b"/>
                <a:pathLst>
                  <a:path w="10549" h="10517" extrusionOk="0">
                    <a:moveTo>
                      <a:pt x="10275" y="0"/>
                    </a:moveTo>
                    <a:lnTo>
                      <a:pt x="1" y="10243"/>
                    </a:lnTo>
                    <a:lnTo>
                      <a:pt x="274" y="10517"/>
                    </a:lnTo>
                    <a:lnTo>
                      <a:pt x="10548" y="274"/>
                    </a:lnTo>
                    <a:lnTo>
                      <a:pt x="1027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9" name="Google Shape;3805;p52"/>
              <p:cNvSpPr/>
              <p:nvPr/>
            </p:nvSpPr>
            <p:spPr>
              <a:xfrm>
                <a:off x="8227514" y="3282387"/>
                <a:ext cx="1204585" cy="196688"/>
              </a:xfrm>
              <a:custGeom>
                <a:avLst/>
                <a:gdLst/>
                <a:ahLst/>
                <a:cxnLst/>
                <a:rect l="l" t="t" r="r" b="b"/>
                <a:pathLst>
                  <a:path w="37236" h="6080" extrusionOk="0">
                    <a:moveTo>
                      <a:pt x="0" y="0"/>
                    </a:moveTo>
                    <a:lnTo>
                      <a:pt x="0" y="6080"/>
                    </a:lnTo>
                    <a:lnTo>
                      <a:pt x="37235" y="6080"/>
                    </a:lnTo>
                    <a:lnTo>
                      <a:pt x="3723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291" name="图片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9150946" y="675917"/>
            <a:ext cx="1373984" cy="824436"/>
          </a:xfrm>
          <a:prstGeom prst="rect">
            <a:avLst/>
          </a:prstGeom>
        </p:spPr>
      </p:pic>
      <p:pic>
        <p:nvPicPr>
          <p:cNvPr id="292" name="图片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40372" y="247560"/>
            <a:ext cx="1157146" cy="694326"/>
          </a:xfrm>
          <a:prstGeom prst="rect">
            <a:avLst/>
          </a:prstGeom>
        </p:spPr>
      </p:pic>
      <p:pic>
        <p:nvPicPr>
          <p:cNvPr id="293" name="图片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1793152" y="319567"/>
            <a:ext cx="1869420" cy="1121714"/>
          </a:xfrm>
          <a:prstGeom prst="rect">
            <a:avLst/>
          </a:prstGeom>
        </p:spPr>
      </p:pic>
      <p:pic>
        <p:nvPicPr>
          <p:cNvPr id="294" name="图片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10685526" y="127693"/>
            <a:ext cx="1157146" cy="694326"/>
          </a:xfrm>
          <a:prstGeom prst="rect">
            <a:avLst/>
          </a:prstGeom>
        </p:spPr>
      </p:pic>
      <p:sp>
        <p:nvSpPr>
          <p:cNvPr id="287" name="Text Box 12"/>
          <p:cNvSpPr txBox="1">
            <a:spLocks noChangeArrowheads="1"/>
          </p:cNvSpPr>
          <p:nvPr/>
        </p:nvSpPr>
        <p:spPr bwMode="auto">
          <a:xfrm>
            <a:off x="2303317" y="2521059"/>
            <a:ext cx="7796645" cy="177069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11125" cmpd="tri">
            <a:noFill/>
            <a:miter lim="800000"/>
          </a:ln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457200" indent="-457200" defTabSz="914400" fontAlgn="base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altLang="en-US" sz="2800" b="1" dirty="0" err="1">
                <a:solidFill>
                  <a:srgbClr val="009B00"/>
                </a:solidFill>
                <a:latin typeface="Times New Roman" panose="02020603050405020304" pitchFamily="18" charset="0"/>
              </a:rPr>
              <a:t>Luyện</a:t>
            </a:r>
            <a:r>
              <a:rPr lang="en-US" altLang="en-US" sz="2800" b="1" dirty="0">
                <a:solidFill>
                  <a:srgbClr val="009B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9B00"/>
                </a:solidFill>
                <a:latin typeface="Times New Roman" panose="02020603050405020304" pitchFamily="18" charset="0"/>
              </a:rPr>
              <a:t>đọc</a:t>
            </a:r>
            <a:r>
              <a:rPr lang="en-US" altLang="en-US" sz="2800" b="1" dirty="0">
                <a:solidFill>
                  <a:srgbClr val="009B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9B00"/>
                </a:solidFill>
                <a:latin typeface="Times New Roman" panose="02020603050405020304" pitchFamily="18" charset="0"/>
              </a:rPr>
              <a:t>diễn</a:t>
            </a:r>
            <a:r>
              <a:rPr lang="en-US" altLang="en-US" sz="2800" b="1" dirty="0">
                <a:solidFill>
                  <a:srgbClr val="009B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9B00"/>
                </a:solidFill>
                <a:latin typeface="Times New Roman" panose="02020603050405020304" pitchFamily="18" charset="0"/>
              </a:rPr>
              <a:t>cảm</a:t>
            </a:r>
            <a:r>
              <a:rPr lang="en-US" altLang="en-US" sz="2800" b="1" dirty="0">
                <a:solidFill>
                  <a:srgbClr val="009B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9B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2800" b="1" dirty="0">
                <a:solidFill>
                  <a:srgbClr val="009B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9B00"/>
                </a:solidFill>
                <a:latin typeface="Times New Roman" panose="02020603050405020304" pitchFamily="18" charset="0"/>
              </a:rPr>
              <a:t>văn</a:t>
            </a:r>
            <a:r>
              <a:rPr lang="en-US" altLang="en-US" sz="2800" b="1" dirty="0">
                <a:solidFill>
                  <a:srgbClr val="009B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9B00"/>
                </a:solidFill>
                <a:latin typeface="Times New Roman" panose="02020603050405020304" pitchFamily="18" charset="0"/>
              </a:rPr>
              <a:t>vừa</a:t>
            </a:r>
            <a:r>
              <a:rPr lang="en-US" altLang="en-US" sz="2800" b="1" dirty="0">
                <a:solidFill>
                  <a:srgbClr val="009B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9B00"/>
                </a:solidFill>
                <a:latin typeface="Times New Roman" panose="02020603050405020304" pitchFamily="18" charset="0"/>
              </a:rPr>
              <a:t>học</a:t>
            </a:r>
            <a:r>
              <a:rPr lang="en-US" altLang="en-US" sz="2800" b="1" dirty="0">
                <a:solidFill>
                  <a:srgbClr val="009B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9B00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2800" b="1" dirty="0">
                <a:solidFill>
                  <a:srgbClr val="009B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9B00"/>
                </a:solidFill>
                <a:latin typeface="Times New Roman" panose="02020603050405020304" pitchFamily="18" charset="0"/>
              </a:rPr>
              <a:t>trả</a:t>
            </a:r>
            <a:r>
              <a:rPr lang="en-US" altLang="en-US" sz="2800" b="1" dirty="0">
                <a:solidFill>
                  <a:srgbClr val="009B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9B00"/>
                </a:solidFill>
                <a:latin typeface="Times New Roman" panose="02020603050405020304" pitchFamily="18" charset="0"/>
              </a:rPr>
              <a:t>lời</a:t>
            </a:r>
            <a:r>
              <a:rPr lang="en-US" altLang="en-US" sz="2800" b="1" dirty="0">
                <a:solidFill>
                  <a:srgbClr val="009B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9B00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2800" b="1" dirty="0">
                <a:solidFill>
                  <a:srgbClr val="009B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9B00"/>
                </a:solidFill>
                <a:latin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009B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9B00"/>
                </a:solidFill>
                <a:latin typeface="Times New Roman" panose="02020603050405020304" pitchFamily="18" charset="0"/>
              </a:rPr>
              <a:t>hỏi</a:t>
            </a:r>
            <a:r>
              <a:rPr lang="en-US" altLang="en-US" sz="2800" b="1" dirty="0">
                <a:solidFill>
                  <a:srgbClr val="009B00"/>
                </a:solidFill>
                <a:latin typeface="Times New Roman" panose="02020603050405020304" pitchFamily="18" charset="0"/>
              </a:rPr>
              <a:t>.</a:t>
            </a:r>
            <a:endParaRPr lang="en-US" altLang="en-US" sz="2800" b="1" dirty="0">
              <a:solidFill>
                <a:srgbClr val="009B00"/>
              </a:solidFill>
              <a:latin typeface="Times New Roman" panose="02020603050405020304" pitchFamily="18" charset="0"/>
            </a:endParaRPr>
          </a:p>
          <a:p>
            <a:pPr marL="457200" indent="-457200" defTabSz="914400" fontAlgn="base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altLang="en-US" sz="2800" b="1" dirty="0" err="1">
                <a:solidFill>
                  <a:srgbClr val="009B00"/>
                </a:solidFill>
                <a:latin typeface="Times New Roman" panose="02020603050405020304" pitchFamily="18" charset="0"/>
              </a:rPr>
              <a:t>Chuẩn</a:t>
            </a:r>
            <a:r>
              <a:rPr lang="en-US" altLang="en-US" sz="2800" b="1" dirty="0">
                <a:solidFill>
                  <a:srgbClr val="009B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9B00"/>
                </a:solidFill>
                <a:latin typeface="Times New Roman" panose="02020603050405020304" pitchFamily="18" charset="0"/>
              </a:rPr>
              <a:t>bị</a:t>
            </a:r>
            <a:r>
              <a:rPr lang="en-US" altLang="en-US" sz="2800" b="1" dirty="0">
                <a:solidFill>
                  <a:srgbClr val="009B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9B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2800" b="1" dirty="0">
                <a:solidFill>
                  <a:srgbClr val="009B00"/>
                </a:solidFill>
                <a:latin typeface="Times New Roman" panose="02020603050405020304" pitchFamily="18" charset="0"/>
              </a:rPr>
              <a:t>: “</a:t>
            </a:r>
            <a:r>
              <a:rPr lang="en-US" altLang="en-US" sz="2800" b="1" dirty="0" err="1">
                <a:solidFill>
                  <a:srgbClr val="009B00"/>
                </a:solidFill>
                <a:latin typeface="Times New Roman" panose="02020603050405020304" pitchFamily="18" charset="0"/>
              </a:rPr>
              <a:t>Thầy</a:t>
            </a:r>
            <a:r>
              <a:rPr lang="en-US" altLang="en-US" sz="2800" b="1" dirty="0">
                <a:solidFill>
                  <a:srgbClr val="009B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9B00"/>
                </a:solidFill>
                <a:latin typeface="Times New Roman" panose="02020603050405020304" pitchFamily="18" charset="0"/>
              </a:rPr>
              <a:t>thuốc</a:t>
            </a:r>
            <a:r>
              <a:rPr lang="en-US" altLang="en-US" sz="2800" b="1" dirty="0">
                <a:solidFill>
                  <a:srgbClr val="009B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9B00"/>
                </a:solidFill>
                <a:latin typeface="Times New Roman" panose="02020603050405020304" pitchFamily="18" charset="0"/>
              </a:rPr>
              <a:t>như</a:t>
            </a:r>
            <a:r>
              <a:rPr lang="en-US" altLang="en-US" sz="2800" b="1" dirty="0">
                <a:solidFill>
                  <a:srgbClr val="009B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9B00"/>
                </a:solidFill>
                <a:latin typeface="Times New Roman" panose="02020603050405020304" pitchFamily="18" charset="0"/>
              </a:rPr>
              <a:t>mẹ</a:t>
            </a:r>
            <a:r>
              <a:rPr lang="en-US" altLang="en-US" sz="2800" b="1" dirty="0">
                <a:solidFill>
                  <a:srgbClr val="009B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9B00"/>
                </a:solidFill>
                <a:latin typeface="Times New Roman" panose="02020603050405020304" pitchFamily="18" charset="0"/>
              </a:rPr>
              <a:t>hiền</a:t>
            </a:r>
            <a:r>
              <a:rPr lang="en-US" altLang="en-US" sz="2800" b="1" dirty="0">
                <a:solidFill>
                  <a:srgbClr val="009B00"/>
                </a:solidFill>
                <a:latin typeface="Times New Roman" panose="02020603050405020304" pitchFamily="18" charset="0"/>
              </a:rPr>
              <a:t>”</a:t>
            </a:r>
            <a:endParaRPr lang="en-US" altLang="en-US" sz="2800" b="1" dirty="0">
              <a:solidFill>
                <a:srgbClr val="009B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95" name="Rounded Rectangle 294"/>
          <p:cNvSpPr/>
          <p:nvPr/>
        </p:nvSpPr>
        <p:spPr>
          <a:xfrm>
            <a:off x="4081257" y="505824"/>
            <a:ext cx="4029485" cy="13716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8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FF3FEB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DẶN DÒ</a:t>
            </a:r>
            <a:endParaRPr lang="en-US" sz="6600" b="1" dirty="0">
              <a:solidFill>
                <a:srgbClr val="FF3FEB"/>
              </a:solidFill>
              <a:latin typeface="UTM Flamenco" panose="020406030505060202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" grpId="0" animBg="1"/>
      <p:bldP spid="29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5644206"/>
            <a:ext cx="12192000" cy="1213794"/>
            <a:chOff x="0" y="5644206"/>
            <a:chExt cx="12192000" cy="121379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1"/>
            <a:srcRect t="3218" r="2824"/>
            <a:stretch>
              <a:fillRect/>
            </a:stretch>
          </p:blipFill>
          <p:spPr>
            <a:xfrm>
              <a:off x="7386151" y="5644207"/>
              <a:ext cx="4805849" cy="1211013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1"/>
            <a:srcRect t="3218" r="2824"/>
            <a:stretch>
              <a:fillRect/>
            </a:stretch>
          </p:blipFill>
          <p:spPr>
            <a:xfrm>
              <a:off x="2580302" y="5644206"/>
              <a:ext cx="4805849" cy="1211013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1"/>
            <a:srcRect l="45001" t="3218" r="2824"/>
            <a:stretch>
              <a:fillRect/>
            </a:stretch>
          </p:blipFill>
          <p:spPr>
            <a:xfrm>
              <a:off x="0" y="5646987"/>
              <a:ext cx="2580302" cy="1211013"/>
            </a:xfrm>
            <a:prstGeom prst="rect">
              <a:avLst/>
            </a:prstGeom>
          </p:spPr>
        </p:pic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78867" y="2279658"/>
            <a:ext cx="2887948" cy="3955233"/>
          </a:xfrm>
          <a:prstGeom prst="rect">
            <a:avLst/>
          </a:prstGeom>
        </p:spPr>
      </p:pic>
      <p:grpSp>
        <p:nvGrpSpPr>
          <p:cNvPr id="9" name="Google Shape;5351;p75"/>
          <p:cNvGrpSpPr/>
          <p:nvPr/>
        </p:nvGrpSpPr>
        <p:grpSpPr>
          <a:xfrm>
            <a:off x="2157942" y="3746079"/>
            <a:ext cx="1460012" cy="1907092"/>
            <a:chOff x="6845850" y="2128454"/>
            <a:chExt cx="1460012" cy="1907092"/>
          </a:xfrm>
        </p:grpSpPr>
        <p:grpSp>
          <p:nvGrpSpPr>
            <p:cNvPr id="10" name="Google Shape;5352;p75"/>
            <p:cNvGrpSpPr/>
            <p:nvPr/>
          </p:nvGrpSpPr>
          <p:grpSpPr>
            <a:xfrm>
              <a:off x="6845850" y="2128454"/>
              <a:ext cx="1460012" cy="1907087"/>
              <a:chOff x="6845850" y="2128454"/>
              <a:chExt cx="1460012" cy="1907087"/>
            </a:xfrm>
          </p:grpSpPr>
          <p:sp>
            <p:nvSpPr>
              <p:cNvPr id="12" name="Google Shape;5353;p75"/>
              <p:cNvSpPr/>
              <p:nvPr/>
            </p:nvSpPr>
            <p:spPr>
              <a:xfrm>
                <a:off x="6897485" y="2548240"/>
                <a:ext cx="565905" cy="1486299"/>
              </a:xfrm>
              <a:custGeom>
                <a:avLst/>
                <a:gdLst/>
                <a:ahLst/>
                <a:cxnLst/>
                <a:rect l="l" t="t" r="r" b="b"/>
                <a:pathLst>
                  <a:path w="18895" h="49626" extrusionOk="0">
                    <a:moveTo>
                      <a:pt x="0" y="1"/>
                    </a:moveTo>
                    <a:lnTo>
                      <a:pt x="0" y="49625"/>
                    </a:lnTo>
                    <a:lnTo>
                      <a:pt x="18894" y="49625"/>
                    </a:lnTo>
                    <a:lnTo>
                      <a:pt x="1889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Google Shape;5354;p75"/>
              <p:cNvSpPr/>
              <p:nvPr/>
            </p:nvSpPr>
            <p:spPr>
              <a:xfrm>
                <a:off x="7400053" y="2462522"/>
                <a:ext cx="905808" cy="85747"/>
              </a:xfrm>
              <a:custGeom>
                <a:avLst/>
                <a:gdLst/>
                <a:ahLst/>
                <a:cxnLst/>
                <a:rect l="l" t="t" r="r" b="b"/>
                <a:pathLst>
                  <a:path w="30244" h="2863" extrusionOk="0">
                    <a:moveTo>
                      <a:pt x="0" y="1"/>
                    </a:moveTo>
                    <a:lnTo>
                      <a:pt x="0" y="2863"/>
                    </a:lnTo>
                    <a:lnTo>
                      <a:pt x="30244" y="2863"/>
                    </a:lnTo>
                    <a:lnTo>
                      <a:pt x="3024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Google Shape;5355;p75"/>
              <p:cNvSpPr/>
              <p:nvPr/>
            </p:nvSpPr>
            <p:spPr>
              <a:xfrm>
                <a:off x="7400053" y="2505381"/>
                <a:ext cx="905808" cy="42888"/>
              </a:xfrm>
              <a:custGeom>
                <a:avLst/>
                <a:gdLst/>
                <a:ahLst/>
                <a:cxnLst/>
                <a:rect l="l" t="t" r="r" b="b"/>
                <a:pathLst>
                  <a:path w="30244" h="1432" extrusionOk="0">
                    <a:moveTo>
                      <a:pt x="0" y="1"/>
                    </a:moveTo>
                    <a:lnTo>
                      <a:pt x="0" y="1432"/>
                    </a:lnTo>
                    <a:lnTo>
                      <a:pt x="30244" y="1432"/>
                    </a:lnTo>
                    <a:lnTo>
                      <a:pt x="3024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Google Shape;5356;p75"/>
              <p:cNvSpPr/>
              <p:nvPr/>
            </p:nvSpPr>
            <p:spPr>
              <a:xfrm>
                <a:off x="6845850" y="2462522"/>
                <a:ext cx="617539" cy="85747"/>
              </a:xfrm>
              <a:custGeom>
                <a:avLst/>
                <a:gdLst/>
                <a:ahLst/>
                <a:cxnLst/>
                <a:rect l="l" t="t" r="r" b="b"/>
                <a:pathLst>
                  <a:path w="20619" h="2863" extrusionOk="0">
                    <a:moveTo>
                      <a:pt x="1" y="1"/>
                    </a:moveTo>
                    <a:lnTo>
                      <a:pt x="1" y="2863"/>
                    </a:lnTo>
                    <a:lnTo>
                      <a:pt x="20618" y="2863"/>
                    </a:lnTo>
                    <a:lnTo>
                      <a:pt x="206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Google Shape;5357;p75"/>
              <p:cNvSpPr/>
              <p:nvPr/>
            </p:nvSpPr>
            <p:spPr>
              <a:xfrm>
                <a:off x="6845850" y="2505381"/>
                <a:ext cx="617539" cy="42888"/>
              </a:xfrm>
              <a:custGeom>
                <a:avLst/>
                <a:gdLst/>
                <a:ahLst/>
                <a:cxnLst/>
                <a:rect l="l" t="t" r="r" b="b"/>
                <a:pathLst>
                  <a:path w="20619" h="1432" extrusionOk="0">
                    <a:moveTo>
                      <a:pt x="1" y="1"/>
                    </a:moveTo>
                    <a:lnTo>
                      <a:pt x="1" y="1432"/>
                    </a:lnTo>
                    <a:lnTo>
                      <a:pt x="20618" y="1432"/>
                    </a:lnTo>
                    <a:lnTo>
                      <a:pt x="206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Google Shape;5358;p75"/>
              <p:cNvSpPr/>
              <p:nvPr/>
            </p:nvSpPr>
            <p:spPr>
              <a:xfrm>
                <a:off x="7463369" y="2548240"/>
                <a:ext cx="842493" cy="1486299"/>
              </a:xfrm>
              <a:custGeom>
                <a:avLst/>
                <a:gdLst/>
                <a:ahLst/>
                <a:cxnLst/>
                <a:rect l="l" t="t" r="r" b="b"/>
                <a:pathLst>
                  <a:path w="28130" h="49626" extrusionOk="0">
                    <a:moveTo>
                      <a:pt x="0" y="1"/>
                    </a:moveTo>
                    <a:lnTo>
                      <a:pt x="0" y="49625"/>
                    </a:lnTo>
                    <a:lnTo>
                      <a:pt x="28130" y="49625"/>
                    </a:lnTo>
                    <a:lnTo>
                      <a:pt x="2813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Google Shape;5359;p75"/>
              <p:cNvSpPr/>
              <p:nvPr/>
            </p:nvSpPr>
            <p:spPr>
              <a:xfrm>
                <a:off x="7463369" y="2548240"/>
                <a:ext cx="842493" cy="54569"/>
              </a:xfrm>
              <a:custGeom>
                <a:avLst/>
                <a:gdLst/>
                <a:ahLst/>
                <a:cxnLst/>
                <a:rect l="l" t="t" r="r" b="b"/>
                <a:pathLst>
                  <a:path w="28130" h="1822" extrusionOk="0">
                    <a:moveTo>
                      <a:pt x="0" y="1"/>
                    </a:moveTo>
                    <a:lnTo>
                      <a:pt x="0" y="1822"/>
                    </a:lnTo>
                    <a:lnTo>
                      <a:pt x="28130" y="1822"/>
                    </a:lnTo>
                    <a:lnTo>
                      <a:pt x="2813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Google Shape;5360;p75"/>
              <p:cNvSpPr/>
              <p:nvPr/>
            </p:nvSpPr>
            <p:spPr>
              <a:xfrm>
                <a:off x="7463369" y="2898870"/>
                <a:ext cx="94492" cy="35101"/>
              </a:xfrm>
              <a:custGeom>
                <a:avLst/>
                <a:gdLst/>
                <a:ahLst/>
                <a:cxnLst/>
                <a:rect l="l" t="t" r="r" b="b"/>
                <a:pathLst>
                  <a:path w="3155" h="1172" extrusionOk="0">
                    <a:moveTo>
                      <a:pt x="0" y="1"/>
                    </a:moveTo>
                    <a:lnTo>
                      <a:pt x="0" y="1171"/>
                    </a:lnTo>
                    <a:lnTo>
                      <a:pt x="3155" y="1171"/>
                    </a:lnTo>
                    <a:lnTo>
                      <a:pt x="315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Google Shape;5361;p75"/>
              <p:cNvSpPr/>
              <p:nvPr/>
            </p:nvSpPr>
            <p:spPr>
              <a:xfrm>
                <a:off x="7463369" y="2852117"/>
                <a:ext cx="47740" cy="34113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1139" extrusionOk="0">
                    <a:moveTo>
                      <a:pt x="0" y="1"/>
                    </a:moveTo>
                    <a:lnTo>
                      <a:pt x="0" y="1139"/>
                    </a:lnTo>
                    <a:lnTo>
                      <a:pt x="1594" y="1139"/>
                    </a:lnTo>
                    <a:lnTo>
                      <a:pt x="159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Google Shape;5362;p75"/>
              <p:cNvSpPr/>
              <p:nvPr/>
            </p:nvSpPr>
            <p:spPr>
              <a:xfrm>
                <a:off x="7463369" y="2947570"/>
                <a:ext cx="47740" cy="34113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1139" extrusionOk="0">
                    <a:moveTo>
                      <a:pt x="0" y="1"/>
                    </a:moveTo>
                    <a:lnTo>
                      <a:pt x="0" y="1139"/>
                    </a:lnTo>
                    <a:lnTo>
                      <a:pt x="1594" y="1139"/>
                    </a:lnTo>
                    <a:lnTo>
                      <a:pt x="159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Google Shape;5363;p75"/>
              <p:cNvSpPr/>
              <p:nvPr/>
            </p:nvSpPr>
            <p:spPr>
              <a:xfrm>
                <a:off x="7519221" y="3856331"/>
                <a:ext cx="83770" cy="35071"/>
              </a:xfrm>
              <a:custGeom>
                <a:avLst/>
                <a:gdLst/>
                <a:ahLst/>
                <a:cxnLst/>
                <a:rect l="l" t="t" r="r" b="b"/>
                <a:pathLst>
                  <a:path w="2797" h="1171" extrusionOk="0">
                    <a:moveTo>
                      <a:pt x="0" y="0"/>
                    </a:moveTo>
                    <a:lnTo>
                      <a:pt x="0" y="1171"/>
                    </a:lnTo>
                    <a:lnTo>
                      <a:pt x="2797" y="1171"/>
                    </a:lnTo>
                    <a:lnTo>
                      <a:pt x="279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Google Shape;5364;p75"/>
              <p:cNvSpPr/>
              <p:nvPr/>
            </p:nvSpPr>
            <p:spPr>
              <a:xfrm>
                <a:off x="7985405" y="3512495"/>
                <a:ext cx="279553" cy="523047"/>
              </a:xfrm>
              <a:custGeom>
                <a:avLst/>
                <a:gdLst/>
                <a:ahLst/>
                <a:cxnLst/>
                <a:rect l="l" t="t" r="r" b="b"/>
                <a:pathLst>
                  <a:path w="9334" h="17464" extrusionOk="0">
                    <a:moveTo>
                      <a:pt x="1" y="0"/>
                    </a:moveTo>
                    <a:lnTo>
                      <a:pt x="1" y="17463"/>
                    </a:lnTo>
                    <a:lnTo>
                      <a:pt x="9334" y="17463"/>
                    </a:lnTo>
                    <a:lnTo>
                      <a:pt x="93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Google Shape;5365;p75"/>
              <p:cNvSpPr/>
              <p:nvPr/>
            </p:nvSpPr>
            <p:spPr>
              <a:xfrm>
                <a:off x="7193575" y="2192728"/>
                <a:ext cx="269820" cy="269820"/>
              </a:xfrm>
              <a:custGeom>
                <a:avLst/>
                <a:gdLst/>
                <a:ahLst/>
                <a:cxnLst/>
                <a:rect l="l" t="t" r="r" b="b"/>
                <a:pathLst>
                  <a:path w="9009" h="9009" extrusionOk="0">
                    <a:moveTo>
                      <a:pt x="0" y="1"/>
                    </a:moveTo>
                    <a:lnTo>
                      <a:pt x="0" y="9009"/>
                    </a:lnTo>
                    <a:lnTo>
                      <a:pt x="9008" y="9009"/>
                    </a:lnTo>
                    <a:lnTo>
                      <a:pt x="900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Google Shape;5366;p75"/>
              <p:cNvSpPr/>
              <p:nvPr/>
            </p:nvSpPr>
            <p:spPr>
              <a:xfrm>
                <a:off x="7416616" y="2128454"/>
                <a:ext cx="404205" cy="64303"/>
              </a:xfrm>
              <a:custGeom>
                <a:avLst/>
                <a:gdLst/>
                <a:ahLst/>
                <a:cxnLst/>
                <a:rect l="l" t="t" r="r" b="b"/>
                <a:pathLst>
                  <a:path w="13496" h="2147" extrusionOk="0">
                    <a:moveTo>
                      <a:pt x="0" y="1"/>
                    </a:moveTo>
                    <a:lnTo>
                      <a:pt x="0" y="2147"/>
                    </a:lnTo>
                    <a:lnTo>
                      <a:pt x="13496" y="2147"/>
                    </a:lnTo>
                    <a:lnTo>
                      <a:pt x="1349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Google Shape;5367;p75"/>
              <p:cNvSpPr/>
              <p:nvPr/>
            </p:nvSpPr>
            <p:spPr>
              <a:xfrm>
                <a:off x="7416616" y="2160591"/>
                <a:ext cx="404205" cy="32166"/>
              </a:xfrm>
              <a:custGeom>
                <a:avLst/>
                <a:gdLst/>
                <a:ahLst/>
                <a:cxnLst/>
                <a:rect l="l" t="t" r="r" b="b"/>
                <a:pathLst>
                  <a:path w="13496" h="1074" extrusionOk="0">
                    <a:moveTo>
                      <a:pt x="0" y="1"/>
                    </a:moveTo>
                    <a:lnTo>
                      <a:pt x="0" y="1074"/>
                    </a:lnTo>
                    <a:lnTo>
                      <a:pt x="13496" y="1074"/>
                    </a:lnTo>
                    <a:lnTo>
                      <a:pt x="1349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Google Shape;5368;p75"/>
              <p:cNvSpPr/>
              <p:nvPr/>
            </p:nvSpPr>
            <p:spPr>
              <a:xfrm>
                <a:off x="7155598" y="2128454"/>
                <a:ext cx="307796" cy="64303"/>
              </a:xfrm>
              <a:custGeom>
                <a:avLst/>
                <a:gdLst/>
                <a:ahLst/>
                <a:cxnLst/>
                <a:rect l="l" t="t" r="r" b="b"/>
                <a:pathLst>
                  <a:path w="10277" h="2147" extrusionOk="0">
                    <a:moveTo>
                      <a:pt x="0" y="1"/>
                    </a:moveTo>
                    <a:lnTo>
                      <a:pt x="0" y="2147"/>
                    </a:lnTo>
                    <a:lnTo>
                      <a:pt x="10276" y="2147"/>
                    </a:lnTo>
                    <a:lnTo>
                      <a:pt x="102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Google Shape;5369;p75"/>
              <p:cNvSpPr/>
              <p:nvPr/>
            </p:nvSpPr>
            <p:spPr>
              <a:xfrm>
                <a:off x="7155598" y="2160591"/>
                <a:ext cx="307796" cy="32166"/>
              </a:xfrm>
              <a:custGeom>
                <a:avLst/>
                <a:gdLst/>
                <a:ahLst/>
                <a:cxnLst/>
                <a:rect l="l" t="t" r="r" b="b"/>
                <a:pathLst>
                  <a:path w="10277" h="1074" extrusionOk="0">
                    <a:moveTo>
                      <a:pt x="0" y="1"/>
                    </a:moveTo>
                    <a:lnTo>
                      <a:pt x="0" y="1074"/>
                    </a:lnTo>
                    <a:lnTo>
                      <a:pt x="10276" y="1074"/>
                    </a:lnTo>
                    <a:lnTo>
                      <a:pt x="102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Google Shape;5370;p75"/>
              <p:cNvSpPr/>
              <p:nvPr/>
            </p:nvSpPr>
            <p:spPr>
              <a:xfrm>
                <a:off x="7463369" y="2192728"/>
                <a:ext cx="315583" cy="269820"/>
              </a:xfrm>
              <a:custGeom>
                <a:avLst/>
                <a:gdLst/>
                <a:ahLst/>
                <a:cxnLst/>
                <a:rect l="l" t="t" r="r" b="b"/>
                <a:pathLst>
                  <a:path w="10537" h="9009" extrusionOk="0">
                    <a:moveTo>
                      <a:pt x="0" y="1"/>
                    </a:moveTo>
                    <a:lnTo>
                      <a:pt x="0" y="9009"/>
                    </a:lnTo>
                    <a:lnTo>
                      <a:pt x="10537" y="9009"/>
                    </a:lnTo>
                    <a:lnTo>
                      <a:pt x="1053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Google Shape;5371;p75"/>
              <p:cNvSpPr/>
              <p:nvPr/>
            </p:nvSpPr>
            <p:spPr>
              <a:xfrm>
                <a:off x="8081550" y="2734875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Google Shape;5372;p75"/>
              <p:cNvSpPr/>
              <p:nvPr/>
            </p:nvSpPr>
            <p:spPr>
              <a:xfrm>
                <a:off x="7658825" y="2734875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Google Shape;5373;p75"/>
              <p:cNvSpPr/>
              <p:nvPr/>
            </p:nvSpPr>
            <p:spPr>
              <a:xfrm>
                <a:off x="8081550" y="31378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Google Shape;5374;p75"/>
              <p:cNvSpPr/>
              <p:nvPr/>
            </p:nvSpPr>
            <p:spPr>
              <a:xfrm>
                <a:off x="7658825" y="31378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Google Shape;5375;p75"/>
              <p:cNvSpPr/>
              <p:nvPr/>
            </p:nvSpPr>
            <p:spPr>
              <a:xfrm>
                <a:off x="7658825" y="35842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1" name="Google Shape;5376;p75"/>
            <p:cNvSpPr/>
            <p:nvPr/>
          </p:nvSpPr>
          <p:spPr>
            <a:xfrm>
              <a:off x="8129180" y="3512500"/>
              <a:ext cx="14701" cy="523047"/>
            </a:xfrm>
            <a:custGeom>
              <a:avLst/>
              <a:gdLst/>
              <a:ahLst/>
              <a:cxnLst/>
              <a:rect l="l" t="t" r="r" b="b"/>
              <a:pathLst>
                <a:path w="9334" h="17464" extrusionOk="0">
                  <a:moveTo>
                    <a:pt x="1" y="0"/>
                  </a:moveTo>
                  <a:lnTo>
                    <a:pt x="1" y="17463"/>
                  </a:lnTo>
                  <a:lnTo>
                    <a:pt x="9334" y="17463"/>
                  </a:lnTo>
                  <a:lnTo>
                    <a:pt x="93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5" name="图片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9150946" y="675917"/>
            <a:ext cx="1373984" cy="824436"/>
          </a:xfrm>
          <a:prstGeom prst="rect">
            <a:avLst/>
          </a:prstGeom>
        </p:spPr>
      </p:pic>
      <p:pic>
        <p:nvPicPr>
          <p:cNvPr id="36" name="图片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40372" y="247560"/>
            <a:ext cx="1157146" cy="694326"/>
          </a:xfrm>
          <a:prstGeom prst="rect">
            <a:avLst/>
          </a:prstGeom>
        </p:spPr>
      </p:pic>
      <p:pic>
        <p:nvPicPr>
          <p:cNvPr id="37" name="图片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1793152" y="319567"/>
            <a:ext cx="1869420" cy="1121714"/>
          </a:xfrm>
          <a:prstGeom prst="rect">
            <a:avLst/>
          </a:prstGeom>
        </p:spPr>
      </p:pic>
      <p:pic>
        <p:nvPicPr>
          <p:cNvPr id="38" name="图片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10685526" y="127693"/>
            <a:ext cx="1157146" cy="694326"/>
          </a:xfrm>
          <a:prstGeom prst="rect">
            <a:avLst/>
          </a:prstGeom>
        </p:spPr>
      </p:pic>
      <p:grpSp>
        <p:nvGrpSpPr>
          <p:cNvPr id="39" name="Group 38"/>
          <p:cNvGrpSpPr/>
          <p:nvPr/>
        </p:nvGrpSpPr>
        <p:grpSpPr>
          <a:xfrm>
            <a:off x="-1" y="2797716"/>
            <a:ext cx="12192001" cy="3747339"/>
            <a:chOff x="0" y="1199054"/>
            <a:chExt cx="12192000" cy="5658946"/>
          </a:xfrm>
        </p:grpSpPr>
        <p:grpSp>
          <p:nvGrpSpPr>
            <p:cNvPr id="40" name="Group 39"/>
            <p:cNvGrpSpPr/>
            <p:nvPr/>
          </p:nvGrpSpPr>
          <p:grpSpPr>
            <a:xfrm>
              <a:off x="0" y="5644206"/>
              <a:ext cx="12192000" cy="1213794"/>
              <a:chOff x="0" y="5644206"/>
              <a:chExt cx="12192000" cy="1213794"/>
            </a:xfrm>
          </p:grpSpPr>
          <p:pic>
            <p:nvPicPr>
              <p:cNvPr id="151" name="Picture 150"/>
              <p:cNvPicPr>
                <a:picLocks noChangeAspect="1"/>
              </p:cNvPicPr>
              <p:nvPr/>
            </p:nvPicPr>
            <p:blipFill rotWithShape="1">
              <a:blip r:embed="rId1"/>
              <a:srcRect t="3218" r="2824"/>
              <a:stretch>
                <a:fillRect/>
              </a:stretch>
            </p:blipFill>
            <p:spPr>
              <a:xfrm>
                <a:off x="7386151" y="5644207"/>
                <a:ext cx="4805849" cy="1211013"/>
              </a:xfrm>
              <a:prstGeom prst="rect">
                <a:avLst/>
              </a:prstGeom>
            </p:spPr>
          </p:pic>
          <p:pic>
            <p:nvPicPr>
              <p:cNvPr id="152" name="Picture 151"/>
              <p:cNvPicPr>
                <a:picLocks noChangeAspect="1"/>
              </p:cNvPicPr>
              <p:nvPr/>
            </p:nvPicPr>
            <p:blipFill rotWithShape="1">
              <a:blip r:embed="rId1"/>
              <a:srcRect t="3218" r="2824"/>
              <a:stretch>
                <a:fillRect/>
              </a:stretch>
            </p:blipFill>
            <p:spPr>
              <a:xfrm>
                <a:off x="2580302" y="5644206"/>
                <a:ext cx="4805849" cy="1211013"/>
              </a:xfrm>
              <a:prstGeom prst="rect">
                <a:avLst/>
              </a:prstGeom>
            </p:spPr>
          </p:pic>
          <p:pic>
            <p:nvPicPr>
              <p:cNvPr id="153" name="Picture 152"/>
              <p:cNvPicPr>
                <a:picLocks noChangeAspect="1"/>
              </p:cNvPicPr>
              <p:nvPr/>
            </p:nvPicPr>
            <p:blipFill rotWithShape="1">
              <a:blip r:embed="rId1"/>
              <a:srcRect l="45001" t="3218" r="2824"/>
              <a:stretch>
                <a:fillRect/>
              </a:stretch>
            </p:blipFill>
            <p:spPr>
              <a:xfrm>
                <a:off x="0" y="5646987"/>
                <a:ext cx="2580302" cy="1211013"/>
              </a:xfrm>
              <a:prstGeom prst="rect">
                <a:avLst/>
              </a:prstGeom>
            </p:spPr>
          </p:pic>
        </p:grpSp>
        <p:pic>
          <p:nvPicPr>
            <p:cNvPr id="41" name="Picture 40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4462" b="97638" l="4700" r="91384">
                          <a14:foregroundMark x1="27676" y1="13648" x2="27676" y2="20210"/>
                          <a14:foregroundMark x1="24021" y1="16273" x2="30026" y2="10499"/>
                          <a14:foregroundMark x1="24021" y1="17585" x2="28982" y2="13911"/>
                          <a14:foregroundMark x1="30287" y1="10236" x2="30548" y2="10236"/>
                          <a14:foregroundMark x1="19582" y1="36483" x2="30809" y2="38320"/>
                          <a14:foregroundMark x1="34726" y1="33333" x2="47781" y2="41207"/>
                          <a14:foregroundMark x1="19321" y1="52231" x2="44125" y2="52231"/>
                          <a14:foregroundMark x1="77285" y1="78215" x2="75457" y2="95801"/>
                          <a14:backgroundMark x1="47258" y1="24147" x2="52742" y2="26247"/>
                        </a14:backgroundRemoval>
                      </a14:imgEffect>
                    </a14:imgLayer>
                  </a14:imgProps>
                </a:ext>
              </a:extLst>
            </a:blip>
            <a:srcRect r="50761"/>
            <a:stretch>
              <a:fillRect/>
            </a:stretch>
          </p:blipFill>
          <p:spPr>
            <a:xfrm>
              <a:off x="9862243" y="1199054"/>
              <a:ext cx="2329757" cy="4706817"/>
            </a:xfrm>
            <a:prstGeom prst="rect">
              <a:avLst/>
            </a:prstGeom>
          </p:spPr>
        </p:pic>
        <p:grpSp>
          <p:nvGrpSpPr>
            <p:cNvPr id="42" name="Google Shape;3534;p52"/>
            <p:cNvGrpSpPr/>
            <p:nvPr/>
          </p:nvGrpSpPr>
          <p:grpSpPr>
            <a:xfrm>
              <a:off x="8916016" y="2451068"/>
              <a:ext cx="1441581" cy="3195823"/>
              <a:chOff x="6988112" y="57572"/>
              <a:chExt cx="1441581" cy="3195823"/>
            </a:xfrm>
          </p:grpSpPr>
          <p:sp>
            <p:nvSpPr>
              <p:cNvPr id="43" name="Google Shape;3535;p52"/>
              <p:cNvSpPr/>
              <p:nvPr/>
            </p:nvSpPr>
            <p:spPr>
              <a:xfrm>
                <a:off x="7887893" y="541350"/>
                <a:ext cx="308781" cy="229135"/>
              </a:xfrm>
              <a:custGeom>
                <a:avLst/>
                <a:gdLst/>
                <a:ahLst/>
                <a:cxnLst/>
                <a:rect l="l" t="t" r="r" b="b"/>
                <a:pathLst>
                  <a:path w="9545" h="7083" extrusionOk="0">
                    <a:moveTo>
                      <a:pt x="790" y="1"/>
                    </a:moveTo>
                    <a:lnTo>
                      <a:pt x="0" y="7083"/>
                    </a:lnTo>
                    <a:lnTo>
                      <a:pt x="9544" y="7083"/>
                    </a:lnTo>
                    <a:lnTo>
                      <a:pt x="954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4" name="Google Shape;3536;p52"/>
              <p:cNvSpPr/>
              <p:nvPr/>
            </p:nvSpPr>
            <p:spPr>
              <a:xfrm>
                <a:off x="8109142" y="603302"/>
                <a:ext cx="308781" cy="228165"/>
              </a:xfrm>
              <a:custGeom>
                <a:avLst/>
                <a:gdLst/>
                <a:ahLst/>
                <a:cxnLst/>
                <a:rect l="l" t="t" r="r" b="b"/>
                <a:pathLst>
                  <a:path w="9545" h="7053" extrusionOk="0">
                    <a:moveTo>
                      <a:pt x="790" y="1"/>
                    </a:moveTo>
                    <a:lnTo>
                      <a:pt x="0" y="7052"/>
                    </a:lnTo>
                    <a:lnTo>
                      <a:pt x="9544" y="7052"/>
                    </a:lnTo>
                    <a:lnTo>
                      <a:pt x="954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" name="Google Shape;3537;p52"/>
              <p:cNvSpPr/>
              <p:nvPr/>
            </p:nvSpPr>
            <p:spPr>
              <a:xfrm>
                <a:off x="7557491" y="57572"/>
                <a:ext cx="393344" cy="980367"/>
              </a:xfrm>
              <a:custGeom>
                <a:avLst/>
                <a:gdLst/>
                <a:ahLst/>
                <a:cxnLst/>
                <a:rect l="l" t="t" r="r" b="b"/>
                <a:pathLst>
                  <a:path w="12159" h="30305" extrusionOk="0">
                    <a:moveTo>
                      <a:pt x="0" y="0"/>
                    </a:moveTo>
                    <a:lnTo>
                      <a:pt x="0" y="30304"/>
                    </a:lnTo>
                    <a:lnTo>
                      <a:pt x="12158" y="30304"/>
                    </a:lnTo>
                    <a:lnTo>
                      <a:pt x="12158" y="20760"/>
                    </a:lnTo>
                    <a:lnTo>
                      <a:pt x="1215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" name="Google Shape;3538;p52"/>
              <p:cNvSpPr/>
              <p:nvPr/>
            </p:nvSpPr>
            <p:spPr>
              <a:xfrm>
                <a:off x="7151356" y="57572"/>
                <a:ext cx="406154" cy="712897"/>
              </a:xfrm>
              <a:custGeom>
                <a:avLst/>
                <a:gdLst/>
                <a:ahLst/>
                <a:cxnLst/>
                <a:rect l="l" t="t" r="r" b="b"/>
                <a:pathLst>
                  <a:path w="12555" h="22037" extrusionOk="0">
                    <a:moveTo>
                      <a:pt x="12554" y="0"/>
                    </a:moveTo>
                    <a:lnTo>
                      <a:pt x="1" y="7599"/>
                    </a:lnTo>
                    <a:lnTo>
                      <a:pt x="1" y="22037"/>
                    </a:lnTo>
                    <a:lnTo>
                      <a:pt x="12554" y="22037"/>
                    </a:lnTo>
                    <a:lnTo>
                      <a:pt x="1255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7" name="Google Shape;3539;p52"/>
              <p:cNvSpPr/>
              <p:nvPr/>
            </p:nvSpPr>
            <p:spPr>
              <a:xfrm>
                <a:off x="7674505" y="351579"/>
                <a:ext cx="169158" cy="344172"/>
              </a:xfrm>
              <a:custGeom>
                <a:avLst/>
                <a:gdLst/>
                <a:ahLst/>
                <a:cxnLst/>
                <a:rect l="l" t="t" r="r" b="b"/>
                <a:pathLst>
                  <a:path w="5229" h="10639" extrusionOk="0">
                    <a:moveTo>
                      <a:pt x="0" y="0"/>
                    </a:moveTo>
                    <a:lnTo>
                      <a:pt x="0" y="10639"/>
                    </a:lnTo>
                    <a:lnTo>
                      <a:pt x="5228" y="10639"/>
                    </a:lnTo>
                    <a:lnTo>
                      <a:pt x="522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" name="Google Shape;3540;p52"/>
              <p:cNvSpPr/>
              <p:nvPr/>
            </p:nvSpPr>
            <p:spPr>
              <a:xfrm>
                <a:off x="6988112" y="692785"/>
                <a:ext cx="1435661" cy="1808333"/>
              </a:xfrm>
              <a:custGeom>
                <a:avLst/>
                <a:gdLst/>
                <a:ahLst/>
                <a:cxnLst/>
                <a:rect l="l" t="t" r="r" b="b"/>
                <a:pathLst>
                  <a:path w="44379" h="55899" extrusionOk="0">
                    <a:moveTo>
                      <a:pt x="1" y="1"/>
                    </a:moveTo>
                    <a:lnTo>
                      <a:pt x="1" y="55898"/>
                    </a:lnTo>
                    <a:lnTo>
                      <a:pt x="44379" y="55898"/>
                    </a:lnTo>
                    <a:lnTo>
                      <a:pt x="44379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9" name="Google Shape;3541;p52"/>
              <p:cNvSpPr/>
              <p:nvPr/>
            </p:nvSpPr>
            <p:spPr>
              <a:xfrm>
                <a:off x="6992059" y="2491312"/>
                <a:ext cx="1437634" cy="749291"/>
              </a:xfrm>
              <a:custGeom>
                <a:avLst/>
                <a:gdLst/>
                <a:ahLst/>
                <a:cxnLst/>
                <a:rect l="l" t="t" r="r" b="b"/>
                <a:pathLst>
                  <a:path w="44440" h="23162" extrusionOk="0">
                    <a:moveTo>
                      <a:pt x="1" y="0"/>
                    </a:moveTo>
                    <a:lnTo>
                      <a:pt x="1" y="23162"/>
                    </a:lnTo>
                    <a:lnTo>
                      <a:pt x="44439" y="23162"/>
                    </a:lnTo>
                    <a:lnTo>
                      <a:pt x="4443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0" name="Google Shape;3542;p52"/>
              <p:cNvSpPr/>
              <p:nvPr/>
            </p:nvSpPr>
            <p:spPr>
              <a:xfrm>
                <a:off x="7225116" y="893395"/>
                <a:ext cx="319586" cy="478877"/>
              </a:xfrm>
              <a:custGeom>
                <a:avLst/>
                <a:gdLst/>
                <a:ahLst/>
                <a:cxnLst/>
                <a:rect l="l" t="t" r="r" b="b"/>
                <a:pathLst>
                  <a:path w="9879" h="14803" extrusionOk="0">
                    <a:moveTo>
                      <a:pt x="0" y="0"/>
                    </a:moveTo>
                    <a:lnTo>
                      <a:pt x="0" y="14803"/>
                    </a:lnTo>
                    <a:lnTo>
                      <a:pt x="9879" y="14803"/>
                    </a:lnTo>
                    <a:lnTo>
                      <a:pt x="98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1" name="Google Shape;3543;p52"/>
              <p:cNvSpPr/>
              <p:nvPr/>
            </p:nvSpPr>
            <p:spPr>
              <a:xfrm>
                <a:off x="7174972" y="1297524"/>
                <a:ext cx="407092" cy="148519"/>
              </a:xfrm>
              <a:custGeom>
                <a:avLst/>
                <a:gdLst/>
                <a:ahLst/>
                <a:cxnLst/>
                <a:rect l="l" t="t" r="r" b="b"/>
                <a:pathLst>
                  <a:path w="12584" h="4591" extrusionOk="0">
                    <a:moveTo>
                      <a:pt x="152" y="1"/>
                    </a:moveTo>
                    <a:cubicBezTo>
                      <a:pt x="61" y="1"/>
                      <a:pt x="0" y="62"/>
                      <a:pt x="0" y="153"/>
                    </a:cubicBezTo>
                    <a:lnTo>
                      <a:pt x="0" y="4439"/>
                    </a:lnTo>
                    <a:cubicBezTo>
                      <a:pt x="0" y="4530"/>
                      <a:pt x="61" y="4591"/>
                      <a:pt x="152" y="4591"/>
                    </a:cubicBezTo>
                    <a:lnTo>
                      <a:pt x="12432" y="4591"/>
                    </a:lnTo>
                    <a:cubicBezTo>
                      <a:pt x="12493" y="4591"/>
                      <a:pt x="12584" y="4530"/>
                      <a:pt x="12584" y="4439"/>
                    </a:cubicBezTo>
                    <a:lnTo>
                      <a:pt x="12584" y="153"/>
                    </a:lnTo>
                    <a:cubicBezTo>
                      <a:pt x="12584" y="62"/>
                      <a:pt x="12493" y="1"/>
                      <a:pt x="1243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2" name="Google Shape;3544;p52"/>
              <p:cNvSpPr/>
              <p:nvPr/>
            </p:nvSpPr>
            <p:spPr>
              <a:xfrm>
                <a:off x="7225116" y="893395"/>
                <a:ext cx="184880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71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1976" y="12523"/>
                    </a:lnTo>
                    <a:lnTo>
                      <a:pt x="395" y="4924"/>
                    </a:lnTo>
                    <a:cubicBezTo>
                      <a:pt x="5715" y="4560"/>
                      <a:pt x="4955" y="0"/>
                      <a:pt x="495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3" name="Google Shape;3545;p52"/>
              <p:cNvSpPr/>
              <p:nvPr/>
            </p:nvSpPr>
            <p:spPr>
              <a:xfrm>
                <a:off x="7360797" y="893395"/>
                <a:ext cx="183910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685" h="12524" extrusionOk="0">
                    <a:moveTo>
                      <a:pt x="761" y="0"/>
                    </a:moveTo>
                    <a:cubicBezTo>
                      <a:pt x="761" y="0"/>
                      <a:pt x="1" y="4560"/>
                      <a:pt x="5320" y="4924"/>
                    </a:cubicBezTo>
                    <a:lnTo>
                      <a:pt x="3709" y="12523"/>
                    </a:lnTo>
                    <a:lnTo>
                      <a:pt x="5685" y="12523"/>
                    </a:lnTo>
                    <a:lnTo>
                      <a:pt x="568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4" name="Google Shape;3546;p52"/>
              <p:cNvSpPr/>
              <p:nvPr/>
            </p:nvSpPr>
            <p:spPr>
              <a:xfrm>
                <a:off x="7182833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5" name="Google Shape;3547;p52"/>
              <p:cNvSpPr/>
              <p:nvPr/>
            </p:nvSpPr>
            <p:spPr>
              <a:xfrm>
                <a:off x="7226087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6" name="Google Shape;3548;p52"/>
              <p:cNvSpPr/>
              <p:nvPr/>
            </p:nvSpPr>
            <p:spPr>
              <a:xfrm>
                <a:off x="7269372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7" name="Google Shape;3549;p52"/>
              <p:cNvSpPr/>
              <p:nvPr/>
            </p:nvSpPr>
            <p:spPr>
              <a:xfrm>
                <a:off x="7312626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" name="Google Shape;3550;p52"/>
              <p:cNvSpPr/>
              <p:nvPr/>
            </p:nvSpPr>
            <p:spPr>
              <a:xfrm>
                <a:off x="7354909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" name="Google Shape;3551;p52"/>
              <p:cNvSpPr/>
              <p:nvPr/>
            </p:nvSpPr>
            <p:spPr>
              <a:xfrm>
                <a:off x="7398162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" name="Google Shape;3552;p52"/>
              <p:cNvSpPr/>
              <p:nvPr/>
            </p:nvSpPr>
            <p:spPr>
              <a:xfrm>
                <a:off x="7441448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1" name="Google Shape;3553;p52"/>
              <p:cNvSpPr/>
              <p:nvPr/>
            </p:nvSpPr>
            <p:spPr>
              <a:xfrm>
                <a:off x="7484701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" name="Google Shape;3554;p52"/>
              <p:cNvSpPr/>
              <p:nvPr/>
            </p:nvSpPr>
            <p:spPr>
              <a:xfrm>
                <a:off x="7526984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3" name="Google Shape;3555;p52"/>
              <p:cNvSpPr/>
              <p:nvPr/>
            </p:nvSpPr>
            <p:spPr>
              <a:xfrm>
                <a:off x="7570270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4" name="Google Shape;3556;p52"/>
              <p:cNvSpPr/>
              <p:nvPr/>
            </p:nvSpPr>
            <p:spPr>
              <a:xfrm>
                <a:off x="7157276" y="816690"/>
                <a:ext cx="449374" cy="82622"/>
              </a:xfrm>
              <a:custGeom>
                <a:avLst/>
                <a:gdLst/>
                <a:ahLst/>
                <a:cxnLst/>
                <a:rect l="l" t="t" r="r" b="b"/>
                <a:pathLst>
                  <a:path w="13891" h="2554" extrusionOk="0">
                    <a:moveTo>
                      <a:pt x="11307" y="0"/>
                    </a:moveTo>
                    <a:lnTo>
                      <a:pt x="2492" y="92"/>
                    </a:lnTo>
                    <a:lnTo>
                      <a:pt x="0" y="2554"/>
                    </a:lnTo>
                    <a:lnTo>
                      <a:pt x="13891" y="2554"/>
                    </a:lnTo>
                    <a:lnTo>
                      <a:pt x="11307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5" name="Google Shape;3557;p52"/>
              <p:cNvSpPr/>
              <p:nvPr/>
            </p:nvSpPr>
            <p:spPr>
              <a:xfrm>
                <a:off x="7877055" y="893395"/>
                <a:ext cx="319618" cy="478877"/>
              </a:xfrm>
              <a:custGeom>
                <a:avLst/>
                <a:gdLst/>
                <a:ahLst/>
                <a:cxnLst/>
                <a:rect l="l" t="t" r="r" b="b"/>
                <a:pathLst>
                  <a:path w="9880" h="14803" extrusionOk="0">
                    <a:moveTo>
                      <a:pt x="1" y="0"/>
                    </a:moveTo>
                    <a:lnTo>
                      <a:pt x="1" y="14803"/>
                    </a:lnTo>
                    <a:lnTo>
                      <a:pt x="9879" y="14803"/>
                    </a:lnTo>
                    <a:lnTo>
                      <a:pt x="98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" name="Google Shape;3558;p52"/>
              <p:cNvSpPr/>
              <p:nvPr/>
            </p:nvSpPr>
            <p:spPr>
              <a:xfrm>
                <a:off x="7825940" y="1297524"/>
                <a:ext cx="407092" cy="148519"/>
              </a:xfrm>
              <a:custGeom>
                <a:avLst/>
                <a:gdLst/>
                <a:ahLst/>
                <a:cxnLst/>
                <a:rect l="l" t="t" r="r" b="b"/>
                <a:pathLst>
                  <a:path w="12584" h="4591" extrusionOk="0">
                    <a:moveTo>
                      <a:pt x="152" y="1"/>
                    </a:moveTo>
                    <a:cubicBezTo>
                      <a:pt x="91" y="1"/>
                      <a:pt x="0" y="62"/>
                      <a:pt x="0" y="153"/>
                    </a:cubicBezTo>
                    <a:lnTo>
                      <a:pt x="0" y="4439"/>
                    </a:lnTo>
                    <a:cubicBezTo>
                      <a:pt x="0" y="4530"/>
                      <a:pt x="91" y="4591"/>
                      <a:pt x="152" y="4591"/>
                    </a:cubicBezTo>
                    <a:lnTo>
                      <a:pt x="12432" y="4591"/>
                    </a:lnTo>
                    <a:cubicBezTo>
                      <a:pt x="12493" y="4591"/>
                      <a:pt x="12584" y="4530"/>
                      <a:pt x="12584" y="4439"/>
                    </a:cubicBezTo>
                    <a:lnTo>
                      <a:pt x="12584" y="153"/>
                    </a:lnTo>
                    <a:cubicBezTo>
                      <a:pt x="12584" y="62"/>
                      <a:pt x="12523" y="1"/>
                      <a:pt x="1243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" name="Google Shape;3559;p52"/>
              <p:cNvSpPr/>
              <p:nvPr/>
            </p:nvSpPr>
            <p:spPr>
              <a:xfrm>
                <a:off x="7877055" y="893395"/>
                <a:ext cx="183910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68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1976" y="12523"/>
                    </a:lnTo>
                    <a:lnTo>
                      <a:pt x="365" y="4924"/>
                    </a:lnTo>
                    <a:cubicBezTo>
                      <a:pt x="5685" y="4560"/>
                      <a:pt x="4925" y="0"/>
                      <a:pt x="492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8" name="Google Shape;3560;p52"/>
              <p:cNvSpPr/>
              <p:nvPr/>
            </p:nvSpPr>
            <p:spPr>
              <a:xfrm>
                <a:off x="8011765" y="893395"/>
                <a:ext cx="184913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716" h="12524" extrusionOk="0">
                    <a:moveTo>
                      <a:pt x="761" y="0"/>
                    </a:moveTo>
                    <a:cubicBezTo>
                      <a:pt x="761" y="0"/>
                      <a:pt x="1" y="4560"/>
                      <a:pt x="5320" y="4924"/>
                    </a:cubicBezTo>
                    <a:lnTo>
                      <a:pt x="3709" y="12523"/>
                    </a:lnTo>
                    <a:lnTo>
                      <a:pt x="5715" y="12523"/>
                    </a:lnTo>
                    <a:lnTo>
                      <a:pt x="571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9" name="Google Shape;3561;p52"/>
              <p:cNvSpPr/>
              <p:nvPr/>
            </p:nvSpPr>
            <p:spPr>
              <a:xfrm>
                <a:off x="7834772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0" name="Google Shape;3562;p52"/>
              <p:cNvSpPr/>
              <p:nvPr/>
            </p:nvSpPr>
            <p:spPr>
              <a:xfrm>
                <a:off x="7878058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1" name="Google Shape;3563;p52"/>
              <p:cNvSpPr/>
              <p:nvPr/>
            </p:nvSpPr>
            <p:spPr>
              <a:xfrm>
                <a:off x="7920341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2" name="Google Shape;3564;p52"/>
              <p:cNvSpPr/>
              <p:nvPr/>
            </p:nvSpPr>
            <p:spPr>
              <a:xfrm>
                <a:off x="7963594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3" name="Google Shape;3565;p52"/>
              <p:cNvSpPr/>
              <p:nvPr/>
            </p:nvSpPr>
            <p:spPr>
              <a:xfrm>
                <a:off x="8006847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4" name="Google Shape;3566;p52"/>
              <p:cNvSpPr/>
              <p:nvPr/>
            </p:nvSpPr>
            <p:spPr>
              <a:xfrm>
                <a:off x="8050133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5" name="Google Shape;3567;p52"/>
              <p:cNvSpPr/>
              <p:nvPr/>
            </p:nvSpPr>
            <p:spPr>
              <a:xfrm>
                <a:off x="8092416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6" name="Google Shape;3568;p52"/>
              <p:cNvSpPr/>
              <p:nvPr/>
            </p:nvSpPr>
            <p:spPr>
              <a:xfrm>
                <a:off x="8135669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7" name="Google Shape;3569;p52"/>
              <p:cNvSpPr/>
              <p:nvPr/>
            </p:nvSpPr>
            <p:spPr>
              <a:xfrm>
                <a:off x="8178955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8" name="Google Shape;3570;p52"/>
              <p:cNvSpPr/>
              <p:nvPr/>
            </p:nvSpPr>
            <p:spPr>
              <a:xfrm>
                <a:off x="8222209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9" name="Google Shape;3571;p52"/>
              <p:cNvSpPr/>
              <p:nvPr/>
            </p:nvSpPr>
            <p:spPr>
              <a:xfrm>
                <a:off x="7225116" y="1680044"/>
                <a:ext cx="319586" cy="478909"/>
              </a:xfrm>
              <a:custGeom>
                <a:avLst/>
                <a:gdLst/>
                <a:ahLst/>
                <a:cxnLst/>
                <a:rect l="l" t="t" r="r" b="b"/>
                <a:pathLst>
                  <a:path w="9879" h="14804" extrusionOk="0">
                    <a:moveTo>
                      <a:pt x="0" y="1"/>
                    </a:moveTo>
                    <a:lnTo>
                      <a:pt x="0" y="14803"/>
                    </a:lnTo>
                    <a:lnTo>
                      <a:pt x="9879" y="14803"/>
                    </a:lnTo>
                    <a:lnTo>
                      <a:pt x="98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0" name="Google Shape;3572;p52"/>
              <p:cNvSpPr/>
              <p:nvPr/>
            </p:nvSpPr>
            <p:spPr>
              <a:xfrm>
                <a:off x="7174972" y="2084206"/>
                <a:ext cx="407092" cy="148519"/>
              </a:xfrm>
              <a:custGeom>
                <a:avLst/>
                <a:gdLst/>
                <a:ahLst/>
                <a:cxnLst/>
                <a:rect l="l" t="t" r="r" b="b"/>
                <a:pathLst>
                  <a:path w="12584" h="4591" extrusionOk="0">
                    <a:moveTo>
                      <a:pt x="152" y="0"/>
                    </a:moveTo>
                    <a:cubicBezTo>
                      <a:pt x="61" y="0"/>
                      <a:pt x="0" y="61"/>
                      <a:pt x="0" y="152"/>
                    </a:cubicBezTo>
                    <a:lnTo>
                      <a:pt x="0" y="4438"/>
                    </a:lnTo>
                    <a:cubicBezTo>
                      <a:pt x="0" y="4529"/>
                      <a:pt x="61" y="4590"/>
                      <a:pt x="152" y="4590"/>
                    </a:cubicBezTo>
                    <a:lnTo>
                      <a:pt x="12432" y="4590"/>
                    </a:lnTo>
                    <a:cubicBezTo>
                      <a:pt x="12493" y="4590"/>
                      <a:pt x="12584" y="4529"/>
                      <a:pt x="12584" y="4438"/>
                    </a:cubicBezTo>
                    <a:lnTo>
                      <a:pt x="12584" y="152"/>
                    </a:lnTo>
                    <a:cubicBezTo>
                      <a:pt x="12584" y="61"/>
                      <a:pt x="12493" y="0"/>
                      <a:pt x="124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Google Shape;3573;p52"/>
              <p:cNvSpPr/>
              <p:nvPr/>
            </p:nvSpPr>
            <p:spPr>
              <a:xfrm>
                <a:off x="7225116" y="1680044"/>
                <a:ext cx="184880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71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1976" y="12524"/>
                    </a:lnTo>
                    <a:lnTo>
                      <a:pt x="395" y="4925"/>
                    </a:lnTo>
                    <a:cubicBezTo>
                      <a:pt x="5715" y="4560"/>
                      <a:pt x="4955" y="1"/>
                      <a:pt x="49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Google Shape;3574;p52"/>
              <p:cNvSpPr/>
              <p:nvPr/>
            </p:nvSpPr>
            <p:spPr>
              <a:xfrm>
                <a:off x="7360797" y="1680044"/>
                <a:ext cx="183910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685" h="12524" extrusionOk="0">
                    <a:moveTo>
                      <a:pt x="761" y="1"/>
                    </a:moveTo>
                    <a:cubicBezTo>
                      <a:pt x="761" y="1"/>
                      <a:pt x="1" y="4560"/>
                      <a:pt x="5320" y="4925"/>
                    </a:cubicBezTo>
                    <a:lnTo>
                      <a:pt x="3709" y="12524"/>
                    </a:lnTo>
                    <a:lnTo>
                      <a:pt x="5685" y="12524"/>
                    </a:lnTo>
                    <a:lnTo>
                      <a:pt x="568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Google Shape;3575;p52"/>
              <p:cNvSpPr/>
              <p:nvPr/>
            </p:nvSpPr>
            <p:spPr>
              <a:xfrm>
                <a:off x="7182833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Google Shape;3576;p52"/>
              <p:cNvSpPr/>
              <p:nvPr/>
            </p:nvSpPr>
            <p:spPr>
              <a:xfrm>
                <a:off x="7226087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Google Shape;3577;p52"/>
              <p:cNvSpPr/>
              <p:nvPr/>
            </p:nvSpPr>
            <p:spPr>
              <a:xfrm>
                <a:off x="7269372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Google Shape;3578;p52"/>
              <p:cNvSpPr/>
              <p:nvPr/>
            </p:nvSpPr>
            <p:spPr>
              <a:xfrm>
                <a:off x="7312626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Google Shape;3579;p52"/>
              <p:cNvSpPr/>
              <p:nvPr/>
            </p:nvSpPr>
            <p:spPr>
              <a:xfrm>
                <a:off x="7354909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Google Shape;3580;p52"/>
              <p:cNvSpPr/>
              <p:nvPr/>
            </p:nvSpPr>
            <p:spPr>
              <a:xfrm>
                <a:off x="7398162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9" name="Google Shape;3581;p52"/>
              <p:cNvSpPr/>
              <p:nvPr/>
            </p:nvSpPr>
            <p:spPr>
              <a:xfrm>
                <a:off x="7441448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0" name="Google Shape;3582;p52"/>
              <p:cNvSpPr/>
              <p:nvPr/>
            </p:nvSpPr>
            <p:spPr>
              <a:xfrm>
                <a:off x="7484701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1" name="Google Shape;3583;p52"/>
              <p:cNvSpPr/>
              <p:nvPr/>
            </p:nvSpPr>
            <p:spPr>
              <a:xfrm>
                <a:off x="7526984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2" name="Google Shape;3584;p52"/>
              <p:cNvSpPr/>
              <p:nvPr/>
            </p:nvSpPr>
            <p:spPr>
              <a:xfrm>
                <a:off x="7570270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3" name="Google Shape;3585;p52"/>
              <p:cNvSpPr/>
              <p:nvPr/>
            </p:nvSpPr>
            <p:spPr>
              <a:xfrm>
                <a:off x="7157276" y="1603339"/>
                <a:ext cx="449374" cy="82654"/>
              </a:xfrm>
              <a:custGeom>
                <a:avLst/>
                <a:gdLst/>
                <a:ahLst/>
                <a:cxnLst/>
                <a:rect l="l" t="t" r="r" b="b"/>
                <a:pathLst>
                  <a:path w="13891" h="2555" extrusionOk="0">
                    <a:moveTo>
                      <a:pt x="11307" y="1"/>
                    </a:moveTo>
                    <a:lnTo>
                      <a:pt x="2492" y="92"/>
                    </a:lnTo>
                    <a:lnTo>
                      <a:pt x="0" y="2554"/>
                    </a:lnTo>
                    <a:lnTo>
                      <a:pt x="13891" y="2554"/>
                    </a:lnTo>
                    <a:lnTo>
                      <a:pt x="11307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4" name="Google Shape;3586;p52"/>
              <p:cNvSpPr/>
              <p:nvPr/>
            </p:nvSpPr>
            <p:spPr>
              <a:xfrm>
                <a:off x="7877055" y="1680044"/>
                <a:ext cx="319618" cy="478909"/>
              </a:xfrm>
              <a:custGeom>
                <a:avLst/>
                <a:gdLst/>
                <a:ahLst/>
                <a:cxnLst/>
                <a:rect l="l" t="t" r="r" b="b"/>
                <a:pathLst>
                  <a:path w="9880" h="14804" extrusionOk="0">
                    <a:moveTo>
                      <a:pt x="1" y="1"/>
                    </a:moveTo>
                    <a:lnTo>
                      <a:pt x="1" y="14803"/>
                    </a:lnTo>
                    <a:lnTo>
                      <a:pt x="9879" y="14803"/>
                    </a:lnTo>
                    <a:lnTo>
                      <a:pt x="98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5" name="Google Shape;3587;p52"/>
              <p:cNvSpPr/>
              <p:nvPr/>
            </p:nvSpPr>
            <p:spPr>
              <a:xfrm>
                <a:off x="7825940" y="2084206"/>
                <a:ext cx="407092" cy="148519"/>
              </a:xfrm>
              <a:custGeom>
                <a:avLst/>
                <a:gdLst/>
                <a:ahLst/>
                <a:cxnLst/>
                <a:rect l="l" t="t" r="r" b="b"/>
                <a:pathLst>
                  <a:path w="12584" h="4591" extrusionOk="0">
                    <a:moveTo>
                      <a:pt x="152" y="0"/>
                    </a:moveTo>
                    <a:cubicBezTo>
                      <a:pt x="91" y="0"/>
                      <a:pt x="0" y="61"/>
                      <a:pt x="0" y="152"/>
                    </a:cubicBezTo>
                    <a:lnTo>
                      <a:pt x="0" y="4438"/>
                    </a:lnTo>
                    <a:cubicBezTo>
                      <a:pt x="0" y="4529"/>
                      <a:pt x="91" y="4590"/>
                      <a:pt x="152" y="4590"/>
                    </a:cubicBezTo>
                    <a:lnTo>
                      <a:pt x="12432" y="4590"/>
                    </a:lnTo>
                    <a:cubicBezTo>
                      <a:pt x="12493" y="4590"/>
                      <a:pt x="12584" y="4529"/>
                      <a:pt x="12584" y="4438"/>
                    </a:cubicBezTo>
                    <a:lnTo>
                      <a:pt x="12584" y="152"/>
                    </a:lnTo>
                    <a:cubicBezTo>
                      <a:pt x="12584" y="61"/>
                      <a:pt x="12523" y="0"/>
                      <a:pt x="124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6" name="Google Shape;3588;p52"/>
              <p:cNvSpPr/>
              <p:nvPr/>
            </p:nvSpPr>
            <p:spPr>
              <a:xfrm>
                <a:off x="7877055" y="1680044"/>
                <a:ext cx="183910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68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1976" y="12524"/>
                    </a:lnTo>
                    <a:lnTo>
                      <a:pt x="365" y="4925"/>
                    </a:lnTo>
                    <a:cubicBezTo>
                      <a:pt x="5685" y="4560"/>
                      <a:pt x="4925" y="1"/>
                      <a:pt x="492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7" name="Google Shape;3589;p52"/>
              <p:cNvSpPr/>
              <p:nvPr/>
            </p:nvSpPr>
            <p:spPr>
              <a:xfrm>
                <a:off x="8011765" y="1680044"/>
                <a:ext cx="184913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716" h="12524" extrusionOk="0">
                    <a:moveTo>
                      <a:pt x="761" y="1"/>
                    </a:moveTo>
                    <a:cubicBezTo>
                      <a:pt x="761" y="1"/>
                      <a:pt x="1" y="4560"/>
                      <a:pt x="5320" y="4925"/>
                    </a:cubicBezTo>
                    <a:lnTo>
                      <a:pt x="3709" y="12524"/>
                    </a:lnTo>
                    <a:lnTo>
                      <a:pt x="5715" y="12524"/>
                    </a:lnTo>
                    <a:lnTo>
                      <a:pt x="571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8" name="Google Shape;3590;p52"/>
              <p:cNvSpPr/>
              <p:nvPr/>
            </p:nvSpPr>
            <p:spPr>
              <a:xfrm>
                <a:off x="7834772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9" name="Google Shape;3591;p52"/>
              <p:cNvSpPr/>
              <p:nvPr/>
            </p:nvSpPr>
            <p:spPr>
              <a:xfrm>
                <a:off x="7878058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0" name="Google Shape;3592;p52"/>
              <p:cNvSpPr/>
              <p:nvPr/>
            </p:nvSpPr>
            <p:spPr>
              <a:xfrm>
                <a:off x="7920341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1" name="Google Shape;3593;p52"/>
              <p:cNvSpPr/>
              <p:nvPr/>
            </p:nvSpPr>
            <p:spPr>
              <a:xfrm>
                <a:off x="7963594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2" name="Google Shape;3594;p52"/>
              <p:cNvSpPr/>
              <p:nvPr/>
            </p:nvSpPr>
            <p:spPr>
              <a:xfrm>
                <a:off x="8006847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" name="Google Shape;3595;p52"/>
              <p:cNvSpPr/>
              <p:nvPr/>
            </p:nvSpPr>
            <p:spPr>
              <a:xfrm>
                <a:off x="8050133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4" name="Google Shape;3596;p52"/>
              <p:cNvSpPr/>
              <p:nvPr/>
            </p:nvSpPr>
            <p:spPr>
              <a:xfrm>
                <a:off x="8092416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5" name="Google Shape;3597;p52"/>
              <p:cNvSpPr/>
              <p:nvPr/>
            </p:nvSpPr>
            <p:spPr>
              <a:xfrm>
                <a:off x="8135669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6" name="Google Shape;3598;p52"/>
              <p:cNvSpPr/>
              <p:nvPr/>
            </p:nvSpPr>
            <p:spPr>
              <a:xfrm>
                <a:off x="8178955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7" name="Google Shape;3599;p52"/>
              <p:cNvSpPr/>
              <p:nvPr/>
            </p:nvSpPr>
            <p:spPr>
              <a:xfrm>
                <a:off x="8222209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8" name="Google Shape;3600;p52"/>
              <p:cNvSpPr/>
              <p:nvPr/>
            </p:nvSpPr>
            <p:spPr>
              <a:xfrm>
                <a:off x="7809215" y="1603339"/>
                <a:ext cx="448403" cy="82654"/>
              </a:xfrm>
              <a:custGeom>
                <a:avLst/>
                <a:gdLst/>
                <a:ahLst/>
                <a:cxnLst/>
                <a:rect l="l" t="t" r="r" b="b"/>
                <a:pathLst>
                  <a:path w="13861" h="2555" extrusionOk="0">
                    <a:moveTo>
                      <a:pt x="11277" y="1"/>
                    </a:moveTo>
                    <a:lnTo>
                      <a:pt x="2462" y="92"/>
                    </a:lnTo>
                    <a:lnTo>
                      <a:pt x="0" y="2554"/>
                    </a:lnTo>
                    <a:lnTo>
                      <a:pt x="13861" y="2554"/>
                    </a:lnTo>
                    <a:lnTo>
                      <a:pt x="11277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9" name="Google Shape;3601;p52"/>
              <p:cNvSpPr/>
              <p:nvPr/>
            </p:nvSpPr>
            <p:spPr>
              <a:xfrm>
                <a:off x="8241878" y="2255311"/>
                <a:ext cx="118013" cy="52148"/>
              </a:xfrm>
              <a:custGeom>
                <a:avLst/>
                <a:gdLst/>
                <a:ahLst/>
                <a:cxnLst/>
                <a:rect l="l" t="t" r="r" b="b"/>
                <a:pathLst>
                  <a:path w="3648" h="1612" extrusionOk="0">
                    <a:moveTo>
                      <a:pt x="3344" y="0"/>
                    </a:moveTo>
                    <a:lnTo>
                      <a:pt x="3344" y="1307"/>
                    </a:lnTo>
                    <a:lnTo>
                      <a:pt x="0" y="1307"/>
                    </a:lnTo>
                    <a:lnTo>
                      <a:pt x="0" y="1611"/>
                    </a:lnTo>
                    <a:lnTo>
                      <a:pt x="3648" y="1611"/>
                    </a:lnTo>
                    <a:lnTo>
                      <a:pt x="364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0" name="Google Shape;3602;p52"/>
              <p:cNvSpPr/>
              <p:nvPr/>
            </p:nvSpPr>
            <p:spPr>
              <a:xfrm>
                <a:off x="8293025" y="2306426"/>
                <a:ext cx="9834" cy="42314"/>
              </a:xfrm>
              <a:custGeom>
                <a:avLst/>
                <a:gdLst/>
                <a:ahLst/>
                <a:cxnLst/>
                <a:rect l="l" t="t" r="r" b="b"/>
                <a:pathLst>
                  <a:path w="304" h="1308" extrusionOk="0">
                    <a:moveTo>
                      <a:pt x="0" y="1"/>
                    </a:moveTo>
                    <a:lnTo>
                      <a:pt x="0" y="1308"/>
                    </a:lnTo>
                    <a:lnTo>
                      <a:pt x="304" y="1308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1" name="Google Shape;3603;p52"/>
              <p:cNvSpPr/>
              <p:nvPr/>
            </p:nvSpPr>
            <p:spPr>
              <a:xfrm>
                <a:off x="8246795" y="2343791"/>
                <a:ext cx="160294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4955" h="305" extrusionOk="0">
                    <a:moveTo>
                      <a:pt x="0" y="1"/>
                    </a:moveTo>
                    <a:lnTo>
                      <a:pt x="0" y="305"/>
                    </a:lnTo>
                    <a:lnTo>
                      <a:pt x="4955" y="305"/>
                    </a:lnTo>
                    <a:lnTo>
                      <a:pt x="495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2" name="Google Shape;3604;p52"/>
              <p:cNvSpPr/>
              <p:nvPr/>
            </p:nvSpPr>
            <p:spPr>
              <a:xfrm>
                <a:off x="8196651" y="2348708"/>
                <a:ext cx="159324" cy="57065"/>
              </a:xfrm>
              <a:custGeom>
                <a:avLst/>
                <a:gdLst/>
                <a:ahLst/>
                <a:cxnLst/>
                <a:rect l="l" t="t" r="r" b="b"/>
                <a:pathLst>
                  <a:path w="4925" h="1764" extrusionOk="0">
                    <a:moveTo>
                      <a:pt x="4651" y="1"/>
                    </a:moveTo>
                    <a:lnTo>
                      <a:pt x="4651" y="1521"/>
                    </a:lnTo>
                    <a:lnTo>
                      <a:pt x="0" y="1521"/>
                    </a:lnTo>
                    <a:lnTo>
                      <a:pt x="0" y="1764"/>
                    </a:lnTo>
                    <a:lnTo>
                      <a:pt x="4924" y="1764"/>
                    </a:lnTo>
                    <a:lnTo>
                      <a:pt x="492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3" name="Google Shape;3605;p52"/>
              <p:cNvSpPr/>
              <p:nvPr/>
            </p:nvSpPr>
            <p:spPr>
              <a:xfrm>
                <a:off x="8297942" y="2439194"/>
                <a:ext cx="125874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3891" h="305" extrusionOk="0">
                    <a:moveTo>
                      <a:pt x="0" y="0"/>
                    </a:moveTo>
                    <a:lnTo>
                      <a:pt x="0" y="304"/>
                    </a:lnTo>
                    <a:lnTo>
                      <a:pt x="3891" y="304"/>
                    </a:lnTo>
                    <a:lnTo>
                      <a:pt x="389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4" name="Google Shape;3606;p52"/>
              <p:cNvSpPr/>
              <p:nvPr/>
            </p:nvSpPr>
            <p:spPr>
              <a:xfrm>
                <a:off x="7037286" y="1370314"/>
                <a:ext cx="118045" cy="52148"/>
              </a:xfrm>
              <a:custGeom>
                <a:avLst/>
                <a:gdLst/>
                <a:ahLst/>
                <a:cxnLst/>
                <a:rect l="l" t="t" r="r" b="b"/>
                <a:pathLst>
                  <a:path w="3649" h="1612" extrusionOk="0">
                    <a:moveTo>
                      <a:pt x="3344" y="0"/>
                    </a:moveTo>
                    <a:lnTo>
                      <a:pt x="3344" y="1307"/>
                    </a:lnTo>
                    <a:lnTo>
                      <a:pt x="1" y="1307"/>
                    </a:lnTo>
                    <a:lnTo>
                      <a:pt x="1" y="1611"/>
                    </a:lnTo>
                    <a:lnTo>
                      <a:pt x="3648" y="1611"/>
                    </a:lnTo>
                    <a:lnTo>
                      <a:pt x="364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5" name="Google Shape;3607;p52"/>
              <p:cNvSpPr/>
              <p:nvPr/>
            </p:nvSpPr>
            <p:spPr>
              <a:xfrm>
                <a:off x="7088433" y="1421429"/>
                <a:ext cx="9867" cy="42314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308" extrusionOk="0">
                    <a:moveTo>
                      <a:pt x="0" y="1"/>
                    </a:moveTo>
                    <a:lnTo>
                      <a:pt x="0" y="1308"/>
                    </a:lnTo>
                    <a:lnTo>
                      <a:pt x="304" y="1308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6" name="Google Shape;3608;p52"/>
              <p:cNvSpPr/>
              <p:nvPr/>
            </p:nvSpPr>
            <p:spPr>
              <a:xfrm>
                <a:off x="7042203" y="1458795"/>
                <a:ext cx="160327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4956" h="305" extrusionOk="0">
                    <a:moveTo>
                      <a:pt x="1" y="1"/>
                    </a:moveTo>
                    <a:lnTo>
                      <a:pt x="1" y="305"/>
                    </a:lnTo>
                    <a:lnTo>
                      <a:pt x="4955" y="305"/>
                    </a:lnTo>
                    <a:lnTo>
                      <a:pt x="495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7" name="Google Shape;3609;p52"/>
              <p:cNvSpPr/>
              <p:nvPr/>
            </p:nvSpPr>
            <p:spPr>
              <a:xfrm>
                <a:off x="6992059" y="1462741"/>
                <a:ext cx="159324" cy="58036"/>
              </a:xfrm>
              <a:custGeom>
                <a:avLst/>
                <a:gdLst/>
                <a:ahLst/>
                <a:cxnLst/>
                <a:rect l="l" t="t" r="r" b="b"/>
                <a:pathLst>
                  <a:path w="4925" h="1794" extrusionOk="0">
                    <a:moveTo>
                      <a:pt x="4651" y="0"/>
                    </a:moveTo>
                    <a:lnTo>
                      <a:pt x="4651" y="1520"/>
                    </a:lnTo>
                    <a:lnTo>
                      <a:pt x="1" y="1520"/>
                    </a:lnTo>
                    <a:lnTo>
                      <a:pt x="1" y="1794"/>
                    </a:lnTo>
                    <a:lnTo>
                      <a:pt x="4925" y="1794"/>
                    </a:lnTo>
                    <a:lnTo>
                      <a:pt x="492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8" name="Google Shape;3610;p52"/>
              <p:cNvSpPr/>
              <p:nvPr/>
            </p:nvSpPr>
            <p:spPr>
              <a:xfrm>
                <a:off x="7093350" y="1554198"/>
                <a:ext cx="125874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3891" h="305" extrusionOk="0">
                    <a:moveTo>
                      <a:pt x="0" y="0"/>
                    </a:moveTo>
                    <a:lnTo>
                      <a:pt x="0" y="304"/>
                    </a:lnTo>
                    <a:lnTo>
                      <a:pt x="3891" y="304"/>
                    </a:lnTo>
                    <a:lnTo>
                      <a:pt x="389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9" name="Google Shape;3611;p52"/>
              <p:cNvSpPr/>
              <p:nvPr/>
            </p:nvSpPr>
            <p:spPr>
              <a:xfrm>
                <a:off x="8229099" y="693788"/>
                <a:ext cx="118013" cy="53119"/>
              </a:xfrm>
              <a:custGeom>
                <a:avLst/>
                <a:gdLst/>
                <a:ahLst/>
                <a:cxnLst/>
                <a:rect l="l" t="t" r="r" b="b"/>
                <a:pathLst>
                  <a:path w="3648" h="1642" extrusionOk="0">
                    <a:moveTo>
                      <a:pt x="3344" y="0"/>
                    </a:moveTo>
                    <a:lnTo>
                      <a:pt x="3344" y="1337"/>
                    </a:lnTo>
                    <a:lnTo>
                      <a:pt x="0" y="1337"/>
                    </a:lnTo>
                    <a:lnTo>
                      <a:pt x="0" y="1641"/>
                    </a:lnTo>
                    <a:lnTo>
                      <a:pt x="3648" y="1641"/>
                    </a:lnTo>
                    <a:lnTo>
                      <a:pt x="364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0" name="Google Shape;3612;p52"/>
              <p:cNvSpPr/>
              <p:nvPr/>
            </p:nvSpPr>
            <p:spPr>
              <a:xfrm>
                <a:off x="8281217" y="745874"/>
                <a:ext cx="9867" cy="41343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78" extrusionOk="0">
                    <a:moveTo>
                      <a:pt x="0" y="1"/>
                    </a:moveTo>
                    <a:lnTo>
                      <a:pt x="0" y="1278"/>
                    </a:lnTo>
                    <a:lnTo>
                      <a:pt x="304" y="1278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1" name="Google Shape;3613;p52"/>
              <p:cNvSpPr/>
              <p:nvPr/>
            </p:nvSpPr>
            <p:spPr>
              <a:xfrm>
                <a:off x="8234017" y="782269"/>
                <a:ext cx="161297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4986" h="305" extrusionOk="0">
                    <a:moveTo>
                      <a:pt x="0" y="1"/>
                    </a:moveTo>
                    <a:lnTo>
                      <a:pt x="0" y="305"/>
                    </a:lnTo>
                    <a:lnTo>
                      <a:pt x="4985" y="305"/>
                    </a:lnTo>
                    <a:lnTo>
                      <a:pt x="498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2" name="Google Shape;3614;p52"/>
              <p:cNvSpPr/>
              <p:nvPr/>
            </p:nvSpPr>
            <p:spPr>
              <a:xfrm>
                <a:off x="8183873" y="787186"/>
                <a:ext cx="160294" cy="58036"/>
              </a:xfrm>
              <a:custGeom>
                <a:avLst/>
                <a:gdLst/>
                <a:ahLst/>
                <a:cxnLst/>
                <a:rect l="l" t="t" r="r" b="b"/>
                <a:pathLst>
                  <a:path w="4955" h="1794" extrusionOk="0">
                    <a:moveTo>
                      <a:pt x="4681" y="1"/>
                    </a:moveTo>
                    <a:lnTo>
                      <a:pt x="4681" y="1520"/>
                    </a:lnTo>
                    <a:lnTo>
                      <a:pt x="0" y="1520"/>
                    </a:lnTo>
                    <a:lnTo>
                      <a:pt x="0" y="1794"/>
                    </a:lnTo>
                    <a:lnTo>
                      <a:pt x="4955" y="1794"/>
                    </a:lnTo>
                    <a:lnTo>
                      <a:pt x="495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3" name="Google Shape;3615;p52"/>
              <p:cNvSpPr/>
              <p:nvPr/>
            </p:nvSpPr>
            <p:spPr>
              <a:xfrm>
                <a:off x="8286134" y="878642"/>
                <a:ext cx="124903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3861" h="305" extrusionOk="0">
                    <a:moveTo>
                      <a:pt x="0" y="0"/>
                    </a:moveTo>
                    <a:lnTo>
                      <a:pt x="0" y="304"/>
                    </a:lnTo>
                    <a:lnTo>
                      <a:pt x="3861" y="304"/>
                    </a:lnTo>
                    <a:lnTo>
                      <a:pt x="386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4" name="Google Shape;3616;p52"/>
              <p:cNvSpPr/>
              <p:nvPr/>
            </p:nvSpPr>
            <p:spPr>
              <a:xfrm>
                <a:off x="7578131" y="2279898"/>
                <a:ext cx="118013" cy="52148"/>
              </a:xfrm>
              <a:custGeom>
                <a:avLst/>
                <a:gdLst/>
                <a:ahLst/>
                <a:cxnLst/>
                <a:rect l="l" t="t" r="r" b="b"/>
                <a:pathLst>
                  <a:path w="3648" h="1612" extrusionOk="0">
                    <a:moveTo>
                      <a:pt x="3344" y="0"/>
                    </a:moveTo>
                    <a:lnTo>
                      <a:pt x="3344" y="1307"/>
                    </a:lnTo>
                    <a:lnTo>
                      <a:pt x="0" y="1307"/>
                    </a:lnTo>
                    <a:lnTo>
                      <a:pt x="0" y="1611"/>
                    </a:lnTo>
                    <a:lnTo>
                      <a:pt x="3648" y="1611"/>
                    </a:lnTo>
                    <a:lnTo>
                      <a:pt x="364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5" name="Google Shape;3617;p52"/>
              <p:cNvSpPr/>
              <p:nvPr/>
            </p:nvSpPr>
            <p:spPr>
              <a:xfrm>
                <a:off x="7629246" y="2331012"/>
                <a:ext cx="9867" cy="42314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308" extrusionOk="0">
                    <a:moveTo>
                      <a:pt x="1" y="1"/>
                    </a:moveTo>
                    <a:lnTo>
                      <a:pt x="1" y="1308"/>
                    </a:lnTo>
                    <a:lnTo>
                      <a:pt x="305" y="1308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6" name="Google Shape;3618;p52"/>
              <p:cNvSpPr/>
              <p:nvPr/>
            </p:nvSpPr>
            <p:spPr>
              <a:xfrm>
                <a:off x="7583048" y="2368378"/>
                <a:ext cx="160294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4955" h="305" extrusionOk="0">
                    <a:moveTo>
                      <a:pt x="0" y="1"/>
                    </a:moveTo>
                    <a:lnTo>
                      <a:pt x="0" y="305"/>
                    </a:lnTo>
                    <a:lnTo>
                      <a:pt x="4955" y="305"/>
                    </a:lnTo>
                    <a:lnTo>
                      <a:pt x="495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7" name="Google Shape;3619;p52"/>
              <p:cNvSpPr/>
              <p:nvPr/>
            </p:nvSpPr>
            <p:spPr>
              <a:xfrm>
                <a:off x="7532904" y="2373295"/>
                <a:ext cx="159324" cy="57065"/>
              </a:xfrm>
              <a:custGeom>
                <a:avLst/>
                <a:gdLst/>
                <a:ahLst/>
                <a:cxnLst/>
                <a:rect l="l" t="t" r="r" b="b"/>
                <a:pathLst>
                  <a:path w="4925" h="1764" extrusionOk="0">
                    <a:moveTo>
                      <a:pt x="4651" y="1"/>
                    </a:moveTo>
                    <a:lnTo>
                      <a:pt x="4651" y="1520"/>
                    </a:lnTo>
                    <a:lnTo>
                      <a:pt x="0" y="1520"/>
                    </a:lnTo>
                    <a:lnTo>
                      <a:pt x="0" y="1764"/>
                    </a:lnTo>
                    <a:lnTo>
                      <a:pt x="4924" y="1764"/>
                    </a:lnTo>
                    <a:lnTo>
                      <a:pt x="492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8" name="Google Shape;3620;p52"/>
              <p:cNvSpPr/>
              <p:nvPr/>
            </p:nvSpPr>
            <p:spPr>
              <a:xfrm>
                <a:off x="7634163" y="2463781"/>
                <a:ext cx="125906" cy="9834"/>
              </a:xfrm>
              <a:custGeom>
                <a:avLst/>
                <a:gdLst/>
                <a:ahLst/>
                <a:cxnLst/>
                <a:rect l="l" t="t" r="r" b="b"/>
                <a:pathLst>
                  <a:path w="3892" h="304" extrusionOk="0">
                    <a:moveTo>
                      <a:pt x="1" y="0"/>
                    </a:moveTo>
                    <a:lnTo>
                      <a:pt x="1" y="304"/>
                    </a:lnTo>
                    <a:lnTo>
                      <a:pt x="3892" y="304"/>
                    </a:lnTo>
                    <a:lnTo>
                      <a:pt x="389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9" name="Google Shape;3621;p52"/>
              <p:cNvSpPr/>
              <p:nvPr/>
            </p:nvSpPr>
            <p:spPr>
              <a:xfrm>
                <a:off x="7793492" y="2415578"/>
                <a:ext cx="117042" cy="53151"/>
              </a:xfrm>
              <a:custGeom>
                <a:avLst/>
                <a:gdLst/>
                <a:ahLst/>
                <a:cxnLst/>
                <a:rect l="l" t="t" r="r" b="b"/>
                <a:pathLst>
                  <a:path w="3618" h="1643" extrusionOk="0">
                    <a:moveTo>
                      <a:pt x="0" y="1"/>
                    </a:moveTo>
                    <a:lnTo>
                      <a:pt x="0" y="1642"/>
                    </a:lnTo>
                    <a:lnTo>
                      <a:pt x="304" y="1642"/>
                    </a:lnTo>
                    <a:lnTo>
                      <a:pt x="304" y="274"/>
                    </a:lnTo>
                    <a:lnTo>
                      <a:pt x="3617" y="274"/>
                    </a:lnTo>
                    <a:lnTo>
                      <a:pt x="361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0" name="Google Shape;3622;p52"/>
              <p:cNvSpPr/>
              <p:nvPr/>
            </p:nvSpPr>
            <p:spPr>
              <a:xfrm>
                <a:off x="7849524" y="2375269"/>
                <a:ext cx="9867" cy="42314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308" extrusionOk="0">
                    <a:moveTo>
                      <a:pt x="1" y="0"/>
                    </a:moveTo>
                    <a:lnTo>
                      <a:pt x="1" y="1307"/>
                    </a:lnTo>
                    <a:lnTo>
                      <a:pt x="305" y="1307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1" name="Google Shape;3623;p52"/>
              <p:cNvSpPr/>
              <p:nvPr/>
            </p:nvSpPr>
            <p:spPr>
              <a:xfrm>
                <a:off x="7741375" y="2368378"/>
                <a:ext cx="165211" cy="11840"/>
              </a:xfrm>
              <a:custGeom>
                <a:avLst/>
                <a:gdLst/>
                <a:ahLst/>
                <a:cxnLst/>
                <a:rect l="l" t="t" r="r" b="b"/>
                <a:pathLst>
                  <a:path w="5107" h="366" extrusionOk="0">
                    <a:moveTo>
                      <a:pt x="30" y="1"/>
                    </a:moveTo>
                    <a:lnTo>
                      <a:pt x="0" y="305"/>
                    </a:lnTo>
                    <a:lnTo>
                      <a:pt x="5107" y="365"/>
                    </a:lnTo>
                    <a:lnTo>
                      <a:pt x="5107" y="61"/>
                    </a:lnTo>
                    <a:lnTo>
                      <a:pt x="3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2" name="Google Shape;3624;p52"/>
              <p:cNvSpPr/>
              <p:nvPr/>
            </p:nvSpPr>
            <p:spPr>
              <a:xfrm>
                <a:off x="7796436" y="2317263"/>
                <a:ext cx="160294" cy="58036"/>
              </a:xfrm>
              <a:custGeom>
                <a:avLst/>
                <a:gdLst/>
                <a:ahLst/>
                <a:cxnLst/>
                <a:rect l="l" t="t" r="r" b="b"/>
                <a:pathLst>
                  <a:path w="4955" h="1794" extrusionOk="0">
                    <a:moveTo>
                      <a:pt x="0" y="0"/>
                    </a:moveTo>
                    <a:lnTo>
                      <a:pt x="0" y="1793"/>
                    </a:lnTo>
                    <a:lnTo>
                      <a:pt x="274" y="1793"/>
                    </a:lnTo>
                    <a:lnTo>
                      <a:pt x="274" y="274"/>
                    </a:lnTo>
                    <a:lnTo>
                      <a:pt x="4955" y="274"/>
                    </a:lnTo>
                    <a:lnTo>
                      <a:pt x="495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3" name="Google Shape;3625;p52"/>
              <p:cNvSpPr/>
              <p:nvPr/>
            </p:nvSpPr>
            <p:spPr>
              <a:xfrm>
                <a:off x="7729566" y="2273977"/>
                <a:ext cx="124903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3861" h="305" extrusionOk="0">
                    <a:moveTo>
                      <a:pt x="0" y="1"/>
                    </a:moveTo>
                    <a:lnTo>
                      <a:pt x="0" y="305"/>
                    </a:lnTo>
                    <a:lnTo>
                      <a:pt x="3861" y="305"/>
                    </a:lnTo>
                    <a:lnTo>
                      <a:pt x="386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4" name="Google Shape;3626;p52"/>
              <p:cNvSpPr/>
              <p:nvPr/>
            </p:nvSpPr>
            <p:spPr>
              <a:xfrm>
                <a:off x="7200529" y="1335893"/>
                <a:ext cx="98344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1521" extrusionOk="0">
                    <a:moveTo>
                      <a:pt x="0" y="0"/>
                    </a:moveTo>
                    <a:lnTo>
                      <a:pt x="0" y="1520"/>
                    </a:lnTo>
                    <a:lnTo>
                      <a:pt x="3040" y="1520"/>
                    </a:lnTo>
                    <a:lnTo>
                      <a:pt x="304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5" name="Google Shape;3627;p52"/>
              <p:cNvSpPr/>
              <p:nvPr/>
            </p:nvSpPr>
            <p:spPr>
              <a:xfrm>
                <a:off x="7336242" y="1385066"/>
                <a:ext cx="98344" cy="49172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1520" extrusionOk="0">
                    <a:moveTo>
                      <a:pt x="0" y="0"/>
                    </a:moveTo>
                    <a:lnTo>
                      <a:pt x="0" y="1520"/>
                    </a:lnTo>
                    <a:lnTo>
                      <a:pt x="3040" y="1520"/>
                    </a:lnTo>
                    <a:lnTo>
                      <a:pt x="304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6" name="Google Shape;3628;p52"/>
              <p:cNvSpPr/>
              <p:nvPr/>
            </p:nvSpPr>
            <p:spPr>
              <a:xfrm>
                <a:off x="7459144" y="1311306"/>
                <a:ext cx="98376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1521" extrusionOk="0">
                    <a:moveTo>
                      <a:pt x="0" y="0"/>
                    </a:moveTo>
                    <a:lnTo>
                      <a:pt x="0" y="1520"/>
                    </a:lnTo>
                    <a:lnTo>
                      <a:pt x="3040" y="1520"/>
                    </a:lnTo>
                    <a:lnTo>
                      <a:pt x="304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7" name="Google Shape;3629;p52"/>
              <p:cNvSpPr/>
              <p:nvPr/>
            </p:nvSpPr>
            <p:spPr>
              <a:xfrm>
                <a:off x="7839689" y="1335893"/>
                <a:ext cx="98376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1521" extrusionOk="0">
                    <a:moveTo>
                      <a:pt x="1" y="0"/>
                    </a:moveTo>
                    <a:lnTo>
                      <a:pt x="1" y="1520"/>
                    </a:lnTo>
                    <a:lnTo>
                      <a:pt x="3040" y="1520"/>
                    </a:lnTo>
                    <a:lnTo>
                      <a:pt x="304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8" name="Google Shape;3630;p52"/>
              <p:cNvSpPr/>
              <p:nvPr/>
            </p:nvSpPr>
            <p:spPr>
              <a:xfrm>
                <a:off x="8098304" y="1385066"/>
                <a:ext cx="98376" cy="49172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1520" extrusionOk="0">
                    <a:moveTo>
                      <a:pt x="1" y="0"/>
                    </a:moveTo>
                    <a:lnTo>
                      <a:pt x="1" y="1520"/>
                    </a:lnTo>
                    <a:lnTo>
                      <a:pt x="3040" y="1520"/>
                    </a:lnTo>
                    <a:lnTo>
                      <a:pt x="304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9" name="Google Shape;3631;p52"/>
              <p:cNvSpPr/>
              <p:nvPr/>
            </p:nvSpPr>
            <p:spPr>
              <a:xfrm>
                <a:off x="7200529" y="2122542"/>
                <a:ext cx="98344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1521" extrusionOk="0">
                    <a:moveTo>
                      <a:pt x="0" y="1"/>
                    </a:moveTo>
                    <a:lnTo>
                      <a:pt x="0" y="1521"/>
                    </a:lnTo>
                    <a:lnTo>
                      <a:pt x="3040" y="1521"/>
                    </a:lnTo>
                    <a:lnTo>
                      <a:pt x="304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0" name="Google Shape;3632;p52"/>
              <p:cNvSpPr/>
              <p:nvPr/>
            </p:nvSpPr>
            <p:spPr>
              <a:xfrm>
                <a:off x="7336242" y="2171716"/>
                <a:ext cx="98344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1521" extrusionOk="0">
                    <a:moveTo>
                      <a:pt x="0" y="1"/>
                    </a:moveTo>
                    <a:lnTo>
                      <a:pt x="0" y="1520"/>
                    </a:lnTo>
                    <a:lnTo>
                      <a:pt x="3040" y="1520"/>
                    </a:lnTo>
                    <a:lnTo>
                      <a:pt x="304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1" name="Google Shape;3633;p52"/>
              <p:cNvSpPr/>
              <p:nvPr/>
            </p:nvSpPr>
            <p:spPr>
              <a:xfrm>
                <a:off x="7459144" y="2097955"/>
                <a:ext cx="98376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1521" extrusionOk="0">
                    <a:moveTo>
                      <a:pt x="0" y="1"/>
                    </a:moveTo>
                    <a:lnTo>
                      <a:pt x="0" y="1521"/>
                    </a:lnTo>
                    <a:lnTo>
                      <a:pt x="3040" y="1521"/>
                    </a:lnTo>
                    <a:lnTo>
                      <a:pt x="304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2" name="Google Shape;3634;p52"/>
              <p:cNvSpPr/>
              <p:nvPr/>
            </p:nvSpPr>
            <p:spPr>
              <a:xfrm>
                <a:off x="7839689" y="2122542"/>
                <a:ext cx="98376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1521" extrusionOk="0">
                    <a:moveTo>
                      <a:pt x="1" y="1"/>
                    </a:moveTo>
                    <a:lnTo>
                      <a:pt x="1" y="1521"/>
                    </a:lnTo>
                    <a:lnTo>
                      <a:pt x="3040" y="1521"/>
                    </a:lnTo>
                    <a:lnTo>
                      <a:pt x="304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3" name="Google Shape;3635;p52"/>
              <p:cNvSpPr/>
              <p:nvPr/>
            </p:nvSpPr>
            <p:spPr>
              <a:xfrm>
                <a:off x="8098304" y="2171716"/>
                <a:ext cx="98376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1521" extrusionOk="0">
                    <a:moveTo>
                      <a:pt x="1" y="1"/>
                    </a:moveTo>
                    <a:lnTo>
                      <a:pt x="1" y="1520"/>
                    </a:lnTo>
                    <a:lnTo>
                      <a:pt x="3040" y="1520"/>
                    </a:lnTo>
                    <a:lnTo>
                      <a:pt x="304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4" name="Google Shape;3636;p52"/>
              <p:cNvSpPr/>
              <p:nvPr/>
            </p:nvSpPr>
            <p:spPr>
              <a:xfrm>
                <a:off x="7200529" y="2724337"/>
                <a:ext cx="406122" cy="529052"/>
              </a:xfrm>
              <a:custGeom>
                <a:avLst/>
                <a:gdLst/>
                <a:ahLst/>
                <a:cxnLst/>
                <a:rect l="l" t="t" r="r" b="b"/>
                <a:pathLst>
                  <a:path w="12554" h="16354" extrusionOk="0">
                    <a:moveTo>
                      <a:pt x="0" y="1"/>
                    </a:moveTo>
                    <a:lnTo>
                      <a:pt x="0" y="16354"/>
                    </a:lnTo>
                    <a:lnTo>
                      <a:pt x="12554" y="16354"/>
                    </a:lnTo>
                    <a:lnTo>
                      <a:pt x="1255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5" name="Google Shape;3637;p52"/>
              <p:cNvSpPr/>
              <p:nvPr/>
            </p:nvSpPr>
            <p:spPr>
              <a:xfrm>
                <a:off x="7274290" y="2909223"/>
                <a:ext cx="264526" cy="344172"/>
              </a:xfrm>
              <a:custGeom>
                <a:avLst/>
                <a:gdLst/>
                <a:ahLst/>
                <a:cxnLst/>
                <a:rect l="l" t="t" r="r" b="b"/>
                <a:pathLst>
                  <a:path w="8177" h="10639" extrusionOk="0">
                    <a:moveTo>
                      <a:pt x="0" y="0"/>
                    </a:moveTo>
                    <a:lnTo>
                      <a:pt x="0" y="10639"/>
                    </a:lnTo>
                    <a:lnTo>
                      <a:pt x="8177" y="10639"/>
                    </a:lnTo>
                    <a:lnTo>
                      <a:pt x="817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6" name="Google Shape;3638;p52"/>
              <p:cNvSpPr/>
              <p:nvPr/>
            </p:nvSpPr>
            <p:spPr>
              <a:xfrm>
                <a:off x="7815103" y="2724337"/>
                <a:ext cx="406154" cy="529052"/>
              </a:xfrm>
              <a:custGeom>
                <a:avLst/>
                <a:gdLst/>
                <a:ahLst/>
                <a:cxnLst/>
                <a:rect l="l" t="t" r="r" b="b"/>
                <a:pathLst>
                  <a:path w="12555" h="16354" extrusionOk="0">
                    <a:moveTo>
                      <a:pt x="1" y="1"/>
                    </a:moveTo>
                    <a:lnTo>
                      <a:pt x="1" y="16354"/>
                    </a:lnTo>
                    <a:lnTo>
                      <a:pt x="12554" y="16354"/>
                    </a:lnTo>
                    <a:lnTo>
                      <a:pt x="1255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7" name="Google Shape;3639;p52"/>
              <p:cNvSpPr/>
              <p:nvPr/>
            </p:nvSpPr>
            <p:spPr>
              <a:xfrm>
                <a:off x="7126769" y="2601435"/>
                <a:ext cx="1204585" cy="184880"/>
              </a:xfrm>
              <a:custGeom>
                <a:avLst/>
                <a:gdLst/>
                <a:ahLst/>
                <a:cxnLst/>
                <a:rect l="l" t="t" r="r" b="b"/>
                <a:pathLst>
                  <a:path w="37236" h="5715" extrusionOk="0">
                    <a:moveTo>
                      <a:pt x="1" y="0"/>
                    </a:moveTo>
                    <a:lnTo>
                      <a:pt x="1" y="5715"/>
                    </a:lnTo>
                    <a:lnTo>
                      <a:pt x="37235" y="5715"/>
                    </a:lnTo>
                    <a:lnTo>
                      <a:pt x="3723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8" name="Google Shape;3640;p52"/>
              <p:cNvSpPr/>
              <p:nvPr/>
            </p:nvSpPr>
            <p:spPr>
              <a:xfrm>
                <a:off x="7126769" y="2601435"/>
                <a:ext cx="1204585" cy="86569"/>
              </a:xfrm>
              <a:custGeom>
                <a:avLst/>
                <a:gdLst/>
                <a:ahLst/>
                <a:cxnLst/>
                <a:rect l="l" t="t" r="r" b="b"/>
                <a:pathLst>
                  <a:path w="37236" h="2676" extrusionOk="0">
                    <a:moveTo>
                      <a:pt x="1" y="0"/>
                    </a:moveTo>
                    <a:lnTo>
                      <a:pt x="1" y="2675"/>
                    </a:lnTo>
                    <a:lnTo>
                      <a:pt x="37235" y="2675"/>
                    </a:lnTo>
                    <a:lnTo>
                      <a:pt x="3723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9" name="Google Shape;3641;p52"/>
              <p:cNvSpPr/>
              <p:nvPr/>
            </p:nvSpPr>
            <p:spPr>
              <a:xfrm>
                <a:off x="7888863" y="2909223"/>
                <a:ext cx="264526" cy="344172"/>
              </a:xfrm>
              <a:custGeom>
                <a:avLst/>
                <a:gdLst/>
                <a:ahLst/>
                <a:cxnLst/>
                <a:rect l="l" t="t" r="r" b="b"/>
                <a:pathLst>
                  <a:path w="8177" h="10639" extrusionOk="0">
                    <a:moveTo>
                      <a:pt x="0" y="0"/>
                    </a:moveTo>
                    <a:lnTo>
                      <a:pt x="0" y="10639"/>
                    </a:lnTo>
                    <a:lnTo>
                      <a:pt x="8177" y="10639"/>
                    </a:lnTo>
                    <a:lnTo>
                      <a:pt x="817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0" name="Google Shape;3642;p52"/>
              <p:cNvSpPr/>
              <p:nvPr/>
            </p:nvSpPr>
            <p:spPr>
              <a:xfrm>
                <a:off x="7809215" y="816690"/>
                <a:ext cx="448403" cy="82622"/>
              </a:xfrm>
              <a:custGeom>
                <a:avLst/>
                <a:gdLst/>
                <a:ahLst/>
                <a:cxnLst/>
                <a:rect l="l" t="t" r="r" b="b"/>
                <a:pathLst>
                  <a:path w="13861" h="2554" extrusionOk="0">
                    <a:moveTo>
                      <a:pt x="11277" y="0"/>
                    </a:moveTo>
                    <a:lnTo>
                      <a:pt x="2462" y="92"/>
                    </a:lnTo>
                    <a:lnTo>
                      <a:pt x="0" y="2554"/>
                    </a:lnTo>
                    <a:lnTo>
                      <a:pt x="13861" y="2554"/>
                    </a:lnTo>
                    <a:lnTo>
                      <a:pt x="11277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154" name="TextBox 5"/>
          <p:cNvSpPr txBox="1"/>
          <p:nvPr/>
        </p:nvSpPr>
        <p:spPr>
          <a:xfrm>
            <a:off x="641131" y="1443123"/>
            <a:ext cx="11095319" cy="1363194"/>
          </a:xfrm>
          <a:prstGeom prst="rect">
            <a:avLst/>
          </a:prstGeom>
          <a:noFill/>
        </p:spPr>
        <p:txBody>
          <a:bodyPr wrap="square" lIns="68580" tIns="34290" rIns="68580" bIns="34290">
            <a:prstTxWarp prst="textPlain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6600" b="1" dirty="0">
                <a:solidFill>
                  <a:srgbClr val="009B00"/>
                </a:solidFill>
                <a:latin typeface="UTM Cabaret" panose="02040603050506020204" pitchFamily="18" charset="0"/>
                <a:ea typeface="Microsoft YaHei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CHÚC CÁC BẠN </a:t>
            </a:r>
            <a:r>
              <a:rPr lang="en-US" altLang="zh-CN" sz="6600" b="1">
                <a:solidFill>
                  <a:srgbClr val="009B00"/>
                </a:solidFill>
                <a:latin typeface="UTM Cabaret" panose="02040603050506020204" pitchFamily="18" charset="0"/>
                <a:ea typeface="Microsoft YaHei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HỌC TỐT</a:t>
            </a:r>
            <a:r>
              <a:rPr lang="vi-VN" altLang="zh-CN" sz="6600" b="1">
                <a:solidFill>
                  <a:srgbClr val="009B00"/>
                </a:solidFill>
                <a:latin typeface="UTM Cabaret" panose="02040603050506020204" pitchFamily="18" charset="0"/>
                <a:ea typeface="Microsoft YaHei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6600" b="1">
                <a:solidFill>
                  <a:srgbClr val="009B00"/>
                </a:solidFill>
                <a:latin typeface="UTM Cabaret" panose="02040603050506020204" pitchFamily="18" charset="0"/>
                <a:ea typeface="Microsoft YaHei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!</a:t>
            </a:r>
            <a:endParaRPr lang="id-ID" altLang="zh-CN" sz="6600" b="1" dirty="0">
              <a:solidFill>
                <a:srgbClr val="009B00"/>
              </a:solidFill>
              <a:latin typeface="UTM Cabaret" panose="02040603050506020204" pitchFamily="18" charset="0"/>
              <a:ea typeface="Microsoft YaHei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流行钢琴曲文艺清新钢琴鼓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fade in="5000,000000" out="5000,000000"/>
                </p14:media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-841638" y="6602205"/>
            <a:ext cx="508160" cy="508160"/>
          </a:xfrm>
          <a:prstGeom prst="rect">
            <a:avLst/>
          </a:prstGeom>
        </p:spPr>
      </p:pic>
      <p:pic>
        <p:nvPicPr>
          <p:cNvPr id="122" name="Picture 1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576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Nội dung trọng tâm - Tập đọc &amp;quot;Về ngôi nhà đang xây&amp;quot; lớp 5"/>
          <p:cNvPicPr>
            <a:picLocks noChangeAspect="1" noChangeArrowheads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2881" b="97531" l="10000" r="98000">
                        <a14:backgroundMark x1="70667" y1="13169" x2="73778" y2="15226"/>
                        <a14:backgroundMark x1="94000" y1="33745" x2="94000" y2="33745"/>
                        <a14:backgroundMark x1="86667" y1="36626" x2="86667" y2="36626"/>
                        <a14:backgroundMark x1="50889" y1="58436" x2="50889" y2="58436"/>
                        <a14:backgroundMark x1="50000" y1="58436" x2="50000" y2="60082"/>
                        <a14:backgroundMark x1="28889" y1="68724" x2="28889" y2="68724"/>
                        <a14:backgroundMark x1="23111" y1="77366" x2="23111" y2="77366"/>
                        <a14:backgroundMark x1="24889" y1="76132" x2="24889" y2="76132"/>
                        <a14:backgroundMark x1="62667" y1="87243" x2="62667" y2="87243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313" y="2586446"/>
            <a:ext cx="7695340" cy="4557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9150946" y="675917"/>
            <a:ext cx="1373984" cy="824436"/>
          </a:xfrm>
          <a:prstGeom prst="rect">
            <a:avLst/>
          </a:prstGeom>
        </p:spPr>
      </p:pic>
      <p:pic>
        <p:nvPicPr>
          <p:cNvPr id="4" name="图片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40372" y="247560"/>
            <a:ext cx="1157146" cy="694326"/>
          </a:xfrm>
          <a:prstGeom prst="rect">
            <a:avLst/>
          </a:prstGeom>
        </p:spPr>
      </p:pic>
      <p:pic>
        <p:nvPicPr>
          <p:cNvPr id="5" name="图片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1793152" y="319567"/>
            <a:ext cx="1869420" cy="1121714"/>
          </a:xfrm>
          <a:prstGeom prst="rect">
            <a:avLst/>
          </a:prstGeom>
        </p:spPr>
      </p:pic>
      <p:pic>
        <p:nvPicPr>
          <p:cNvPr id="6" name="图片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10685526" y="127693"/>
            <a:ext cx="1157146" cy="694326"/>
          </a:xfrm>
          <a:prstGeom prst="rect">
            <a:avLst/>
          </a:prstGeom>
        </p:spPr>
      </p:pic>
      <p:sp>
        <p:nvSpPr>
          <p:cNvPr id="7" name="TextBox 5"/>
          <p:cNvSpPr txBox="1"/>
          <p:nvPr/>
        </p:nvSpPr>
        <p:spPr>
          <a:xfrm>
            <a:off x="5137808" y="-49896"/>
            <a:ext cx="1916383" cy="719428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Tập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đọc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5</a:t>
            </a:r>
            <a:endParaRPr lang="id-ID" altLang="zh-CN" sz="3200" b="1" dirty="0">
              <a:solidFill>
                <a:srgbClr val="002060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9" name="TextBox 5"/>
          <p:cNvSpPr txBox="1"/>
          <p:nvPr/>
        </p:nvSpPr>
        <p:spPr>
          <a:xfrm>
            <a:off x="2137065" y="411555"/>
            <a:ext cx="9594342" cy="1166410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5400" b="1" dirty="0">
                <a:solidFill>
                  <a:srgbClr val="008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kashi" panose="02040603050506020204" pitchFamily="18" charset="0"/>
                <a:ea typeface="Microsoft YaHei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VỀ NGÔI NHÀ ĐANG XÂY</a:t>
            </a:r>
            <a:endParaRPr lang="id-ID" altLang="zh-CN" sz="5400" b="1" dirty="0">
              <a:solidFill>
                <a:srgbClr val="008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kashi" panose="02040603050506020204" pitchFamily="18" charset="0"/>
              <a:ea typeface="Microsoft YaHei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270331" y="2284485"/>
            <a:ext cx="4221400" cy="1265856"/>
            <a:chOff x="674489" y="2282378"/>
            <a:chExt cx="4221400" cy="1265856"/>
          </a:xfrm>
        </p:grpSpPr>
        <p:sp>
          <p:nvSpPr>
            <p:cNvPr id="15" name="Rounded Rectangle 14"/>
            <p:cNvSpPr/>
            <p:nvPr/>
          </p:nvSpPr>
          <p:spPr>
            <a:xfrm>
              <a:off x="674489" y="2282378"/>
              <a:ext cx="4221400" cy="1265856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淘宝店chenying0907 6"/>
            <p:cNvSpPr/>
            <p:nvPr/>
          </p:nvSpPr>
          <p:spPr bwMode="auto">
            <a:xfrm>
              <a:off x="850933" y="2532041"/>
              <a:ext cx="936062" cy="631359"/>
            </a:xfrm>
            <a:custGeom>
              <a:avLst/>
              <a:gdLst>
                <a:gd name="T0" fmla="*/ 445 w 657"/>
                <a:gd name="T1" fmla="*/ 443 h 443"/>
                <a:gd name="T2" fmla="*/ 0 w 657"/>
                <a:gd name="T3" fmla="*/ 443 h 443"/>
                <a:gd name="T4" fmla="*/ 211 w 657"/>
                <a:gd name="T5" fmla="*/ 220 h 443"/>
                <a:gd name="T6" fmla="*/ 0 w 657"/>
                <a:gd name="T7" fmla="*/ 0 h 443"/>
                <a:gd name="T8" fmla="*/ 445 w 657"/>
                <a:gd name="T9" fmla="*/ 0 h 443"/>
                <a:gd name="T10" fmla="*/ 657 w 657"/>
                <a:gd name="T11" fmla="*/ 220 h 443"/>
                <a:gd name="T12" fmla="*/ 445 w 657"/>
                <a:gd name="T13" fmla="*/ 443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7" h="443">
                  <a:moveTo>
                    <a:pt x="445" y="443"/>
                  </a:moveTo>
                  <a:lnTo>
                    <a:pt x="0" y="443"/>
                  </a:lnTo>
                  <a:lnTo>
                    <a:pt x="211" y="220"/>
                  </a:lnTo>
                  <a:lnTo>
                    <a:pt x="0" y="0"/>
                  </a:lnTo>
                  <a:lnTo>
                    <a:pt x="445" y="0"/>
                  </a:lnTo>
                  <a:lnTo>
                    <a:pt x="657" y="220"/>
                  </a:lnTo>
                  <a:lnTo>
                    <a:pt x="445" y="443"/>
                  </a:lnTo>
                  <a:close/>
                </a:path>
              </a:pathLst>
            </a:custGeom>
            <a:solidFill>
              <a:srgbClr val="FF3FEB"/>
            </a:solidFill>
            <a:ln>
              <a:noFill/>
            </a:ln>
          </p:spPr>
          <p:txBody>
            <a:bodyPr vert="horz" wrap="square" lIns="91440" tIns="45720" rIns="91440" bIns="45720" numCol="1" anchor="ctr" anchorCtr="0" compatLnSpc="1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7" name="淘宝店chenying0907 7"/>
            <p:cNvSpPr/>
            <p:nvPr/>
          </p:nvSpPr>
          <p:spPr bwMode="auto">
            <a:xfrm>
              <a:off x="1291183" y="2532041"/>
              <a:ext cx="596971" cy="942051"/>
            </a:xfrm>
            <a:custGeom>
              <a:avLst/>
              <a:gdLst>
                <a:gd name="T0" fmla="*/ 205 w 419"/>
                <a:gd name="T1" fmla="*/ 0 h 661"/>
                <a:gd name="T2" fmla="*/ 419 w 419"/>
                <a:gd name="T3" fmla="*/ 220 h 661"/>
                <a:gd name="T4" fmla="*/ 0 w 419"/>
                <a:gd name="T5" fmla="*/ 661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9" h="661">
                  <a:moveTo>
                    <a:pt x="205" y="0"/>
                  </a:moveTo>
                  <a:lnTo>
                    <a:pt x="419" y="220"/>
                  </a:lnTo>
                  <a:lnTo>
                    <a:pt x="0" y="661"/>
                  </a:lnTo>
                </a:path>
              </a:pathLst>
            </a:custGeom>
            <a:noFill/>
            <a:ln w="6350" cap="flat">
              <a:solidFill>
                <a:sysClr val="window" lastClr="FFFFFF">
                  <a:lumMod val="50000"/>
                </a:sysClr>
              </a:solidFill>
              <a:prstDash val="solid"/>
              <a:miter lim="800000"/>
              <a:headEnd type="none"/>
              <a:tailEnd type="oval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8" name="淘宝店chenying0907 17"/>
            <p:cNvSpPr/>
            <p:nvPr/>
          </p:nvSpPr>
          <p:spPr>
            <a:xfrm>
              <a:off x="1963439" y="2544334"/>
              <a:ext cx="2480256" cy="606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457200">
                <a:lnSpc>
                  <a:spcPct val="120000"/>
                </a:lnSpc>
                <a:spcBef>
                  <a:spcPts val="300"/>
                </a:spcBef>
              </a:pPr>
              <a:r>
                <a:rPr lang="en-US" altLang="zh-CN" sz="3600" b="1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Luyện</a:t>
              </a:r>
              <a:r>
                <a:rPr lang="en-US" altLang="zh-CN" sz="36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3600" b="1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đọc</a:t>
              </a:r>
              <a:endParaRPr lang="zh-CN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  <p:sp>
          <p:nvSpPr>
            <p:cNvPr id="19" name="Rectangle 24"/>
            <p:cNvSpPr>
              <a:spLocks noChangeArrowheads="1"/>
            </p:cNvSpPr>
            <p:nvPr/>
          </p:nvSpPr>
          <p:spPr bwMode="auto">
            <a:xfrm>
              <a:off x="874493" y="2693831"/>
              <a:ext cx="107853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457200"/>
              <a:r>
                <a:rPr lang="en-US" altLang="zh-CN" sz="2000" b="1" dirty="0">
                  <a:solidFill>
                    <a:prstClr val="white"/>
                  </a:solidFill>
                  <a:latin typeface="I.PenCrane-B" panose="02020600000000000000" pitchFamily="18" charset="-122"/>
                  <a:cs typeface="Arial" panose="020B0604020202020204" pitchFamily="34" charset="0"/>
                  <a:sym typeface="Arial" panose="020B0604020202020204" pitchFamily="34" charset="0"/>
                </a:rPr>
                <a:t>01</a:t>
              </a:r>
              <a:endParaRPr lang="zh-CN" altLang="en-US" sz="2000" b="1" dirty="0">
                <a:solidFill>
                  <a:prstClr val="white"/>
                </a:solidFill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1009603" y="3661156"/>
            <a:ext cx="4221400" cy="1265856"/>
            <a:chOff x="1421534" y="3820089"/>
            <a:chExt cx="4221400" cy="1265856"/>
          </a:xfrm>
        </p:grpSpPr>
        <p:sp>
          <p:nvSpPr>
            <p:cNvPr id="26" name="Rounded Rectangle 25"/>
            <p:cNvSpPr/>
            <p:nvPr/>
          </p:nvSpPr>
          <p:spPr>
            <a:xfrm>
              <a:off x="1421534" y="3820089"/>
              <a:ext cx="4221400" cy="1265856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淘宝店chenying0907 8"/>
            <p:cNvSpPr/>
            <p:nvPr/>
          </p:nvSpPr>
          <p:spPr bwMode="auto">
            <a:xfrm>
              <a:off x="1611682" y="4267465"/>
              <a:ext cx="936062" cy="631359"/>
            </a:xfrm>
            <a:custGeom>
              <a:avLst/>
              <a:gdLst>
                <a:gd name="T0" fmla="*/ 445 w 657"/>
                <a:gd name="T1" fmla="*/ 0 h 443"/>
                <a:gd name="T2" fmla="*/ 0 w 657"/>
                <a:gd name="T3" fmla="*/ 0 h 443"/>
                <a:gd name="T4" fmla="*/ 212 w 657"/>
                <a:gd name="T5" fmla="*/ 220 h 443"/>
                <a:gd name="T6" fmla="*/ 0 w 657"/>
                <a:gd name="T7" fmla="*/ 443 h 443"/>
                <a:gd name="T8" fmla="*/ 445 w 657"/>
                <a:gd name="T9" fmla="*/ 443 h 443"/>
                <a:gd name="T10" fmla="*/ 657 w 657"/>
                <a:gd name="T11" fmla="*/ 220 h 443"/>
                <a:gd name="T12" fmla="*/ 445 w 657"/>
                <a:gd name="T13" fmla="*/ 0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7" h="443">
                  <a:moveTo>
                    <a:pt x="445" y="0"/>
                  </a:moveTo>
                  <a:lnTo>
                    <a:pt x="0" y="0"/>
                  </a:lnTo>
                  <a:lnTo>
                    <a:pt x="212" y="220"/>
                  </a:lnTo>
                  <a:lnTo>
                    <a:pt x="0" y="443"/>
                  </a:lnTo>
                  <a:lnTo>
                    <a:pt x="445" y="443"/>
                  </a:lnTo>
                  <a:lnTo>
                    <a:pt x="657" y="220"/>
                  </a:lnTo>
                  <a:lnTo>
                    <a:pt x="445" y="0"/>
                  </a:lnTo>
                  <a:close/>
                </a:path>
              </a:pathLst>
            </a:custGeom>
            <a:solidFill>
              <a:srgbClr val="009B00"/>
            </a:solidFill>
            <a:ln>
              <a:noFill/>
            </a:ln>
          </p:spPr>
          <p:txBody>
            <a:bodyPr vert="horz" wrap="square" lIns="91440" tIns="45720" rIns="91440" bIns="45720" numCol="1" anchor="ctr" anchorCtr="0" compatLnSpc="1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8" name="淘宝店chenying0907 9"/>
            <p:cNvSpPr/>
            <p:nvPr/>
          </p:nvSpPr>
          <p:spPr bwMode="auto">
            <a:xfrm>
              <a:off x="2051930" y="3956773"/>
              <a:ext cx="596971" cy="942051"/>
            </a:xfrm>
            <a:custGeom>
              <a:avLst/>
              <a:gdLst>
                <a:gd name="T0" fmla="*/ 205 w 419"/>
                <a:gd name="T1" fmla="*/ 661 h 661"/>
                <a:gd name="T2" fmla="*/ 419 w 419"/>
                <a:gd name="T3" fmla="*/ 438 h 661"/>
                <a:gd name="T4" fmla="*/ 0 w 419"/>
                <a:gd name="T5" fmla="*/ 0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9" h="661">
                  <a:moveTo>
                    <a:pt x="205" y="661"/>
                  </a:moveTo>
                  <a:lnTo>
                    <a:pt x="419" y="438"/>
                  </a:lnTo>
                  <a:lnTo>
                    <a:pt x="0" y="0"/>
                  </a:lnTo>
                </a:path>
              </a:pathLst>
            </a:custGeom>
            <a:noFill/>
            <a:ln w="6350" cap="flat">
              <a:solidFill>
                <a:sysClr val="window" lastClr="FFFFFF">
                  <a:lumMod val="50000"/>
                </a:sysClr>
              </a:solidFill>
              <a:prstDash val="solid"/>
              <a:miter lim="800000"/>
              <a:headEnd type="none"/>
              <a:tailEnd type="oval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9" name="淘宝店chenying0907 19"/>
            <p:cNvSpPr/>
            <p:nvPr/>
          </p:nvSpPr>
          <p:spPr>
            <a:xfrm>
              <a:off x="2804893" y="4214599"/>
              <a:ext cx="2699734" cy="606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457200">
                <a:lnSpc>
                  <a:spcPct val="120000"/>
                </a:lnSpc>
                <a:spcBef>
                  <a:spcPts val="300"/>
                </a:spcBef>
              </a:pPr>
              <a:r>
                <a:rPr lang="en-US" altLang="zh-CN" sz="3600" b="1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Tìm</a:t>
              </a:r>
              <a:r>
                <a:rPr lang="en-US" altLang="zh-CN" sz="36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3600" b="1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hiểu</a:t>
              </a:r>
              <a:r>
                <a:rPr lang="en-US" altLang="zh-CN" sz="36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3600" b="1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bài</a:t>
              </a:r>
              <a:endParaRPr lang="zh-CN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  <p:sp>
          <p:nvSpPr>
            <p:cNvPr id="30" name="Rectangle 24"/>
            <p:cNvSpPr>
              <a:spLocks noChangeArrowheads="1"/>
            </p:cNvSpPr>
            <p:nvPr/>
          </p:nvSpPr>
          <p:spPr bwMode="auto">
            <a:xfrm>
              <a:off x="1973863" y="4442135"/>
              <a:ext cx="39078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457200"/>
              <a:r>
                <a:rPr lang="en-US" altLang="zh-CN" sz="2000" b="1" dirty="0">
                  <a:solidFill>
                    <a:prstClr val="white"/>
                  </a:solidFill>
                  <a:latin typeface="I.PenCrane-B" panose="02020600000000000000" pitchFamily="18" charset="-122"/>
                  <a:cs typeface="Arial" panose="020B0604020202020204" pitchFamily="34" charset="0"/>
                  <a:sym typeface="Arial" panose="020B0604020202020204" pitchFamily="34" charset="0"/>
                </a:rPr>
                <a:t>02</a:t>
              </a:r>
              <a:endParaRPr lang="zh-CN" altLang="en-US" sz="2000" b="1" dirty="0">
                <a:solidFill>
                  <a:prstClr val="white"/>
                </a:solidFill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1757323" y="5042201"/>
            <a:ext cx="4690867" cy="1265856"/>
            <a:chOff x="2804634" y="5452020"/>
            <a:chExt cx="4690867" cy="1265856"/>
          </a:xfrm>
        </p:grpSpPr>
        <p:sp>
          <p:nvSpPr>
            <p:cNvPr id="37" name="Rounded Rectangle 36"/>
            <p:cNvSpPr/>
            <p:nvPr/>
          </p:nvSpPr>
          <p:spPr>
            <a:xfrm>
              <a:off x="2804634" y="5452020"/>
              <a:ext cx="4690867" cy="1265856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淘宝店chenying0907 10"/>
            <p:cNvSpPr/>
            <p:nvPr/>
          </p:nvSpPr>
          <p:spPr bwMode="auto">
            <a:xfrm>
              <a:off x="2981825" y="5722325"/>
              <a:ext cx="936062" cy="631359"/>
            </a:xfrm>
            <a:custGeom>
              <a:avLst/>
              <a:gdLst>
                <a:gd name="T0" fmla="*/ 446 w 657"/>
                <a:gd name="T1" fmla="*/ 443 h 443"/>
                <a:gd name="T2" fmla="*/ 0 w 657"/>
                <a:gd name="T3" fmla="*/ 443 h 443"/>
                <a:gd name="T4" fmla="*/ 212 w 657"/>
                <a:gd name="T5" fmla="*/ 220 h 443"/>
                <a:gd name="T6" fmla="*/ 0 w 657"/>
                <a:gd name="T7" fmla="*/ 0 h 443"/>
                <a:gd name="T8" fmla="*/ 446 w 657"/>
                <a:gd name="T9" fmla="*/ 0 h 443"/>
                <a:gd name="T10" fmla="*/ 657 w 657"/>
                <a:gd name="T11" fmla="*/ 220 h 443"/>
                <a:gd name="T12" fmla="*/ 446 w 657"/>
                <a:gd name="T13" fmla="*/ 443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7" h="443">
                  <a:moveTo>
                    <a:pt x="446" y="443"/>
                  </a:moveTo>
                  <a:lnTo>
                    <a:pt x="0" y="443"/>
                  </a:lnTo>
                  <a:lnTo>
                    <a:pt x="212" y="220"/>
                  </a:lnTo>
                  <a:lnTo>
                    <a:pt x="0" y="0"/>
                  </a:lnTo>
                  <a:lnTo>
                    <a:pt x="446" y="0"/>
                  </a:lnTo>
                  <a:lnTo>
                    <a:pt x="657" y="220"/>
                  </a:lnTo>
                  <a:lnTo>
                    <a:pt x="446" y="443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ctr" anchorCtr="0" compatLnSpc="1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9" name="淘宝店chenying0907 11"/>
            <p:cNvSpPr/>
            <p:nvPr/>
          </p:nvSpPr>
          <p:spPr bwMode="auto">
            <a:xfrm>
              <a:off x="3422074" y="5722325"/>
              <a:ext cx="598396" cy="942051"/>
            </a:xfrm>
            <a:custGeom>
              <a:avLst/>
              <a:gdLst>
                <a:gd name="T0" fmla="*/ 206 w 420"/>
                <a:gd name="T1" fmla="*/ 0 h 661"/>
                <a:gd name="T2" fmla="*/ 420 w 420"/>
                <a:gd name="T3" fmla="*/ 220 h 661"/>
                <a:gd name="T4" fmla="*/ 0 w 420"/>
                <a:gd name="T5" fmla="*/ 661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0" h="661">
                  <a:moveTo>
                    <a:pt x="206" y="0"/>
                  </a:moveTo>
                  <a:lnTo>
                    <a:pt x="420" y="220"/>
                  </a:lnTo>
                  <a:lnTo>
                    <a:pt x="0" y="661"/>
                  </a:lnTo>
                </a:path>
              </a:pathLst>
            </a:custGeom>
            <a:noFill/>
            <a:ln w="6350" cap="flat">
              <a:solidFill>
                <a:sysClr val="window" lastClr="FFFFFF">
                  <a:lumMod val="50000"/>
                </a:sysClr>
              </a:solidFill>
              <a:prstDash val="solid"/>
              <a:miter lim="800000"/>
              <a:headEnd type="none"/>
              <a:tailEnd type="oval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0" name="淘宝店chenying0907 21"/>
            <p:cNvSpPr/>
            <p:nvPr/>
          </p:nvSpPr>
          <p:spPr>
            <a:xfrm>
              <a:off x="4084492" y="5836864"/>
              <a:ext cx="2961085" cy="606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457200">
                <a:lnSpc>
                  <a:spcPct val="120000"/>
                </a:lnSpc>
                <a:spcBef>
                  <a:spcPts val="300"/>
                </a:spcBef>
              </a:pPr>
              <a:r>
                <a:rPr lang="en-US" altLang="zh-CN" sz="3600" b="1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Luyện</a:t>
              </a:r>
              <a:r>
                <a:rPr lang="en-US" altLang="zh-CN" sz="36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3600" b="1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đọc</a:t>
              </a:r>
              <a:r>
                <a:rPr lang="en-US" altLang="zh-CN" sz="36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hay</a:t>
              </a:r>
              <a:endParaRPr lang="zh-CN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  <p:sp>
          <p:nvSpPr>
            <p:cNvPr id="41" name="Rectangle 24"/>
            <p:cNvSpPr>
              <a:spLocks noChangeArrowheads="1"/>
            </p:cNvSpPr>
            <p:nvPr/>
          </p:nvSpPr>
          <p:spPr bwMode="auto">
            <a:xfrm>
              <a:off x="3349567" y="5907282"/>
              <a:ext cx="39078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457200"/>
              <a:r>
                <a:rPr lang="en-US" altLang="zh-CN" sz="2000" b="1" dirty="0">
                  <a:solidFill>
                    <a:prstClr val="white"/>
                  </a:solidFill>
                  <a:latin typeface="I.PenCrane-B" panose="02020600000000000000" pitchFamily="18" charset="-122"/>
                  <a:cs typeface="Arial" panose="020B0604020202020204" pitchFamily="34" charset="0"/>
                  <a:sym typeface="Arial" panose="020B0604020202020204" pitchFamily="34" charset="0"/>
                </a:rPr>
                <a:t>03</a:t>
              </a:r>
              <a:endParaRPr lang="zh-CN" altLang="en-US" sz="2000" b="1" dirty="0">
                <a:solidFill>
                  <a:prstClr val="white"/>
                </a:solidFill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sp>
        <p:nvSpPr>
          <p:cNvPr id="43" name="Text Box 12"/>
          <p:cNvSpPr txBox="1">
            <a:spLocks noChangeArrowheads="1"/>
          </p:cNvSpPr>
          <p:nvPr/>
        </p:nvSpPr>
        <p:spPr bwMode="auto">
          <a:xfrm>
            <a:off x="8672516" y="1557315"/>
            <a:ext cx="317015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3200" b="1" dirty="0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3200" b="1" dirty="0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altLang="en-US" sz="3200" b="1" dirty="0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Lan</a:t>
            </a:r>
            <a:endParaRPr lang="en-US" altLang="en-US" sz="3200" b="1" dirty="0">
              <a:solidFill>
                <a:srgbClr val="008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1" build="allAtOnce"/>
      <p:bldP spid="4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loud 10"/>
          <p:cNvSpPr/>
          <p:nvPr/>
        </p:nvSpPr>
        <p:spPr>
          <a:xfrm>
            <a:off x="145325" y="1738234"/>
            <a:ext cx="8353784" cy="4534696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029230" y="2456892"/>
            <a:ext cx="6840801" cy="3049405"/>
          </a:xfrm>
        </p:spPr>
        <p:txBody>
          <a:bodyPr>
            <a:normAutofit fontScale="90000"/>
          </a:bodyPr>
          <a:lstStyle/>
          <a:p>
            <a:pPr algn="just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Toàn bài đọc với giọng chậm rãi, nhẹ nhàng và tình cảm.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hấn giọng ở những từ ngữ gợi tả.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hú ý cách ngắt nhịp ở các câu thơ.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283" y="2521496"/>
            <a:ext cx="4679075" cy="4679075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228230" y="338673"/>
            <a:ext cx="4221400" cy="1265856"/>
            <a:chOff x="674489" y="2282378"/>
            <a:chExt cx="4221400" cy="1265856"/>
          </a:xfrm>
        </p:grpSpPr>
        <p:sp>
          <p:nvSpPr>
            <p:cNvPr id="15" name="Rounded Rectangle 14"/>
            <p:cNvSpPr/>
            <p:nvPr/>
          </p:nvSpPr>
          <p:spPr>
            <a:xfrm>
              <a:off x="674489" y="2282378"/>
              <a:ext cx="4221400" cy="1265856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淘宝店chenying0907 6"/>
            <p:cNvSpPr/>
            <p:nvPr/>
          </p:nvSpPr>
          <p:spPr bwMode="auto">
            <a:xfrm>
              <a:off x="850933" y="2532041"/>
              <a:ext cx="936062" cy="631359"/>
            </a:xfrm>
            <a:custGeom>
              <a:avLst/>
              <a:gdLst>
                <a:gd name="T0" fmla="*/ 445 w 657"/>
                <a:gd name="T1" fmla="*/ 443 h 443"/>
                <a:gd name="T2" fmla="*/ 0 w 657"/>
                <a:gd name="T3" fmla="*/ 443 h 443"/>
                <a:gd name="T4" fmla="*/ 211 w 657"/>
                <a:gd name="T5" fmla="*/ 220 h 443"/>
                <a:gd name="T6" fmla="*/ 0 w 657"/>
                <a:gd name="T7" fmla="*/ 0 h 443"/>
                <a:gd name="T8" fmla="*/ 445 w 657"/>
                <a:gd name="T9" fmla="*/ 0 h 443"/>
                <a:gd name="T10" fmla="*/ 657 w 657"/>
                <a:gd name="T11" fmla="*/ 220 h 443"/>
                <a:gd name="T12" fmla="*/ 445 w 657"/>
                <a:gd name="T13" fmla="*/ 443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7" h="443">
                  <a:moveTo>
                    <a:pt x="445" y="443"/>
                  </a:moveTo>
                  <a:lnTo>
                    <a:pt x="0" y="443"/>
                  </a:lnTo>
                  <a:lnTo>
                    <a:pt x="211" y="220"/>
                  </a:lnTo>
                  <a:lnTo>
                    <a:pt x="0" y="0"/>
                  </a:lnTo>
                  <a:lnTo>
                    <a:pt x="445" y="0"/>
                  </a:lnTo>
                  <a:lnTo>
                    <a:pt x="657" y="220"/>
                  </a:lnTo>
                  <a:lnTo>
                    <a:pt x="445" y="443"/>
                  </a:lnTo>
                  <a:close/>
                </a:path>
              </a:pathLst>
            </a:custGeom>
            <a:solidFill>
              <a:srgbClr val="FF3FEB"/>
            </a:solidFill>
            <a:ln>
              <a:noFill/>
            </a:ln>
          </p:spPr>
          <p:txBody>
            <a:bodyPr vert="horz" wrap="square" lIns="91440" tIns="45720" rIns="91440" bIns="45720" numCol="1" anchor="ctr" anchorCtr="0" compatLnSpc="1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7" name="淘宝店chenying0907 7"/>
            <p:cNvSpPr/>
            <p:nvPr/>
          </p:nvSpPr>
          <p:spPr bwMode="auto">
            <a:xfrm>
              <a:off x="1291183" y="2532041"/>
              <a:ext cx="596971" cy="942051"/>
            </a:xfrm>
            <a:custGeom>
              <a:avLst/>
              <a:gdLst>
                <a:gd name="T0" fmla="*/ 205 w 419"/>
                <a:gd name="T1" fmla="*/ 0 h 661"/>
                <a:gd name="T2" fmla="*/ 419 w 419"/>
                <a:gd name="T3" fmla="*/ 220 h 661"/>
                <a:gd name="T4" fmla="*/ 0 w 419"/>
                <a:gd name="T5" fmla="*/ 661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9" h="661">
                  <a:moveTo>
                    <a:pt x="205" y="0"/>
                  </a:moveTo>
                  <a:lnTo>
                    <a:pt x="419" y="220"/>
                  </a:lnTo>
                  <a:lnTo>
                    <a:pt x="0" y="661"/>
                  </a:lnTo>
                </a:path>
              </a:pathLst>
            </a:custGeom>
            <a:noFill/>
            <a:ln w="6350" cap="flat">
              <a:solidFill>
                <a:sysClr val="window" lastClr="FFFFFF">
                  <a:lumMod val="50000"/>
                </a:sysClr>
              </a:solidFill>
              <a:prstDash val="solid"/>
              <a:miter lim="800000"/>
              <a:headEnd type="none"/>
              <a:tailEnd type="oval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8" name="淘宝店chenying0907 17"/>
            <p:cNvSpPr/>
            <p:nvPr/>
          </p:nvSpPr>
          <p:spPr>
            <a:xfrm>
              <a:off x="1963439" y="2544334"/>
              <a:ext cx="2480256" cy="606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457200">
                <a:lnSpc>
                  <a:spcPct val="120000"/>
                </a:lnSpc>
                <a:spcBef>
                  <a:spcPts val="300"/>
                </a:spcBef>
              </a:pPr>
              <a:r>
                <a:rPr lang="en-US" altLang="zh-CN" sz="3600" b="1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Luyện</a:t>
              </a:r>
              <a:r>
                <a:rPr lang="en-US" altLang="zh-CN" sz="36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3600" b="1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đọc</a:t>
              </a:r>
              <a:endParaRPr lang="zh-CN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  <p:sp>
          <p:nvSpPr>
            <p:cNvPr id="19" name="Rectangle 24"/>
            <p:cNvSpPr>
              <a:spLocks noChangeArrowheads="1"/>
            </p:cNvSpPr>
            <p:nvPr/>
          </p:nvSpPr>
          <p:spPr bwMode="auto">
            <a:xfrm>
              <a:off x="874493" y="2693831"/>
              <a:ext cx="107853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457200"/>
              <a:r>
                <a:rPr lang="en-US" altLang="zh-CN" sz="2000" b="1" dirty="0">
                  <a:solidFill>
                    <a:prstClr val="white"/>
                  </a:solidFill>
                  <a:latin typeface="I.PenCrane-B" panose="02020600000000000000" pitchFamily="18" charset="-122"/>
                  <a:cs typeface="Arial" panose="020B0604020202020204" pitchFamily="34" charset="0"/>
                  <a:sym typeface="Arial" panose="020B0604020202020204" pitchFamily="34" charset="0"/>
                </a:rPr>
                <a:t>01</a:t>
              </a:r>
              <a:endParaRPr lang="zh-CN" altLang="en-US" sz="2000" b="1" dirty="0">
                <a:solidFill>
                  <a:prstClr val="white"/>
                </a:solidFill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roup 121"/>
          <p:cNvGrpSpPr/>
          <p:nvPr/>
        </p:nvGrpSpPr>
        <p:grpSpPr>
          <a:xfrm>
            <a:off x="0" y="3429001"/>
            <a:ext cx="12192000" cy="3429000"/>
            <a:chOff x="-27312" y="1885418"/>
            <a:chExt cx="12219999" cy="4972582"/>
          </a:xfrm>
        </p:grpSpPr>
        <p:grpSp>
          <p:nvGrpSpPr>
            <p:cNvPr id="123" name="Group 122"/>
            <p:cNvGrpSpPr/>
            <p:nvPr/>
          </p:nvGrpSpPr>
          <p:grpSpPr>
            <a:xfrm>
              <a:off x="-27312" y="5644206"/>
              <a:ext cx="12219312" cy="1213794"/>
              <a:chOff x="-27312" y="5644206"/>
              <a:chExt cx="12219312" cy="1213794"/>
            </a:xfrm>
          </p:grpSpPr>
          <p:pic>
            <p:nvPicPr>
              <p:cNvPr id="288" name="Picture 287"/>
              <p:cNvPicPr>
                <a:picLocks noChangeAspect="1"/>
              </p:cNvPicPr>
              <p:nvPr/>
            </p:nvPicPr>
            <p:blipFill rotWithShape="1">
              <a:blip r:embed="rId1"/>
              <a:srcRect t="3218" r="2824"/>
              <a:stretch>
                <a:fillRect/>
              </a:stretch>
            </p:blipFill>
            <p:spPr>
              <a:xfrm>
                <a:off x="7386151" y="5644207"/>
                <a:ext cx="4805849" cy="1211013"/>
              </a:xfrm>
              <a:prstGeom prst="rect">
                <a:avLst/>
              </a:prstGeom>
            </p:spPr>
          </p:pic>
          <p:pic>
            <p:nvPicPr>
              <p:cNvPr id="289" name="Picture 288"/>
              <p:cNvPicPr>
                <a:picLocks noChangeAspect="1"/>
              </p:cNvPicPr>
              <p:nvPr/>
            </p:nvPicPr>
            <p:blipFill rotWithShape="1">
              <a:blip r:embed="rId1"/>
              <a:srcRect t="3218" r="2824"/>
              <a:stretch>
                <a:fillRect/>
              </a:stretch>
            </p:blipFill>
            <p:spPr>
              <a:xfrm>
                <a:off x="2580302" y="5644206"/>
                <a:ext cx="4805849" cy="1211013"/>
              </a:xfrm>
              <a:prstGeom prst="rect">
                <a:avLst/>
              </a:prstGeom>
            </p:spPr>
          </p:pic>
          <p:pic>
            <p:nvPicPr>
              <p:cNvPr id="290" name="Picture 289"/>
              <p:cNvPicPr>
                <a:picLocks noChangeAspect="1"/>
              </p:cNvPicPr>
              <p:nvPr/>
            </p:nvPicPr>
            <p:blipFill rotWithShape="1">
              <a:blip r:embed="rId1"/>
              <a:srcRect l="45001" t="3218" r="2824"/>
              <a:stretch>
                <a:fillRect/>
              </a:stretch>
            </p:blipFill>
            <p:spPr>
              <a:xfrm>
                <a:off x="-27312" y="5646987"/>
                <a:ext cx="2607614" cy="1211013"/>
              </a:xfrm>
              <a:prstGeom prst="rect">
                <a:avLst/>
              </a:prstGeom>
            </p:spPr>
          </p:pic>
        </p:grpSp>
        <p:grpSp>
          <p:nvGrpSpPr>
            <p:cNvPr id="124" name="Google Shape;3643;p52"/>
            <p:cNvGrpSpPr/>
            <p:nvPr/>
          </p:nvGrpSpPr>
          <p:grpSpPr>
            <a:xfrm flipH="1">
              <a:off x="10447275" y="2469870"/>
              <a:ext cx="1745412" cy="3180024"/>
              <a:chOff x="10259055" y="695238"/>
              <a:chExt cx="1745412" cy="3330566"/>
            </a:xfrm>
          </p:grpSpPr>
          <p:sp>
            <p:nvSpPr>
              <p:cNvPr id="230" name="Google Shape;3644;p52"/>
              <p:cNvSpPr/>
              <p:nvPr/>
            </p:nvSpPr>
            <p:spPr>
              <a:xfrm flipH="1">
                <a:off x="10263001" y="1030557"/>
                <a:ext cx="1741465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53832" h="92586" extrusionOk="0">
                    <a:moveTo>
                      <a:pt x="1" y="1"/>
                    </a:moveTo>
                    <a:lnTo>
                      <a:pt x="1" y="92586"/>
                    </a:lnTo>
                    <a:lnTo>
                      <a:pt x="53832" y="92586"/>
                    </a:lnTo>
                    <a:lnTo>
                      <a:pt x="53832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1" name="Google Shape;3645;p52"/>
              <p:cNvSpPr/>
              <p:nvPr/>
            </p:nvSpPr>
            <p:spPr>
              <a:xfrm flipH="1">
                <a:off x="10259055" y="2612752"/>
                <a:ext cx="1745412" cy="1413016"/>
              </a:xfrm>
              <a:custGeom>
                <a:avLst/>
                <a:gdLst/>
                <a:ahLst/>
                <a:cxnLst/>
                <a:rect l="l" t="t" r="r" b="b"/>
                <a:pathLst>
                  <a:path w="53954" h="43679" extrusionOk="0">
                    <a:moveTo>
                      <a:pt x="1" y="0"/>
                    </a:moveTo>
                    <a:lnTo>
                      <a:pt x="1" y="43679"/>
                    </a:lnTo>
                    <a:lnTo>
                      <a:pt x="53953" y="43679"/>
                    </a:lnTo>
                    <a:lnTo>
                      <a:pt x="5395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2" name="Google Shape;3646;p52"/>
              <p:cNvSpPr/>
              <p:nvPr/>
            </p:nvSpPr>
            <p:spPr>
              <a:xfrm flipH="1">
                <a:off x="11426657" y="3374825"/>
                <a:ext cx="341270" cy="650979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20123" extrusionOk="0">
                    <a:moveTo>
                      <a:pt x="1" y="1"/>
                    </a:moveTo>
                    <a:lnTo>
                      <a:pt x="1" y="20123"/>
                    </a:lnTo>
                    <a:lnTo>
                      <a:pt x="33831" y="20123"/>
                    </a:lnTo>
                    <a:lnTo>
                      <a:pt x="3383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3" name="Google Shape;3647;p52"/>
              <p:cNvSpPr/>
              <p:nvPr/>
            </p:nvSpPr>
            <p:spPr>
              <a:xfrm flipH="1">
                <a:off x="10967007" y="3374825"/>
                <a:ext cx="341270" cy="650979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20123" extrusionOk="0">
                    <a:moveTo>
                      <a:pt x="1" y="1"/>
                    </a:moveTo>
                    <a:lnTo>
                      <a:pt x="1" y="20123"/>
                    </a:lnTo>
                    <a:lnTo>
                      <a:pt x="33831" y="20123"/>
                    </a:lnTo>
                    <a:lnTo>
                      <a:pt x="3383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4" name="Google Shape;3648;p52"/>
              <p:cNvSpPr/>
              <p:nvPr/>
            </p:nvSpPr>
            <p:spPr>
              <a:xfrm flipH="1">
                <a:off x="10519095" y="3374825"/>
                <a:ext cx="341270" cy="650979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20123" extrusionOk="0">
                    <a:moveTo>
                      <a:pt x="1" y="1"/>
                    </a:moveTo>
                    <a:lnTo>
                      <a:pt x="1" y="20123"/>
                    </a:lnTo>
                    <a:lnTo>
                      <a:pt x="33831" y="20123"/>
                    </a:lnTo>
                    <a:lnTo>
                      <a:pt x="3383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5" name="Google Shape;3649;p52"/>
              <p:cNvSpPr/>
              <p:nvPr/>
            </p:nvSpPr>
            <p:spPr>
              <a:xfrm flipH="1">
                <a:off x="11597313" y="695238"/>
                <a:ext cx="378592" cy="341228"/>
              </a:xfrm>
              <a:custGeom>
                <a:avLst/>
                <a:gdLst/>
                <a:ahLst/>
                <a:cxnLst/>
                <a:rect l="l" t="t" r="r" b="b"/>
                <a:pathLst>
                  <a:path w="11703" h="10548" extrusionOk="0">
                    <a:moveTo>
                      <a:pt x="10578" y="1"/>
                    </a:moveTo>
                    <a:lnTo>
                      <a:pt x="1" y="10548"/>
                    </a:lnTo>
                    <a:lnTo>
                      <a:pt x="11703" y="10548"/>
                    </a:lnTo>
                    <a:lnTo>
                      <a:pt x="1057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6" name="Google Shape;3650;p52"/>
              <p:cNvSpPr/>
              <p:nvPr/>
            </p:nvSpPr>
            <p:spPr>
              <a:xfrm flipH="1">
                <a:off x="10541275" y="695250"/>
                <a:ext cx="1094423" cy="344204"/>
              </a:xfrm>
              <a:custGeom>
                <a:avLst/>
                <a:gdLst/>
                <a:ahLst/>
                <a:cxnLst/>
                <a:rect l="l" t="t" r="r" b="b"/>
                <a:pathLst>
                  <a:path w="25077" h="10640" extrusionOk="0">
                    <a:moveTo>
                      <a:pt x="0" y="1"/>
                    </a:moveTo>
                    <a:lnTo>
                      <a:pt x="0" y="10639"/>
                    </a:lnTo>
                    <a:lnTo>
                      <a:pt x="25077" y="10639"/>
                    </a:lnTo>
                    <a:lnTo>
                      <a:pt x="2507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7" name="Google Shape;3651;p52"/>
              <p:cNvSpPr/>
              <p:nvPr/>
            </p:nvSpPr>
            <p:spPr>
              <a:xfrm flipH="1">
                <a:off x="11671056" y="1030557"/>
                <a:ext cx="32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1" h="92586" extrusionOk="0">
                    <a:moveTo>
                      <a:pt x="0" y="1"/>
                    </a:moveTo>
                    <a:lnTo>
                      <a:pt x="0" y="9258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8" name="Google Shape;3652;p52"/>
              <p:cNvSpPr/>
              <p:nvPr/>
            </p:nvSpPr>
            <p:spPr>
              <a:xfrm flipH="1">
                <a:off x="11281691" y="2715014"/>
                <a:ext cx="367787" cy="511324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6" extrusionOk="0">
                    <a:moveTo>
                      <a:pt x="1" y="0"/>
                    </a:moveTo>
                    <a:lnTo>
                      <a:pt x="1" y="15806"/>
                    </a:lnTo>
                    <a:lnTo>
                      <a:pt x="11369" y="15806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9" name="Google Shape;3653;p52"/>
              <p:cNvSpPr/>
              <p:nvPr/>
            </p:nvSpPr>
            <p:spPr>
              <a:xfrm flipH="1">
                <a:off x="11281691" y="2715014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0" name="Google Shape;3654;p52"/>
              <p:cNvSpPr/>
              <p:nvPr/>
            </p:nvSpPr>
            <p:spPr>
              <a:xfrm flipH="1">
                <a:off x="11281691" y="2938237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1" name="Google Shape;3655;p52"/>
              <p:cNvSpPr/>
              <p:nvPr/>
            </p:nvSpPr>
            <p:spPr>
              <a:xfrm flipH="1">
                <a:off x="11437030" y="2738598"/>
                <a:ext cx="50175" cy="450377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922" extrusionOk="0">
                    <a:moveTo>
                      <a:pt x="0" y="1"/>
                    </a:moveTo>
                    <a:lnTo>
                      <a:pt x="0" y="13922"/>
                    </a:lnTo>
                    <a:lnTo>
                      <a:pt x="1550" y="13922"/>
                    </a:lnTo>
                    <a:lnTo>
                      <a:pt x="155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2" name="Google Shape;3656;p52"/>
              <p:cNvSpPr/>
              <p:nvPr/>
            </p:nvSpPr>
            <p:spPr>
              <a:xfrm flipH="1">
                <a:off x="11281691" y="3182099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3" name="Google Shape;3657;p52"/>
              <p:cNvSpPr/>
              <p:nvPr/>
            </p:nvSpPr>
            <p:spPr>
              <a:xfrm flipH="1">
                <a:off x="10618915" y="2715014"/>
                <a:ext cx="367787" cy="511324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6" extrusionOk="0">
                    <a:moveTo>
                      <a:pt x="0" y="0"/>
                    </a:moveTo>
                    <a:lnTo>
                      <a:pt x="0" y="15806"/>
                    </a:lnTo>
                    <a:lnTo>
                      <a:pt x="11368" y="15806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4" name="Google Shape;3658;p52"/>
              <p:cNvSpPr/>
              <p:nvPr/>
            </p:nvSpPr>
            <p:spPr>
              <a:xfrm flipH="1">
                <a:off x="10618915" y="2715014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5" name="Google Shape;3659;p52"/>
              <p:cNvSpPr/>
              <p:nvPr/>
            </p:nvSpPr>
            <p:spPr>
              <a:xfrm flipH="1">
                <a:off x="10618915" y="2938237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6" name="Google Shape;3660;p52"/>
              <p:cNvSpPr/>
              <p:nvPr/>
            </p:nvSpPr>
            <p:spPr>
              <a:xfrm flipH="1">
                <a:off x="10775257" y="2738598"/>
                <a:ext cx="50175" cy="449406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892" extrusionOk="0">
                    <a:moveTo>
                      <a:pt x="0" y="1"/>
                    </a:moveTo>
                    <a:lnTo>
                      <a:pt x="0" y="13892"/>
                    </a:lnTo>
                    <a:lnTo>
                      <a:pt x="1551" y="13892"/>
                    </a:lnTo>
                    <a:lnTo>
                      <a:pt x="155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7" name="Google Shape;3661;p52"/>
              <p:cNvSpPr/>
              <p:nvPr/>
            </p:nvSpPr>
            <p:spPr>
              <a:xfrm flipH="1">
                <a:off x="10618915" y="3182099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8" name="Google Shape;3662;p52"/>
              <p:cNvSpPr/>
              <p:nvPr/>
            </p:nvSpPr>
            <p:spPr>
              <a:xfrm flipH="1">
                <a:off x="10590437" y="3423988"/>
                <a:ext cx="1094433" cy="21675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670" extrusionOk="0">
                    <a:moveTo>
                      <a:pt x="1" y="0"/>
                    </a:moveTo>
                    <a:lnTo>
                      <a:pt x="1" y="669"/>
                    </a:lnTo>
                    <a:lnTo>
                      <a:pt x="33831" y="669"/>
                    </a:lnTo>
                    <a:lnTo>
                      <a:pt x="33831" y="0"/>
                    </a:lnTo>
                    <a:close/>
                  </a:path>
                </a:pathLst>
              </a:custGeom>
              <a:solidFill>
                <a:srgbClr val="C1D3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9" name="Google Shape;3663;p52"/>
              <p:cNvSpPr/>
              <p:nvPr/>
            </p:nvSpPr>
            <p:spPr>
              <a:xfrm flipH="1">
                <a:off x="10404532" y="3070203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9" y="1672"/>
                    </a:lnTo>
                    <a:lnTo>
                      <a:pt x="288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0" name="Google Shape;3664;p52"/>
              <p:cNvSpPr/>
              <p:nvPr/>
            </p:nvSpPr>
            <p:spPr>
              <a:xfrm flipH="1">
                <a:off x="10346046" y="2020758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1" name="Google Shape;3665;p52"/>
              <p:cNvSpPr/>
              <p:nvPr/>
            </p:nvSpPr>
            <p:spPr>
              <a:xfrm flipH="1">
                <a:off x="11131778" y="2706446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2" name="Google Shape;3666;p52"/>
              <p:cNvSpPr/>
              <p:nvPr/>
            </p:nvSpPr>
            <p:spPr>
              <a:xfrm flipH="1">
                <a:off x="11778762" y="2408045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3" name="Google Shape;3667;p52"/>
              <p:cNvSpPr/>
              <p:nvPr/>
            </p:nvSpPr>
            <p:spPr>
              <a:xfrm flipH="1">
                <a:off x="11096796" y="1813292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4" name="Google Shape;3668;p52"/>
              <p:cNvSpPr/>
              <p:nvPr/>
            </p:nvSpPr>
            <p:spPr>
              <a:xfrm flipH="1">
                <a:off x="10404533" y="1949403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5" name="Google Shape;3669;p52"/>
              <p:cNvSpPr/>
              <p:nvPr/>
            </p:nvSpPr>
            <p:spPr>
              <a:xfrm flipH="1">
                <a:off x="11281691" y="1336372"/>
                <a:ext cx="367787" cy="511356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7" extrusionOk="0">
                    <a:moveTo>
                      <a:pt x="1" y="1"/>
                    </a:moveTo>
                    <a:lnTo>
                      <a:pt x="1" y="15806"/>
                    </a:lnTo>
                    <a:lnTo>
                      <a:pt x="11369" y="15806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6" name="Google Shape;3670;p52"/>
              <p:cNvSpPr/>
              <p:nvPr/>
            </p:nvSpPr>
            <p:spPr>
              <a:xfrm flipH="1">
                <a:off x="11281691" y="1336372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1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7" name="Google Shape;3671;p52"/>
              <p:cNvSpPr/>
              <p:nvPr/>
            </p:nvSpPr>
            <p:spPr>
              <a:xfrm flipH="1">
                <a:off x="11281691" y="1558624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8" name="Google Shape;3672;p52"/>
              <p:cNvSpPr/>
              <p:nvPr/>
            </p:nvSpPr>
            <p:spPr>
              <a:xfrm flipH="1">
                <a:off x="11437030" y="1359989"/>
                <a:ext cx="51178" cy="449374"/>
              </a:xfrm>
              <a:custGeom>
                <a:avLst/>
                <a:gdLst/>
                <a:ahLst/>
                <a:cxnLst/>
                <a:rect l="l" t="t" r="r" b="b"/>
                <a:pathLst>
                  <a:path w="1582" h="13891" extrusionOk="0">
                    <a:moveTo>
                      <a:pt x="1" y="0"/>
                    </a:moveTo>
                    <a:lnTo>
                      <a:pt x="1" y="13891"/>
                    </a:lnTo>
                    <a:lnTo>
                      <a:pt x="1581" y="13891"/>
                    </a:lnTo>
                    <a:lnTo>
                      <a:pt x="158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9" name="Google Shape;3673;p52"/>
              <p:cNvSpPr/>
              <p:nvPr/>
            </p:nvSpPr>
            <p:spPr>
              <a:xfrm flipH="1">
                <a:off x="11281691" y="1803457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1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0" name="Google Shape;3674;p52"/>
              <p:cNvSpPr/>
              <p:nvPr/>
            </p:nvSpPr>
            <p:spPr>
              <a:xfrm flipH="1">
                <a:off x="11281691" y="2025677"/>
                <a:ext cx="367787" cy="511356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7" extrusionOk="0">
                    <a:moveTo>
                      <a:pt x="1" y="1"/>
                    </a:moveTo>
                    <a:lnTo>
                      <a:pt x="1" y="15807"/>
                    </a:lnTo>
                    <a:lnTo>
                      <a:pt x="11369" y="15807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1" name="Google Shape;3675;p52"/>
              <p:cNvSpPr/>
              <p:nvPr/>
            </p:nvSpPr>
            <p:spPr>
              <a:xfrm flipH="1">
                <a:off x="11281691" y="2025677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1"/>
                    </a:moveTo>
                    <a:lnTo>
                      <a:pt x="1" y="1369"/>
                    </a:lnTo>
                    <a:lnTo>
                      <a:pt x="11369" y="1369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2" name="Google Shape;3676;p52"/>
              <p:cNvSpPr/>
              <p:nvPr/>
            </p:nvSpPr>
            <p:spPr>
              <a:xfrm flipH="1">
                <a:off x="11281691" y="2247929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3" name="Google Shape;3677;p52"/>
              <p:cNvSpPr/>
              <p:nvPr/>
            </p:nvSpPr>
            <p:spPr>
              <a:xfrm flipH="1">
                <a:off x="11437030" y="2049293"/>
                <a:ext cx="50175" cy="449406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892" extrusionOk="0">
                    <a:moveTo>
                      <a:pt x="0" y="0"/>
                    </a:moveTo>
                    <a:lnTo>
                      <a:pt x="0" y="13891"/>
                    </a:lnTo>
                    <a:lnTo>
                      <a:pt x="1550" y="13891"/>
                    </a:lnTo>
                    <a:lnTo>
                      <a:pt x="155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4" name="Google Shape;3678;p52"/>
              <p:cNvSpPr/>
              <p:nvPr/>
            </p:nvSpPr>
            <p:spPr>
              <a:xfrm flipH="1">
                <a:off x="11281691" y="2492762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1"/>
                    </a:moveTo>
                    <a:lnTo>
                      <a:pt x="1" y="1369"/>
                    </a:lnTo>
                    <a:lnTo>
                      <a:pt x="11369" y="1369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5" name="Google Shape;3679;p52"/>
              <p:cNvSpPr/>
              <p:nvPr/>
            </p:nvSpPr>
            <p:spPr>
              <a:xfrm flipH="1">
                <a:off x="10618915" y="2025677"/>
                <a:ext cx="367787" cy="511356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7" extrusionOk="0">
                    <a:moveTo>
                      <a:pt x="0" y="1"/>
                    </a:moveTo>
                    <a:lnTo>
                      <a:pt x="0" y="15807"/>
                    </a:lnTo>
                    <a:lnTo>
                      <a:pt x="11368" y="15807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6" name="Google Shape;3680;p52"/>
              <p:cNvSpPr/>
              <p:nvPr/>
            </p:nvSpPr>
            <p:spPr>
              <a:xfrm flipH="1">
                <a:off x="10618915" y="2025677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1"/>
                    </a:moveTo>
                    <a:lnTo>
                      <a:pt x="0" y="1369"/>
                    </a:lnTo>
                    <a:lnTo>
                      <a:pt x="11368" y="1369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7" name="Google Shape;3681;p52"/>
              <p:cNvSpPr/>
              <p:nvPr/>
            </p:nvSpPr>
            <p:spPr>
              <a:xfrm flipH="1">
                <a:off x="10618915" y="2247929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8" name="Google Shape;3682;p52"/>
              <p:cNvSpPr/>
              <p:nvPr/>
            </p:nvSpPr>
            <p:spPr>
              <a:xfrm flipH="1">
                <a:off x="10775257" y="2049293"/>
                <a:ext cx="50175" cy="449406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892" extrusionOk="0">
                    <a:moveTo>
                      <a:pt x="0" y="0"/>
                    </a:moveTo>
                    <a:lnTo>
                      <a:pt x="0" y="13891"/>
                    </a:lnTo>
                    <a:lnTo>
                      <a:pt x="1551" y="13891"/>
                    </a:lnTo>
                    <a:lnTo>
                      <a:pt x="155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9" name="Google Shape;3683;p52"/>
              <p:cNvSpPr/>
              <p:nvPr/>
            </p:nvSpPr>
            <p:spPr>
              <a:xfrm flipH="1">
                <a:off x="10618915" y="2492762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1"/>
                    </a:moveTo>
                    <a:lnTo>
                      <a:pt x="0" y="1369"/>
                    </a:lnTo>
                    <a:lnTo>
                      <a:pt x="11368" y="1369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0" name="Google Shape;3684;p52"/>
              <p:cNvSpPr/>
              <p:nvPr/>
            </p:nvSpPr>
            <p:spPr>
              <a:xfrm flipH="1">
                <a:off x="10618915" y="1336372"/>
                <a:ext cx="367787" cy="511356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7" extrusionOk="0">
                    <a:moveTo>
                      <a:pt x="0" y="1"/>
                    </a:moveTo>
                    <a:lnTo>
                      <a:pt x="0" y="15806"/>
                    </a:lnTo>
                    <a:lnTo>
                      <a:pt x="11368" y="15806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1" name="Google Shape;3685;p52"/>
              <p:cNvSpPr/>
              <p:nvPr/>
            </p:nvSpPr>
            <p:spPr>
              <a:xfrm flipH="1">
                <a:off x="10618915" y="1336372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1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2" name="Google Shape;3686;p52"/>
              <p:cNvSpPr/>
              <p:nvPr/>
            </p:nvSpPr>
            <p:spPr>
              <a:xfrm flipH="1">
                <a:off x="10618915" y="1558624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3" name="Google Shape;3687;p52"/>
              <p:cNvSpPr/>
              <p:nvPr/>
            </p:nvSpPr>
            <p:spPr>
              <a:xfrm flipH="1">
                <a:off x="10775257" y="1359989"/>
                <a:ext cx="50175" cy="449374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891" extrusionOk="0">
                    <a:moveTo>
                      <a:pt x="0" y="0"/>
                    </a:moveTo>
                    <a:lnTo>
                      <a:pt x="0" y="13891"/>
                    </a:lnTo>
                    <a:lnTo>
                      <a:pt x="1551" y="13891"/>
                    </a:lnTo>
                    <a:lnTo>
                      <a:pt x="155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4" name="Google Shape;3688;p52"/>
              <p:cNvSpPr/>
              <p:nvPr/>
            </p:nvSpPr>
            <p:spPr>
              <a:xfrm flipH="1">
                <a:off x="10618915" y="1803457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1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5" name="Google Shape;3689;p52"/>
              <p:cNvSpPr/>
              <p:nvPr/>
            </p:nvSpPr>
            <p:spPr>
              <a:xfrm>
                <a:off x="10684900" y="777575"/>
                <a:ext cx="169171" cy="196689"/>
              </a:xfrm>
              <a:custGeom>
                <a:avLst/>
                <a:gdLst/>
                <a:ahLst/>
                <a:cxnLst/>
                <a:rect l="l" t="t" r="r" b="b"/>
                <a:pathLst>
                  <a:path w="5229" h="10639" extrusionOk="0">
                    <a:moveTo>
                      <a:pt x="0" y="0"/>
                    </a:moveTo>
                    <a:lnTo>
                      <a:pt x="0" y="10639"/>
                    </a:lnTo>
                    <a:lnTo>
                      <a:pt x="5228" y="10639"/>
                    </a:lnTo>
                    <a:lnTo>
                      <a:pt x="522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6" name="Google Shape;3690;p52"/>
              <p:cNvSpPr/>
              <p:nvPr/>
            </p:nvSpPr>
            <p:spPr>
              <a:xfrm>
                <a:off x="11009388" y="777575"/>
                <a:ext cx="169171" cy="196689"/>
              </a:xfrm>
              <a:custGeom>
                <a:avLst/>
                <a:gdLst/>
                <a:ahLst/>
                <a:cxnLst/>
                <a:rect l="l" t="t" r="r" b="b"/>
                <a:pathLst>
                  <a:path w="5229" h="10639" extrusionOk="0">
                    <a:moveTo>
                      <a:pt x="0" y="0"/>
                    </a:moveTo>
                    <a:lnTo>
                      <a:pt x="0" y="10639"/>
                    </a:lnTo>
                    <a:lnTo>
                      <a:pt x="5228" y="10639"/>
                    </a:lnTo>
                    <a:lnTo>
                      <a:pt x="522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7" name="Google Shape;3691;p52"/>
              <p:cNvSpPr/>
              <p:nvPr/>
            </p:nvSpPr>
            <p:spPr>
              <a:xfrm>
                <a:off x="11328725" y="777575"/>
                <a:ext cx="169171" cy="196689"/>
              </a:xfrm>
              <a:custGeom>
                <a:avLst/>
                <a:gdLst/>
                <a:ahLst/>
                <a:cxnLst/>
                <a:rect l="l" t="t" r="r" b="b"/>
                <a:pathLst>
                  <a:path w="5229" h="10639" extrusionOk="0">
                    <a:moveTo>
                      <a:pt x="0" y="0"/>
                    </a:moveTo>
                    <a:lnTo>
                      <a:pt x="0" y="10639"/>
                    </a:lnTo>
                    <a:lnTo>
                      <a:pt x="5228" y="10639"/>
                    </a:lnTo>
                    <a:lnTo>
                      <a:pt x="522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8" name="Google Shape;3692;p52"/>
              <p:cNvSpPr/>
              <p:nvPr/>
            </p:nvSpPr>
            <p:spPr>
              <a:xfrm flipH="1">
                <a:off x="10445420" y="3282375"/>
                <a:ext cx="1372705" cy="196703"/>
              </a:xfrm>
              <a:custGeom>
                <a:avLst/>
                <a:gdLst/>
                <a:ahLst/>
                <a:cxnLst/>
                <a:rect l="l" t="t" r="r" b="b"/>
                <a:pathLst>
                  <a:path w="37236" h="6080" extrusionOk="0">
                    <a:moveTo>
                      <a:pt x="0" y="0"/>
                    </a:moveTo>
                    <a:lnTo>
                      <a:pt x="0" y="6080"/>
                    </a:lnTo>
                    <a:lnTo>
                      <a:pt x="37235" y="6080"/>
                    </a:lnTo>
                    <a:lnTo>
                      <a:pt x="3723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9" name="Google Shape;3693;p52"/>
              <p:cNvSpPr/>
              <p:nvPr/>
            </p:nvSpPr>
            <p:spPr>
              <a:xfrm flipH="1">
                <a:off x="11328733" y="1173140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0" name="Google Shape;3694;p52"/>
              <p:cNvSpPr/>
              <p:nvPr/>
            </p:nvSpPr>
            <p:spPr>
              <a:xfrm flipH="1">
                <a:off x="11393733" y="1104292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1" name="Google Shape;3695;p52"/>
              <p:cNvSpPr/>
              <p:nvPr/>
            </p:nvSpPr>
            <p:spPr>
              <a:xfrm flipH="1">
                <a:off x="11437033" y="1172678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2" name="Google Shape;3696;p52"/>
              <p:cNvSpPr/>
              <p:nvPr/>
            </p:nvSpPr>
            <p:spPr>
              <a:xfrm flipH="1">
                <a:off x="11853962" y="1397353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3" name="Google Shape;3697;p52"/>
              <p:cNvSpPr/>
              <p:nvPr/>
            </p:nvSpPr>
            <p:spPr>
              <a:xfrm>
                <a:off x="10763008" y="1163946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4" name="Google Shape;3698;p52"/>
              <p:cNvSpPr/>
              <p:nvPr/>
            </p:nvSpPr>
            <p:spPr>
              <a:xfrm>
                <a:off x="10704521" y="1092590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5" name="Google Shape;3699;p52"/>
              <p:cNvSpPr/>
              <p:nvPr/>
            </p:nvSpPr>
            <p:spPr>
              <a:xfrm>
                <a:off x="11883196" y="2920771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6" name="Google Shape;3700;p52"/>
              <p:cNvSpPr/>
              <p:nvPr/>
            </p:nvSpPr>
            <p:spPr>
              <a:xfrm>
                <a:off x="11824708" y="2849415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5" name="Google Shape;3701;p52"/>
            <p:cNvGrpSpPr/>
            <p:nvPr/>
          </p:nvGrpSpPr>
          <p:grpSpPr>
            <a:xfrm>
              <a:off x="-27312" y="1885418"/>
              <a:ext cx="1745412" cy="3796637"/>
              <a:chOff x="7962980" y="229156"/>
              <a:chExt cx="1745412" cy="3796637"/>
            </a:xfrm>
          </p:grpSpPr>
          <p:sp>
            <p:nvSpPr>
              <p:cNvPr id="126" name="Google Shape;3702;p52"/>
              <p:cNvSpPr/>
              <p:nvPr/>
            </p:nvSpPr>
            <p:spPr>
              <a:xfrm>
                <a:off x="7962980" y="2612752"/>
                <a:ext cx="1745412" cy="1413016"/>
              </a:xfrm>
              <a:custGeom>
                <a:avLst/>
                <a:gdLst/>
                <a:ahLst/>
                <a:cxnLst/>
                <a:rect l="l" t="t" r="r" b="b"/>
                <a:pathLst>
                  <a:path w="53954" h="43679" extrusionOk="0">
                    <a:moveTo>
                      <a:pt x="1" y="0"/>
                    </a:moveTo>
                    <a:lnTo>
                      <a:pt x="1" y="43679"/>
                    </a:lnTo>
                    <a:lnTo>
                      <a:pt x="53953" y="43679"/>
                    </a:lnTo>
                    <a:lnTo>
                      <a:pt x="5395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7" name="Google Shape;3703;p52"/>
              <p:cNvSpPr/>
              <p:nvPr/>
            </p:nvSpPr>
            <p:spPr>
              <a:xfrm>
                <a:off x="7962980" y="1030557"/>
                <a:ext cx="1741465" cy="2995156"/>
              </a:xfrm>
              <a:custGeom>
                <a:avLst/>
                <a:gdLst/>
                <a:ahLst/>
                <a:cxnLst/>
                <a:rect l="l" t="t" r="r" b="b"/>
                <a:pathLst>
                  <a:path w="53832" h="92586" extrusionOk="0">
                    <a:moveTo>
                      <a:pt x="1" y="1"/>
                    </a:moveTo>
                    <a:lnTo>
                      <a:pt x="1" y="92586"/>
                    </a:lnTo>
                    <a:lnTo>
                      <a:pt x="53832" y="92586"/>
                    </a:lnTo>
                    <a:lnTo>
                      <a:pt x="5383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28" name="Google Shape;3704;p52"/>
              <p:cNvSpPr/>
              <p:nvPr/>
            </p:nvSpPr>
            <p:spPr>
              <a:xfrm>
                <a:off x="9327871" y="2477039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9" name="Google Shape;3705;p52"/>
              <p:cNvSpPr/>
              <p:nvPr/>
            </p:nvSpPr>
            <p:spPr>
              <a:xfrm>
                <a:off x="9475360" y="2537018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" name="Google Shape;3706;p52"/>
              <p:cNvSpPr/>
              <p:nvPr/>
            </p:nvSpPr>
            <p:spPr>
              <a:xfrm>
                <a:off x="9375072" y="2537018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1" name="Google Shape;3707;p52"/>
              <p:cNvSpPr/>
              <p:nvPr/>
            </p:nvSpPr>
            <p:spPr>
              <a:xfrm>
                <a:off x="9528448" y="2477039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2" name="Google Shape;3708;p52"/>
              <p:cNvSpPr/>
              <p:nvPr/>
            </p:nvSpPr>
            <p:spPr>
              <a:xfrm>
                <a:off x="9428160" y="2598000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3" name="Google Shape;3709;p52"/>
              <p:cNvSpPr/>
              <p:nvPr/>
            </p:nvSpPr>
            <p:spPr>
              <a:xfrm>
                <a:off x="9428160" y="2477039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4" name="Google Shape;3710;p52"/>
              <p:cNvSpPr/>
              <p:nvPr/>
            </p:nvSpPr>
            <p:spPr>
              <a:xfrm>
                <a:off x="8148837" y="1030557"/>
                <a:ext cx="32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1" h="92586" extrusionOk="0">
                    <a:moveTo>
                      <a:pt x="1" y="1"/>
                    </a:moveTo>
                    <a:lnTo>
                      <a:pt x="1" y="9258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5" name="Google Shape;3711;p52"/>
              <p:cNvSpPr/>
              <p:nvPr/>
            </p:nvSpPr>
            <p:spPr>
              <a:xfrm>
                <a:off x="8142949" y="1030557"/>
                <a:ext cx="11840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366" h="92586" extrusionOk="0">
                    <a:moveTo>
                      <a:pt x="0" y="1"/>
                    </a:moveTo>
                    <a:lnTo>
                      <a:pt x="0" y="92586"/>
                    </a:lnTo>
                    <a:lnTo>
                      <a:pt x="365" y="92586"/>
                    </a:lnTo>
                    <a:lnTo>
                      <a:pt x="36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6" name="Google Shape;3712;p52"/>
              <p:cNvSpPr/>
              <p:nvPr/>
            </p:nvSpPr>
            <p:spPr>
              <a:xfrm>
                <a:off x="8222597" y="1030557"/>
                <a:ext cx="32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1" h="92586" extrusionOk="0">
                    <a:moveTo>
                      <a:pt x="0" y="1"/>
                    </a:moveTo>
                    <a:lnTo>
                      <a:pt x="0" y="9258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7" name="Google Shape;3713;p52"/>
              <p:cNvSpPr/>
              <p:nvPr/>
            </p:nvSpPr>
            <p:spPr>
              <a:xfrm>
                <a:off x="8216709" y="1030557"/>
                <a:ext cx="11808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365" h="92586" extrusionOk="0">
                    <a:moveTo>
                      <a:pt x="0" y="1"/>
                    </a:moveTo>
                    <a:lnTo>
                      <a:pt x="0" y="92586"/>
                    </a:lnTo>
                    <a:lnTo>
                      <a:pt x="365" y="92586"/>
                    </a:lnTo>
                    <a:lnTo>
                      <a:pt x="36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8" name="Google Shape;3714;p52"/>
              <p:cNvSpPr/>
              <p:nvPr/>
            </p:nvSpPr>
            <p:spPr>
              <a:xfrm>
                <a:off x="8296357" y="1030557"/>
                <a:ext cx="32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1" h="92586" extrusionOk="0">
                    <a:moveTo>
                      <a:pt x="0" y="1"/>
                    </a:moveTo>
                    <a:lnTo>
                      <a:pt x="0" y="9258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9" name="Google Shape;3715;p52"/>
              <p:cNvSpPr/>
              <p:nvPr/>
            </p:nvSpPr>
            <p:spPr>
              <a:xfrm>
                <a:off x="8290437" y="1030557"/>
                <a:ext cx="11840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366" h="92586" extrusionOk="0">
                    <a:moveTo>
                      <a:pt x="1" y="1"/>
                    </a:moveTo>
                    <a:lnTo>
                      <a:pt x="1" y="92586"/>
                    </a:lnTo>
                    <a:lnTo>
                      <a:pt x="365" y="92586"/>
                    </a:lnTo>
                    <a:lnTo>
                      <a:pt x="36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0" name="Google Shape;3716;p52"/>
              <p:cNvSpPr/>
              <p:nvPr/>
            </p:nvSpPr>
            <p:spPr>
              <a:xfrm>
                <a:off x="8370086" y="1030557"/>
                <a:ext cx="32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1" h="92586" extrusionOk="0">
                    <a:moveTo>
                      <a:pt x="1" y="1"/>
                    </a:moveTo>
                    <a:lnTo>
                      <a:pt x="1" y="9258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1" name="Google Shape;3717;p52"/>
              <p:cNvSpPr/>
              <p:nvPr/>
            </p:nvSpPr>
            <p:spPr>
              <a:xfrm>
                <a:off x="8364198" y="1030557"/>
                <a:ext cx="11840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366" h="92586" extrusionOk="0">
                    <a:moveTo>
                      <a:pt x="0" y="1"/>
                    </a:moveTo>
                    <a:lnTo>
                      <a:pt x="0" y="92586"/>
                    </a:lnTo>
                    <a:lnTo>
                      <a:pt x="365" y="92586"/>
                    </a:lnTo>
                    <a:lnTo>
                      <a:pt x="36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2" name="Google Shape;3718;p52"/>
              <p:cNvSpPr/>
              <p:nvPr/>
            </p:nvSpPr>
            <p:spPr>
              <a:xfrm>
                <a:off x="8443846" y="1030557"/>
                <a:ext cx="32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1" h="92586" extrusionOk="0">
                    <a:moveTo>
                      <a:pt x="0" y="1"/>
                    </a:moveTo>
                    <a:lnTo>
                      <a:pt x="0" y="9258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3" name="Google Shape;3719;p52"/>
              <p:cNvSpPr/>
              <p:nvPr/>
            </p:nvSpPr>
            <p:spPr>
              <a:xfrm>
                <a:off x="8437958" y="1030557"/>
                <a:ext cx="11808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365" h="92586" extrusionOk="0">
                    <a:moveTo>
                      <a:pt x="0" y="1"/>
                    </a:moveTo>
                    <a:lnTo>
                      <a:pt x="0" y="92586"/>
                    </a:lnTo>
                    <a:lnTo>
                      <a:pt x="365" y="92586"/>
                    </a:lnTo>
                    <a:lnTo>
                      <a:pt x="36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4" name="Google Shape;3720;p52"/>
              <p:cNvSpPr/>
              <p:nvPr/>
            </p:nvSpPr>
            <p:spPr>
              <a:xfrm>
                <a:off x="8517606" y="1030557"/>
                <a:ext cx="32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1" h="92586" extrusionOk="0">
                    <a:moveTo>
                      <a:pt x="0" y="1"/>
                    </a:moveTo>
                    <a:lnTo>
                      <a:pt x="0" y="9258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5" name="Google Shape;3721;p52"/>
              <p:cNvSpPr/>
              <p:nvPr/>
            </p:nvSpPr>
            <p:spPr>
              <a:xfrm>
                <a:off x="8511686" y="1030557"/>
                <a:ext cx="11840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366" h="92586" extrusionOk="0">
                    <a:moveTo>
                      <a:pt x="1" y="1"/>
                    </a:moveTo>
                    <a:lnTo>
                      <a:pt x="1" y="92586"/>
                    </a:lnTo>
                    <a:lnTo>
                      <a:pt x="365" y="92586"/>
                    </a:lnTo>
                    <a:lnTo>
                      <a:pt x="36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6" name="Google Shape;3722;p52"/>
              <p:cNvSpPr/>
              <p:nvPr/>
            </p:nvSpPr>
            <p:spPr>
              <a:xfrm>
                <a:off x="8317968" y="2715014"/>
                <a:ext cx="367787" cy="511324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6" extrusionOk="0">
                    <a:moveTo>
                      <a:pt x="1" y="0"/>
                    </a:moveTo>
                    <a:lnTo>
                      <a:pt x="1" y="15806"/>
                    </a:lnTo>
                    <a:lnTo>
                      <a:pt x="11369" y="15806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7" name="Google Shape;3723;p52"/>
              <p:cNvSpPr/>
              <p:nvPr/>
            </p:nvSpPr>
            <p:spPr>
              <a:xfrm>
                <a:off x="8317968" y="2731707"/>
                <a:ext cx="201605" cy="475966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713" extrusionOk="0">
                    <a:moveTo>
                      <a:pt x="5533" y="1"/>
                    </a:moveTo>
                    <a:lnTo>
                      <a:pt x="1" y="183"/>
                    </a:lnTo>
                    <a:lnTo>
                      <a:pt x="1" y="7144"/>
                    </a:lnTo>
                    <a:cubicBezTo>
                      <a:pt x="6232" y="5837"/>
                      <a:pt x="5533" y="1"/>
                      <a:pt x="5533" y="1"/>
                    </a:cubicBezTo>
                    <a:close/>
                    <a:moveTo>
                      <a:pt x="1" y="7144"/>
                    </a:moveTo>
                    <a:lnTo>
                      <a:pt x="1" y="14712"/>
                    </a:lnTo>
                    <a:lnTo>
                      <a:pt x="1825" y="14712"/>
                    </a:lnTo>
                    <a:lnTo>
                      <a:pt x="1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8" name="Google Shape;3724;p52"/>
              <p:cNvSpPr/>
              <p:nvPr/>
            </p:nvSpPr>
            <p:spPr>
              <a:xfrm>
                <a:off x="8485158" y="2731707"/>
                <a:ext cx="201605" cy="475966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713" extrusionOk="0">
                    <a:moveTo>
                      <a:pt x="730" y="1"/>
                    </a:moveTo>
                    <a:cubicBezTo>
                      <a:pt x="730" y="1"/>
                      <a:pt x="0" y="5837"/>
                      <a:pt x="6231" y="7144"/>
                    </a:cubicBezTo>
                    <a:lnTo>
                      <a:pt x="6231" y="183"/>
                    </a:lnTo>
                    <a:lnTo>
                      <a:pt x="730" y="1"/>
                    </a:lnTo>
                    <a:close/>
                    <a:moveTo>
                      <a:pt x="6231" y="7144"/>
                    </a:moveTo>
                    <a:lnTo>
                      <a:pt x="4407" y="14712"/>
                    </a:lnTo>
                    <a:lnTo>
                      <a:pt x="6231" y="14712"/>
                    </a:lnTo>
                    <a:lnTo>
                      <a:pt x="6231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9" name="Google Shape;3725;p52"/>
              <p:cNvSpPr/>
              <p:nvPr/>
            </p:nvSpPr>
            <p:spPr>
              <a:xfrm>
                <a:off x="8317968" y="2715014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0" name="Google Shape;3726;p52"/>
              <p:cNvSpPr/>
              <p:nvPr/>
            </p:nvSpPr>
            <p:spPr>
              <a:xfrm>
                <a:off x="8480241" y="2738598"/>
                <a:ext cx="50175" cy="450377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922" extrusionOk="0">
                    <a:moveTo>
                      <a:pt x="0" y="1"/>
                    </a:moveTo>
                    <a:lnTo>
                      <a:pt x="0" y="13922"/>
                    </a:lnTo>
                    <a:lnTo>
                      <a:pt x="1550" y="13922"/>
                    </a:lnTo>
                    <a:lnTo>
                      <a:pt x="155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1" name="Google Shape;3727;p52"/>
              <p:cNvSpPr/>
              <p:nvPr/>
            </p:nvSpPr>
            <p:spPr>
              <a:xfrm>
                <a:off x="8980744" y="2715014"/>
                <a:ext cx="367787" cy="511324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6" extrusionOk="0">
                    <a:moveTo>
                      <a:pt x="0" y="0"/>
                    </a:moveTo>
                    <a:lnTo>
                      <a:pt x="0" y="15806"/>
                    </a:lnTo>
                    <a:lnTo>
                      <a:pt x="11368" y="15806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2" name="Google Shape;3728;p52"/>
              <p:cNvSpPr/>
              <p:nvPr/>
            </p:nvSpPr>
            <p:spPr>
              <a:xfrm>
                <a:off x="8980744" y="2731707"/>
                <a:ext cx="201605" cy="475966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713" extrusionOk="0">
                    <a:moveTo>
                      <a:pt x="5502" y="1"/>
                    </a:moveTo>
                    <a:lnTo>
                      <a:pt x="0" y="183"/>
                    </a:lnTo>
                    <a:lnTo>
                      <a:pt x="0" y="7144"/>
                    </a:lnTo>
                    <a:cubicBezTo>
                      <a:pt x="6232" y="5837"/>
                      <a:pt x="5502" y="1"/>
                      <a:pt x="5502" y="1"/>
                    </a:cubicBezTo>
                    <a:close/>
                    <a:moveTo>
                      <a:pt x="0" y="7144"/>
                    </a:moveTo>
                    <a:lnTo>
                      <a:pt x="0" y="14712"/>
                    </a:lnTo>
                    <a:lnTo>
                      <a:pt x="1824" y="14712"/>
                    </a:lnTo>
                    <a:lnTo>
                      <a:pt x="0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3" name="Google Shape;3729;p52"/>
              <p:cNvSpPr/>
              <p:nvPr/>
            </p:nvSpPr>
            <p:spPr>
              <a:xfrm>
                <a:off x="9147902" y="2731707"/>
                <a:ext cx="201605" cy="475966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713" extrusionOk="0">
                    <a:moveTo>
                      <a:pt x="730" y="1"/>
                    </a:moveTo>
                    <a:cubicBezTo>
                      <a:pt x="730" y="1"/>
                      <a:pt x="1" y="5837"/>
                      <a:pt x="6232" y="7144"/>
                    </a:cubicBezTo>
                    <a:lnTo>
                      <a:pt x="6232" y="183"/>
                    </a:lnTo>
                    <a:lnTo>
                      <a:pt x="730" y="1"/>
                    </a:lnTo>
                    <a:close/>
                    <a:moveTo>
                      <a:pt x="6232" y="7144"/>
                    </a:moveTo>
                    <a:lnTo>
                      <a:pt x="4408" y="14712"/>
                    </a:lnTo>
                    <a:lnTo>
                      <a:pt x="6232" y="14712"/>
                    </a:lnTo>
                    <a:lnTo>
                      <a:pt x="6232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4" name="Google Shape;3730;p52"/>
              <p:cNvSpPr/>
              <p:nvPr/>
            </p:nvSpPr>
            <p:spPr>
              <a:xfrm>
                <a:off x="8980744" y="2715014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5" name="Google Shape;3731;p52"/>
              <p:cNvSpPr/>
              <p:nvPr/>
            </p:nvSpPr>
            <p:spPr>
              <a:xfrm>
                <a:off x="9142015" y="2738598"/>
                <a:ext cx="50175" cy="449406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892" extrusionOk="0">
                    <a:moveTo>
                      <a:pt x="0" y="1"/>
                    </a:moveTo>
                    <a:lnTo>
                      <a:pt x="0" y="13892"/>
                    </a:lnTo>
                    <a:lnTo>
                      <a:pt x="1551" y="13892"/>
                    </a:lnTo>
                    <a:lnTo>
                      <a:pt x="155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6" name="Google Shape;3732;p52"/>
              <p:cNvSpPr/>
              <p:nvPr/>
            </p:nvSpPr>
            <p:spPr>
              <a:xfrm>
                <a:off x="8200954" y="1233140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7" name="Google Shape;3733;p52"/>
              <p:cNvSpPr/>
              <p:nvPr/>
            </p:nvSpPr>
            <p:spPr>
              <a:xfrm>
                <a:off x="8000345" y="1233140"/>
                <a:ext cx="9248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58" y="1672"/>
                    </a:lnTo>
                    <a:lnTo>
                      <a:pt x="285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8" name="Google Shape;3734;p52"/>
              <p:cNvSpPr/>
              <p:nvPr/>
            </p:nvSpPr>
            <p:spPr>
              <a:xfrm>
                <a:off x="8100666" y="1233140"/>
                <a:ext cx="93427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2" extrusionOk="0">
                    <a:moveTo>
                      <a:pt x="0" y="0"/>
                    </a:moveTo>
                    <a:lnTo>
                      <a:pt x="0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9" name="Google Shape;3735;p52"/>
              <p:cNvSpPr/>
              <p:nvPr/>
            </p:nvSpPr>
            <p:spPr>
              <a:xfrm>
                <a:off x="8877480" y="1934253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9" y="1672"/>
                    </a:lnTo>
                    <a:lnTo>
                      <a:pt x="288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0" name="Google Shape;3736;p52"/>
              <p:cNvSpPr/>
              <p:nvPr/>
            </p:nvSpPr>
            <p:spPr>
              <a:xfrm>
                <a:off x="8729991" y="1873271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1" name="Google Shape;3737;p52"/>
              <p:cNvSpPr/>
              <p:nvPr/>
            </p:nvSpPr>
            <p:spPr>
              <a:xfrm>
                <a:off x="8829309" y="1873271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2" name="Google Shape;3738;p52"/>
              <p:cNvSpPr/>
              <p:nvPr/>
            </p:nvSpPr>
            <p:spPr>
              <a:xfrm>
                <a:off x="8675900" y="1934253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3" name="Google Shape;3739;p52"/>
              <p:cNvSpPr/>
              <p:nvPr/>
            </p:nvSpPr>
            <p:spPr>
              <a:xfrm>
                <a:off x="8777191" y="1813292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4" name="Google Shape;3740;p52"/>
              <p:cNvSpPr/>
              <p:nvPr/>
            </p:nvSpPr>
            <p:spPr>
              <a:xfrm>
                <a:off x="8777191" y="1934253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5" name="Google Shape;3741;p52"/>
              <p:cNvSpPr/>
              <p:nvPr/>
            </p:nvSpPr>
            <p:spPr>
              <a:xfrm>
                <a:off x="9577622" y="1233140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6" name="Google Shape;3742;p52"/>
              <p:cNvSpPr/>
              <p:nvPr/>
            </p:nvSpPr>
            <p:spPr>
              <a:xfrm>
                <a:off x="9377013" y="1233140"/>
                <a:ext cx="9248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58" y="1672"/>
                    </a:lnTo>
                    <a:lnTo>
                      <a:pt x="285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7" name="Google Shape;3743;p52"/>
              <p:cNvSpPr/>
              <p:nvPr/>
            </p:nvSpPr>
            <p:spPr>
              <a:xfrm>
                <a:off x="9477333" y="1233140"/>
                <a:ext cx="93427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2" extrusionOk="0">
                    <a:moveTo>
                      <a:pt x="0" y="0"/>
                    </a:moveTo>
                    <a:lnTo>
                      <a:pt x="0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8" name="Google Shape;3744;p52"/>
              <p:cNvSpPr/>
              <p:nvPr/>
            </p:nvSpPr>
            <p:spPr>
              <a:xfrm>
                <a:off x="9278698" y="1714945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9" name="Google Shape;3745;p52"/>
              <p:cNvSpPr/>
              <p:nvPr/>
            </p:nvSpPr>
            <p:spPr>
              <a:xfrm>
                <a:off x="9426186" y="1774956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0" name="Google Shape;3746;p52"/>
              <p:cNvSpPr/>
              <p:nvPr/>
            </p:nvSpPr>
            <p:spPr>
              <a:xfrm>
                <a:off x="9325898" y="1774956"/>
                <a:ext cx="93427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2" extrusionOk="0">
                    <a:moveTo>
                      <a:pt x="0" y="0"/>
                    </a:moveTo>
                    <a:lnTo>
                      <a:pt x="0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1" name="Google Shape;3747;p52"/>
              <p:cNvSpPr/>
              <p:nvPr/>
            </p:nvSpPr>
            <p:spPr>
              <a:xfrm>
                <a:off x="9479307" y="1714945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2" name="Google Shape;3748;p52"/>
              <p:cNvSpPr/>
              <p:nvPr/>
            </p:nvSpPr>
            <p:spPr>
              <a:xfrm>
                <a:off x="9378986" y="1834935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3" name="Google Shape;3749;p52"/>
              <p:cNvSpPr/>
              <p:nvPr/>
            </p:nvSpPr>
            <p:spPr>
              <a:xfrm>
                <a:off x="9378986" y="1714945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4" name="Google Shape;3750;p52"/>
              <p:cNvSpPr/>
              <p:nvPr/>
            </p:nvSpPr>
            <p:spPr>
              <a:xfrm>
                <a:off x="8049519" y="2292185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5" name="Google Shape;3751;p52"/>
              <p:cNvSpPr/>
              <p:nvPr/>
            </p:nvSpPr>
            <p:spPr>
              <a:xfrm>
                <a:off x="8197040" y="2353135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6" name="Google Shape;3752;p52"/>
              <p:cNvSpPr/>
              <p:nvPr/>
            </p:nvSpPr>
            <p:spPr>
              <a:xfrm>
                <a:off x="8096719" y="2353135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7" name="Google Shape;3753;p52"/>
              <p:cNvSpPr/>
              <p:nvPr/>
            </p:nvSpPr>
            <p:spPr>
              <a:xfrm>
                <a:off x="8250128" y="2292185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0" y="0"/>
                    </a:moveTo>
                    <a:lnTo>
                      <a:pt x="0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8" name="Google Shape;3754;p52"/>
              <p:cNvSpPr/>
              <p:nvPr/>
            </p:nvSpPr>
            <p:spPr>
              <a:xfrm>
                <a:off x="8149839" y="2413114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9" name="Google Shape;3755;p52"/>
              <p:cNvSpPr/>
              <p:nvPr/>
            </p:nvSpPr>
            <p:spPr>
              <a:xfrm>
                <a:off x="8149839" y="2292185"/>
                <a:ext cx="93427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2" extrusionOk="0">
                    <a:moveTo>
                      <a:pt x="0" y="0"/>
                    </a:moveTo>
                    <a:lnTo>
                      <a:pt x="0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0" name="Google Shape;3756;p52"/>
              <p:cNvSpPr/>
              <p:nvPr/>
            </p:nvSpPr>
            <p:spPr>
              <a:xfrm>
                <a:off x="8317968" y="1336372"/>
                <a:ext cx="367787" cy="511356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7" extrusionOk="0">
                    <a:moveTo>
                      <a:pt x="1" y="1"/>
                    </a:moveTo>
                    <a:lnTo>
                      <a:pt x="1" y="15806"/>
                    </a:lnTo>
                    <a:lnTo>
                      <a:pt x="11369" y="15806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1" name="Google Shape;3757;p52"/>
              <p:cNvSpPr/>
              <p:nvPr/>
            </p:nvSpPr>
            <p:spPr>
              <a:xfrm>
                <a:off x="8317968" y="1352095"/>
                <a:ext cx="201605" cy="475966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713" extrusionOk="0">
                    <a:moveTo>
                      <a:pt x="5533" y="1"/>
                    </a:moveTo>
                    <a:lnTo>
                      <a:pt x="1" y="214"/>
                    </a:lnTo>
                    <a:lnTo>
                      <a:pt x="1" y="7144"/>
                    </a:lnTo>
                    <a:cubicBezTo>
                      <a:pt x="6232" y="5867"/>
                      <a:pt x="5533" y="1"/>
                      <a:pt x="5533" y="1"/>
                    </a:cubicBezTo>
                    <a:close/>
                    <a:moveTo>
                      <a:pt x="1" y="7144"/>
                    </a:moveTo>
                    <a:lnTo>
                      <a:pt x="1" y="14712"/>
                    </a:lnTo>
                    <a:lnTo>
                      <a:pt x="1825" y="14712"/>
                    </a:lnTo>
                    <a:lnTo>
                      <a:pt x="1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2" name="Google Shape;3758;p52"/>
              <p:cNvSpPr/>
              <p:nvPr/>
            </p:nvSpPr>
            <p:spPr>
              <a:xfrm>
                <a:off x="8485158" y="1352095"/>
                <a:ext cx="201605" cy="475966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713" extrusionOk="0">
                    <a:moveTo>
                      <a:pt x="730" y="1"/>
                    </a:moveTo>
                    <a:cubicBezTo>
                      <a:pt x="730" y="1"/>
                      <a:pt x="0" y="5867"/>
                      <a:pt x="6231" y="7144"/>
                    </a:cubicBezTo>
                    <a:lnTo>
                      <a:pt x="6231" y="214"/>
                    </a:lnTo>
                    <a:lnTo>
                      <a:pt x="730" y="1"/>
                    </a:lnTo>
                    <a:close/>
                    <a:moveTo>
                      <a:pt x="6231" y="7144"/>
                    </a:moveTo>
                    <a:lnTo>
                      <a:pt x="4407" y="14712"/>
                    </a:lnTo>
                    <a:lnTo>
                      <a:pt x="6231" y="14712"/>
                    </a:lnTo>
                    <a:lnTo>
                      <a:pt x="6231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3" name="Google Shape;3759;p52"/>
              <p:cNvSpPr/>
              <p:nvPr/>
            </p:nvSpPr>
            <p:spPr>
              <a:xfrm>
                <a:off x="8317968" y="1336372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1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4" name="Google Shape;3760;p52"/>
              <p:cNvSpPr/>
              <p:nvPr/>
            </p:nvSpPr>
            <p:spPr>
              <a:xfrm>
                <a:off x="8317968" y="1558624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5" name="Google Shape;3761;p52"/>
              <p:cNvSpPr/>
              <p:nvPr/>
            </p:nvSpPr>
            <p:spPr>
              <a:xfrm>
                <a:off x="8479238" y="1359989"/>
                <a:ext cx="51178" cy="449374"/>
              </a:xfrm>
              <a:custGeom>
                <a:avLst/>
                <a:gdLst/>
                <a:ahLst/>
                <a:cxnLst/>
                <a:rect l="l" t="t" r="r" b="b"/>
                <a:pathLst>
                  <a:path w="1582" h="13891" extrusionOk="0">
                    <a:moveTo>
                      <a:pt x="1" y="0"/>
                    </a:moveTo>
                    <a:lnTo>
                      <a:pt x="1" y="13891"/>
                    </a:lnTo>
                    <a:lnTo>
                      <a:pt x="1581" y="13891"/>
                    </a:lnTo>
                    <a:lnTo>
                      <a:pt x="158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6" name="Google Shape;3762;p52"/>
              <p:cNvSpPr/>
              <p:nvPr/>
            </p:nvSpPr>
            <p:spPr>
              <a:xfrm>
                <a:off x="8317968" y="1803457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1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7" name="Google Shape;3763;p52"/>
              <p:cNvSpPr/>
              <p:nvPr/>
            </p:nvSpPr>
            <p:spPr>
              <a:xfrm>
                <a:off x="8317968" y="2025677"/>
                <a:ext cx="367787" cy="511356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7" extrusionOk="0">
                    <a:moveTo>
                      <a:pt x="1" y="1"/>
                    </a:moveTo>
                    <a:lnTo>
                      <a:pt x="1" y="15807"/>
                    </a:lnTo>
                    <a:lnTo>
                      <a:pt x="11369" y="15807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8" name="Google Shape;3764;p52"/>
              <p:cNvSpPr/>
              <p:nvPr/>
            </p:nvSpPr>
            <p:spPr>
              <a:xfrm>
                <a:off x="8317968" y="2042402"/>
                <a:ext cx="201605" cy="474963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682" extrusionOk="0">
                    <a:moveTo>
                      <a:pt x="5533" y="1"/>
                    </a:moveTo>
                    <a:lnTo>
                      <a:pt x="1" y="183"/>
                    </a:lnTo>
                    <a:lnTo>
                      <a:pt x="1" y="7113"/>
                    </a:lnTo>
                    <a:cubicBezTo>
                      <a:pt x="6232" y="5837"/>
                      <a:pt x="5533" y="1"/>
                      <a:pt x="5533" y="1"/>
                    </a:cubicBezTo>
                    <a:close/>
                    <a:moveTo>
                      <a:pt x="1" y="7113"/>
                    </a:moveTo>
                    <a:lnTo>
                      <a:pt x="1" y="14682"/>
                    </a:lnTo>
                    <a:lnTo>
                      <a:pt x="1825" y="14682"/>
                    </a:lnTo>
                    <a:lnTo>
                      <a:pt x="1" y="711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9" name="Google Shape;3765;p52"/>
              <p:cNvSpPr/>
              <p:nvPr/>
            </p:nvSpPr>
            <p:spPr>
              <a:xfrm>
                <a:off x="8485158" y="2042402"/>
                <a:ext cx="201605" cy="474963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682" extrusionOk="0">
                    <a:moveTo>
                      <a:pt x="730" y="1"/>
                    </a:moveTo>
                    <a:cubicBezTo>
                      <a:pt x="730" y="1"/>
                      <a:pt x="0" y="5837"/>
                      <a:pt x="6231" y="7113"/>
                    </a:cubicBezTo>
                    <a:lnTo>
                      <a:pt x="6231" y="183"/>
                    </a:lnTo>
                    <a:lnTo>
                      <a:pt x="730" y="1"/>
                    </a:lnTo>
                    <a:close/>
                    <a:moveTo>
                      <a:pt x="6231" y="7113"/>
                    </a:moveTo>
                    <a:lnTo>
                      <a:pt x="4407" y="14682"/>
                    </a:lnTo>
                    <a:lnTo>
                      <a:pt x="6231" y="14682"/>
                    </a:lnTo>
                    <a:lnTo>
                      <a:pt x="6231" y="711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0" name="Google Shape;3766;p52"/>
              <p:cNvSpPr/>
              <p:nvPr/>
            </p:nvSpPr>
            <p:spPr>
              <a:xfrm>
                <a:off x="8317968" y="2025677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1"/>
                    </a:moveTo>
                    <a:lnTo>
                      <a:pt x="1" y="1369"/>
                    </a:lnTo>
                    <a:lnTo>
                      <a:pt x="11369" y="1369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1" name="Google Shape;3767;p52"/>
              <p:cNvSpPr/>
              <p:nvPr/>
            </p:nvSpPr>
            <p:spPr>
              <a:xfrm>
                <a:off x="8317968" y="2247929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2" name="Google Shape;3768;p52"/>
              <p:cNvSpPr/>
              <p:nvPr/>
            </p:nvSpPr>
            <p:spPr>
              <a:xfrm>
                <a:off x="8480241" y="2049293"/>
                <a:ext cx="50175" cy="449406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892" extrusionOk="0">
                    <a:moveTo>
                      <a:pt x="0" y="0"/>
                    </a:moveTo>
                    <a:lnTo>
                      <a:pt x="0" y="13891"/>
                    </a:lnTo>
                    <a:lnTo>
                      <a:pt x="1550" y="13891"/>
                    </a:lnTo>
                    <a:lnTo>
                      <a:pt x="155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3" name="Google Shape;3769;p52"/>
              <p:cNvSpPr/>
              <p:nvPr/>
            </p:nvSpPr>
            <p:spPr>
              <a:xfrm>
                <a:off x="8317968" y="2492762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1"/>
                    </a:moveTo>
                    <a:lnTo>
                      <a:pt x="1" y="1369"/>
                    </a:lnTo>
                    <a:lnTo>
                      <a:pt x="11369" y="1369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4" name="Google Shape;3770;p52"/>
              <p:cNvSpPr/>
              <p:nvPr/>
            </p:nvSpPr>
            <p:spPr>
              <a:xfrm>
                <a:off x="8980744" y="2025677"/>
                <a:ext cx="367787" cy="511356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7" extrusionOk="0">
                    <a:moveTo>
                      <a:pt x="0" y="1"/>
                    </a:moveTo>
                    <a:lnTo>
                      <a:pt x="0" y="15807"/>
                    </a:lnTo>
                    <a:lnTo>
                      <a:pt x="11368" y="15807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5" name="Google Shape;3771;p52"/>
              <p:cNvSpPr/>
              <p:nvPr/>
            </p:nvSpPr>
            <p:spPr>
              <a:xfrm>
                <a:off x="8980744" y="2042402"/>
                <a:ext cx="201605" cy="474963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682" extrusionOk="0">
                    <a:moveTo>
                      <a:pt x="5502" y="1"/>
                    </a:moveTo>
                    <a:lnTo>
                      <a:pt x="0" y="183"/>
                    </a:lnTo>
                    <a:lnTo>
                      <a:pt x="0" y="7113"/>
                    </a:lnTo>
                    <a:cubicBezTo>
                      <a:pt x="6232" y="5837"/>
                      <a:pt x="5502" y="1"/>
                      <a:pt x="5502" y="1"/>
                    </a:cubicBezTo>
                    <a:close/>
                    <a:moveTo>
                      <a:pt x="0" y="7113"/>
                    </a:moveTo>
                    <a:lnTo>
                      <a:pt x="0" y="14682"/>
                    </a:lnTo>
                    <a:lnTo>
                      <a:pt x="1824" y="14682"/>
                    </a:lnTo>
                    <a:lnTo>
                      <a:pt x="0" y="711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6" name="Google Shape;3772;p52"/>
              <p:cNvSpPr/>
              <p:nvPr/>
            </p:nvSpPr>
            <p:spPr>
              <a:xfrm>
                <a:off x="9147902" y="2042402"/>
                <a:ext cx="201605" cy="474963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682" extrusionOk="0">
                    <a:moveTo>
                      <a:pt x="730" y="1"/>
                    </a:moveTo>
                    <a:cubicBezTo>
                      <a:pt x="730" y="1"/>
                      <a:pt x="1" y="5837"/>
                      <a:pt x="6232" y="7113"/>
                    </a:cubicBezTo>
                    <a:lnTo>
                      <a:pt x="6232" y="183"/>
                    </a:lnTo>
                    <a:lnTo>
                      <a:pt x="730" y="1"/>
                    </a:lnTo>
                    <a:close/>
                    <a:moveTo>
                      <a:pt x="6232" y="7113"/>
                    </a:moveTo>
                    <a:lnTo>
                      <a:pt x="4408" y="14682"/>
                    </a:lnTo>
                    <a:lnTo>
                      <a:pt x="6232" y="14682"/>
                    </a:lnTo>
                    <a:lnTo>
                      <a:pt x="6232" y="711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7" name="Google Shape;3773;p52"/>
              <p:cNvSpPr/>
              <p:nvPr/>
            </p:nvSpPr>
            <p:spPr>
              <a:xfrm>
                <a:off x="8980744" y="2025677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1"/>
                    </a:moveTo>
                    <a:lnTo>
                      <a:pt x="0" y="1369"/>
                    </a:lnTo>
                    <a:lnTo>
                      <a:pt x="11368" y="1369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8" name="Google Shape;3774;p52"/>
              <p:cNvSpPr/>
              <p:nvPr/>
            </p:nvSpPr>
            <p:spPr>
              <a:xfrm>
                <a:off x="8980744" y="2247929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9" name="Google Shape;3775;p52"/>
              <p:cNvSpPr/>
              <p:nvPr/>
            </p:nvSpPr>
            <p:spPr>
              <a:xfrm>
                <a:off x="9142015" y="2049293"/>
                <a:ext cx="50175" cy="449406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892" extrusionOk="0">
                    <a:moveTo>
                      <a:pt x="0" y="0"/>
                    </a:moveTo>
                    <a:lnTo>
                      <a:pt x="0" y="13891"/>
                    </a:lnTo>
                    <a:lnTo>
                      <a:pt x="1551" y="13891"/>
                    </a:lnTo>
                    <a:lnTo>
                      <a:pt x="155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0" name="Google Shape;3776;p52"/>
              <p:cNvSpPr/>
              <p:nvPr/>
            </p:nvSpPr>
            <p:spPr>
              <a:xfrm>
                <a:off x="8980744" y="2492762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1"/>
                    </a:moveTo>
                    <a:lnTo>
                      <a:pt x="0" y="1369"/>
                    </a:lnTo>
                    <a:lnTo>
                      <a:pt x="11368" y="1369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1" name="Google Shape;3777;p52"/>
              <p:cNvSpPr/>
              <p:nvPr/>
            </p:nvSpPr>
            <p:spPr>
              <a:xfrm>
                <a:off x="8980744" y="1336372"/>
                <a:ext cx="367787" cy="511356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7" extrusionOk="0">
                    <a:moveTo>
                      <a:pt x="0" y="1"/>
                    </a:moveTo>
                    <a:lnTo>
                      <a:pt x="0" y="15806"/>
                    </a:lnTo>
                    <a:lnTo>
                      <a:pt x="11368" y="15806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2" name="Google Shape;3778;p52"/>
              <p:cNvSpPr/>
              <p:nvPr/>
            </p:nvSpPr>
            <p:spPr>
              <a:xfrm>
                <a:off x="8980744" y="1352095"/>
                <a:ext cx="201605" cy="475966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713" extrusionOk="0">
                    <a:moveTo>
                      <a:pt x="5502" y="1"/>
                    </a:moveTo>
                    <a:lnTo>
                      <a:pt x="0" y="214"/>
                    </a:lnTo>
                    <a:lnTo>
                      <a:pt x="0" y="7144"/>
                    </a:lnTo>
                    <a:cubicBezTo>
                      <a:pt x="6232" y="5867"/>
                      <a:pt x="5502" y="1"/>
                      <a:pt x="5502" y="1"/>
                    </a:cubicBezTo>
                    <a:close/>
                    <a:moveTo>
                      <a:pt x="0" y="7144"/>
                    </a:moveTo>
                    <a:lnTo>
                      <a:pt x="0" y="14712"/>
                    </a:lnTo>
                    <a:lnTo>
                      <a:pt x="1824" y="14712"/>
                    </a:lnTo>
                    <a:lnTo>
                      <a:pt x="0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3" name="Google Shape;3779;p52"/>
              <p:cNvSpPr/>
              <p:nvPr/>
            </p:nvSpPr>
            <p:spPr>
              <a:xfrm>
                <a:off x="9147902" y="1352095"/>
                <a:ext cx="201605" cy="475966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713" extrusionOk="0">
                    <a:moveTo>
                      <a:pt x="730" y="1"/>
                    </a:moveTo>
                    <a:cubicBezTo>
                      <a:pt x="730" y="1"/>
                      <a:pt x="1" y="5867"/>
                      <a:pt x="6232" y="7144"/>
                    </a:cubicBezTo>
                    <a:lnTo>
                      <a:pt x="6232" y="214"/>
                    </a:lnTo>
                    <a:lnTo>
                      <a:pt x="730" y="1"/>
                    </a:lnTo>
                    <a:close/>
                    <a:moveTo>
                      <a:pt x="6232" y="7144"/>
                    </a:moveTo>
                    <a:lnTo>
                      <a:pt x="4408" y="14712"/>
                    </a:lnTo>
                    <a:lnTo>
                      <a:pt x="6232" y="14712"/>
                    </a:lnTo>
                    <a:lnTo>
                      <a:pt x="6232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4" name="Google Shape;3780;p52"/>
              <p:cNvSpPr/>
              <p:nvPr/>
            </p:nvSpPr>
            <p:spPr>
              <a:xfrm>
                <a:off x="8980744" y="1336372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1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5" name="Google Shape;3781;p52"/>
              <p:cNvSpPr/>
              <p:nvPr/>
            </p:nvSpPr>
            <p:spPr>
              <a:xfrm>
                <a:off x="8980744" y="1558624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6" name="Google Shape;3782;p52"/>
              <p:cNvSpPr/>
              <p:nvPr/>
            </p:nvSpPr>
            <p:spPr>
              <a:xfrm>
                <a:off x="9142015" y="1359989"/>
                <a:ext cx="50175" cy="449374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891" extrusionOk="0">
                    <a:moveTo>
                      <a:pt x="0" y="0"/>
                    </a:moveTo>
                    <a:lnTo>
                      <a:pt x="0" y="13891"/>
                    </a:lnTo>
                    <a:lnTo>
                      <a:pt x="1551" y="13891"/>
                    </a:lnTo>
                    <a:lnTo>
                      <a:pt x="155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7" name="Google Shape;3783;p52"/>
              <p:cNvSpPr/>
              <p:nvPr/>
            </p:nvSpPr>
            <p:spPr>
              <a:xfrm>
                <a:off x="8980744" y="1803457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1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8" name="Google Shape;3784;p52"/>
              <p:cNvSpPr/>
              <p:nvPr/>
            </p:nvSpPr>
            <p:spPr>
              <a:xfrm>
                <a:off x="8272741" y="695238"/>
                <a:ext cx="378592" cy="341228"/>
              </a:xfrm>
              <a:custGeom>
                <a:avLst/>
                <a:gdLst/>
                <a:ahLst/>
                <a:cxnLst/>
                <a:rect l="l" t="t" r="r" b="b"/>
                <a:pathLst>
                  <a:path w="11703" h="10548" extrusionOk="0">
                    <a:moveTo>
                      <a:pt x="10578" y="1"/>
                    </a:moveTo>
                    <a:lnTo>
                      <a:pt x="1" y="10548"/>
                    </a:lnTo>
                    <a:lnTo>
                      <a:pt x="11703" y="10548"/>
                    </a:lnTo>
                    <a:lnTo>
                      <a:pt x="1057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9" name="Google Shape;3785;p52"/>
              <p:cNvSpPr/>
              <p:nvPr/>
            </p:nvSpPr>
            <p:spPr>
              <a:xfrm>
                <a:off x="8614951" y="695237"/>
                <a:ext cx="811241" cy="344205"/>
              </a:xfrm>
              <a:custGeom>
                <a:avLst/>
                <a:gdLst/>
                <a:ahLst/>
                <a:cxnLst/>
                <a:rect l="l" t="t" r="r" b="b"/>
                <a:pathLst>
                  <a:path w="25077" h="10640" extrusionOk="0">
                    <a:moveTo>
                      <a:pt x="0" y="1"/>
                    </a:moveTo>
                    <a:lnTo>
                      <a:pt x="0" y="10639"/>
                    </a:lnTo>
                    <a:lnTo>
                      <a:pt x="25077" y="10639"/>
                    </a:lnTo>
                    <a:lnTo>
                      <a:pt x="2507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3786;p52"/>
              <p:cNvSpPr/>
              <p:nvPr/>
            </p:nvSpPr>
            <p:spPr>
              <a:xfrm>
                <a:off x="8317968" y="2938237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1" name="Google Shape;3787;p52"/>
              <p:cNvSpPr/>
              <p:nvPr/>
            </p:nvSpPr>
            <p:spPr>
              <a:xfrm>
                <a:off x="8317968" y="3182099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2" name="Google Shape;3788;p52"/>
              <p:cNvSpPr/>
              <p:nvPr/>
            </p:nvSpPr>
            <p:spPr>
              <a:xfrm>
                <a:off x="8980744" y="2938237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3" name="Google Shape;3789;p52"/>
              <p:cNvSpPr/>
              <p:nvPr/>
            </p:nvSpPr>
            <p:spPr>
              <a:xfrm>
                <a:off x="8980744" y="3182099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4" name="Google Shape;3790;p52"/>
              <p:cNvSpPr/>
              <p:nvPr/>
            </p:nvSpPr>
            <p:spPr>
              <a:xfrm>
                <a:off x="8282576" y="3374814"/>
                <a:ext cx="1094433" cy="650979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20123" extrusionOk="0">
                    <a:moveTo>
                      <a:pt x="1" y="1"/>
                    </a:moveTo>
                    <a:lnTo>
                      <a:pt x="1" y="20123"/>
                    </a:lnTo>
                    <a:lnTo>
                      <a:pt x="33831" y="20123"/>
                    </a:lnTo>
                    <a:lnTo>
                      <a:pt x="3383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5" name="Google Shape;3791;p52"/>
              <p:cNvSpPr/>
              <p:nvPr/>
            </p:nvSpPr>
            <p:spPr>
              <a:xfrm>
                <a:off x="8282576" y="3423988"/>
                <a:ext cx="1094433" cy="21675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670" extrusionOk="0">
                    <a:moveTo>
                      <a:pt x="1" y="0"/>
                    </a:moveTo>
                    <a:lnTo>
                      <a:pt x="1" y="669"/>
                    </a:lnTo>
                    <a:lnTo>
                      <a:pt x="33831" y="669"/>
                    </a:lnTo>
                    <a:lnTo>
                      <a:pt x="33831" y="0"/>
                    </a:lnTo>
                    <a:close/>
                  </a:path>
                </a:pathLst>
              </a:custGeom>
              <a:solidFill>
                <a:srgbClr val="C1D3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6" name="Google Shape;3792;p52"/>
              <p:cNvSpPr/>
              <p:nvPr/>
            </p:nvSpPr>
            <p:spPr>
              <a:xfrm>
                <a:off x="8282576" y="3534111"/>
                <a:ext cx="1094433" cy="21675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670" extrusionOk="0">
                    <a:moveTo>
                      <a:pt x="1" y="1"/>
                    </a:moveTo>
                    <a:lnTo>
                      <a:pt x="1" y="669"/>
                    </a:lnTo>
                    <a:lnTo>
                      <a:pt x="33831" y="669"/>
                    </a:lnTo>
                    <a:lnTo>
                      <a:pt x="3383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7" name="Google Shape;3793;p52"/>
              <p:cNvSpPr/>
              <p:nvPr/>
            </p:nvSpPr>
            <p:spPr>
              <a:xfrm>
                <a:off x="8282576" y="3646208"/>
                <a:ext cx="1094433" cy="21675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670" extrusionOk="0">
                    <a:moveTo>
                      <a:pt x="1" y="1"/>
                    </a:moveTo>
                    <a:lnTo>
                      <a:pt x="1" y="670"/>
                    </a:lnTo>
                    <a:lnTo>
                      <a:pt x="33831" y="670"/>
                    </a:lnTo>
                    <a:lnTo>
                      <a:pt x="3383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8" name="Google Shape;3794;p52"/>
              <p:cNvSpPr/>
              <p:nvPr/>
            </p:nvSpPr>
            <p:spPr>
              <a:xfrm>
                <a:off x="8282576" y="3756363"/>
                <a:ext cx="1094433" cy="22645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700" extrusionOk="0">
                    <a:moveTo>
                      <a:pt x="1" y="0"/>
                    </a:moveTo>
                    <a:lnTo>
                      <a:pt x="1" y="699"/>
                    </a:lnTo>
                    <a:lnTo>
                      <a:pt x="33831" y="699"/>
                    </a:lnTo>
                    <a:lnTo>
                      <a:pt x="3383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9" name="Google Shape;3795;p52"/>
              <p:cNvSpPr/>
              <p:nvPr/>
            </p:nvSpPr>
            <p:spPr>
              <a:xfrm>
                <a:off x="8282576" y="3868460"/>
                <a:ext cx="1094433" cy="22645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700" extrusionOk="0">
                    <a:moveTo>
                      <a:pt x="1" y="0"/>
                    </a:moveTo>
                    <a:lnTo>
                      <a:pt x="1" y="699"/>
                    </a:lnTo>
                    <a:lnTo>
                      <a:pt x="33831" y="699"/>
                    </a:lnTo>
                    <a:lnTo>
                      <a:pt x="3383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0" name="Google Shape;3796;p52"/>
              <p:cNvSpPr/>
              <p:nvPr/>
            </p:nvSpPr>
            <p:spPr>
              <a:xfrm>
                <a:off x="8053466" y="1173129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1" name="Google Shape;3797;p52"/>
              <p:cNvSpPr/>
              <p:nvPr/>
            </p:nvSpPr>
            <p:spPr>
              <a:xfrm>
                <a:off x="8153754" y="1173129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2" name="Google Shape;3798;p52"/>
              <p:cNvSpPr/>
              <p:nvPr/>
            </p:nvSpPr>
            <p:spPr>
              <a:xfrm>
                <a:off x="8100666" y="1113150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3" name="Google Shape;3799;p52"/>
              <p:cNvSpPr/>
              <p:nvPr/>
            </p:nvSpPr>
            <p:spPr>
              <a:xfrm>
                <a:off x="9430133" y="1173129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4" name="Google Shape;3800;p52"/>
              <p:cNvSpPr/>
              <p:nvPr/>
            </p:nvSpPr>
            <p:spPr>
              <a:xfrm>
                <a:off x="9530422" y="1173129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5" name="Google Shape;3801;p52"/>
              <p:cNvSpPr/>
              <p:nvPr/>
            </p:nvSpPr>
            <p:spPr>
              <a:xfrm>
                <a:off x="9477333" y="1113150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6" name="Google Shape;3802;p52"/>
              <p:cNvSpPr/>
              <p:nvPr/>
            </p:nvSpPr>
            <p:spPr>
              <a:xfrm>
                <a:off x="8729021" y="400261"/>
                <a:ext cx="11808" cy="295000"/>
              </a:xfrm>
              <a:custGeom>
                <a:avLst/>
                <a:gdLst/>
                <a:ahLst/>
                <a:cxnLst/>
                <a:rect l="l" t="t" r="r" b="b"/>
                <a:pathLst>
                  <a:path w="365" h="9119" extrusionOk="0">
                    <a:moveTo>
                      <a:pt x="0" y="0"/>
                    </a:moveTo>
                    <a:lnTo>
                      <a:pt x="0" y="9119"/>
                    </a:lnTo>
                    <a:lnTo>
                      <a:pt x="365" y="9119"/>
                    </a:lnTo>
                    <a:lnTo>
                      <a:pt x="3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7" name="Google Shape;3803;p52"/>
              <p:cNvSpPr/>
              <p:nvPr/>
            </p:nvSpPr>
            <p:spPr>
              <a:xfrm>
                <a:off x="8566748" y="229156"/>
                <a:ext cx="341260" cy="341228"/>
              </a:xfrm>
              <a:custGeom>
                <a:avLst/>
                <a:gdLst/>
                <a:ahLst/>
                <a:cxnLst/>
                <a:rect l="l" t="t" r="r" b="b"/>
                <a:pathLst>
                  <a:path w="10549" h="10548" extrusionOk="0">
                    <a:moveTo>
                      <a:pt x="10275" y="0"/>
                    </a:moveTo>
                    <a:lnTo>
                      <a:pt x="1" y="10274"/>
                    </a:lnTo>
                    <a:lnTo>
                      <a:pt x="274" y="10547"/>
                    </a:lnTo>
                    <a:lnTo>
                      <a:pt x="10548" y="274"/>
                    </a:lnTo>
                    <a:lnTo>
                      <a:pt x="1027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8" name="Google Shape;3804;p52"/>
              <p:cNvSpPr/>
              <p:nvPr/>
            </p:nvSpPr>
            <p:spPr>
              <a:xfrm>
                <a:off x="8566748" y="315695"/>
                <a:ext cx="341260" cy="340225"/>
              </a:xfrm>
              <a:custGeom>
                <a:avLst/>
                <a:gdLst/>
                <a:ahLst/>
                <a:cxnLst/>
                <a:rect l="l" t="t" r="r" b="b"/>
                <a:pathLst>
                  <a:path w="10549" h="10517" extrusionOk="0">
                    <a:moveTo>
                      <a:pt x="10275" y="0"/>
                    </a:moveTo>
                    <a:lnTo>
                      <a:pt x="1" y="10243"/>
                    </a:lnTo>
                    <a:lnTo>
                      <a:pt x="274" y="10517"/>
                    </a:lnTo>
                    <a:lnTo>
                      <a:pt x="10548" y="274"/>
                    </a:lnTo>
                    <a:lnTo>
                      <a:pt x="1027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9" name="Google Shape;3805;p52"/>
              <p:cNvSpPr/>
              <p:nvPr/>
            </p:nvSpPr>
            <p:spPr>
              <a:xfrm>
                <a:off x="8227514" y="3282387"/>
                <a:ext cx="1204585" cy="196688"/>
              </a:xfrm>
              <a:custGeom>
                <a:avLst/>
                <a:gdLst/>
                <a:ahLst/>
                <a:cxnLst/>
                <a:rect l="l" t="t" r="r" b="b"/>
                <a:pathLst>
                  <a:path w="37236" h="6080" extrusionOk="0">
                    <a:moveTo>
                      <a:pt x="0" y="0"/>
                    </a:moveTo>
                    <a:lnTo>
                      <a:pt x="0" y="6080"/>
                    </a:lnTo>
                    <a:lnTo>
                      <a:pt x="37235" y="6080"/>
                    </a:lnTo>
                    <a:lnTo>
                      <a:pt x="3723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  <p:pic>
        <p:nvPicPr>
          <p:cNvPr id="291" name="图片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9150946" y="675917"/>
            <a:ext cx="1373984" cy="824436"/>
          </a:xfrm>
          <a:prstGeom prst="rect">
            <a:avLst/>
          </a:prstGeom>
        </p:spPr>
      </p:pic>
      <p:pic>
        <p:nvPicPr>
          <p:cNvPr id="292" name="图片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40372" y="247560"/>
            <a:ext cx="1157146" cy="694326"/>
          </a:xfrm>
          <a:prstGeom prst="rect">
            <a:avLst/>
          </a:prstGeom>
        </p:spPr>
      </p:pic>
      <p:pic>
        <p:nvPicPr>
          <p:cNvPr id="293" name="图片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1173470" y="125795"/>
            <a:ext cx="1869420" cy="1121714"/>
          </a:xfrm>
          <a:prstGeom prst="rect">
            <a:avLst/>
          </a:prstGeom>
        </p:spPr>
      </p:pic>
      <p:pic>
        <p:nvPicPr>
          <p:cNvPr id="294" name="图片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10685526" y="127693"/>
            <a:ext cx="1157146" cy="694326"/>
          </a:xfrm>
          <a:prstGeom prst="rect">
            <a:avLst/>
          </a:prstGeom>
        </p:spPr>
      </p:pic>
      <p:sp>
        <p:nvSpPr>
          <p:cNvPr id="295" name="Rectangle 4"/>
          <p:cNvSpPr>
            <a:spLocks noChangeArrowheads="1"/>
          </p:cNvSpPr>
          <p:nvPr/>
        </p:nvSpPr>
        <p:spPr bwMode="auto">
          <a:xfrm>
            <a:off x="2253185" y="115503"/>
            <a:ext cx="7685629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ct val="150000"/>
              </a:lnSpc>
            </a:pPr>
            <a:r>
              <a:rPr lang="en-US" altLang="zh-CN" sz="4800" b="1">
                <a:solidFill>
                  <a:srgbClr val="008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kashi" panose="02040603050506020204" pitchFamily="18" charset="0"/>
                <a:ea typeface="Microsoft YaHei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VỀ NGÔI NHÀ ĐANG XÂY</a:t>
            </a:r>
            <a:endParaRPr lang="id-ID" altLang="zh-CN" sz="4800" b="1" dirty="0">
              <a:solidFill>
                <a:srgbClr val="008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kashi" panose="02040603050506020204" pitchFamily="18" charset="0"/>
              <a:ea typeface="Microsoft YaHei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296" name="Text Box 9"/>
          <p:cNvSpPr txBox="1">
            <a:spLocks noChangeArrowheads="1"/>
          </p:cNvSpPr>
          <p:nvPr/>
        </p:nvSpPr>
        <p:spPr bwMode="auto">
          <a:xfrm>
            <a:off x="1140028" y="1088135"/>
            <a:ext cx="4638711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dở</a:t>
            </a: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Giàn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tựa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lồng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chở</a:t>
            </a: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Trụ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tông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nhú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mầm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nề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huơ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huơ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bay:</a:t>
            </a: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Tạm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7" name="Text Box 10"/>
          <p:cNvSpPr txBox="1">
            <a:spLocks noChangeArrowheads="1"/>
          </p:cNvSpPr>
          <p:nvPr/>
        </p:nvSpPr>
        <p:spPr bwMode="auto">
          <a:xfrm>
            <a:off x="1800486" y="3353644"/>
            <a:ext cx="4772262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tựa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sẫm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biếc</a:t>
            </a: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Thở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mùi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vôi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vữa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nồng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hăng</a:t>
            </a: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xong</a:t>
            </a: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vôi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8" name="Text Box 11"/>
          <p:cNvSpPr txBox="1">
            <a:spLocks noChangeArrowheads="1"/>
          </p:cNvSpPr>
          <p:nvPr/>
        </p:nvSpPr>
        <p:spPr bwMode="auto">
          <a:xfrm>
            <a:off x="6746707" y="1094103"/>
            <a:ext cx="4772262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Bầy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vê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̀</a:t>
            </a: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Rót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vào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cửa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vài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nốt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nhạc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Nắng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quên</a:t>
            </a: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những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tường</a:t>
            </a: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Làn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gio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nào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vê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Ủ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đầy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những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rãnh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tường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trát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vữa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Bao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̃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hoàn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thành</a:t>
            </a: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Đều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những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ngày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dơ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̉.</a:t>
            </a: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9" name="Text Box 12"/>
          <p:cNvSpPr txBox="1">
            <a:spLocks noChangeArrowheads="1"/>
          </p:cNvSpPr>
          <p:nvPr/>
        </p:nvSpPr>
        <p:spPr bwMode="auto">
          <a:xfrm>
            <a:off x="7362833" y="3917512"/>
            <a:ext cx="281006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nho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̉</a:t>
            </a: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Lớn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với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trời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0" name="Text Box 12"/>
          <p:cNvSpPr txBox="1">
            <a:spLocks noChangeArrowheads="1"/>
          </p:cNvSpPr>
          <p:nvPr/>
        </p:nvSpPr>
        <p:spPr bwMode="auto">
          <a:xfrm>
            <a:off x="8510750" y="4799353"/>
            <a:ext cx="200696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2000" b="1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2000" b="1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altLang="en-US" sz="2000" b="1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Lan</a:t>
            </a:r>
            <a:endParaRPr lang="en-US" altLang="en-US" sz="2000" b="1" dirty="0">
              <a:solidFill>
                <a:srgbClr val="009B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04" name="Group 303"/>
          <p:cNvGrpSpPr/>
          <p:nvPr/>
        </p:nvGrpSpPr>
        <p:grpSpPr>
          <a:xfrm>
            <a:off x="618301" y="1016943"/>
            <a:ext cx="586681" cy="694325"/>
            <a:chOff x="-972616" y="607696"/>
            <a:chExt cx="403781" cy="523220"/>
          </a:xfrm>
        </p:grpSpPr>
        <p:sp>
          <p:nvSpPr>
            <p:cNvPr id="305" name="Google Shape;1102;p25"/>
            <p:cNvSpPr/>
            <p:nvPr/>
          </p:nvSpPr>
          <p:spPr>
            <a:xfrm>
              <a:off x="-972616" y="641332"/>
              <a:ext cx="348519" cy="416322"/>
            </a:xfrm>
            <a:custGeom>
              <a:avLst/>
              <a:gdLst/>
              <a:ahLst/>
              <a:cxnLst/>
              <a:rect l="l" t="t" r="r" b="b"/>
              <a:pathLst>
                <a:path w="7358" h="9301" extrusionOk="0">
                  <a:moveTo>
                    <a:pt x="3649" y="0"/>
                  </a:moveTo>
                  <a:cubicBezTo>
                    <a:pt x="1657" y="0"/>
                    <a:pt x="1" y="1644"/>
                    <a:pt x="1" y="3696"/>
                  </a:cubicBezTo>
                  <a:cubicBezTo>
                    <a:pt x="1" y="5701"/>
                    <a:pt x="3649" y="9301"/>
                    <a:pt x="3649" y="9301"/>
                  </a:cubicBezTo>
                  <a:cubicBezTo>
                    <a:pt x="3649" y="9301"/>
                    <a:pt x="7357" y="5701"/>
                    <a:pt x="7357" y="3696"/>
                  </a:cubicBezTo>
                  <a:cubicBezTo>
                    <a:pt x="7357" y="1644"/>
                    <a:pt x="5701" y="0"/>
                    <a:pt x="3649" y="0"/>
                  </a:cubicBezTo>
                  <a:close/>
                </a:path>
              </a:pathLst>
            </a:custGeom>
            <a:solidFill>
              <a:srgbClr val="FF3FEB"/>
            </a:solidFill>
            <a:ln>
              <a:solidFill>
                <a:srgbClr val="FF2F9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06" name="TextBox 22"/>
            <p:cNvSpPr txBox="1"/>
            <p:nvPr/>
          </p:nvSpPr>
          <p:spPr>
            <a:xfrm>
              <a:off x="-917354" y="607696"/>
              <a:ext cx="34851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r>
                <a:rPr lang="vi-VN" sz="2800" b="1" kern="0" dirty="0">
                  <a:latin typeface="Times New Roman" panose="02020603050405020304"/>
                </a:rPr>
                <a:t>1</a:t>
              </a:r>
              <a:endParaRPr kumimoji="0" lang="vi-VN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07" name="Group 306"/>
          <p:cNvGrpSpPr/>
          <p:nvPr/>
        </p:nvGrpSpPr>
        <p:grpSpPr>
          <a:xfrm>
            <a:off x="6289533" y="1029174"/>
            <a:ext cx="444550" cy="552469"/>
            <a:chOff x="-972616" y="610179"/>
            <a:chExt cx="391477" cy="552469"/>
          </a:xfrm>
        </p:grpSpPr>
        <p:sp>
          <p:nvSpPr>
            <p:cNvPr id="308" name="Google Shape;1102;p25"/>
            <p:cNvSpPr/>
            <p:nvPr/>
          </p:nvSpPr>
          <p:spPr>
            <a:xfrm>
              <a:off x="-972616" y="641332"/>
              <a:ext cx="391477" cy="521316"/>
            </a:xfrm>
            <a:custGeom>
              <a:avLst/>
              <a:gdLst/>
              <a:ahLst/>
              <a:cxnLst/>
              <a:rect l="l" t="t" r="r" b="b"/>
              <a:pathLst>
                <a:path w="7358" h="9301" extrusionOk="0">
                  <a:moveTo>
                    <a:pt x="3649" y="0"/>
                  </a:moveTo>
                  <a:cubicBezTo>
                    <a:pt x="1657" y="0"/>
                    <a:pt x="1" y="1644"/>
                    <a:pt x="1" y="3696"/>
                  </a:cubicBezTo>
                  <a:cubicBezTo>
                    <a:pt x="1" y="5701"/>
                    <a:pt x="3649" y="9301"/>
                    <a:pt x="3649" y="9301"/>
                  </a:cubicBezTo>
                  <a:cubicBezTo>
                    <a:pt x="3649" y="9301"/>
                    <a:pt x="7357" y="5701"/>
                    <a:pt x="7357" y="3696"/>
                  </a:cubicBezTo>
                  <a:cubicBezTo>
                    <a:pt x="7357" y="1644"/>
                    <a:pt x="5701" y="0"/>
                    <a:pt x="3649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solidFill>
                <a:srgbClr val="FFCF8C">
                  <a:lumMod val="75000"/>
                </a:srgb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09" name="TextBox 19"/>
            <p:cNvSpPr txBox="1"/>
            <p:nvPr/>
          </p:nvSpPr>
          <p:spPr>
            <a:xfrm>
              <a:off x="-929658" y="610179"/>
              <a:ext cx="34851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r>
                <a:rPr lang="vi-VN" sz="2800" b="1" kern="0" dirty="0">
                  <a:latin typeface="Times New Roman" panose="02020603050405020304"/>
                </a:rPr>
                <a:t>2</a:t>
              </a:r>
              <a:endParaRPr kumimoji="0" lang="vi-VN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/>
                <a:cs typeface="Arial" panose="020B0604020202020204"/>
                <a:sym typeface="Arial" panose="020B060402020202020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5" grpId="0"/>
      <p:bldP spid="296" grpId="0"/>
      <p:bldP spid="297" grpId="0" uiExpand="1" build="allAtOnce"/>
      <p:bldP spid="298" grpId="0"/>
      <p:bldP spid="299" grpId="0"/>
      <p:bldP spid="30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5644206"/>
            <a:ext cx="12192000" cy="1213794"/>
            <a:chOff x="0" y="5644206"/>
            <a:chExt cx="12192000" cy="121379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1"/>
            <a:srcRect t="3218" r="2824"/>
            <a:stretch>
              <a:fillRect/>
            </a:stretch>
          </p:blipFill>
          <p:spPr>
            <a:xfrm>
              <a:off x="7386151" y="5644207"/>
              <a:ext cx="4805849" cy="1211013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1"/>
            <a:srcRect t="3218" r="2824"/>
            <a:stretch>
              <a:fillRect/>
            </a:stretch>
          </p:blipFill>
          <p:spPr>
            <a:xfrm>
              <a:off x="2580302" y="5644206"/>
              <a:ext cx="4805849" cy="1211013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1"/>
            <a:srcRect l="45001" t="3218" r="2824"/>
            <a:stretch>
              <a:fillRect/>
            </a:stretch>
          </p:blipFill>
          <p:spPr>
            <a:xfrm>
              <a:off x="0" y="5646987"/>
              <a:ext cx="2580302" cy="1211013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462" b="97638" l="4700" r="91384">
                        <a14:foregroundMark x1="27676" y1="13648" x2="27676" y2="20210"/>
                        <a14:foregroundMark x1="24021" y1="16273" x2="30026" y2="10499"/>
                        <a14:foregroundMark x1="24021" y1="17585" x2="28982" y2="13911"/>
                        <a14:foregroundMark x1="30287" y1="10236" x2="30548" y2="10236"/>
                        <a14:foregroundMark x1="19582" y1="36483" x2="30809" y2="38320"/>
                        <a14:foregroundMark x1="34726" y1="33333" x2="47781" y2="41207"/>
                        <a14:foregroundMark x1="19321" y1="52231" x2="44125" y2="52231"/>
                        <a14:foregroundMark x1="77285" y1="78215" x2="75457" y2="95801"/>
                        <a14:backgroundMark x1="47258" y1="24147" x2="52742" y2="26247"/>
                      </a14:backgroundRemoval>
                    </a14:imgEffect>
                  </a14:imgLayer>
                </a14:imgProps>
              </a:ext>
            </a:extLst>
          </a:blip>
          <a:srcRect r="50761"/>
          <a:stretch>
            <a:fillRect/>
          </a:stretch>
        </p:blipFill>
        <p:spPr>
          <a:xfrm>
            <a:off x="-404674" y="2323063"/>
            <a:ext cx="2154407" cy="3447969"/>
          </a:xfrm>
          <a:prstGeom prst="rect">
            <a:avLst/>
          </a:prstGeom>
        </p:spPr>
      </p:pic>
      <p:grpSp>
        <p:nvGrpSpPr>
          <p:cNvPr id="9" name="Google Shape;5351;p75"/>
          <p:cNvGrpSpPr/>
          <p:nvPr/>
        </p:nvGrpSpPr>
        <p:grpSpPr>
          <a:xfrm>
            <a:off x="1892672" y="3973817"/>
            <a:ext cx="1107791" cy="1667608"/>
            <a:chOff x="6845850" y="2128454"/>
            <a:chExt cx="1460012" cy="1907092"/>
          </a:xfrm>
        </p:grpSpPr>
        <p:grpSp>
          <p:nvGrpSpPr>
            <p:cNvPr id="10" name="Google Shape;5352;p75"/>
            <p:cNvGrpSpPr/>
            <p:nvPr/>
          </p:nvGrpSpPr>
          <p:grpSpPr>
            <a:xfrm>
              <a:off x="6845850" y="2128454"/>
              <a:ext cx="1460012" cy="1907087"/>
              <a:chOff x="6845850" y="2128454"/>
              <a:chExt cx="1460012" cy="1907087"/>
            </a:xfrm>
          </p:grpSpPr>
          <p:sp>
            <p:nvSpPr>
              <p:cNvPr id="12" name="Google Shape;5353;p75"/>
              <p:cNvSpPr/>
              <p:nvPr/>
            </p:nvSpPr>
            <p:spPr>
              <a:xfrm>
                <a:off x="6897485" y="2548240"/>
                <a:ext cx="565905" cy="1486299"/>
              </a:xfrm>
              <a:custGeom>
                <a:avLst/>
                <a:gdLst/>
                <a:ahLst/>
                <a:cxnLst/>
                <a:rect l="l" t="t" r="r" b="b"/>
                <a:pathLst>
                  <a:path w="18895" h="49626" extrusionOk="0">
                    <a:moveTo>
                      <a:pt x="0" y="1"/>
                    </a:moveTo>
                    <a:lnTo>
                      <a:pt x="0" y="49625"/>
                    </a:lnTo>
                    <a:lnTo>
                      <a:pt x="18894" y="49625"/>
                    </a:lnTo>
                    <a:lnTo>
                      <a:pt x="1889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" name="Google Shape;5354;p75"/>
              <p:cNvSpPr/>
              <p:nvPr/>
            </p:nvSpPr>
            <p:spPr>
              <a:xfrm>
                <a:off x="7400053" y="2462522"/>
                <a:ext cx="905808" cy="85747"/>
              </a:xfrm>
              <a:custGeom>
                <a:avLst/>
                <a:gdLst/>
                <a:ahLst/>
                <a:cxnLst/>
                <a:rect l="l" t="t" r="r" b="b"/>
                <a:pathLst>
                  <a:path w="30244" h="2863" extrusionOk="0">
                    <a:moveTo>
                      <a:pt x="0" y="1"/>
                    </a:moveTo>
                    <a:lnTo>
                      <a:pt x="0" y="2863"/>
                    </a:lnTo>
                    <a:lnTo>
                      <a:pt x="30244" y="2863"/>
                    </a:lnTo>
                    <a:lnTo>
                      <a:pt x="3024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4" name="Google Shape;5355;p75"/>
              <p:cNvSpPr/>
              <p:nvPr/>
            </p:nvSpPr>
            <p:spPr>
              <a:xfrm>
                <a:off x="7400053" y="2505381"/>
                <a:ext cx="905808" cy="42888"/>
              </a:xfrm>
              <a:custGeom>
                <a:avLst/>
                <a:gdLst/>
                <a:ahLst/>
                <a:cxnLst/>
                <a:rect l="l" t="t" r="r" b="b"/>
                <a:pathLst>
                  <a:path w="30244" h="1432" extrusionOk="0">
                    <a:moveTo>
                      <a:pt x="0" y="1"/>
                    </a:moveTo>
                    <a:lnTo>
                      <a:pt x="0" y="1432"/>
                    </a:lnTo>
                    <a:lnTo>
                      <a:pt x="30244" y="1432"/>
                    </a:lnTo>
                    <a:lnTo>
                      <a:pt x="3024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" name="Google Shape;5356;p75"/>
              <p:cNvSpPr/>
              <p:nvPr/>
            </p:nvSpPr>
            <p:spPr>
              <a:xfrm>
                <a:off x="6845850" y="2462522"/>
                <a:ext cx="617539" cy="85747"/>
              </a:xfrm>
              <a:custGeom>
                <a:avLst/>
                <a:gdLst/>
                <a:ahLst/>
                <a:cxnLst/>
                <a:rect l="l" t="t" r="r" b="b"/>
                <a:pathLst>
                  <a:path w="20619" h="2863" extrusionOk="0">
                    <a:moveTo>
                      <a:pt x="1" y="1"/>
                    </a:moveTo>
                    <a:lnTo>
                      <a:pt x="1" y="2863"/>
                    </a:lnTo>
                    <a:lnTo>
                      <a:pt x="20618" y="2863"/>
                    </a:lnTo>
                    <a:lnTo>
                      <a:pt x="206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" name="Google Shape;5357;p75"/>
              <p:cNvSpPr/>
              <p:nvPr/>
            </p:nvSpPr>
            <p:spPr>
              <a:xfrm>
                <a:off x="6845850" y="2505381"/>
                <a:ext cx="617539" cy="42888"/>
              </a:xfrm>
              <a:custGeom>
                <a:avLst/>
                <a:gdLst/>
                <a:ahLst/>
                <a:cxnLst/>
                <a:rect l="l" t="t" r="r" b="b"/>
                <a:pathLst>
                  <a:path w="20619" h="1432" extrusionOk="0">
                    <a:moveTo>
                      <a:pt x="1" y="1"/>
                    </a:moveTo>
                    <a:lnTo>
                      <a:pt x="1" y="1432"/>
                    </a:lnTo>
                    <a:lnTo>
                      <a:pt x="20618" y="1432"/>
                    </a:lnTo>
                    <a:lnTo>
                      <a:pt x="206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" name="Google Shape;5358;p75"/>
              <p:cNvSpPr/>
              <p:nvPr/>
            </p:nvSpPr>
            <p:spPr>
              <a:xfrm>
                <a:off x="7463369" y="2548240"/>
                <a:ext cx="842493" cy="1486299"/>
              </a:xfrm>
              <a:custGeom>
                <a:avLst/>
                <a:gdLst/>
                <a:ahLst/>
                <a:cxnLst/>
                <a:rect l="l" t="t" r="r" b="b"/>
                <a:pathLst>
                  <a:path w="28130" h="49626" extrusionOk="0">
                    <a:moveTo>
                      <a:pt x="0" y="1"/>
                    </a:moveTo>
                    <a:lnTo>
                      <a:pt x="0" y="49625"/>
                    </a:lnTo>
                    <a:lnTo>
                      <a:pt x="28130" y="49625"/>
                    </a:lnTo>
                    <a:lnTo>
                      <a:pt x="2813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" name="Google Shape;5359;p75"/>
              <p:cNvSpPr/>
              <p:nvPr/>
            </p:nvSpPr>
            <p:spPr>
              <a:xfrm>
                <a:off x="7463369" y="2548240"/>
                <a:ext cx="842493" cy="54569"/>
              </a:xfrm>
              <a:custGeom>
                <a:avLst/>
                <a:gdLst/>
                <a:ahLst/>
                <a:cxnLst/>
                <a:rect l="l" t="t" r="r" b="b"/>
                <a:pathLst>
                  <a:path w="28130" h="1822" extrusionOk="0">
                    <a:moveTo>
                      <a:pt x="0" y="1"/>
                    </a:moveTo>
                    <a:lnTo>
                      <a:pt x="0" y="1822"/>
                    </a:lnTo>
                    <a:lnTo>
                      <a:pt x="28130" y="1822"/>
                    </a:lnTo>
                    <a:lnTo>
                      <a:pt x="2813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5360;p75"/>
              <p:cNvSpPr/>
              <p:nvPr/>
            </p:nvSpPr>
            <p:spPr>
              <a:xfrm>
                <a:off x="7463369" y="2898870"/>
                <a:ext cx="94492" cy="35101"/>
              </a:xfrm>
              <a:custGeom>
                <a:avLst/>
                <a:gdLst/>
                <a:ahLst/>
                <a:cxnLst/>
                <a:rect l="l" t="t" r="r" b="b"/>
                <a:pathLst>
                  <a:path w="3155" h="1172" extrusionOk="0">
                    <a:moveTo>
                      <a:pt x="0" y="1"/>
                    </a:moveTo>
                    <a:lnTo>
                      <a:pt x="0" y="1171"/>
                    </a:lnTo>
                    <a:lnTo>
                      <a:pt x="3155" y="1171"/>
                    </a:lnTo>
                    <a:lnTo>
                      <a:pt x="315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" name="Google Shape;5361;p75"/>
              <p:cNvSpPr/>
              <p:nvPr/>
            </p:nvSpPr>
            <p:spPr>
              <a:xfrm>
                <a:off x="7463369" y="2852117"/>
                <a:ext cx="47740" cy="34113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1139" extrusionOk="0">
                    <a:moveTo>
                      <a:pt x="0" y="1"/>
                    </a:moveTo>
                    <a:lnTo>
                      <a:pt x="0" y="1139"/>
                    </a:lnTo>
                    <a:lnTo>
                      <a:pt x="1594" y="1139"/>
                    </a:lnTo>
                    <a:lnTo>
                      <a:pt x="159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5362;p75"/>
              <p:cNvSpPr/>
              <p:nvPr/>
            </p:nvSpPr>
            <p:spPr>
              <a:xfrm>
                <a:off x="7463369" y="2947570"/>
                <a:ext cx="47740" cy="34113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1139" extrusionOk="0">
                    <a:moveTo>
                      <a:pt x="0" y="1"/>
                    </a:moveTo>
                    <a:lnTo>
                      <a:pt x="0" y="1139"/>
                    </a:lnTo>
                    <a:lnTo>
                      <a:pt x="1594" y="1139"/>
                    </a:lnTo>
                    <a:lnTo>
                      <a:pt x="159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" name="Google Shape;5363;p75"/>
              <p:cNvSpPr/>
              <p:nvPr/>
            </p:nvSpPr>
            <p:spPr>
              <a:xfrm>
                <a:off x="7519221" y="3856331"/>
                <a:ext cx="83770" cy="35071"/>
              </a:xfrm>
              <a:custGeom>
                <a:avLst/>
                <a:gdLst/>
                <a:ahLst/>
                <a:cxnLst/>
                <a:rect l="l" t="t" r="r" b="b"/>
                <a:pathLst>
                  <a:path w="2797" h="1171" extrusionOk="0">
                    <a:moveTo>
                      <a:pt x="0" y="0"/>
                    </a:moveTo>
                    <a:lnTo>
                      <a:pt x="0" y="1171"/>
                    </a:lnTo>
                    <a:lnTo>
                      <a:pt x="2797" y="1171"/>
                    </a:lnTo>
                    <a:lnTo>
                      <a:pt x="279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5364;p75"/>
              <p:cNvSpPr/>
              <p:nvPr/>
            </p:nvSpPr>
            <p:spPr>
              <a:xfrm>
                <a:off x="7985405" y="3512495"/>
                <a:ext cx="279553" cy="523047"/>
              </a:xfrm>
              <a:custGeom>
                <a:avLst/>
                <a:gdLst/>
                <a:ahLst/>
                <a:cxnLst/>
                <a:rect l="l" t="t" r="r" b="b"/>
                <a:pathLst>
                  <a:path w="9334" h="17464" extrusionOk="0">
                    <a:moveTo>
                      <a:pt x="1" y="0"/>
                    </a:moveTo>
                    <a:lnTo>
                      <a:pt x="1" y="17463"/>
                    </a:lnTo>
                    <a:lnTo>
                      <a:pt x="9334" y="17463"/>
                    </a:lnTo>
                    <a:lnTo>
                      <a:pt x="93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" name="Google Shape;5365;p75"/>
              <p:cNvSpPr/>
              <p:nvPr/>
            </p:nvSpPr>
            <p:spPr>
              <a:xfrm>
                <a:off x="7193575" y="2192728"/>
                <a:ext cx="269820" cy="269820"/>
              </a:xfrm>
              <a:custGeom>
                <a:avLst/>
                <a:gdLst/>
                <a:ahLst/>
                <a:cxnLst/>
                <a:rect l="l" t="t" r="r" b="b"/>
                <a:pathLst>
                  <a:path w="9009" h="9009" extrusionOk="0">
                    <a:moveTo>
                      <a:pt x="0" y="1"/>
                    </a:moveTo>
                    <a:lnTo>
                      <a:pt x="0" y="9009"/>
                    </a:lnTo>
                    <a:lnTo>
                      <a:pt x="9008" y="9009"/>
                    </a:lnTo>
                    <a:lnTo>
                      <a:pt x="900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5366;p75"/>
              <p:cNvSpPr/>
              <p:nvPr/>
            </p:nvSpPr>
            <p:spPr>
              <a:xfrm>
                <a:off x="7416616" y="2128454"/>
                <a:ext cx="404205" cy="64303"/>
              </a:xfrm>
              <a:custGeom>
                <a:avLst/>
                <a:gdLst/>
                <a:ahLst/>
                <a:cxnLst/>
                <a:rect l="l" t="t" r="r" b="b"/>
                <a:pathLst>
                  <a:path w="13496" h="2147" extrusionOk="0">
                    <a:moveTo>
                      <a:pt x="0" y="1"/>
                    </a:moveTo>
                    <a:lnTo>
                      <a:pt x="0" y="2147"/>
                    </a:lnTo>
                    <a:lnTo>
                      <a:pt x="13496" y="2147"/>
                    </a:lnTo>
                    <a:lnTo>
                      <a:pt x="1349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" name="Google Shape;5367;p75"/>
              <p:cNvSpPr/>
              <p:nvPr/>
            </p:nvSpPr>
            <p:spPr>
              <a:xfrm>
                <a:off x="7416616" y="2160591"/>
                <a:ext cx="404205" cy="32166"/>
              </a:xfrm>
              <a:custGeom>
                <a:avLst/>
                <a:gdLst/>
                <a:ahLst/>
                <a:cxnLst/>
                <a:rect l="l" t="t" r="r" b="b"/>
                <a:pathLst>
                  <a:path w="13496" h="1074" extrusionOk="0">
                    <a:moveTo>
                      <a:pt x="0" y="1"/>
                    </a:moveTo>
                    <a:lnTo>
                      <a:pt x="0" y="1074"/>
                    </a:lnTo>
                    <a:lnTo>
                      <a:pt x="13496" y="1074"/>
                    </a:lnTo>
                    <a:lnTo>
                      <a:pt x="1349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5368;p75"/>
              <p:cNvSpPr/>
              <p:nvPr/>
            </p:nvSpPr>
            <p:spPr>
              <a:xfrm>
                <a:off x="7155598" y="2128454"/>
                <a:ext cx="307796" cy="64303"/>
              </a:xfrm>
              <a:custGeom>
                <a:avLst/>
                <a:gdLst/>
                <a:ahLst/>
                <a:cxnLst/>
                <a:rect l="l" t="t" r="r" b="b"/>
                <a:pathLst>
                  <a:path w="10277" h="2147" extrusionOk="0">
                    <a:moveTo>
                      <a:pt x="0" y="1"/>
                    </a:moveTo>
                    <a:lnTo>
                      <a:pt x="0" y="2147"/>
                    </a:lnTo>
                    <a:lnTo>
                      <a:pt x="10276" y="2147"/>
                    </a:lnTo>
                    <a:lnTo>
                      <a:pt x="102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" name="Google Shape;5369;p75"/>
              <p:cNvSpPr/>
              <p:nvPr/>
            </p:nvSpPr>
            <p:spPr>
              <a:xfrm>
                <a:off x="7155598" y="2160591"/>
                <a:ext cx="307796" cy="32166"/>
              </a:xfrm>
              <a:custGeom>
                <a:avLst/>
                <a:gdLst/>
                <a:ahLst/>
                <a:cxnLst/>
                <a:rect l="l" t="t" r="r" b="b"/>
                <a:pathLst>
                  <a:path w="10277" h="1074" extrusionOk="0">
                    <a:moveTo>
                      <a:pt x="0" y="1"/>
                    </a:moveTo>
                    <a:lnTo>
                      <a:pt x="0" y="1074"/>
                    </a:lnTo>
                    <a:lnTo>
                      <a:pt x="10276" y="1074"/>
                    </a:lnTo>
                    <a:lnTo>
                      <a:pt x="102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5370;p75"/>
              <p:cNvSpPr/>
              <p:nvPr/>
            </p:nvSpPr>
            <p:spPr>
              <a:xfrm>
                <a:off x="7463369" y="2192728"/>
                <a:ext cx="315583" cy="269820"/>
              </a:xfrm>
              <a:custGeom>
                <a:avLst/>
                <a:gdLst/>
                <a:ahLst/>
                <a:cxnLst/>
                <a:rect l="l" t="t" r="r" b="b"/>
                <a:pathLst>
                  <a:path w="10537" h="9009" extrusionOk="0">
                    <a:moveTo>
                      <a:pt x="0" y="1"/>
                    </a:moveTo>
                    <a:lnTo>
                      <a:pt x="0" y="9009"/>
                    </a:lnTo>
                    <a:lnTo>
                      <a:pt x="10537" y="9009"/>
                    </a:lnTo>
                    <a:lnTo>
                      <a:pt x="1053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0" name="Google Shape;5371;p75"/>
              <p:cNvSpPr/>
              <p:nvPr/>
            </p:nvSpPr>
            <p:spPr>
              <a:xfrm>
                <a:off x="8081550" y="2734875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1" name="Google Shape;5372;p75"/>
              <p:cNvSpPr/>
              <p:nvPr/>
            </p:nvSpPr>
            <p:spPr>
              <a:xfrm>
                <a:off x="7658825" y="2734875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" name="Google Shape;5373;p75"/>
              <p:cNvSpPr/>
              <p:nvPr/>
            </p:nvSpPr>
            <p:spPr>
              <a:xfrm>
                <a:off x="8081550" y="31378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3" name="Google Shape;5374;p75"/>
              <p:cNvSpPr/>
              <p:nvPr/>
            </p:nvSpPr>
            <p:spPr>
              <a:xfrm>
                <a:off x="7658825" y="31378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4" name="Google Shape;5375;p75"/>
              <p:cNvSpPr/>
              <p:nvPr/>
            </p:nvSpPr>
            <p:spPr>
              <a:xfrm>
                <a:off x="7658825" y="35842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1" name="Google Shape;5376;p75"/>
            <p:cNvSpPr/>
            <p:nvPr/>
          </p:nvSpPr>
          <p:spPr>
            <a:xfrm>
              <a:off x="8129180" y="3512500"/>
              <a:ext cx="14701" cy="523047"/>
            </a:xfrm>
            <a:custGeom>
              <a:avLst/>
              <a:gdLst/>
              <a:ahLst/>
              <a:cxnLst/>
              <a:rect l="l" t="t" r="r" b="b"/>
              <a:pathLst>
                <a:path w="9334" h="17464" extrusionOk="0">
                  <a:moveTo>
                    <a:pt x="1" y="0"/>
                  </a:moveTo>
                  <a:lnTo>
                    <a:pt x="1" y="17463"/>
                  </a:lnTo>
                  <a:lnTo>
                    <a:pt x="9334" y="17463"/>
                  </a:lnTo>
                  <a:lnTo>
                    <a:pt x="93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35" name="图片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9150946" y="675917"/>
            <a:ext cx="1373984" cy="824436"/>
          </a:xfrm>
          <a:prstGeom prst="rect">
            <a:avLst/>
          </a:prstGeom>
        </p:spPr>
      </p:pic>
      <p:pic>
        <p:nvPicPr>
          <p:cNvPr id="36" name="图片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68328" y="964329"/>
            <a:ext cx="1157146" cy="694326"/>
          </a:xfrm>
          <a:prstGeom prst="rect">
            <a:avLst/>
          </a:prstGeom>
        </p:spPr>
      </p:pic>
      <p:pic>
        <p:nvPicPr>
          <p:cNvPr id="37" name="图片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1727595" y="1516777"/>
            <a:ext cx="1869420" cy="1121714"/>
          </a:xfrm>
          <a:prstGeom prst="rect">
            <a:avLst/>
          </a:prstGeom>
        </p:spPr>
      </p:pic>
      <p:pic>
        <p:nvPicPr>
          <p:cNvPr id="38" name="图片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10685526" y="127693"/>
            <a:ext cx="1157146" cy="694326"/>
          </a:xfrm>
          <a:prstGeom prst="rect">
            <a:avLst/>
          </a:prstGeom>
        </p:spPr>
      </p:pic>
      <p:sp>
        <p:nvSpPr>
          <p:cNvPr id="44" name="Text Box 6"/>
          <p:cNvSpPr txBox="1">
            <a:spLocks noChangeArrowheads="1"/>
          </p:cNvSpPr>
          <p:nvPr/>
        </p:nvSpPr>
        <p:spPr bwMode="auto">
          <a:xfrm>
            <a:off x="4930587" y="679130"/>
            <a:ext cx="3840788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defTabSz="457200" eaLnBrk="1" hangingPunct="1"/>
            <a:r>
              <a:rPr lang="en-US" altLang="en-US" sz="5400" b="1" dirty="0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</a:t>
            </a:r>
            <a:r>
              <a:rPr lang="en-US" alt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àn</a:t>
            </a:r>
            <a:r>
              <a:rPr lang="en-US" alt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</a:t>
            </a:r>
            <a:r>
              <a:rPr lang="en-US" alt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áo</a:t>
            </a:r>
            <a:endParaRPr lang="en-US" alt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457200" eaLnBrk="1" hangingPunct="1"/>
            <a:r>
              <a:rPr lang="en-US" alt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5400" b="1" dirty="0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uơ</a:t>
            </a:r>
            <a:r>
              <a:rPr lang="en-US" alt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5400" b="1" dirty="0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uơ</a:t>
            </a:r>
            <a:endParaRPr lang="en-US" altLang="en-US" sz="5400" b="1" dirty="0">
              <a:solidFill>
                <a:srgbClr val="008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457200" eaLnBrk="1" hangingPunct="1"/>
            <a:r>
              <a:rPr lang="en-US" altLang="en-US" sz="5400" b="1" dirty="0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ẫm</a:t>
            </a:r>
            <a:r>
              <a:rPr lang="en-US" alt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en-US" sz="5400" b="1" dirty="0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iếc</a:t>
            </a:r>
            <a:endParaRPr lang="en-US" altLang="en-US" sz="5400" b="1" dirty="0">
              <a:solidFill>
                <a:srgbClr val="008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457200" eaLnBrk="1" hangingPunct="1"/>
            <a:r>
              <a:rPr lang="en-US" altLang="en-US" sz="5400" b="1" dirty="0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ãnh</a:t>
            </a:r>
            <a:r>
              <a:rPr lang="en-US" alt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tường</a:t>
            </a:r>
            <a:endParaRPr lang="en-US" alt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457200" eaLnBrk="1" hangingPunct="1"/>
            <a:r>
              <a:rPr lang="en-US" altLang="en-US" sz="5400" b="1" dirty="0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en-US" alt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át</a:t>
            </a:r>
            <a:r>
              <a:rPr lang="en-US" alt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vữa</a:t>
            </a:r>
            <a:endParaRPr lang="en-US" altLang="en-US" sz="5400" b="1" dirty="0">
              <a:solidFill>
                <a:srgbClr val="008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6" name="Picture 2" descr="Phim Hoạt Hình Kỹ Thuật - Các kỹ sư cần cờ lê png tải về - Miễn phí trong  suốt Màu Vàng png Tải về."/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2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65" t="15964" r="20968" b="14273"/>
          <a:stretch>
            <a:fillRect/>
          </a:stretch>
        </p:blipFill>
        <p:spPr bwMode="auto">
          <a:xfrm>
            <a:off x="9611698" y="2395253"/>
            <a:ext cx="2613837" cy="3396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181749" y="71280"/>
            <a:ext cx="4438432" cy="769441"/>
            <a:chOff x="195251" y="-60386"/>
            <a:chExt cx="4438432" cy="769441"/>
          </a:xfrm>
        </p:grpSpPr>
        <p:sp>
          <p:nvSpPr>
            <p:cNvPr id="45" name="Google Shape;1240;p27"/>
            <p:cNvSpPr/>
            <p:nvPr/>
          </p:nvSpPr>
          <p:spPr>
            <a:xfrm>
              <a:off x="195251" y="120018"/>
              <a:ext cx="420195" cy="399097"/>
            </a:xfrm>
            <a:custGeom>
              <a:avLst/>
              <a:gdLst/>
              <a:ahLst/>
              <a:cxnLst/>
              <a:rect l="l" t="t" r="r" b="b"/>
              <a:pathLst>
                <a:path w="12698" h="11563" extrusionOk="0">
                  <a:moveTo>
                    <a:pt x="2490" y="820"/>
                  </a:moveTo>
                  <a:cubicBezTo>
                    <a:pt x="3529" y="914"/>
                    <a:pt x="4600" y="1292"/>
                    <a:pt x="5483" y="2017"/>
                  </a:cubicBezTo>
                  <a:lnTo>
                    <a:pt x="5798" y="2237"/>
                  </a:lnTo>
                  <a:lnTo>
                    <a:pt x="5798" y="10334"/>
                  </a:lnTo>
                  <a:lnTo>
                    <a:pt x="5766" y="10334"/>
                  </a:lnTo>
                  <a:cubicBezTo>
                    <a:pt x="4789" y="9609"/>
                    <a:pt x="3655" y="9168"/>
                    <a:pt x="2490" y="9105"/>
                  </a:cubicBezTo>
                  <a:lnTo>
                    <a:pt x="2490" y="820"/>
                  </a:lnTo>
                  <a:close/>
                  <a:moveTo>
                    <a:pt x="9925" y="883"/>
                  </a:moveTo>
                  <a:lnTo>
                    <a:pt x="9925" y="9137"/>
                  </a:lnTo>
                  <a:cubicBezTo>
                    <a:pt x="8728" y="9200"/>
                    <a:pt x="7593" y="9609"/>
                    <a:pt x="6617" y="10334"/>
                  </a:cubicBezTo>
                  <a:lnTo>
                    <a:pt x="6617" y="2300"/>
                  </a:lnTo>
                  <a:lnTo>
                    <a:pt x="6932" y="2048"/>
                  </a:lnTo>
                  <a:cubicBezTo>
                    <a:pt x="7782" y="1355"/>
                    <a:pt x="8854" y="946"/>
                    <a:pt x="9925" y="883"/>
                  </a:cubicBezTo>
                  <a:close/>
                  <a:moveTo>
                    <a:pt x="1702" y="2458"/>
                  </a:moveTo>
                  <a:lnTo>
                    <a:pt x="1702" y="9483"/>
                  </a:lnTo>
                  <a:cubicBezTo>
                    <a:pt x="1702" y="9735"/>
                    <a:pt x="1891" y="9924"/>
                    <a:pt x="2080" y="9924"/>
                  </a:cubicBezTo>
                  <a:cubicBezTo>
                    <a:pt x="3057" y="9924"/>
                    <a:pt x="4096" y="10208"/>
                    <a:pt x="4978" y="10744"/>
                  </a:cubicBezTo>
                  <a:lnTo>
                    <a:pt x="1261" y="10744"/>
                  </a:lnTo>
                  <a:cubicBezTo>
                    <a:pt x="1009" y="10744"/>
                    <a:pt x="851" y="10555"/>
                    <a:pt x="851" y="10334"/>
                  </a:cubicBezTo>
                  <a:lnTo>
                    <a:pt x="851" y="2867"/>
                  </a:lnTo>
                  <a:cubicBezTo>
                    <a:pt x="851" y="2647"/>
                    <a:pt x="1040" y="2489"/>
                    <a:pt x="1261" y="2458"/>
                  </a:cubicBezTo>
                  <a:close/>
                  <a:moveTo>
                    <a:pt x="11406" y="2458"/>
                  </a:moveTo>
                  <a:cubicBezTo>
                    <a:pt x="11658" y="2458"/>
                    <a:pt x="11815" y="2647"/>
                    <a:pt x="11847" y="2867"/>
                  </a:cubicBezTo>
                  <a:lnTo>
                    <a:pt x="11847" y="10334"/>
                  </a:lnTo>
                  <a:cubicBezTo>
                    <a:pt x="11847" y="10555"/>
                    <a:pt x="11658" y="10712"/>
                    <a:pt x="11406" y="10744"/>
                  </a:cubicBezTo>
                  <a:lnTo>
                    <a:pt x="7436" y="10744"/>
                  </a:lnTo>
                  <a:cubicBezTo>
                    <a:pt x="8255" y="10239"/>
                    <a:pt x="9295" y="9924"/>
                    <a:pt x="10303" y="9924"/>
                  </a:cubicBezTo>
                  <a:cubicBezTo>
                    <a:pt x="10555" y="9924"/>
                    <a:pt x="10712" y="9735"/>
                    <a:pt x="10712" y="9483"/>
                  </a:cubicBezTo>
                  <a:lnTo>
                    <a:pt x="10712" y="2458"/>
                  </a:lnTo>
                  <a:close/>
                  <a:moveTo>
                    <a:pt x="2080" y="0"/>
                  </a:moveTo>
                  <a:cubicBezTo>
                    <a:pt x="1828" y="0"/>
                    <a:pt x="1670" y="189"/>
                    <a:pt x="1670" y="410"/>
                  </a:cubicBezTo>
                  <a:lnTo>
                    <a:pt x="1670" y="1670"/>
                  </a:lnTo>
                  <a:lnTo>
                    <a:pt x="1261" y="1670"/>
                  </a:lnTo>
                  <a:cubicBezTo>
                    <a:pt x="568" y="1670"/>
                    <a:pt x="1" y="2206"/>
                    <a:pt x="32" y="2930"/>
                  </a:cubicBezTo>
                  <a:lnTo>
                    <a:pt x="32" y="10334"/>
                  </a:lnTo>
                  <a:cubicBezTo>
                    <a:pt x="32" y="10996"/>
                    <a:pt x="568" y="11563"/>
                    <a:pt x="1261" y="11563"/>
                  </a:cubicBezTo>
                  <a:lnTo>
                    <a:pt x="11437" y="11563"/>
                  </a:lnTo>
                  <a:cubicBezTo>
                    <a:pt x="12130" y="11563"/>
                    <a:pt x="12697" y="11027"/>
                    <a:pt x="12697" y="10334"/>
                  </a:cubicBezTo>
                  <a:lnTo>
                    <a:pt x="12697" y="2867"/>
                  </a:lnTo>
                  <a:cubicBezTo>
                    <a:pt x="12666" y="2206"/>
                    <a:pt x="12130" y="1670"/>
                    <a:pt x="11437" y="1670"/>
                  </a:cubicBezTo>
                  <a:lnTo>
                    <a:pt x="10744" y="1670"/>
                  </a:lnTo>
                  <a:lnTo>
                    <a:pt x="10744" y="410"/>
                  </a:lnTo>
                  <a:cubicBezTo>
                    <a:pt x="10744" y="158"/>
                    <a:pt x="10555" y="0"/>
                    <a:pt x="10334" y="0"/>
                  </a:cubicBezTo>
                  <a:cubicBezTo>
                    <a:pt x="8980" y="0"/>
                    <a:pt x="7562" y="473"/>
                    <a:pt x="6396" y="1387"/>
                  </a:cubicBezTo>
                  <a:lnTo>
                    <a:pt x="6207" y="1544"/>
                  </a:lnTo>
                  <a:lnTo>
                    <a:pt x="6018" y="1387"/>
                  </a:lnTo>
                  <a:cubicBezTo>
                    <a:pt x="4915" y="473"/>
                    <a:pt x="3498" y="0"/>
                    <a:pt x="2080" y="0"/>
                  </a:cubicBezTo>
                  <a:close/>
                </a:path>
              </a:pathLst>
            </a:custGeom>
            <a:solidFill>
              <a:sysClr val="windowText" lastClr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8" name="Text Box 4"/>
            <p:cNvSpPr txBox="1">
              <a:spLocks noChangeArrowheads="1"/>
            </p:cNvSpPr>
            <p:nvPr/>
          </p:nvSpPr>
          <p:spPr bwMode="auto">
            <a:xfrm>
              <a:off x="671298" y="-60386"/>
              <a:ext cx="3962385" cy="76944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4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Luyện</a:t>
              </a:r>
              <a:r>
                <a:rPr lang="en-US" sz="4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đọc</a:t>
              </a:r>
              <a:r>
                <a:rPr lang="en-US" sz="4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endPara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3535" y="5668431"/>
            <a:ext cx="12192000" cy="1213794"/>
            <a:chOff x="0" y="5644206"/>
            <a:chExt cx="12192000" cy="1213794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1"/>
            <a:srcRect t="3218" r="2824"/>
            <a:stretch>
              <a:fillRect/>
            </a:stretch>
          </p:blipFill>
          <p:spPr>
            <a:xfrm>
              <a:off x="7386151" y="5644207"/>
              <a:ext cx="4805849" cy="1211013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1"/>
            <a:srcRect t="3218" r="2824"/>
            <a:stretch>
              <a:fillRect/>
            </a:stretch>
          </p:blipFill>
          <p:spPr>
            <a:xfrm>
              <a:off x="2580302" y="5644206"/>
              <a:ext cx="4805849" cy="1211013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1"/>
            <a:srcRect l="45001" t="3218" r="2824"/>
            <a:stretch>
              <a:fillRect/>
            </a:stretch>
          </p:blipFill>
          <p:spPr>
            <a:xfrm>
              <a:off x="0" y="5646987"/>
              <a:ext cx="2580302" cy="1211013"/>
            </a:xfrm>
            <a:prstGeom prst="rect">
              <a:avLst/>
            </a:prstGeom>
          </p:spPr>
        </p:pic>
      </p:grpSp>
      <p:grpSp>
        <p:nvGrpSpPr>
          <p:cNvPr id="205" name="Google Shape;5278;p75"/>
          <p:cNvGrpSpPr/>
          <p:nvPr/>
        </p:nvGrpSpPr>
        <p:grpSpPr>
          <a:xfrm>
            <a:off x="-102775" y="3358128"/>
            <a:ext cx="1410691" cy="2303852"/>
            <a:chOff x="5546975" y="1717950"/>
            <a:chExt cx="1902369" cy="2508249"/>
          </a:xfrm>
        </p:grpSpPr>
        <p:sp>
          <p:nvSpPr>
            <p:cNvPr id="206" name="Google Shape;5279;p75"/>
            <p:cNvSpPr/>
            <p:nvPr/>
          </p:nvSpPr>
          <p:spPr>
            <a:xfrm>
              <a:off x="5591959" y="2183593"/>
              <a:ext cx="492895" cy="1917039"/>
            </a:xfrm>
            <a:custGeom>
              <a:avLst/>
              <a:gdLst/>
              <a:ahLst/>
              <a:cxnLst/>
              <a:rect l="l" t="t" r="r" b="b"/>
              <a:pathLst>
                <a:path w="15318" h="59577" extrusionOk="0">
                  <a:moveTo>
                    <a:pt x="0" y="1"/>
                  </a:moveTo>
                  <a:lnTo>
                    <a:pt x="0" y="59577"/>
                  </a:lnTo>
                  <a:lnTo>
                    <a:pt x="15317" y="59577"/>
                  </a:lnTo>
                  <a:lnTo>
                    <a:pt x="1531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" name="Google Shape;5280;p75"/>
            <p:cNvSpPr/>
            <p:nvPr/>
          </p:nvSpPr>
          <p:spPr>
            <a:xfrm>
              <a:off x="5987487" y="4100611"/>
              <a:ext cx="1364551" cy="125589"/>
            </a:xfrm>
            <a:custGeom>
              <a:avLst/>
              <a:gdLst/>
              <a:ahLst/>
              <a:cxnLst/>
              <a:rect l="l" t="t" r="r" b="b"/>
              <a:pathLst>
                <a:path w="42407" h="3903" extrusionOk="0">
                  <a:moveTo>
                    <a:pt x="1" y="1"/>
                  </a:moveTo>
                  <a:lnTo>
                    <a:pt x="1" y="3903"/>
                  </a:lnTo>
                  <a:lnTo>
                    <a:pt x="42406" y="3903"/>
                  </a:lnTo>
                  <a:lnTo>
                    <a:pt x="4240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8" name="Google Shape;5281;p75"/>
            <p:cNvSpPr/>
            <p:nvPr/>
          </p:nvSpPr>
          <p:spPr>
            <a:xfrm>
              <a:off x="6029351" y="2091501"/>
              <a:ext cx="1419993" cy="92124"/>
            </a:xfrm>
            <a:custGeom>
              <a:avLst/>
              <a:gdLst/>
              <a:ahLst/>
              <a:cxnLst/>
              <a:rect l="l" t="t" r="r" b="b"/>
              <a:pathLst>
                <a:path w="44130" h="2863" extrusionOk="0">
                  <a:moveTo>
                    <a:pt x="1" y="1"/>
                  </a:moveTo>
                  <a:lnTo>
                    <a:pt x="1" y="2863"/>
                  </a:lnTo>
                  <a:lnTo>
                    <a:pt x="44130" y="2863"/>
                  </a:lnTo>
                  <a:lnTo>
                    <a:pt x="4413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9" name="Google Shape;5282;p75"/>
            <p:cNvSpPr/>
            <p:nvPr/>
          </p:nvSpPr>
          <p:spPr>
            <a:xfrm>
              <a:off x="6029351" y="2137547"/>
              <a:ext cx="1419993" cy="47140"/>
            </a:xfrm>
            <a:custGeom>
              <a:avLst/>
              <a:gdLst/>
              <a:ahLst/>
              <a:cxnLst/>
              <a:rect l="l" t="t" r="r" b="b"/>
              <a:pathLst>
                <a:path w="44130" h="1465" extrusionOk="0">
                  <a:moveTo>
                    <a:pt x="1" y="1"/>
                  </a:moveTo>
                  <a:lnTo>
                    <a:pt x="1" y="1464"/>
                  </a:lnTo>
                  <a:lnTo>
                    <a:pt x="44130" y="1464"/>
                  </a:lnTo>
                  <a:lnTo>
                    <a:pt x="44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0" name="Google Shape;5283;p75"/>
            <p:cNvSpPr/>
            <p:nvPr/>
          </p:nvSpPr>
          <p:spPr>
            <a:xfrm>
              <a:off x="5546975" y="2091501"/>
              <a:ext cx="537879" cy="92124"/>
            </a:xfrm>
            <a:custGeom>
              <a:avLst/>
              <a:gdLst/>
              <a:ahLst/>
              <a:cxnLst/>
              <a:rect l="l" t="t" r="r" b="b"/>
              <a:pathLst>
                <a:path w="16716" h="2863" extrusionOk="0">
                  <a:moveTo>
                    <a:pt x="0" y="1"/>
                  </a:moveTo>
                  <a:lnTo>
                    <a:pt x="0" y="2863"/>
                  </a:lnTo>
                  <a:lnTo>
                    <a:pt x="16715" y="2863"/>
                  </a:lnTo>
                  <a:lnTo>
                    <a:pt x="1671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1" name="Google Shape;5284;p75"/>
            <p:cNvSpPr/>
            <p:nvPr/>
          </p:nvSpPr>
          <p:spPr>
            <a:xfrm>
              <a:off x="5546975" y="2137547"/>
              <a:ext cx="537879" cy="47140"/>
            </a:xfrm>
            <a:custGeom>
              <a:avLst/>
              <a:gdLst/>
              <a:ahLst/>
              <a:cxnLst/>
              <a:rect l="l" t="t" r="r" b="b"/>
              <a:pathLst>
                <a:path w="16716" h="1465" extrusionOk="0">
                  <a:moveTo>
                    <a:pt x="0" y="1"/>
                  </a:moveTo>
                  <a:lnTo>
                    <a:pt x="0" y="1464"/>
                  </a:lnTo>
                  <a:lnTo>
                    <a:pt x="16715" y="1464"/>
                  </a:lnTo>
                  <a:lnTo>
                    <a:pt x="167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2" name="Google Shape;5285;p75"/>
            <p:cNvSpPr/>
            <p:nvPr/>
          </p:nvSpPr>
          <p:spPr>
            <a:xfrm>
              <a:off x="6084825" y="2183593"/>
              <a:ext cx="1267214" cy="1917039"/>
            </a:xfrm>
            <a:custGeom>
              <a:avLst/>
              <a:gdLst/>
              <a:ahLst/>
              <a:cxnLst/>
              <a:rect l="l" t="t" r="r" b="b"/>
              <a:pathLst>
                <a:path w="39382" h="59577" extrusionOk="0">
                  <a:moveTo>
                    <a:pt x="0" y="1"/>
                  </a:moveTo>
                  <a:lnTo>
                    <a:pt x="0" y="59577"/>
                  </a:lnTo>
                  <a:lnTo>
                    <a:pt x="39381" y="59577"/>
                  </a:lnTo>
                  <a:lnTo>
                    <a:pt x="3938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3" name="Google Shape;5286;p75"/>
            <p:cNvSpPr/>
            <p:nvPr/>
          </p:nvSpPr>
          <p:spPr>
            <a:xfrm>
              <a:off x="7001470" y="1972218"/>
              <a:ext cx="35620" cy="119314"/>
            </a:xfrm>
            <a:custGeom>
              <a:avLst/>
              <a:gdLst/>
              <a:ahLst/>
              <a:cxnLst/>
              <a:rect l="l" t="t" r="r" b="b"/>
              <a:pathLst>
                <a:path w="1107" h="3708" extrusionOk="0">
                  <a:moveTo>
                    <a:pt x="0" y="1"/>
                  </a:moveTo>
                  <a:lnTo>
                    <a:pt x="0" y="3708"/>
                  </a:lnTo>
                  <a:lnTo>
                    <a:pt x="1106" y="3708"/>
                  </a:lnTo>
                  <a:lnTo>
                    <a:pt x="110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4" name="Google Shape;5287;p75"/>
            <p:cNvSpPr/>
            <p:nvPr/>
          </p:nvSpPr>
          <p:spPr>
            <a:xfrm>
              <a:off x="7001470" y="1972218"/>
              <a:ext cx="11552" cy="119314"/>
            </a:xfrm>
            <a:custGeom>
              <a:avLst/>
              <a:gdLst/>
              <a:ahLst/>
              <a:cxnLst/>
              <a:rect l="l" t="t" r="r" b="b"/>
              <a:pathLst>
                <a:path w="359" h="3708" extrusionOk="0">
                  <a:moveTo>
                    <a:pt x="0" y="1"/>
                  </a:moveTo>
                  <a:lnTo>
                    <a:pt x="0" y="3708"/>
                  </a:lnTo>
                  <a:lnTo>
                    <a:pt x="358" y="3708"/>
                  </a:lnTo>
                  <a:lnTo>
                    <a:pt x="35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5" name="Google Shape;5288;p75"/>
            <p:cNvSpPr/>
            <p:nvPr/>
          </p:nvSpPr>
          <p:spPr>
            <a:xfrm>
              <a:off x="7045425" y="1717950"/>
              <a:ext cx="36650" cy="373581"/>
            </a:xfrm>
            <a:custGeom>
              <a:avLst/>
              <a:gdLst/>
              <a:ahLst/>
              <a:cxnLst/>
              <a:rect l="l" t="t" r="r" b="b"/>
              <a:pathLst>
                <a:path w="1139" h="11610" extrusionOk="0">
                  <a:moveTo>
                    <a:pt x="0" y="0"/>
                  </a:moveTo>
                  <a:lnTo>
                    <a:pt x="0" y="11610"/>
                  </a:lnTo>
                  <a:lnTo>
                    <a:pt x="1138" y="11610"/>
                  </a:lnTo>
                  <a:lnTo>
                    <a:pt x="113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6" name="Google Shape;5289;p75"/>
            <p:cNvSpPr/>
            <p:nvPr/>
          </p:nvSpPr>
          <p:spPr>
            <a:xfrm>
              <a:off x="7045425" y="1717950"/>
              <a:ext cx="13611" cy="373581"/>
            </a:xfrm>
            <a:custGeom>
              <a:avLst/>
              <a:gdLst/>
              <a:ahLst/>
              <a:cxnLst/>
              <a:rect l="l" t="t" r="r" b="b"/>
              <a:pathLst>
                <a:path w="423" h="11610" extrusionOk="0">
                  <a:moveTo>
                    <a:pt x="0" y="0"/>
                  </a:moveTo>
                  <a:lnTo>
                    <a:pt x="0" y="11610"/>
                  </a:lnTo>
                  <a:lnTo>
                    <a:pt x="423" y="11610"/>
                  </a:lnTo>
                  <a:lnTo>
                    <a:pt x="42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" name="Google Shape;5290;p75"/>
            <p:cNvSpPr/>
            <p:nvPr/>
          </p:nvSpPr>
          <p:spPr>
            <a:xfrm>
              <a:off x="7269350" y="3146285"/>
              <a:ext cx="82696" cy="36650"/>
            </a:xfrm>
            <a:custGeom>
              <a:avLst/>
              <a:gdLst/>
              <a:ahLst/>
              <a:cxnLst/>
              <a:rect l="l" t="t" r="r" b="b"/>
              <a:pathLst>
                <a:path w="2570" h="1139" extrusionOk="0">
                  <a:moveTo>
                    <a:pt x="0" y="1"/>
                  </a:moveTo>
                  <a:lnTo>
                    <a:pt x="0" y="1139"/>
                  </a:lnTo>
                  <a:lnTo>
                    <a:pt x="2569" y="1139"/>
                  </a:lnTo>
                  <a:lnTo>
                    <a:pt x="25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" name="Google Shape;5291;p75"/>
            <p:cNvSpPr/>
            <p:nvPr/>
          </p:nvSpPr>
          <p:spPr>
            <a:xfrm>
              <a:off x="7310151" y="3095026"/>
              <a:ext cx="41895" cy="37680"/>
            </a:xfrm>
            <a:custGeom>
              <a:avLst/>
              <a:gdLst/>
              <a:ahLst/>
              <a:cxnLst/>
              <a:rect l="l" t="t" r="r" b="b"/>
              <a:pathLst>
                <a:path w="1302" h="1171" extrusionOk="0">
                  <a:moveTo>
                    <a:pt x="1" y="0"/>
                  </a:moveTo>
                  <a:lnTo>
                    <a:pt x="1" y="1171"/>
                  </a:lnTo>
                  <a:lnTo>
                    <a:pt x="1301" y="1171"/>
                  </a:lnTo>
                  <a:lnTo>
                    <a:pt x="13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9" name="Google Shape;5292;p75"/>
            <p:cNvSpPr/>
            <p:nvPr/>
          </p:nvSpPr>
          <p:spPr>
            <a:xfrm>
              <a:off x="7310151" y="3198606"/>
              <a:ext cx="41895" cy="36650"/>
            </a:xfrm>
            <a:custGeom>
              <a:avLst/>
              <a:gdLst/>
              <a:ahLst/>
              <a:cxnLst/>
              <a:rect l="l" t="t" r="r" b="b"/>
              <a:pathLst>
                <a:path w="1302" h="1139" extrusionOk="0">
                  <a:moveTo>
                    <a:pt x="1" y="1"/>
                  </a:moveTo>
                  <a:lnTo>
                    <a:pt x="1" y="1139"/>
                  </a:lnTo>
                  <a:lnTo>
                    <a:pt x="1301" y="1139"/>
                  </a:lnTo>
                  <a:lnTo>
                    <a:pt x="130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0" name="Google Shape;5293;p75"/>
            <p:cNvSpPr/>
            <p:nvPr/>
          </p:nvSpPr>
          <p:spPr>
            <a:xfrm>
              <a:off x="6084825" y="2880497"/>
              <a:ext cx="82696" cy="36650"/>
            </a:xfrm>
            <a:custGeom>
              <a:avLst/>
              <a:gdLst/>
              <a:ahLst/>
              <a:cxnLst/>
              <a:rect l="l" t="t" r="r" b="b"/>
              <a:pathLst>
                <a:path w="2570" h="1139" extrusionOk="0">
                  <a:moveTo>
                    <a:pt x="0" y="1"/>
                  </a:moveTo>
                  <a:lnTo>
                    <a:pt x="0" y="1139"/>
                  </a:lnTo>
                  <a:lnTo>
                    <a:pt x="2569" y="1139"/>
                  </a:lnTo>
                  <a:lnTo>
                    <a:pt x="25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1" name="Google Shape;5294;p75"/>
            <p:cNvSpPr/>
            <p:nvPr/>
          </p:nvSpPr>
          <p:spPr>
            <a:xfrm>
              <a:off x="6084825" y="2829238"/>
              <a:ext cx="41863" cy="37680"/>
            </a:xfrm>
            <a:custGeom>
              <a:avLst/>
              <a:gdLst/>
              <a:ahLst/>
              <a:cxnLst/>
              <a:rect l="l" t="t" r="r" b="b"/>
              <a:pathLst>
                <a:path w="1301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1301" y="1171"/>
                  </a:lnTo>
                  <a:lnTo>
                    <a:pt x="13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2" name="Google Shape;5295;p75"/>
            <p:cNvSpPr/>
            <p:nvPr/>
          </p:nvSpPr>
          <p:spPr>
            <a:xfrm>
              <a:off x="6084825" y="2931789"/>
              <a:ext cx="41863" cy="37680"/>
            </a:xfrm>
            <a:custGeom>
              <a:avLst/>
              <a:gdLst/>
              <a:ahLst/>
              <a:cxnLst/>
              <a:rect l="l" t="t" r="r" b="b"/>
              <a:pathLst>
                <a:path w="1301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1301" y="1171"/>
                  </a:lnTo>
                  <a:lnTo>
                    <a:pt x="13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3" name="Google Shape;5296;p75"/>
            <p:cNvSpPr/>
            <p:nvPr/>
          </p:nvSpPr>
          <p:spPr>
            <a:xfrm>
              <a:off x="6533736" y="3044797"/>
              <a:ext cx="73268" cy="37680"/>
            </a:xfrm>
            <a:custGeom>
              <a:avLst/>
              <a:gdLst/>
              <a:ahLst/>
              <a:cxnLst/>
              <a:rect l="l" t="t" r="r" b="b"/>
              <a:pathLst>
                <a:path w="2277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2276" y="1171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4" name="Google Shape;5297;p75"/>
            <p:cNvSpPr/>
            <p:nvPr/>
          </p:nvSpPr>
          <p:spPr>
            <a:xfrm>
              <a:off x="6586057" y="3095026"/>
              <a:ext cx="73268" cy="37680"/>
            </a:xfrm>
            <a:custGeom>
              <a:avLst/>
              <a:gdLst/>
              <a:ahLst/>
              <a:cxnLst/>
              <a:rect l="l" t="t" r="r" b="b"/>
              <a:pathLst>
                <a:path w="2277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2276" y="1171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5" name="Google Shape;5298;p75"/>
            <p:cNvSpPr/>
            <p:nvPr/>
          </p:nvSpPr>
          <p:spPr>
            <a:xfrm>
              <a:off x="6950179" y="3378608"/>
              <a:ext cx="74330" cy="37680"/>
            </a:xfrm>
            <a:custGeom>
              <a:avLst/>
              <a:gdLst/>
              <a:ahLst/>
              <a:cxnLst/>
              <a:rect l="l" t="t" r="r" b="b"/>
              <a:pathLst>
                <a:path w="2310" h="1171" extrusionOk="0">
                  <a:moveTo>
                    <a:pt x="1" y="0"/>
                  </a:moveTo>
                  <a:lnTo>
                    <a:pt x="1" y="1171"/>
                  </a:lnTo>
                  <a:lnTo>
                    <a:pt x="2310" y="1171"/>
                  </a:lnTo>
                  <a:lnTo>
                    <a:pt x="23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6" name="Google Shape;5299;p75"/>
            <p:cNvSpPr/>
            <p:nvPr/>
          </p:nvSpPr>
          <p:spPr>
            <a:xfrm>
              <a:off x="6549406" y="2949583"/>
              <a:ext cx="73300" cy="36650"/>
            </a:xfrm>
            <a:custGeom>
              <a:avLst/>
              <a:gdLst/>
              <a:ahLst/>
              <a:cxnLst/>
              <a:rect l="l" t="t" r="r" b="b"/>
              <a:pathLst>
                <a:path w="2278" h="1139" extrusionOk="0">
                  <a:moveTo>
                    <a:pt x="1" y="0"/>
                  </a:moveTo>
                  <a:lnTo>
                    <a:pt x="1" y="1138"/>
                  </a:lnTo>
                  <a:lnTo>
                    <a:pt x="2277" y="1138"/>
                  </a:lnTo>
                  <a:lnTo>
                    <a:pt x="22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7" name="Google Shape;5300;p75"/>
            <p:cNvSpPr/>
            <p:nvPr/>
          </p:nvSpPr>
          <p:spPr>
            <a:xfrm>
              <a:off x="6178977" y="3761587"/>
              <a:ext cx="73300" cy="36650"/>
            </a:xfrm>
            <a:custGeom>
              <a:avLst/>
              <a:gdLst/>
              <a:ahLst/>
              <a:cxnLst/>
              <a:rect l="l" t="t" r="r" b="b"/>
              <a:pathLst>
                <a:path w="2278" h="1139" extrusionOk="0">
                  <a:moveTo>
                    <a:pt x="1" y="0"/>
                  </a:moveTo>
                  <a:lnTo>
                    <a:pt x="1" y="1138"/>
                  </a:lnTo>
                  <a:lnTo>
                    <a:pt x="2277" y="1138"/>
                  </a:lnTo>
                  <a:lnTo>
                    <a:pt x="22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8" name="Google Shape;5301;p75"/>
            <p:cNvSpPr/>
            <p:nvPr/>
          </p:nvSpPr>
          <p:spPr>
            <a:xfrm>
              <a:off x="5591959" y="4100611"/>
              <a:ext cx="492895" cy="125589"/>
            </a:xfrm>
            <a:custGeom>
              <a:avLst/>
              <a:gdLst/>
              <a:ahLst/>
              <a:cxnLst/>
              <a:rect l="l" t="t" r="r" b="b"/>
              <a:pathLst>
                <a:path w="15318" h="3903" extrusionOk="0">
                  <a:moveTo>
                    <a:pt x="0" y="1"/>
                  </a:moveTo>
                  <a:lnTo>
                    <a:pt x="0" y="3903"/>
                  </a:lnTo>
                  <a:lnTo>
                    <a:pt x="15317" y="3903"/>
                  </a:lnTo>
                  <a:lnTo>
                    <a:pt x="1531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9" name="Google Shape;5302;p75"/>
            <p:cNvSpPr/>
            <p:nvPr/>
          </p:nvSpPr>
          <p:spPr>
            <a:xfrm>
              <a:off x="6289925" y="3557516"/>
              <a:ext cx="905153" cy="641491"/>
            </a:xfrm>
            <a:custGeom>
              <a:avLst/>
              <a:gdLst/>
              <a:ahLst/>
              <a:cxnLst/>
              <a:rect l="l" t="t" r="r" b="b"/>
              <a:pathLst>
                <a:path w="28130" h="19936" extrusionOk="0">
                  <a:moveTo>
                    <a:pt x="27739" y="1"/>
                  </a:moveTo>
                  <a:lnTo>
                    <a:pt x="27739" y="19448"/>
                  </a:lnTo>
                  <a:lnTo>
                    <a:pt x="0" y="19448"/>
                  </a:lnTo>
                  <a:lnTo>
                    <a:pt x="0" y="19935"/>
                  </a:lnTo>
                  <a:lnTo>
                    <a:pt x="28130" y="19935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0" name="Google Shape;5303;p75"/>
            <p:cNvSpPr/>
            <p:nvPr/>
          </p:nvSpPr>
          <p:spPr>
            <a:xfrm>
              <a:off x="6289925" y="3557516"/>
              <a:ext cx="905153" cy="668681"/>
            </a:xfrm>
            <a:custGeom>
              <a:avLst/>
              <a:gdLst/>
              <a:ahLst/>
              <a:cxnLst/>
              <a:rect l="l" t="t" r="r" b="b"/>
              <a:pathLst>
                <a:path w="28130" h="20781" extrusionOk="0">
                  <a:moveTo>
                    <a:pt x="0" y="1"/>
                  </a:moveTo>
                  <a:lnTo>
                    <a:pt x="0" y="20781"/>
                  </a:lnTo>
                  <a:lnTo>
                    <a:pt x="28130" y="20781"/>
                  </a:lnTo>
                  <a:lnTo>
                    <a:pt x="28130" y="19448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1" name="Google Shape;5304;p75"/>
            <p:cNvSpPr/>
            <p:nvPr/>
          </p:nvSpPr>
          <p:spPr>
            <a:xfrm>
              <a:off x="6289925" y="3618235"/>
              <a:ext cx="905153" cy="9428"/>
            </a:xfrm>
            <a:custGeom>
              <a:avLst/>
              <a:gdLst/>
              <a:ahLst/>
              <a:cxnLst/>
              <a:rect l="l" t="t" r="r" b="b"/>
              <a:pathLst>
                <a:path w="28130" h="293" extrusionOk="0">
                  <a:moveTo>
                    <a:pt x="0" y="0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2" name="Google Shape;5305;p75"/>
            <p:cNvSpPr/>
            <p:nvPr/>
          </p:nvSpPr>
          <p:spPr>
            <a:xfrm>
              <a:off x="6289925" y="3609837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4"/>
                  </a:lnTo>
                  <a:lnTo>
                    <a:pt x="28130" y="294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3" name="Google Shape;5306;p75"/>
            <p:cNvSpPr/>
            <p:nvPr/>
          </p:nvSpPr>
          <p:spPr>
            <a:xfrm>
              <a:off x="6289925" y="3686226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4" name="Google Shape;5307;p75"/>
            <p:cNvSpPr/>
            <p:nvPr/>
          </p:nvSpPr>
          <p:spPr>
            <a:xfrm>
              <a:off x="6289925" y="3677860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5" name="Google Shape;5308;p75"/>
            <p:cNvSpPr/>
            <p:nvPr/>
          </p:nvSpPr>
          <p:spPr>
            <a:xfrm>
              <a:off x="6289925" y="3753220"/>
              <a:ext cx="905153" cy="9428"/>
            </a:xfrm>
            <a:custGeom>
              <a:avLst/>
              <a:gdLst/>
              <a:ahLst/>
              <a:cxnLst/>
              <a:rect l="l" t="t" r="r" b="b"/>
              <a:pathLst>
                <a:path w="28130" h="293" extrusionOk="0">
                  <a:moveTo>
                    <a:pt x="0" y="0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6" name="Google Shape;5309;p75"/>
            <p:cNvSpPr/>
            <p:nvPr/>
          </p:nvSpPr>
          <p:spPr>
            <a:xfrm>
              <a:off x="6289925" y="3745884"/>
              <a:ext cx="905153" cy="8398"/>
            </a:xfrm>
            <a:custGeom>
              <a:avLst/>
              <a:gdLst/>
              <a:ahLst/>
              <a:cxnLst/>
              <a:rect l="l" t="t" r="r" b="b"/>
              <a:pathLst>
                <a:path w="28130" h="261" extrusionOk="0">
                  <a:moveTo>
                    <a:pt x="0" y="0"/>
                  </a:moveTo>
                  <a:lnTo>
                    <a:pt x="0" y="261"/>
                  </a:lnTo>
                  <a:lnTo>
                    <a:pt x="28130" y="261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7" name="Google Shape;5310;p75"/>
            <p:cNvSpPr/>
            <p:nvPr/>
          </p:nvSpPr>
          <p:spPr>
            <a:xfrm>
              <a:off x="6289925" y="3821212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4"/>
                  </a:lnTo>
                  <a:lnTo>
                    <a:pt x="28130" y="294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" name="Google Shape;5311;p75"/>
            <p:cNvSpPr/>
            <p:nvPr/>
          </p:nvSpPr>
          <p:spPr>
            <a:xfrm>
              <a:off x="6289925" y="3812846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" name="Google Shape;5312;p75"/>
            <p:cNvSpPr/>
            <p:nvPr/>
          </p:nvSpPr>
          <p:spPr>
            <a:xfrm>
              <a:off x="6289925" y="3889235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" name="Google Shape;5313;p75"/>
            <p:cNvSpPr/>
            <p:nvPr/>
          </p:nvSpPr>
          <p:spPr>
            <a:xfrm>
              <a:off x="6289925" y="3880869"/>
              <a:ext cx="905153" cy="8398"/>
            </a:xfrm>
            <a:custGeom>
              <a:avLst/>
              <a:gdLst/>
              <a:ahLst/>
              <a:cxnLst/>
              <a:rect l="l" t="t" r="r" b="b"/>
              <a:pathLst>
                <a:path w="28130" h="261" extrusionOk="0">
                  <a:moveTo>
                    <a:pt x="0" y="0"/>
                  </a:moveTo>
                  <a:lnTo>
                    <a:pt x="0" y="261"/>
                  </a:lnTo>
                  <a:lnTo>
                    <a:pt x="28130" y="261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" name="Google Shape;5314;p75"/>
            <p:cNvSpPr/>
            <p:nvPr/>
          </p:nvSpPr>
          <p:spPr>
            <a:xfrm>
              <a:off x="6289925" y="3956197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4"/>
                  </a:lnTo>
                  <a:lnTo>
                    <a:pt x="28130" y="294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" name="Google Shape;5315;p75"/>
            <p:cNvSpPr/>
            <p:nvPr/>
          </p:nvSpPr>
          <p:spPr>
            <a:xfrm>
              <a:off x="6289925" y="3947831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" name="Google Shape;5316;p75"/>
            <p:cNvSpPr/>
            <p:nvPr/>
          </p:nvSpPr>
          <p:spPr>
            <a:xfrm>
              <a:off x="6289925" y="4024221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" name="Google Shape;5317;p75"/>
            <p:cNvSpPr/>
            <p:nvPr/>
          </p:nvSpPr>
          <p:spPr>
            <a:xfrm>
              <a:off x="6289925" y="4015855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0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" name="Google Shape;5318;p75"/>
            <p:cNvSpPr/>
            <p:nvPr/>
          </p:nvSpPr>
          <p:spPr>
            <a:xfrm>
              <a:off x="6289925" y="4091182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4"/>
                  </a:lnTo>
                  <a:lnTo>
                    <a:pt x="28130" y="294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" name="Google Shape;5319;p75"/>
            <p:cNvSpPr/>
            <p:nvPr/>
          </p:nvSpPr>
          <p:spPr>
            <a:xfrm>
              <a:off x="6289925" y="4082816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" name="Google Shape;5320;p75"/>
            <p:cNvSpPr/>
            <p:nvPr/>
          </p:nvSpPr>
          <p:spPr>
            <a:xfrm>
              <a:off x="6289925" y="4159206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8" name="Google Shape;5321;p75"/>
            <p:cNvSpPr/>
            <p:nvPr/>
          </p:nvSpPr>
          <p:spPr>
            <a:xfrm>
              <a:off x="6289925" y="4150840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0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9" name="Google Shape;5322;p75"/>
            <p:cNvSpPr/>
            <p:nvPr/>
          </p:nvSpPr>
          <p:spPr>
            <a:xfrm>
              <a:off x="6289925" y="2966315"/>
              <a:ext cx="905153" cy="494986"/>
            </a:xfrm>
            <a:custGeom>
              <a:avLst/>
              <a:gdLst/>
              <a:ahLst/>
              <a:cxnLst/>
              <a:rect l="l" t="t" r="r" b="b"/>
              <a:pathLst>
                <a:path w="28130" h="15383" extrusionOk="0">
                  <a:moveTo>
                    <a:pt x="27739" y="0"/>
                  </a:moveTo>
                  <a:lnTo>
                    <a:pt x="27739" y="14894"/>
                  </a:lnTo>
                  <a:lnTo>
                    <a:pt x="0" y="14894"/>
                  </a:lnTo>
                  <a:lnTo>
                    <a:pt x="0" y="15382"/>
                  </a:lnTo>
                  <a:lnTo>
                    <a:pt x="28130" y="15382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0" name="Google Shape;5323;p75"/>
            <p:cNvSpPr/>
            <p:nvPr/>
          </p:nvSpPr>
          <p:spPr>
            <a:xfrm>
              <a:off x="6275252" y="2948521"/>
              <a:ext cx="934467" cy="531604"/>
            </a:xfrm>
            <a:custGeom>
              <a:avLst/>
              <a:gdLst/>
              <a:ahLst/>
              <a:cxnLst/>
              <a:rect l="l" t="t" r="r" b="b"/>
              <a:pathLst>
                <a:path w="29041" h="16521" extrusionOk="0">
                  <a:moveTo>
                    <a:pt x="1" y="0"/>
                  </a:moveTo>
                  <a:lnTo>
                    <a:pt x="1" y="16520"/>
                  </a:lnTo>
                  <a:lnTo>
                    <a:pt x="29041" y="16520"/>
                  </a:lnTo>
                  <a:lnTo>
                    <a:pt x="290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1" name="Google Shape;5324;p75"/>
            <p:cNvSpPr/>
            <p:nvPr/>
          </p:nvSpPr>
          <p:spPr>
            <a:xfrm>
              <a:off x="6289925" y="2966315"/>
              <a:ext cx="905153" cy="494986"/>
            </a:xfrm>
            <a:custGeom>
              <a:avLst/>
              <a:gdLst/>
              <a:ahLst/>
              <a:cxnLst/>
              <a:rect l="l" t="t" r="r" b="b"/>
              <a:pathLst>
                <a:path w="28130" h="15383" extrusionOk="0">
                  <a:moveTo>
                    <a:pt x="0" y="0"/>
                  </a:moveTo>
                  <a:lnTo>
                    <a:pt x="0" y="15382"/>
                  </a:lnTo>
                  <a:lnTo>
                    <a:pt x="28130" y="15382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2" name="Google Shape;5325;p75"/>
            <p:cNvSpPr/>
            <p:nvPr/>
          </p:nvSpPr>
          <p:spPr>
            <a:xfrm>
              <a:off x="6489781" y="2948521"/>
              <a:ext cx="14673" cy="531604"/>
            </a:xfrm>
            <a:custGeom>
              <a:avLst/>
              <a:gdLst/>
              <a:ahLst/>
              <a:cxnLst/>
              <a:rect l="l" t="t" r="r" b="b"/>
              <a:pathLst>
                <a:path w="456" h="16521" extrusionOk="0">
                  <a:moveTo>
                    <a:pt x="0" y="0"/>
                  </a:moveTo>
                  <a:lnTo>
                    <a:pt x="0" y="16520"/>
                  </a:lnTo>
                  <a:lnTo>
                    <a:pt x="456" y="16520"/>
                  </a:lnTo>
                  <a:lnTo>
                    <a:pt x="4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3" name="Google Shape;5326;p75"/>
            <p:cNvSpPr/>
            <p:nvPr/>
          </p:nvSpPr>
          <p:spPr>
            <a:xfrm>
              <a:off x="6734621" y="2948521"/>
              <a:ext cx="15735" cy="531604"/>
            </a:xfrm>
            <a:custGeom>
              <a:avLst/>
              <a:gdLst/>
              <a:ahLst/>
              <a:cxnLst/>
              <a:rect l="l" t="t" r="r" b="b"/>
              <a:pathLst>
                <a:path w="489" h="16521" extrusionOk="0">
                  <a:moveTo>
                    <a:pt x="1" y="0"/>
                  </a:moveTo>
                  <a:lnTo>
                    <a:pt x="1" y="16520"/>
                  </a:lnTo>
                  <a:lnTo>
                    <a:pt x="489" y="16520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4" name="Google Shape;5327;p75"/>
            <p:cNvSpPr/>
            <p:nvPr/>
          </p:nvSpPr>
          <p:spPr>
            <a:xfrm>
              <a:off x="6980555" y="2948521"/>
              <a:ext cx="14673" cy="531604"/>
            </a:xfrm>
            <a:custGeom>
              <a:avLst/>
              <a:gdLst/>
              <a:ahLst/>
              <a:cxnLst/>
              <a:rect l="l" t="t" r="r" b="b"/>
              <a:pathLst>
                <a:path w="456" h="16521" extrusionOk="0">
                  <a:moveTo>
                    <a:pt x="0" y="0"/>
                  </a:moveTo>
                  <a:lnTo>
                    <a:pt x="0" y="16520"/>
                  </a:lnTo>
                  <a:lnTo>
                    <a:pt x="455" y="16520"/>
                  </a:lnTo>
                  <a:lnTo>
                    <a:pt x="4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5" name="Google Shape;5328;p75"/>
            <p:cNvSpPr/>
            <p:nvPr/>
          </p:nvSpPr>
          <p:spPr>
            <a:xfrm>
              <a:off x="6275252" y="3113850"/>
              <a:ext cx="928192" cy="18856"/>
            </a:xfrm>
            <a:custGeom>
              <a:avLst/>
              <a:gdLst/>
              <a:ahLst/>
              <a:cxnLst/>
              <a:rect l="l" t="t" r="r" b="b"/>
              <a:pathLst>
                <a:path w="28846" h="586" extrusionOk="0">
                  <a:moveTo>
                    <a:pt x="1" y="1"/>
                  </a:moveTo>
                  <a:lnTo>
                    <a:pt x="1" y="586"/>
                  </a:lnTo>
                  <a:lnTo>
                    <a:pt x="28846" y="586"/>
                  </a:lnTo>
                  <a:lnTo>
                    <a:pt x="288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6" name="Google Shape;5329;p75"/>
            <p:cNvSpPr/>
            <p:nvPr/>
          </p:nvSpPr>
          <p:spPr>
            <a:xfrm>
              <a:off x="6275252" y="3294881"/>
              <a:ext cx="928192" cy="18856"/>
            </a:xfrm>
            <a:custGeom>
              <a:avLst/>
              <a:gdLst/>
              <a:ahLst/>
              <a:cxnLst/>
              <a:rect l="l" t="t" r="r" b="b"/>
              <a:pathLst>
                <a:path w="28846" h="586" extrusionOk="0">
                  <a:moveTo>
                    <a:pt x="1" y="0"/>
                  </a:moveTo>
                  <a:lnTo>
                    <a:pt x="1" y="586"/>
                  </a:lnTo>
                  <a:lnTo>
                    <a:pt x="28846" y="586"/>
                  </a:lnTo>
                  <a:lnTo>
                    <a:pt x="288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7" name="Google Shape;5330;p75"/>
            <p:cNvSpPr/>
            <p:nvPr/>
          </p:nvSpPr>
          <p:spPr>
            <a:xfrm>
              <a:off x="6289925" y="2366716"/>
              <a:ext cx="905153" cy="494986"/>
            </a:xfrm>
            <a:custGeom>
              <a:avLst/>
              <a:gdLst/>
              <a:ahLst/>
              <a:cxnLst/>
              <a:rect l="l" t="t" r="r" b="b"/>
              <a:pathLst>
                <a:path w="28130" h="15383" extrusionOk="0">
                  <a:moveTo>
                    <a:pt x="27739" y="1"/>
                  </a:moveTo>
                  <a:lnTo>
                    <a:pt x="27739" y="14895"/>
                  </a:lnTo>
                  <a:lnTo>
                    <a:pt x="0" y="14895"/>
                  </a:lnTo>
                  <a:lnTo>
                    <a:pt x="0" y="15382"/>
                  </a:lnTo>
                  <a:lnTo>
                    <a:pt x="28130" y="15382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8" name="Google Shape;5331;p75"/>
            <p:cNvSpPr/>
            <p:nvPr/>
          </p:nvSpPr>
          <p:spPr>
            <a:xfrm>
              <a:off x="6275252" y="2348922"/>
              <a:ext cx="934467" cy="531604"/>
            </a:xfrm>
            <a:custGeom>
              <a:avLst/>
              <a:gdLst/>
              <a:ahLst/>
              <a:cxnLst/>
              <a:rect l="l" t="t" r="r" b="b"/>
              <a:pathLst>
                <a:path w="29041" h="16521" extrusionOk="0">
                  <a:moveTo>
                    <a:pt x="1" y="1"/>
                  </a:moveTo>
                  <a:lnTo>
                    <a:pt x="1" y="16521"/>
                  </a:lnTo>
                  <a:lnTo>
                    <a:pt x="29041" y="16521"/>
                  </a:lnTo>
                  <a:lnTo>
                    <a:pt x="290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9" name="Google Shape;5332;p75"/>
            <p:cNvSpPr/>
            <p:nvPr/>
          </p:nvSpPr>
          <p:spPr>
            <a:xfrm>
              <a:off x="6289925" y="2366716"/>
              <a:ext cx="905153" cy="494986"/>
            </a:xfrm>
            <a:custGeom>
              <a:avLst/>
              <a:gdLst/>
              <a:ahLst/>
              <a:cxnLst/>
              <a:rect l="l" t="t" r="r" b="b"/>
              <a:pathLst>
                <a:path w="28130" h="15383" extrusionOk="0">
                  <a:moveTo>
                    <a:pt x="0" y="1"/>
                  </a:moveTo>
                  <a:lnTo>
                    <a:pt x="0" y="15382"/>
                  </a:lnTo>
                  <a:lnTo>
                    <a:pt x="28130" y="15382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0" name="Google Shape;5333;p75"/>
            <p:cNvSpPr/>
            <p:nvPr/>
          </p:nvSpPr>
          <p:spPr>
            <a:xfrm>
              <a:off x="6289925" y="2366716"/>
              <a:ext cx="905153" cy="494986"/>
            </a:xfrm>
            <a:custGeom>
              <a:avLst/>
              <a:gdLst/>
              <a:ahLst/>
              <a:cxnLst/>
              <a:rect l="l" t="t" r="r" b="b"/>
              <a:pathLst>
                <a:path w="28130" h="15383" extrusionOk="0">
                  <a:moveTo>
                    <a:pt x="0" y="1"/>
                  </a:moveTo>
                  <a:lnTo>
                    <a:pt x="0" y="488"/>
                  </a:lnTo>
                  <a:lnTo>
                    <a:pt x="27772" y="488"/>
                  </a:lnTo>
                  <a:lnTo>
                    <a:pt x="27772" y="15382"/>
                  </a:lnTo>
                  <a:lnTo>
                    <a:pt x="28130" y="15382"/>
                  </a:lnTo>
                  <a:lnTo>
                    <a:pt x="28130" y="521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1" name="Google Shape;5334;p75"/>
            <p:cNvSpPr/>
            <p:nvPr/>
          </p:nvSpPr>
          <p:spPr>
            <a:xfrm>
              <a:off x="6489781" y="2348922"/>
              <a:ext cx="14673" cy="531604"/>
            </a:xfrm>
            <a:custGeom>
              <a:avLst/>
              <a:gdLst/>
              <a:ahLst/>
              <a:cxnLst/>
              <a:rect l="l" t="t" r="r" b="b"/>
              <a:pathLst>
                <a:path w="456" h="16521" extrusionOk="0">
                  <a:moveTo>
                    <a:pt x="0" y="1"/>
                  </a:moveTo>
                  <a:lnTo>
                    <a:pt x="0" y="16521"/>
                  </a:lnTo>
                  <a:lnTo>
                    <a:pt x="456" y="16521"/>
                  </a:lnTo>
                  <a:lnTo>
                    <a:pt x="4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2" name="Google Shape;5335;p75"/>
            <p:cNvSpPr/>
            <p:nvPr/>
          </p:nvSpPr>
          <p:spPr>
            <a:xfrm>
              <a:off x="6734621" y="2348922"/>
              <a:ext cx="15735" cy="531604"/>
            </a:xfrm>
            <a:custGeom>
              <a:avLst/>
              <a:gdLst/>
              <a:ahLst/>
              <a:cxnLst/>
              <a:rect l="l" t="t" r="r" b="b"/>
              <a:pathLst>
                <a:path w="489" h="16521" extrusionOk="0">
                  <a:moveTo>
                    <a:pt x="1" y="1"/>
                  </a:moveTo>
                  <a:lnTo>
                    <a:pt x="1" y="16521"/>
                  </a:lnTo>
                  <a:lnTo>
                    <a:pt x="489" y="16521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3" name="Google Shape;5336;p75"/>
            <p:cNvSpPr/>
            <p:nvPr/>
          </p:nvSpPr>
          <p:spPr>
            <a:xfrm>
              <a:off x="6980555" y="2348922"/>
              <a:ext cx="14673" cy="531604"/>
            </a:xfrm>
            <a:custGeom>
              <a:avLst/>
              <a:gdLst/>
              <a:ahLst/>
              <a:cxnLst/>
              <a:rect l="l" t="t" r="r" b="b"/>
              <a:pathLst>
                <a:path w="456" h="16521" extrusionOk="0">
                  <a:moveTo>
                    <a:pt x="0" y="1"/>
                  </a:moveTo>
                  <a:lnTo>
                    <a:pt x="0" y="16521"/>
                  </a:lnTo>
                  <a:lnTo>
                    <a:pt x="455" y="16521"/>
                  </a:lnTo>
                  <a:lnTo>
                    <a:pt x="4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4" name="Google Shape;5337;p75"/>
            <p:cNvSpPr/>
            <p:nvPr/>
          </p:nvSpPr>
          <p:spPr>
            <a:xfrm>
              <a:off x="6275252" y="2514251"/>
              <a:ext cx="928192" cy="18888"/>
            </a:xfrm>
            <a:custGeom>
              <a:avLst/>
              <a:gdLst/>
              <a:ahLst/>
              <a:cxnLst/>
              <a:rect l="l" t="t" r="r" b="b"/>
              <a:pathLst>
                <a:path w="28846" h="587" extrusionOk="0">
                  <a:moveTo>
                    <a:pt x="1" y="1"/>
                  </a:moveTo>
                  <a:lnTo>
                    <a:pt x="1" y="586"/>
                  </a:lnTo>
                  <a:lnTo>
                    <a:pt x="28846" y="586"/>
                  </a:lnTo>
                  <a:lnTo>
                    <a:pt x="288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5" name="Google Shape;5338;p75"/>
            <p:cNvSpPr/>
            <p:nvPr/>
          </p:nvSpPr>
          <p:spPr>
            <a:xfrm>
              <a:off x="6275252" y="2695283"/>
              <a:ext cx="928192" cy="18888"/>
            </a:xfrm>
            <a:custGeom>
              <a:avLst/>
              <a:gdLst/>
              <a:ahLst/>
              <a:cxnLst/>
              <a:rect l="l" t="t" r="r" b="b"/>
              <a:pathLst>
                <a:path w="28846" h="587" extrusionOk="0">
                  <a:moveTo>
                    <a:pt x="1" y="1"/>
                  </a:moveTo>
                  <a:lnTo>
                    <a:pt x="1" y="586"/>
                  </a:lnTo>
                  <a:lnTo>
                    <a:pt x="28846" y="586"/>
                  </a:lnTo>
                  <a:lnTo>
                    <a:pt x="288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66" name="Google Shape;5351;p75"/>
          <p:cNvGrpSpPr/>
          <p:nvPr/>
        </p:nvGrpSpPr>
        <p:grpSpPr>
          <a:xfrm>
            <a:off x="1160333" y="3937682"/>
            <a:ext cx="1082664" cy="1751683"/>
            <a:chOff x="6845850" y="2128454"/>
            <a:chExt cx="1460012" cy="1907092"/>
          </a:xfrm>
        </p:grpSpPr>
        <p:grpSp>
          <p:nvGrpSpPr>
            <p:cNvPr id="267" name="Google Shape;5352;p75"/>
            <p:cNvGrpSpPr/>
            <p:nvPr/>
          </p:nvGrpSpPr>
          <p:grpSpPr>
            <a:xfrm>
              <a:off x="6845850" y="2128454"/>
              <a:ext cx="1460012" cy="1907087"/>
              <a:chOff x="6845850" y="2128454"/>
              <a:chExt cx="1460012" cy="1907087"/>
            </a:xfrm>
          </p:grpSpPr>
          <p:sp>
            <p:nvSpPr>
              <p:cNvPr id="269" name="Google Shape;5353;p75"/>
              <p:cNvSpPr/>
              <p:nvPr/>
            </p:nvSpPr>
            <p:spPr>
              <a:xfrm>
                <a:off x="6897485" y="2548240"/>
                <a:ext cx="565905" cy="1486299"/>
              </a:xfrm>
              <a:custGeom>
                <a:avLst/>
                <a:gdLst/>
                <a:ahLst/>
                <a:cxnLst/>
                <a:rect l="l" t="t" r="r" b="b"/>
                <a:pathLst>
                  <a:path w="18895" h="49626" extrusionOk="0">
                    <a:moveTo>
                      <a:pt x="0" y="1"/>
                    </a:moveTo>
                    <a:lnTo>
                      <a:pt x="0" y="49625"/>
                    </a:lnTo>
                    <a:lnTo>
                      <a:pt x="18894" y="49625"/>
                    </a:lnTo>
                    <a:lnTo>
                      <a:pt x="1889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0" name="Google Shape;5354;p75"/>
              <p:cNvSpPr/>
              <p:nvPr/>
            </p:nvSpPr>
            <p:spPr>
              <a:xfrm>
                <a:off x="7400053" y="2462522"/>
                <a:ext cx="905808" cy="85747"/>
              </a:xfrm>
              <a:custGeom>
                <a:avLst/>
                <a:gdLst/>
                <a:ahLst/>
                <a:cxnLst/>
                <a:rect l="l" t="t" r="r" b="b"/>
                <a:pathLst>
                  <a:path w="30244" h="2863" extrusionOk="0">
                    <a:moveTo>
                      <a:pt x="0" y="1"/>
                    </a:moveTo>
                    <a:lnTo>
                      <a:pt x="0" y="2863"/>
                    </a:lnTo>
                    <a:lnTo>
                      <a:pt x="30244" y="2863"/>
                    </a:lnTo>
                    <a:lnTo>
                      <a:pt x="3024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1" name="Google Shape;5355;p75"/>
              <p:cNvSpPr/>
              <p:nvPr/>
            </p:nvSpPr>
            <p:spPr>
              <a:xfrm>
                <a:off x="7400053" y="2505381"/>
                <a:ext cx="905808" cy="42888"/>
              </a:xfrm>
              <a:custGeom>
                <a:avLst/>
                <a:gdLst/>
                <a:ahLst/>
                <a:cxnLst/>
                <a:rect l="l" t="t" r="r" b="b"/>
                <a:pathLst>
                  <a:path w="30244" h="1432" extrusionOk="0">
                    <a:moveTo>
                      <a:pt x="0" y="1"/>
                    </a:moveTo>
                    <a:lnTo>
                      <a:pt x="0" y="1432"/>
                    </a:lnTo>
                    <a:lnTo>
                      <a:pt x="30244" y="1432"/>
                    </a:lnTo>
                    <a:lnTo>
                      <a:pt x="3024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2" name="Google Shape;5356;p75"/>
              <p:cNvSpPr/>
              <p:nvPr/>
            </p:nvSpPr>
            <p:spPr>
              <a:xfrm>
                <a:off x="6845850" y="2462522"/>
                <a:ext cx="617539" cy="85747"/>
              </a:xfrm>
              <a:custGeom>
                <a:avLst/>
                <a:gdLst/>
                <a:ahLst/>
                <a:cxnLst/>
                <a:rect l="l" t="t" r="r" b="b"/>
                <a:pathLst>
                  <a:path w="20619" h="2863" extrusionOk="0">
                    <a:moveTo>
                      <a:pt x="1" y="1"/>
                    </a:moveTo>
                    <a:lnTo>
                      <a:pt x="1" y="2863"/>
                    </a:lnTo>
                    <a:lnTo>
                      <a:pt x="20618" y="2863"/>
                    </a:lnTo>
                    <a:lnTo>
                      <a:pt x="206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3" name="Google Shape;5357;p75"/>
              <p:cNvSpPr/>
              <p:nvPr/>
            </p:nvSpPr>
            <p:spPr>
              <a:xfrm>
                <a:off x="6845850" y="2505381"/>
                <a:ext cx="617539" cy="42888"/>
              </a:xfrm>
              <a:custGeom>
                <a:avLst/>
                <a:gdLst/>
                <a:ahLst/>
                <a:cxnLst/>
                <a:rect l="l" t="t" r="r" b="b"/>
                <a:pathLst>
                  <a:path w="20619" h="1432" extrusionOk="0">
                    <a:moveTo>
                      <a:pt x="1" y="1"/>
                    </a:moveTo>
                    <a:lnTo>
                      <a:pt x="1" y="1432"/>
                    </a:lnTo>
                    <a:lnTo>
                      <a:pt x="20618" y="1432"/>
                    </a:lnTo>
                    <a:lnTo>
                      <a:pt x="206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4" name="Google Shape;5358;p75"/>
              <p:cNvSpPr/>
              <p:nvPr/>
            </p:nvSpPr>
            <p:spPr>
              <a:xfrm>
                <a:off x="7463369" y="2548240"/>
                <a:ext cx="842493" cy="1486299"/>
              </a:xfrm>
              <a:custGeom>
                <a:avLst/>
                <a:gdLst/>
                <a:ahLst/>
                <a:cxnLst/>
                <a:rect l="l" t="t" r="r" b="b"/>
                <a:pathLst>
                  <a:path w="28130" h="49626" extrusionOk="0">
                    <a:moveTo>
                      <a:pt x="0" y="1"/>
                    </a:moveTo>
                    <a:lnTo>
                      <a:pt x="0" y="49625"/>
                    </a:lnTo>
                    <a:lnTo>
                      <a:pt x="28130" y="49625"/>
                    </a:lnTo>
                    <a:lnTo>
                      <a:pt x="2813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5" name="Google Shape;5359;p75"/>
              <p:cNvSpPr/>
              <p:nvPr/>
            </p:nvSpPr>
            <p:spPr>
              <a:xfrm>
                <a:off x="7463369" y="2548240"/>
                <a:ext cx="842493" cy="54569"/>
              </a:xfrm>
              <a:custGeom>
                <a:avLst/>
                <a:gdLst/>
                <a:ahLst/>
                <a:cxnLst/>
                <a:rect l="l" t="t" r="r" b="b"/>
                <a:pathLst>
                  <a:path w="28130" h="1822" extrusionOk="0">
                    <a:moveTo>
                      <a:pt x="0" y="1"/>
                    </a:moveTo>
                    <a:lnTo>
                      <a:pt x="0" y="1822"/>
                    </a:lnTo>
                    <a:lnTo>
                      <a:pt x="28130" y="1822"/>
                    </a:lnTo>
                    <a:lnTo>
                      <a:pt x="2813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6" name="Google Shape;5360;p75"/>
              <p:cNvSpPr/>
              <p:nvPr/>
            </p:nvSpPr>
            <p:spPr>
              <a:xfrm>
                <a:off x="7463369" y="2898870"/>
                <a:ext cx="94492" cy="35101"/>
              </a:xfrm>
              <a:custGeom>
                <a:avLst/>
                <a:gdLst/>
                <a:ahLst/>
                <a:cxnLst/>
                <a:rect l="l" t="t" r="r" b="b"/>
                <a:pathLst>
                  <a:path w="3155" h="1172" extrusionOk="0">
                    <a:moveTo>
                      <a:pt x="0" y="1"/>
                    </a:moveTo>
                    <a:lnTo>
                      <a:pt x="0" y="1171"/>
                    </a:lnTo>
                    <a:lnTo>
                      <a:pt x="3155" y="1171"/>
                    </a:lnTo>
                    <a:lnTo>
                      <a:pt x="315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7" name="Google Shape;5361;p75"/>
              <p:cNvSpPr/>
              <p:nvPr/>
            </p:nvSpPr>
            <p:spPr>
              <a:xfrm>
                <a:off x="7463369" y="2852117"/>
                <a:ext cx="47740" cy="34113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1139" extrusionOk="0">
                    <a:moveTo>
                      <a:pt x="0" y="1"/>
                    </a:moveTo>
                    <a:lnTo>
                      <a:pt x="0" y="1139"/>
                    </a:lnTo>
                    <a:lnTo>
                      <a:pt x="1594" y="1139"/>
                    </a:lnTo>
                    <a:lnTo>
                      <a:pt x="159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8" name="Google Shape;5362;p75"/>
              <p:cNvSpPr/>
              <p:nvPr/>
            </p:nvSpPr>
            <p:spPr>
              <a:xfrm>
                <a:off x="7463369" y="2947570"/>
                <a:ext cx="47740" cy="34113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1139" extrusionOk="0">
                    <a:moveTo>
                      <a:pt x="0" y="1"/>
                    </a:moveTo>
                    <a:lnTo>
                      <a:pt x="0" y="1139"/>
                    </a:lnTo>
                    <a:lnTo>
                      <a:pt x="1594" y="1139"/>
                    </a:lnTo>
                    <a:lnTo>
                      <a:pt x="159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9" name="Google Shape;5363;p75"/>
              <p:cNvSpPr/>
              <p:nvPr/>
            </p:nvSpPr>
            <p:spPr>
              <a:xfrm>
                <a:off x="7519221" y="3856331"/>
                <a:ext cx="83770" cy="35071"/>
              </a:xfrm>
              <a:custGeom>
                <a:avLst/>
                <a:gdLst/>
                <a:ahLst/>
                <a:cxnLst/>
                <a:rect l="l" t="t" r="r" b="b"/>
                <a:pathLst>
                  <a:path w="2797" h="1171" extrusionOk="0">
                    <a:moveTo>
                      <a:pt x="0" y="0"/>
                    </a:moveTo>
                    <a:lnTo>
                      <a:pt x="0" y="1171"/>
                    </a:lnTo>
                    <a:lnTo>
                      <a:pt x="2797" y="1171"/>
                    </a:lnTo>
                    <a:lnTo>
                      <a:pt x="279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0" name="Google Shape;5364;p75"/>
              <p:cNvSpPr/>
              <p:nvPr/>
            </p:nvSpPr>
            <p:spPr>
              <a:xfrm>
                <a:off x="7985405" y="3512495"/>
                <a:ext cx="279553" cy="523047"/>
              </a:xfrm>
              <a:custGeom>
                <a:avLst/>
                <a:gdLst/>
                <a:ahLst/>
                <a:cxnLst/>
                <a:rect l="l" t="t" r="r" b="b"/>
                <a:pathLst>
                  <a:path w="9334" h="17464" extrusionOk="0">
                    <a:moveTo>
                      <a:pt x="1" y="0"/>
                    </a:moveTo>
                    <a:lnTo>
                      <a:pt x="1" y="17463"/>
                    </a:lnTo>
                    <a:lnTo>
                      <a:pt x="9334" y="17463"/>
                    </a:lnTo>
                    <a:lnTo>
                      <a:pt x="93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1" name="Google Shape;5365;p75"/>
              <p:cNvSpPr/>
              <p:nvPr/>
            </p:nvSpPr>
            <p:spPr>
              <a:xfrm>
                <a:off x="7193575" y="2192728"/>
                <a:ext cx="269820" cy="269820"/>
              </a:xfrm>
              <a:custGeom>
                <a:avLst/>
                <a:gdLst/>
                <a:ahLst/>
                <a:cxnLst/>
                <a:rect l="l" t="t" r="r" b="b"/>
                <a:pathLst>
                  <a:path w="9009" h="9009" extrusionOk="0">
                    <a:moveTo>
                      <a:pt x="0" y="1"/>
                    </a:moveTo>
                    <a:lnTo>
                      <a:pt x="0" y="9009"/>
                    </a:lnTo>
                    <a:lnTo>
                      <a:pt x="9008" y="9009"/>
                    </a:lnTo>
                    <a:lnTo>
                      <a:pt x="900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2" name="Google Shape;5366;p75"/>
              <p:cNvSpPr/>
              <p:nvPr/>
            </p:nvSpPr>
            <p:spPr>
              <a:xfrm>
                <a:off x="7416616" y="2128454"/>
                <a:ext cx="404205" cy="64303"/>
              </a:xfrm>
              <a:custGeom>
                <a:avLst/>
                <a:gdLst/>
                <a:ahLst/>
                <a:cxnLst/>
                <a:rect l="l" t="t" r="r" b="b"/>
                <a:pathLst>
                  <a:path w="13496" h="2147" extrusionOk="0">
                    <a:moveTo>
                      <a:pt x="0" y="1"/>
                    </a:moveTo>
                    <a:lnTo>
                      <a:pt x="0" y="2147"/>
                    </a:lnTo>
                    <a:lnTo>
                      <a:pt x="13496" y="2147"/>
                    </a:lnTo>
                    <a:lnTo>
                      <a:pt x="1349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3" name="Google Shape;5367;p75"/>
              <p:cNvSpPr/>
              <p:nvPr/>
            </p:nvSpPr>
            <p:spPr>
              <a:xfrm>
                <a:off x="7416616" y="2160591"/>
                <a:ext cx="404205" cy="32166"/>
              </a:xfrm>
              <a:custGeom>
                <a:avLst/>
                <a:gdLst/>
                <a:ahLst/>
                <a:cxnLst/>
                <a:rect l="l" t="t" r="r" b="b"/>
                <a:pathLst>
                  <a:path w="13496" h="1074" extrusionOk="0">
                    <a:moveTo>
                      <a:pt x="0" y="1"/>
                    </a:moveTo>
                    <a:lnTo>
                      <a:pt x="0" y="1074"/>
                    </a:lnTo>
                    <a:lnTo>
                      <a:pt x="13496" y="1074"/>
                    </a:lnTo>
                    <a:lnTo>
                      <a:pt x="1349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4" name="Google Shape;5368;p75"/>
              <p:cNvSpPr/>
              <p:nvPr/>
            </p:nvSpPr>
            <p:spPr>
              <a:xfrm>
                <a:off x="7155598" y="2128454"/>
                <a:ext cx="307796" cy="64303"/>
              </a:xfrm>
              <a:custGeom>
                <a:avLst/>
                <a:gdLst/>
                <a:ahLst/>
                <a:cxnLst/>
                <a:rect l="l" t="t" r="r" b="b"/>
                <a:pathLst>
                  <a:path w="10277" h="2147" extrusionOk="0">
                    <a:moveTo>
                      <a:pt x="0" y="1"/>
                    </a:moveTo>
                    <a:lnTo>
                      <a:pt x="0" y="2147"/>
                    </a:lnTo>
                    <a:lnTo>
                      <a:pt x="10276" y="2147"/>
                    </a:lnTo>
                    <a:lnTo>
                      <a:pt x="102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5" name="Google Shape;5369;p75"/>
              <p:cNvSpPr/>
              <p:nvPr/>
            </p:nvSpPr>
            <p:spPr>
              <a:xfrm>
                <a:off x="7155598" y="2160591"/>
                <a:ext cx="307796" cy="32166"/>
              </a:xfrm>
              <a:custGeom>
                <a:avLst/>
                <a:gdLst/>
                <a:ahLst/>
                <a:cxnLst/>
                <a:rect l="l" t="t" r="r" b="b"/>
                <a:pathLst>
                  <a:path w="10277" h="1074" extrusionOk="0">
                    <a:moveTo>
                      <a:pt x="0" y="1"/>
                    </a:moveTo>
                    <a:lnTo>
                      <a:pt x="0" y="1074"/>
                    </a:lnTo>
                    <a:lnTo>
                      <a:pt x="10276" y="1074"/>
                    </a:lnTo>
                    <a:lnTo>
                      <a:pt x="102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6" name="Google Shape;5370;p75"/>
              <p:cNvSpPr/>
              <p:nvPr/>
            </p:nvSpPr>
            <p:spPr>
              <a:xfrm>
                <a:off x="7463369" y="2192728"/>
                <a:ext cx="315583" cy="269820"/>
              </a:xfrm>
              <a:custGeom>
                <a:avLst/>
                <a:gdLst/>
                <a:ahLst/>
                <a:cxnLst/>
                <a:rect l="l" t="t" r="r" b="b"/>
                <a:pathLst>
                  <a:path w="10537" h="9009" extrusionOk="0">
                    <a:moveTo>
                      <a:pt x="0" y="1"/>
                    </a:moveTo>
                    <a:lnTo>
                      <a:pt x="0" y="9009"/>
                    </a:lnTo>
                    <a:lnTo>
                      <a:pt x="10537" y="9009"/>
                    </a:lnTo>
                    <a:lnTo>
                      <a:pt x="1053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7" name="Google Shape;5371;p75"/>
              <p:cNvSpPr/>
              <p:nvPr/>
            </p:nvSpPr>
            <p:spPr>
              <a:xfrm>
                <a:off x="8081550" y="2734875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8" name="Google Shape;5372;p75"/>
              <p:cNvSpPr/>
              <p:nvPr/>
            </p:nvSpPr>
            <p:spPr>
              <a:xfrm>
                <a:off x="7658825" y="2734875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9" name="Google Shape;5373;p75"/>
              <p:cNvSpPr/>
              <p:nvPr/>
            </p:nvSpPr>
            <p:spPr>
              <a:xfrm>
                <a:off x="8081550" y="31378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0" name="Google Shape;5374;p75"/>
              <p:cNvSpPr/>
              <p:nvPr/>
            </p:nvSpPr>
            <p:spPr>
              <a:xfrm>
                <a:off x="7658825" y="31378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1" name="Google Shape;5375;p75"/>
              <p:cNvSpPr/>
              <p:nvPr/>
            </p:nvSpPr>
            <p:spPr>
              <a:xfrm>
                <a:off x="7658825" y="35842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268" name="Google Shape;5376;p75"/>
            <p:cNvSpPr/>
            <p:nvPr/>
          </p:nvSpPr>
          <p:spPr>
            <a:xfrm>
              <a:off x="8129180" y="3512500"/>
              <a:ext cx="14701" cy="523047"/>
            </a:xfrm>
            <a:custGeom>
              <a:avLst/>
              <a:gdLst/>
              <a:ahLst/>
              <a:cxnLst/>
              <a:rect l="l" t="t" r="r" b="b"/>
              <a:pathLst>
                <a:path w="9334" h="17464" extrusionOk="0">
                  <a:moveTo>
                    <a:pt x="1" y="0"/>
                  </a:moveTo>
                  <a:lnTo>
                    <a:pt x="1" y="17463"/>
                  </a:lnTo>
                  <a:lnTo>
                    <a:pt x="9334" y="17463"/>
                  </a:lnTo>
                  <a:lnTo>
                    <a:pt x="93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292" name="图片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9150946" y="675917"/>
            <a:ext cx="1373984" cy="824436"/>
          </a:xfrm>
          <a:prstGeom prst="rect">
            <a:avLst/>
          </a:prstGeom>
        </p:spPr>
      </p:pic>
      <p:pic>
        <p:nvPicPr>
          <p:cNvPr id="293" name="图片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40372" y="247560"/>
            <a:ext cx="1157146" cy="694326"/>
          </a:xfrm>
          <a:prstGeom prst="rect">
            <a:avLst/>
          </a:prstGeom>
        </p:spPr>
      </p:pic>
      <p:pic>
        <p:nvPicPr>
          <p:cNvPr id="294" name="图片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1793152" y="319567"/>
            <a:ext cx="1869420" cy="1121714"/>
          </a:xfrm>
          <a:prstGeom prst="rect">
            <a:avLst/>
          </a:prstGeom>
        </p:spPr>
      </p:pic>
      <p:pic>
        <p:nvPicPr>
          <p:cNvPr id="295" name="图片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10685526" y="127693"/>
            <a:ext cx="1157146" cy="694326"/>
          </a:xfrm>
          <a:prstGeom prst="rect">
            <a:avLst/>
          </a:prstGeom>
        </p:spPr>
      </p:pic>
      <p:sp>
        <p:nvSpPr>
          <p:cNvPr id="299" name="Text Box 12"/>
          <p:cNvSpPr txBox="1">
            <a:spLocks noChangeArrowheads="1"/>
          </p:cNvSpPr>
          <p:nvPr/>
        </p:nvSpPr>
        <p:spPr bwMode="auto">
          <a:xfrm>
            <a:off x="1725922" y="1289778"/>
            <a:ext cx="51816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Chiều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đi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học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vê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̀</a:t>
            </a:r>
            <a:endParaRPr lang="en-US" altLang="en-US" sz="36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0" name="Text Box 13"/>
          <p:cNvSpPr txBox="1">
            <a:spLocks noChangeArrowheads="1"/>
          </p:cNvSpPr>
          <p:nvPr/>
        </p:nvSpPr>
        <p:spPr bwMode="auto">
          <a:xfrm>
            <a:off x="1287131" y="2026170"/>
            <a:ext cx="919491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  </a:t>
            </a:r>
            <a:r>
              <a:rPr lang="en-US" alt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Bác</a:t>
            </a:r>
            <a:r>
              <a:rPr lang="en-US" altLang="en-US" sz="4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thơ</a:t>
            </a:r>
            <a:r>
              <a:rPr lang="en-US" altLang="en-US" sz="4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̣ </a:t>
            </a:r>
            <a:r>
              <a:rPr lang="en-US" alt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nê</a:t>
            </a:r>
            <a:r>
              <a:rPr lang="en-US" altLang="en-US" sz="4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̀ ra </a:t>
            </a:r>
            <a:r>
              <a:rPr lang="en-US" alt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vê</a:t>
            </a:r>
            <a:r>
              <a:rPr lang="en-US" altLang="en-US" sz="4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̀  </a:t>
            </a:r>
            <a:r>
              <a:rPr lang="en-US" alt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còn</a:t>
            </a:r>
            <a:r>
              <a:rPr lang="en-US" altLang="en-US" sz="4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huơ</a:t>
            </a:r>
            <a:r>
              <a:rPr lang="en-US" altLang="en-US" sz="4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huơ</a:t>
            </a:r>
            <a:r>
              <a:rPr lang="en-US" altLang="en-US" sz="4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cái</a:t>
            </a:r>
            <a:r>
              <a:rPr lang="en-US" altLang="en-US" sz="4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bay;</a:t>
            </a:r>
            <a:endParaRPr lang="en-US" altLang="en-US" sz="40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1" name="Text Box 14"/>
          <p:cNvSpPr txBox="1">
            <a:spLocks noChangeArrowheads="1"/>
          </p:cNvSpPr>
          <p:nvPr/>
        </p:nvSpPr>
        <p:spPr bwMode="auto">
          <a:xfrm>
            <a:off x="1322394" y="2871436"/>
            <a:ext cx="842826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  Ủ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đầy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những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rãnh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tường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chưa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trát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vữa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en-US" altLang="en-US" sz="36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3" name="Line 16"/>
          <p:cNvSpPr>
            <a:spLocks noChangeShapeType="1"/>
          </p:cNvSpPr>
          <p:nvPr/>
        </p:nvSpPr>
        <p:spPr bwMode="auto">
          <a:xfrm flipH="1">
            <a:off x="5333085" y="2023389"/>
            <a:ext cx="226594" cy="572026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endParaRPr lang="en-US" sz="3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4" name="Line 20"/>
          <p:cNvSpPr>
            <a:spLocks noChangeShapeType="1"/>
          </p:cNvSpPr>
          <p:nvPr/>
        </p:nvSpPr>
        <p:spPr bwMode="auto">
          <a:xfrm flipH="1">
            <a:off x="3049606" y="1261040"/>
            <a:ext cx="203387" cy="522838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endParaRPr lang="en-US" sz="3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5" name="Line 21"/>
          <p:cNvSpPr>
            <a:spLocks noChangeShapeType="1"/>
          </p:cNvSpPr>
          <p:nvPr/>
        </p:nvSpPr>
        <p:spPr bwMode="auto">
          <a:xfrm flipH="1">
            <a:off x="6668272" y="2845802"/>
            <a:ext cx="173986" cy="542164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endParaRPr lang="en-US" sz="3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81749" y="100704"/>
            <a:ext cx="4314418" cy="769441"/>
            <a:chOff x="181749" y="52578"/>
            <a:chExt cx="4314418" cy="769441"/>
          </a:xfrm>
        </p:grpSpPr>
        <p:sp>
          <p:nvSpPr>
            <p:cNvPr id="297" name="Text Box 4"/>
            <p:cNvSpPr txBox="1">
              <a:spLocks noChangeArrowheads="1"/>
            </p:cNvSpPr>
            <p:nvPr/>
          </p:nvSpPr>
          <p:spPr bwMode="auto">
            <a:xfrm>
              <a:off x="743321" y="52578"/>
              <a:ext cx="3752846" cy="76944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4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Luyện</a:t>
              </a:r>
              <a:r>
                <a:rPr lang="en-US" sz="4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đọc</a:t>
              </a:r>
              <a:r>
                <a:rPr lang="en-US" sz="4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endPara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7" name="Google Shape;1240;p27"/>
            <p:cNvSpPr/>
            <p:nvPr/>
          </p:nvSpPr>
          <p:spPr>
            <a:xfrm>
              <a:off x="181749" y="251684"/>
              <a:ext cx="420195" cy="399097"/>
            </a:xfrm>
            <a:custGeom>
              <a:avLst/>
              <a:gdLst/>
              <a:ahLst/>
              <a:cxnLst/>
              <a:rect l="l" t="t" r="r" b="b"/>
              <a:pathLst>
                <a:path w="12698" h="11563" extrusionOk="0">
                  <a:moveTo>
                    <a:pt x="2490" y="820"/>
                  </a:moveTo>
                  <a:cubicBezTo>
                    <a:pt x="3529" y="914"/>
                    <a:pt x="4600" y="1292"/>
                    <a:pt x="5483" y="2017"/>
                  </a:cubicBezTo>
                  <a:lnTo>
                    <a:pt x="5798" y="2237"/>
                  </a:lnTo>
                  <a:lnTo>
                    <a:pt x="5798" y="10334"/>
                  </a:lnTo>
                  <a:lnTo>
                    <a:pt x="5766" y="10334"/>
                  </a:lnTo>
                  <a:cubicBezTo>
                    <a:pt x="4789" y="9609"/>
                    <a:pt x="3655" y="9168"/>
                    <a:pt x="2490" y="9105"/>
                  </a:cubicBezTo>
                  <a:lnTo>
                    <a:pt x="2490" y="820"/>
                  </a:lnTo>
                  <a:close/>
                  <a:moveTo>
                    <a:pt x="9925" y="883"/>
                  </a:moveTo>
                  <a:lnTo>
                    <a:pt x="9925" y="9137"/>
                  </a:lnTo>
                  <a:cubicBezTo>
                    <a:pt x="8728" y="9200"/>
                    <a:pt x="7593" y="9609"/>
                    <a:pt x="6617" y="10334"/>
                  </a:cubicBezTo>
                  <a:lnTo>
                    <a:pt x="6617" y="2300"/>
                  </a:lnTo>
                  <a:lnTo>
                    <a:pt x="6932" y="2048"/>
                  </a:lnTo>
                  <a:cubicBezTo>
                    <a:pt x="7782" y="1355"/>
                    <a:pt x="8854" y="946"/>
                    <a:pt x="9925" y="883"/>
                  </a:cubicBezTo>
                  <a:close/>
                  <a:moveTo>
                    <a:pt x="1702" y="2458"/>
                  </a:moveTo>
                  <a:lnTo>
                    <a:pt x="1702" y="9483"/>
                  </a:lnTo>
                  <a:cubicBezTo>
                    <a:pt x="1702" y="9735"/>
                    <a:pt x="1891" y="9924"/>
                    <a:pt x="2080" y="9924"/>
                  </a:cubicBezTo>
                  <a:cubicBezTo>
                    <a:pt x="3057" y="9924"/>
                    <a:pt x="4096" y="10208"/>
                    <a:pt x="4978" y="10744"/>
                  </a:cubicBezTo>
                  <a:lnTo>
                    <a:pt x="1261" y="10744"/>
                  </a:lnTo>
                  <a:cubicBezTo>
                    <a:pt x="1009" y="10744"/>
                    <a:pt x="851" y="10555"/>
                    <a:pt x="851" y="10334"/>
                  </a:cubicBezTo>
                  <a:lnTo>
                    <a:pt x="851" y="2867"/>
                  </a:lnTo>
                  <a:cubicBezTo>
                    <a:pt x="851" y="2647"/>
                    <a:pt x="1040" y="2489"/>
                    <a:pt x="1261" y="2458"/>
                  </a:cubicBezTo>
                  <a:close/>
                  <a:moveTo>
                    <a:pt x="11406" y="2458"/>
                  </a:moveTo>
                  <a:cubicBezTo>
                    <a:pt x="11658" y="2458"/>
                    <a:pt x="11815" y="2647"/>
                    <a:pt x="11847" y="2867"/>
                  </a:cubicBezTo>
                  <a:lnTo>
                    <a:pt x="11847" y="10334"/>
                  </a:lnTo>
                  <a:cubicBezTo>
                    <a:pt x="11847" y="10555"/>
                    <a:pt x="11658" y="10712"/>
                    <a:pt x="11406" y="10744"/>
                  </a:cubicBezTo>
                  <a:lnTo>
                    <a:pt x="7436" y="10744"/>
                  </a:lnTo>
                  <a:cubicBezTo>
                    <a:pt x="8255" y="10239"/>
                    <a:pt x="9295" y="9924"/>
                    <a:pt x="10303" y="9924"/>
                  </a:cubicBezTo>
                  <a:cubicBezTo>
                    <a:pt x="10555" y="9924"/>
                    <a:pt x="10712" y="9735"/>
                    <a:pt x="10712" y="9483"/>
                  </a:cubicBezTo>
                  <a:lnTo>
                    <a:pt x="10712" y="2458"/>
                  </a:lnTo>
                  <a:close/>
                  <a:moveTo>
                    <a:pt x="2080" y="0"/>
                  </a:moveTo>
                  <a:cubicBezTo>
                    <a:pt x="1828" y="0"/>
                    <a:pt x="1670" y="189"/>
                    <a:pt x="1670" y="410"/>
                  </a:cubicBezTo>
                  <a:lnTo>
                    <a:pt x="1670" y="1670"/>
                  </a:lnTo>
                  <a:lnTo>
                    <a:pt x="1261" y="1670"/>
                  </a:lnTo>
                  <a:cubicBezTo>
                    <a:pt x="568" y="1670"/>
                    <a:pt x="1" y="2206"/>
                    <a:pt x="32" y="2930"/>
                  </a:cubicBezTo>
                  <a:lnTo>
                    <a:pt x="32" y="10334"/>
                  </a:lnTo>
                  <a:cubicBezTo>
                    <a:pt x="32" y="10996"/>
                    <a:pt x="568" y="11563"/>
                    <a:pt x="1261" y="11563"/>
                  </a:cubicBezTo>
                  <a:lnTo>
                    <a:pt x="11437" y="11563"/>
                  </a:lnTo>
                  <a:cubicBezTo>
                    <a:pt x="12130" y="11563"/>
                    <a:pt x="12697" y="11027"/>
                    <a:pt x="12697" y="10334"/>
                  </a:cubicBezTo>
                  <a:lnTo>
                    <a:pt x="12697" y="2867"/>
                  </a:lnTo>
                  <a:cubicBezTo>
                    <a:pt x="12666" y="2206"/>
                    <a:pt x="12130" y="1670"/>
                    <a:pt x="11437" y="1670"/>
                  </a:cubicBezTo>
                  <a:lnTo>
                    <a:pt x="10744" y="1670"/>
                  </a:lnTo>
                  <a:lnTo>
                    <a:pt x="10744" y="410"/>
                  </a:lnTo>
                  <a:cubicBezTo>
                    <a:pt x="10744" y="158"/>
                    <a:pt x="10555" y="0"/>
                    <a:pt x="10334" y="0"/>
                  </a:cubicBezTo>
                  <a:cubicBezTo>
                    <a:pt x="8980" y="0"/>
                    <a:pt x="7562" y="473"/>
                    <a:pt x="6396" y="1387"/>
                  </a:cubicBezTo>
                  <a:lnTo>
                    <a:pt x="6207" y="1544"/>
                  </a:lnTo>
                  <a:lnTo>
                    <a:pt x="6018" y="1387"/>
                  </a:lnTo>
                  <a:cubicBezTo>
                    <a:pt x="4915" y="473"/>
                    <a:pt x="3498" y="0"/>
                    <a:pt x="2080" y="0"/>
                  </a:cubicBezTo>
                  <a:close/>
                </a:path>
              </a:pathLst>
            </a:custGeom>
            <a:solidFill>
              <a:sysClr val="windowText" lastClr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pic>
        <p:nvPicPr>
          <p:cNvPr id="308" name="Picture 2" descr="Phim Hoạt Hình Kỹ Thuật - Các kỹ sư cần cờ lê png tải về - Miễn phí trong  suốt Màu Vàng png Tải về.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65" t="15964" r="20968" b="14273"/>
          <a:stretch>
            <a:fillRect/>
          </a:stretch>
        </p:blipFill>
        <p:spPr bwMode="auto">
          <a:xfrm>
            <a:off x="9894742" y="2763049"/>
            <a:ext cx="2330793" cy="3028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图片 13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9150946" y="675917"/>
            <a:ext cx="1373984" cy="824436"/>
          </a:xfrm>
          <a:prstGeom prst="rect">
            <a:avLst/>
          </a:prstGeom>
        </p:spPr>
      </p:pic>
      <p:pic>
        <p:nvPicPr>
          <p:cNvPr id="292" name="图片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-22865" y="146409"/>
            <a:ext cx="1157146" cy="694326"/>
          </a:xfrm>
          <a:prstGeom prst="rect">
            <a:avLst/>
          </a:prstGeom>
        </p:spPr>
      </p:pic>
      <p:pic>
        <p:nvPicPr>
          <p:cNvPr id="293" name="图片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1793152" y="319567"/>
            <a:ext cx="1869420" cy="1121714"/>
          </a:xfrm>
          <a:prstGeom prst="rect">
            <a:avLst/>
          </a:prstGeom>
        </p:spPr>
      </p:pic>
      <p:pic>
        <p:nvPicPr>
          <p:cNvPr id="294" name="图片 13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10685526" y="127693"/>
            <a:ext cx="1157146" cy="694326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293632" y="341046"/>
            <a:ext cx="4408303" cy="769441"/>
            <a:chOff x="194044" y="201733"/>
            <a:chExt cx="4408303" cy="769441"/>
          </a:xfrm>
        </p:grpSpPr>
        <p:sp>
          <p:nvSpPr>
            <p:cNvPr id="287" name="Text Box 13"/>
            <p:cNvSpPr txBox="1">
              <a:spLocks noChangeArrowheads="1"/>
            </p:cNvSpPr>
            <p:nvPr/>
          </p:nvSpPr>
          <p:spPr bwMode="auto">
            <a:xfrm>
              <a:off x="730324" y="201733"/>
              <a:ext cx="3872023" cy="76944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4400" b="1" dirty="0" err="1">
                  <a:ln>
                    <a:solidFill>
                      <a:schemeClr val="tx1"/>
                    </a:solidFill>
                  </a:ln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Giải</a:t>
              </a:r>
              <a:r>
                <a:rPr lang="en-US" sz="4400" b="1" dirty="0">
                  <a:ln>
                    <a:solidFill>
                      <a:schemeClr val="tx1"/>
                    </a:solidFill>
                  </a:ln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b="1" dirty="0" err="1">
                  <a:ln>
                    <a:solidFill>
                      <a:schemeClr val="tx1"/>
                    </a:solidFill>
                  </a:ln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nghĩa</a:t>
              </a:r>
              <a:r>
                <a:rPr lang="en-US" sz="4400" b="1" dirty="0">
                  <a:ln>
                    <a:solidFill>
                      <a:schemeClr val="tx1"/>
                    </a:solidFill>
                  </a:ln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b="1" dirty="0" err="1">
                  <a:ln>
                    <a:solidFill>
                      <a:schemeClr val="tx1"/>
                    </a:solidFill>
                  </a:ln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endParaRPr lang="en-US" sz="4400" b="1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5" name="Google Shape;1240;p27"/>
            <p:cNvSpPr/>
            <p:nvPr/>
          </p:nvSpPr>
          <p:spPr>
            <a:xfrm>
              <a:off x="194044" y="373475"/>
              <a:ext cx="420195" cy="399097"/>
            </a:xfrm>
            <a:custGeom>
              <a:avLst/>
              <a:gdLst/>
              <a:ahLst/>
              <a:cxnLst/>
              <a:rect l="l" t="t" r="r" b="b"/>
              <a:pathLst>
                <a:path w="12698" h="11563" extrusionOk="0">
                  <a:moveTo>
                    <a:pt x="2490" y="820"/>
                  </a:moveTo>
                  <a:cubicBezTo>
                    <a:pt x="3529" y="914"/>
                    <a:pt x="4600" y="1292"/>
                    <a:pt x="5483" y="2017"/>
                  </a:cubicBezTo>
                  <a:lnTo>
                    <a:pt x="5798" y="2237"/>
                  </a:lnTo>
                  <a:lnTo>
                    <a:pt x="5798" y="10334"/>
                  </a:lnTo>
                  <a:lnTo>
                    <a:pt x="5766" y="10334"/>
                  </a:lnTo>
                  <a:cubicBezTo>
                    <a:pt x="4789" y="9609"/>
                    <a:pt x="3655" y="9168"/>
                    <a:pt x="2490" y="9105"/>
                  </a:cubicBezTo>
                  <a:lnTo>
                    <a:pt x="2490" y="820"/>
                  </a:lnTo>
                  <a:close/>
                  <a:moveTo>
                    <a:pt x="9925" y="883"/>
                  </a:moveTo>
                  <a:lnTo>
                    <a:pt x="9925" y="9137"/>
                  </a:lnTo>
                  <a:cubicBezTo>
                    <a:pt x="8728" y="9200"/>
                    <a:pt x="7593" y="9609"/>
                    <a:pt x="6617" y="10334"/>
                  </a:cubicBezTo>
                  <a:lnTo>
                    <a:pt x="6617" y="2300"/>
                  </a:lnTo>
                  <a:lnTo>
                    <a:pt x="6932" y="2048"/>
                  </a:lnTo>
                  <a:cubicBezTo>
                    <a:pt x="7782" y="1355"/>
                    <a:pt x="8854" y="946"/>
                    <a:pt x="9925" y="883"/>
                  </a:cubicBezTo>
                  <a:close/>
                  <a:moveTo>
                    <a:pt x="1702" y="2458"/>
                  </a:moveTo>
                  <a:lnTo>
                    <a:pt x="1702" y="9483"/>
                  </a:lnTo>
                  <a:cubicBezTo>
                    <a:pt x="1702" y="9735"/>
                    <a:pt x="1891" y="9924"/>
                    <a:pt x="2080" y="9924"/>
                  </a:cubicBezTo>
                  <a:cubicBezTo>
                    <a:pt x="3057" y="9924"/>
                    <a:pt x="4096" y="10208"/>
                    <a:pt x="4978" y="10744"/>
                  </a:cubicBezTo>
                  <a:lnTo>
                    <a:pt x="1261" y="10744"/>
                  </a:lnTo>
                  <a:cubicBezTo>
                    <a:pt x="1009" y="10744"/>
                    <a:pt x="851" y="10555"/>
                    <a:pt x="851" y="10334"/>
                  </a:cubicBezTo>
                  <a:lnTo>
                    <a:pt x="851" y="2867"/>
                  </a:lnTo>
                  <a:cubicBezTo>
                    <a:pt x="851" y="2647"/>
                    <a:pt x="1040" y="2489"/>
                    <a:pt x="1261" y="2458"/>
                  </a:cubicBezTo>
                  <a:close/>
                  <a:moveTo>
                    <a:pt x="11406" y="2458"/>
                  </a:moveTo>
                  <a:cubicBezTo>
                    <a:pt x="11658" y="2458"/>
                    <a:pt x="11815" y="2647"/>
                    <a:pt x="11847" y="2867"/>
                  </a:cubicBezTo>
                  <a:lnTo>
                    <a:pt x="11847" y="10334"/>
                  </a:lnTo>
                  <a:cubicBezTo>
                    <a:pt x="11847" y="10555"/>
                    <a:pt x="11658" y="10712"/>
                    <a:pt x="11406" y="10744"/>
                  </a:cubicBezTo>
                  <a:lnTo>
                    <a:pt x="7436" y="10744"/>
                  </a:lnTo>
                  <a:cubicBezTo>
                    <a:pt x="8255" y="10239"/>
                    <a:pt x="9295" y="9924"/>
                    <a:pt x="10303" y="9924"/>
                  </a:cubicBezTo>
                  <a:cubicBezTo>
                    <a:pt x="10555" y="9924"/>
                    <a:pt x="10712" y="9735"/>
                    <a:pt x="10712" y="9483"/>
                  </a:cubicBezTo>
                  <a:lnTo>
                    <a:pt x="10712" y="2458"/>
                  </a:lnTo>
                  <a:close/>
                  <a:moveTo>
                    <a:pt x="2080" y="0"/>
                  </a:moveTo>
                  <a:cubicBezTo>
                    <a:pt x="1828" y="0"/>
                    <a:pt x="1670" y="189"/>
                    <a:pt x="1670" y="410"/>
                  </a:cubicBezTo>
                  <a:lnTo>
                    <a:pt x="1670" y="1670"/>
                  </a:lnTo>
                  <a:lnTo>
                    <a:pt x="1261" y="1670"/>
                  </a:lnTo>
                  <a:cubicBezTo>
                    <a:pt x="568" y="1670"/>
                    <a:pt x="1" y="2206"/>
                    <a:pt x="32" y="2930"/>
                  </a:cubicBezTo>
                  <a:lnTo>
                    <a:pt x="32" y="10334"/>
                  </a:lnTo>
                  <a:cubicBezTo>
                    <a:pt x="32" y="10996"/>
                    <a:pt x="568" y="11563"/>
                    <a:pt x="1261" y="11563"/>
                  </a:cubicBezTo>
                  <a:lnTo>
                    <a:pt x="11437" y="11563"/>
                  </a:lnTo>
                  <a:cubicBezTo>
                    <a:pt x="12130" y="11563"/>
                    <a:pt x="12697" y="11027"/>
                    <a:pt x="12697" y="10334"/>
                  </a:cubicBezTo>
                  <a:lnTo>
                    <a:pt x="12697" y="2867"/>
                  </a:lnTo>
                  <a:cubicBezTo>
                    <a:pt x="12666" y="2206"/>
                    <a:pt x="12130" y="1670"/>
                    <a:pt x="11437" y="1670"/>
                  </a:cubicBezTo>
                  <a:lnTo>
                    <a:pt x="10744" y="1670"/>
                  </a:lnTo>
                  <a:lnTo>
                    <a:pt x="10744" y="410"/>
                  </a:lnTo>
                  <a:cubicBezTo>
                    <a:pt x="10744" y="158"/>
                    <a:pt x="10555" y="0"/>
                    <a:pt x="10334" y="0"/>
                  </a:cubicBezTo>
                  <a:cubicBezTo>
                    <a:pt x="8980" y="0"/>
                    <a:pt x="7562" y="473"/>
                    <a:pt x="6396" y="1387"/>
                  </a:cubicBezTo>
                  <a:lnTo>
                    <a:pt x="6207" y="1544"/>
                  </a:lnTo>
                  <a:lnTo>
                    <a:pt x="6018" y="1387"/>
                  </a:lnTo>
                  <a:cubicBezTo>
                    <a:pt x="4915" y="473"/>
                    <a:pt x="3498" y="0"/>
                    <a:pt x="20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6" name="Rectangle 8"/>
          <p:cNvSpPr>
            <a:spLocks noChangeArrowheads="1"/>
          </p:cNvSpPr>
          <p:nvPr/>
        </p:nvSpPr>
        <p:spPr bwMode="auto">
          <a:xfrm>
            <a:off x="194043" y="2396978"/>
            <a:ext cx="570143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4000" b="1" dirty="0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Giàn</a:t>
            </a:r>
            <a:r>
              <a:rPr lang="en-US" altLang="en-US" sz="4000" b="1" dirty="0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en-US" sz="4000" b="1" dirty="0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4000" b="1" dirty="0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giàn</a:t>
            </a:r>
            <a:r>
              <a:rPr lang="en-US" altLang="en-US" sz="4000" b="1" dirty="0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4000" b="1" dirty="0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4000" b="1" dirty="0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gỗ</a:t>
            </a:r>
            <a:r>
              <a:rPr lang="en-US" altLang="en-US" sz="4000" b="1" dirty="0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</a:t>
            </a:r>
            <a:r>
              <a:rPr lang="en-US" altLang="en-US" sz="4000" b="1" dirty="0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4000" b="1" dirty="0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lang="en-US" altLang="en-US" sz="4000" b="1" dirty="0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4000" b="1" dirty="0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4000" b="1" dirty="0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4000" b="1" dirty="0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altLang="en-US" sz="4000" b="1" dirty="0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altLang="en-US" sz="4000" b="1" dirty="0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4000" b="1" dirty="0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en-US" sz="4000" b="1" dirty="0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4000" b="1" dirty="0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sz="4000" b="1" dirty="0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4000" b="1" dirty="0">
              <a:solidFill>
                <a:srgbClr val="008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Giàn Giáo 1,7m 1.8ly - Giàn Giáo Khung - Bán Giàn Giáo 1.7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7365" y="966137"/>
            <a:ext cx="2399892" cy="24628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4" name="Picture 4" descr="Các Loại Giàn Giáo Trong Xây Dựng Hiện Nay Có Thể Bạn Chưa Biết - Công Ty  TNHH MTV Phước Anh Minh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529" y="3674251"/>
            <a:ext cx="5432988" cy="30560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图片 13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9150946" y="675917"/>
            <a:ext cx="1373984" cy="824436"/>
          </a:xfrm>
          <a:prstGeom prst="rect">
            <a:avLst/>
          </a:prstGeom>
        </p:spPr>
      </p:pic>
      <p:pic>
        <p:nvPicPr>
          <p:cNvPr id="292" name="图片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-22865" y="146409"/>
            <a:ext cx="1157146" cy="694326"/>
          </a:xfrm>
          <a:prstGeom prst="rect">
            <a:avLst/>
          </a:prstGeom>
        </p:spPr>
      </p:pic>
      <p:pic>
        <p:nvPicPr>
          <p:cNvPr id="293" name="图片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1793152" y="319567"/>
            <a:ext cx="1869420" cy="1121714"/>
          </a:xfrm>
          <a:prstGeom prst="rect">
            <a:avLst/>
          </a:prstGeom>
        </p:spPr>
      </p:pic>
      <p:pic>
        <p:nvPicPr>
          <p:cNvPr id="294" name="图片 13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>
            <a:fillRect/>
          </a:stretch>
        </p:blipFill>
        <p:spPr>
          <a:xfrm>
            <a:off x="10685526" y="127693"/>
            <a:ext cx="1157146" cy="694326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317695" y="437298"/>
            <a:ext cx="4408303" cy="769441"/>
            <a:chOff x="194044" y="201733"/>
            <a:chExt cx="4408303" cy="769441"/>
          </a:xfrm>
        </p:grpSpPr>
        <p:sp>
          <p:nvSpPr>
            <p:cNvPr id="287" name="Text Box 13"/>
            <p:cNvSpPr txBox="1">
              <a:spLocks noChangeArrowheads="1"/>
            </p:cNvSpPr>
            <p:nvPr/>
          </p:nvSpPr>
          <p:spPr bwMode="auto">
            <a:xfrm>
              <a:off x="730324" y="201733"/>
              <a:ext cx="3872023" cy="76944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solidFill>
                      <a:prstClr val="black"/>
                    </a:solidFill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Giải</a:t>
              </a:r>
              <a:r>
                <a:rPr kumimoji="0" lang="en-US" sz="4400" b="1" i="0" u="none" strike="noStrike" kern="1200" cap="none" spc="0" normalizeH="0" baseline="0" noProof="0" dirty="0">
                  <a:ln>
                    <a:solidFill>
                      <a:prstClr val="black"/>
                    </a:solidFill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solidFill>
                      <a:prstClr val="black"/>
                    </a:solidFill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nghĩa</a:t>
              </a:r>
              <a:r>
                <a:rPr kumimoji="0" lang="en-US" sz="4400" b="1" i="0" u="none" strike="noStrike" kern="1200" cap="none" spc="0" normalizeH="0" baseline="0" noProof="0" dirty="0">
                  <a:ln>
                    <a:solidFill>
                      <a:prstClr val="black"/>
                    </a:solidFill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solidFill>
                      <a:prstClr val="black"/>
                    </a:solidFill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từ</a:t>
              </a:r>
              <a:endParaRPr kumimoji="0" lang="en-US" sz="44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295" name="Google Shape;1240;p27"/>
            <p:cNvSpPr/>
            <p:nvPr/>
          </p:nvSpPr>
          <p:spPr>
            <a:xfrm>
              <a:off x="194044" y="373475"/>
              <a:ext cx="420195" cy="399097"/>
            </a:xfrm>
            <a:custGeom>
              <a:avLst/>
              <a:gdLst/>
              <a:ahLst/>
              <a:cxnLst/>
              <a:rect l="l" t="t" r="r" b="b"/>
              <a:pathLst>
                <a:path w="12698" h="11563" extrusionOk="0">
                  <a:moveTo>
                    <a:pt x="2490" y="820"/>
                  </a:moveTo>
                  <a:cubicBezTo>
                    <a:pt x="3529" y="914"/>
                    <a:pt x="4600" y="1292"/>
                    <a:pt x="5483" y="2017"/>
                  </a:cubicBezTo>
                  <a:lnTo>
                    <a:pt x="5798" y="2237"/>
                  </a:lnTo>
                  <a:lnTo>
                    <a:pt x="5798" y="10334"/>
                  </a:lnTo>
                  <a:lnTo>
                    <a:pt x="5766" y="10334"/>
                  </a:lnTo>
                  <a:cubicBezTo>
                    <a:pt x="4789" y="9609"/>
                    <a:pt x="3655" y="9168"/>
                    <a:pt x="2490" y="9105"/>
                  </a:cubicBezTo>
                  <a:lnTo>
                    <a:pt x="2490" y="820"/>
                  </a:lnTo>
                  <a:close/>
                  <a:moveTo>
                    <a:pt x="9925" y="883"/>
                  </a:moveTo>
                  <a:lnTo>
                    <a:pt x="9925" y="9137"/>
                  </a:lnTo>
                  <a:cubicBezTo>
                    <a:pt x="8728" y="9200"/>
                    <a:pt x="7593" y="9609"/>
                    <a:pt x="6617" y="10334"/>
                  </a:cubicBezTo>
                  <a:lnTo>
                    <a:pt x="6617" y="2300"/>
                  </a:lnTo>
                  <a:lnTo>
                    <a:pt x="6932" y="2048"/>
                  </a:lnTo>
                  <a:cubicBezTo>
                    <a:pt x="7782" y="1355"/>
                    <a:pt x="8854" y="946"/>
                    <a:pt x="9925" y="883"/>
                  </a:cubicBezTo>
                  <a:close/>
                  <a:moveTo>
                    <a:pt x="1702" y="2458"/>
                  </a:moveTo>
                  <a:lnTo>
                    <a:pt x="1702" y="9483"/>
                  </a:lnTo>
                  <a:cubicBezTo>
                    <a:pt x="1702" y="9735"/>
                    <a:pt x="1891" y="9924"/>
                    <a:pt x="2080" y="9924"/>
                  </a:cubicBezTo>
                  <a:cubicBezTo>
                    <a:pt x="3057" y="9924"/>
                    <a:pt x="4096" y="10208"/>
                    <a:pt x="4978" y="10744"/>
                  </a:cubicBezTo>
                  <a:lnTo>
                    <a:pt x="1261" y="10744"/>
                  </a:lnTo>
                  <a:cubicBezTo>
                    <a:pt x="1009" y="10744"/>
                    <a:pt x="851" y="10555"/>
                    <a:pt x="851" y="10334"/>
                  </a:cubicBezTo>
                  <a:lnTo>
                    <a:pt x="851" y="2867"/>
                  </a:lnTo>
                  <a:cubicBezTo>
                    <a:pt x="851" y="2647"/>
                    <a:pt x="1040" y="2489"/>
                    <a:pt x="1261" y="2458"/>
                  </a:cubicBezTo>
                  <a:close/>
                  <a:moveTo>
                    <a:pt x="11406" y="2458"/>
                  </a:moveTo>
                  <a:cubicBezTo>
                    <a:pt x="11658" y="2458"/>
                    <a:pt x="11815" y="2647"/>
                    <a:pt x="11847" y="2867"/>
                  </a:cubicBezTo>
                  <a:lnTo>
                    <a:pt x="11847" y="10334"/>
                  </a:lnTo>
                  <a:cubicBezTo>
                    <a:pt x="11847" y="10555"/>
                    <a:pt x="11658" y="10712"/>
                    <a:pt x="11406" y="10744"/>
                  </a:cubicBezTo>
                  <a:lnTo>
                    <a:pt x="7436" y="10744"/>
                  </a:lnTo>
                  <a:cubicBezTo>
                    <a:pt x="8255" y="10239"/>
                    <a:pt x="9295" y="9924"/>
                    <a:pt x="10303" y="9924"/>
                  </a:cubicBezTo>
                  <a:cubicBezTo>
                    <a:pt x="10555" y="9924"/>
                    <a:pt x="10712" y="9735"/>
                    <a:pt x="10712" y="9483"/>
                  </a:cubicBezTo>
                  <a:lnTo>
                    <a:pt x="10712" y="2458"/>
                  </a:lnTo>
                  <a:close/>
                  <a:moveTo>
                    <a:pt x="2080" y="0"/>
                  </a:moveTo>
                  <a:cubicBezTo>
                    <a:pt x="1828" y="0"/>
                    <a:pt x="1670" y="189"/>
                    <a:pt x="1670" y="410"/>
                  </a:cubicBezTo>
                  <a:lnTo>
                    <a:pt x="1670" y="1670"/>
                  </a:lnTo>
                  <a:lnTo>
                    <a:pt x="1261" y="1670"/>
                  </a:lnTo>
                  <a:cubicBezTo>
                    <a:pt x="568" y="1670"/>
                    <a:pt x="1" y="2206"/>
                    <a:pt x="32" y="2930"/>
                  </a:cubicBezTo>
                  <a:lnTo>
                    <a:pt x="32" y="10334"/>
                  </a:lnTo>
                  <a:cubicBezTo>
                    <a:pt x="32" y="10996"/>
                    <a:pt x="568" y="11563"/>
                    <a:pt x="1261" y="11563"/>
                  </a:cubicBezTo>
                  <a:lnTo>
                    <a:pt x="11437" y="11563"/>
                  </a:lnTo>
                  <a:cubicBezTo>
                    <a:pt x="12130" y="11563"/>
                    <a:pt x="12697" y="11027"/>
                    <a:pt x="12697" y="10334"/>
                  </a:cubicBezTo>
                  <a:lnTo>
                    <a:pt x="12697" y="2867"/>
                  </a:lnTo>
                  <a:cubicBezTo>
                    <a:pt x="12666" y="2206"/>
                    <a:pt x="12130" y="1670"/>
                    <a:pt x="11437" y="1670"/>
                  </a:cubicBezTo>
                  <a:lnTo>
                    <a:pt x="10744" y="1670"/>
                  </a:lnTo>
                  <a:lnTo>
                    <a:pt x="10744" y="410"/>
                  </a:lnTo>
                  <a:cubicBezTo>
                    <a:pt x="10744" y="158"/>
                    <a:pt x="10555" y="0"/>
                    <a:pt x="10334" y="0"/>
                  </a:cubicBezTo>
                  <a:cubicBezTo>
                    <a:pt x="8980" y="0"/>
                    <a:pt x="7562" y="473"/>
                    <a:pt x="6396" y="1387"/>
                  </a:cubicBezTo>
                  <a:lnTo>
                    <a:pt x="6207" y="1544"/>
                  </a:lnTo>
                  <a:lnTo>
                    <a:pt x="6018" y="1387"/>
                  </a:lnTo>
                  <a:cubicBezTo>
                    <a:pt x="4915" y="473"/>
                    <a:pt x="3498" y="0"/>
                    <a:pt x="20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2" name="Rectangle 14"/>
          <p:cNvSpPr>
            <a:spLocks noChangeArrowheads="1"/>
          </p:cNvSpPr>
          <p:nvPr/>
        </p:nvSpPr>
        <p:spPr bwMode="auto">
          <a:xfrm>
            <a:off x="232144" y="2251869"/>
            <a:ext cx="5615203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en-US" altLang="en-US" b="1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</a:t>
            </a:r>
            <a:r>
              <a:rPr lang="en-US" altLang="en-US" b="1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</a:t>
            </a:r>
            <a:r>
              <a:rPr lang="en-US" altLang="en-US" b="1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tông</a:t>
            </a:r>
            <a:r>
              <a:rPr lang="en-US" altLang="en-US" b="1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b="1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altLang="en-US" b="1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đúc</a:t>
            </a:r>
            <a:r>
              <a:rPr lang="en-US" altLang="en-US" b="1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b="1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xi </a:t>
            </a:r>
            <a:r>
              <a:rPr lang="en-US" altLang="en-US" b="1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măng</a:t>
            </a:r>
            <a:r>
              <a:rPr lang="en-US" altLang="en-US" b="1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trộn</a:t>
            </a:r>
            <a:r>
              <a:rPr lang="en-US" altLang="en-US" b="1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cát</a:t>
            </a:r>
            <a:r>
              <a:rPr lang="en-US" altLang="en-US" b="1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altLang="en-US" b="1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b="1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b="1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sỏi</a:t>
            </a:r>
            <a:r>
              <a:rPr lang="en-US" altLang="en-US" b="1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b="1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b="1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b="1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b="1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cốt</a:t>
            </a:r>
            <a:r>
              <a:rPr lang="en-US" altLang="en-US" b="1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lang="en-US" altLang="en-US" b="1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b="1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b="1" dirty="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b="1" dirty="0">
              <a:solidFill>
                <a:srgbClr val="009B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Trụ bê tông cốt thép tại Habarovsk từ Cửa hàng trực tuyến Tehnologii  Kapitalnogo Stroitelstva, OOO | Mua Trụ bê tông cốt thép Habarovsk (Nga) |  Tehnologii Kapitalnogo Stroitelstva, OOO : Allbiz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3799" y="4083386"/>
            <a:ext cx="3982163" cy="26469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ọc bê tông các loại - CÔNG TY CỔ PHẦN HT VIỆT NA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015" y="1088135"/>
            <a:ext cx="3603567" cy="27026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3237</Words>
  <Application>WPS Presentation</Application>
  <PresentationFormat>Widescreen</PresentationFormat>
  <Paragraphs>186</Paragraphs>
  <Slides>27</Slides>
  <Notes>0</Notes>
  <HiddenSlides>0</HiddenSlides>
  <MMClips>2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27</vt:i4>
      </vt:variant>
    </vt:vector>
  </HeadingPairs>
  <TitlesOfParts>
    <vt:vector size="48" baseType="lpstr">
      <vt:lpstr>Arial</vt:lpstr>
      <vt:lpstr>SimSun</vt:lpstr>
      <vt:lpstr>Wingdings</vt:lpstr>
      <vt:lpstr>Microsoft YaHei</vt:lpstr>
      <vt:lpstr>Times New Roman</vt:lpstr>
      <vt:lpstr>Calibri</vt:lpstr>
      <vt:lpstr>UTM Alberta Heavy</vt:lpstr>
      <vt:lpstr>Segoe Print</vt:lpstr>
      <vt:lpstr>UTM Androgyne</vt:lpstr>
      <vt:lpstr>UTM Akashi</vt:lpstr>
      <vt:lpstr>Calibri</vt:lpstr>
      <vt:lpstr>I.PenCrane-B</vt:lpstr>
      <vt:lpstr>Arial</vt:lpstr>
      <vt:lpstr>Times New Roman</vt:lpstr>
      <vt:lpstr>Tahoma</vt:lpstr>
      <vt:lpstr>Arial Unicode MS</vt:lpstr>
      <vt:lpstr>Calibri Light</vt:lpstr>
      <vt:lpstr>UTM Flamenco</vt:lpstr>
      <vt:lpstr>UTM Cabaret</vt:lpstr>
      <vt:lpstr>Office Theme</vt:lpstr>
      <vt:lpstr>1_Office Theme</vt:lpstr>
      <vt:lpstr>PowerPoint 演示文稿</vt:lpstr>
      <vt:lpstr>PowerPoint 演示文稿</vt:lpstr>
      <vt:lpstr>PowerPoint 演示文稿</vt:lpstr>
      <vt:lpstr>Toàn bài đọc với giọng chậm rãi, nhẹ nhàng và tình cảm. Nhấn giọng ở những từ ngữ gợi tả. Chú ý cách ngắt nhịp ở các câu thơ.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8</cp:revision>
  <dcterms:created xsi:type="dcterms:W3CDTF">2021-11-05T15:40:00Z</dcterms:created>
  <dcterms:modified xsi:type="dcterms:W3CDTF">2022-12-11T14:06:42Z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9692D4DFF7984CBAB1D3B7BA3BE57718</vt:lpwstr>
  </property>
  <property fmtid="{D5CDD505-2E9C-101B-9397-08002B2CF9AE}" pid="3" name="KSOProductBuildVer">
    <vt:lpwstr>1033-11.2.0.11417</vt:lpwstr>
  </property>
</Properties>
</file>