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17"/>
  </p:notesMasterIdLst>
  <p:sldIdLst>
    <p:sldId id="11088412" r:id="rId3"/>
    <p:sldId id="11088408" r:id="rId4"/>
    <p:sldId id="11088424" r:id="rId5"/>
    <p:sldId id="11088409" r:id="rId6"/>
    <p:sldId id="11088425" r:id="rId7"/>
    <p:sldId id="11088426" r:id="rId8"/>
    <p:sldId id="11088401" r:id="rId9"/>
    <p:sldId id="11088399" r:id="rId10"/>
    <p:sldId id="11088427" r:id="rId11"/>
    <p:sldId id="11088410" r:id="rId12"/>
    <p:sldId id="11088398" r:id="rId13"/>
    <p:sldId id="11088428" r:id="rId14"/>
    <p:sldId id="11088429" r:id="rId15"/>
    <p:sldId id="1108839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77" autoAdjust="0"/>
    <p:restoredTop sz="94660"/>
  </p:normalViewPr>
  <p:slideViewPr>
    <p:cSldViewPr snapToGrid="0">
      <p:cViewPr>
        <p:scale>
          <a:sx n="79" d="100"/>
          <a:sy n="79" d="100"/>
        </p:scale>
        <p:origin x="-390"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image" Target="../media/image30.wmf"/><Relationship Id="rId4" Type="http://schemas.openxmlformats.org/officeDocument/2006/relationships/image" Target="../media/image3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12/15/2022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1797019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6.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6.GI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26.svg"/><Relationship Id="rId4" Type="http://schemas.openxmlformats.org/officeDocument/2006/relationships/image" Target="../media/image2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17"/>
          <p:cNvPicPr>
            <a:picLocks noChangeAspect="1"/>
          </p:cNvPicPr>
          <p:nvPr userDrawn="1"/>
        </p:nvPicPr>
        <p:blipFill>
          <a:blip r:embed="rId2"/>
          <a:stretch>
            <a:fillRect/>
          </a:stretch>
        </p:blipFill>
        <p:spPr>
          <a:xfrm>
            <a:off x="-17444" y="3178647"/>
            <a:ext cx="12209444" cy="3679353"/>
          </a:xfrm>
          <a:prstGeom prst="rect">
            <a:avLst/>
          </a:prstGeom>
        </p:spPr>
      </p:pic>
      <p:pic>
        <p:nvPicPr>
          <p:cNvPr id="8" name="1"/>
          <p:cNvPicPr>
            <a:picLocks noChangeAspect="1"/>
          </p:cNvPicPr>
          <p:nvPr userDrawn="1"/>
        </p:nvPicPr>
        <p:blipFill>
          <a:blip r:embed="rId3" cstate="screen"/>
          <a:stretch>
            <a:fillRect/>
          </a:stretch>
        </p:blipFill>
        <p:spPr>
          <a:xfrm>
            <a:off x="2038979" y="2601144"/>
            <a:ext cx="4906376" cy="3980824"/>
          </a:xfrm>
          <a:prstGeom prst="rect">
            <a:avLst/>
          </a:prstGeom>
        </p:spPr>
      </p:pic>
      <p:pic>
        <p:nvPicPr>
          <p:cNvPr id="9" name="19"/>
          <p:cNvPicPr>
            <a:picLocks noChangeAspect="1"/>
          </p:cNvPicPr>
          <p:nvPr userDrawn="1"/>
        </p:nvPicPr>
        <p:blipFill>
          <a:blip r:embed="rId4" cstate="screen"/>
          <a:stretch>
            <a:fillRect/>
          </a:stretch>
        </p:blipFill>
        <p:spPr>
          <a:xfrm flipH="1">
            <a:off x="8559037" y="4084497"/>
            <a:ext cx="3773430" cy="2705180"/>
          </a:xfrm>
          <a:prstGeom prst="rect">
            <a:avLst/>
          </a:prstGeom>
        </p:spPr>
      </p:pic>
      <p:pic>
        <p:nvPicPr>
          <p:cNvPr id="10" name="55"/>
          <p:cNvPicPr>
            <a:picLocks noChangeAspect="1"/>
          </p:cNvPicPr>
          <p:nvPr userDrawn="1"/>
        </p:nvPicPr>
        <p:blipFill rotWithShape="1">
          <a:blip r:embed="rId5" cstate="screen"/>
          <a:srcRect/>
          <a:stretch>
            <a:fillRect/>
          </a:stretch>
        </p:blipFill>
        <p:spPr>
          <a:xfrm>
            <a:off x="857532" y="-215471"/>
            <a:ext cx="9803219" cy="3679353"/>
          </a:xfrm>
          <a:prstGeom prst="rect">
            <a:avLst/>
          </a:prstGeom>
        </p:spPr>
      </p:pic>
      <p:grpSp>
        <p:nvGrpSpPr>
          <p:cNvPr id="11" name="57"/>
          <p:cNvGrpSpPr/>
          <p:nvPr userDrawn="1"/>
        </p:nvGrpSpPr>
        <p:grpSpPr>
          <a:xfrm>
            <a:off x="6756819" y="3169720"/>
            <a:ext cx="804180" cy="374559"/>
            <a:chOff x="217691" y="6414967"/>
            <a:chExt cx="804180" cy="374559"/>
          </a:xfrm>
        </p:grpSpPr>
        <p:grpSp>
          <p:nvGrpSpPr>
            <p:cNvPr id="12" name="Group 4"/>
            <p:cNvGrpSpPr>
              <a:grpSpLocks noChangeAspect="1"/>
            </p:cNvGrpSpPr>
            <p:nvPr/>
          </p:nvGrpSpPr>
          <p:grpSpPr bwMode="auto">
            <a:xfrm>
              <a:off x="217691" y="6414967"/>
              <a:ext cx="443922" cy="374559"/>
              <a:chOff x="3746" y="2079"/>
              <a:chExt cx="192" cy="162"/>
            </a:xfrm>
            <a:solidFill>
              <a:srgbClr val="A5CB01"/>
            </a:solidFill>
          </p:grpSpPr>
          <p:sp>
            <p:nvSpPr>
              <p:cNvPr id="18" name="Freeform 5"/>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9" name="Freeform 6"/>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20" name="Freeform 7"/>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21" name="Freeform 8"/>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nvGrpSpPr>
            <p:cNvPr id="13" name="Group 4"/>
            <p:cNvGrpSpPr>
              <a:grpSpLocks noChangeAspect="1"/>
            </p:cNvGrpSpPr>
            <p:nvPr/>
          </p:nvGrpSpPr>
          <p:grpSpPr bwMode="auto">
            <a:xfrm>
              <a:off x="657417" y="6421203"/>
              <a:ext cx="364454" cy="307508"/>
              <a:chOff x="3746" y="2079"/>
              <a:chExt cx="192" cy="162"/>
            </a:xfrm>
            <a:solidFill>
              <a:srgbClr val="A5CB01"/>
            </a:solidFill>
          </p:grpSpPr>
          <p:sp>
            <p:nvSpPr>
              <p:cNvPr id="14" name="Freeform 5"/>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5" name="Freeform 6"/>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6" name="Freeform 7"/>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7" name="Freeform 8"/>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pic>
        <p:nvPicPr>
          <p:cNvPr id="22" name="69"/>
          <p:cNvPicPr>
            <a:picLocks noChangeAspect="1"/>
          </p:cNvPicPr>
          <p:nvPr userDrawn="1"/>
        </p:nvPicPr>
        <p:blipFill>
          <a:blip r:embed="rId6" cstate="screen"/>
          <a:stretch>
            <a:fillRect/>
          </a:stretch>
        </p:blipFill>
        <p:spPr>
          <a:xfrm>
            <a:off x="7222131" y="450639"/>
            <a:ext cx="4465329" cy="2328677"/>
          </a:xfrm>
          <a:prstGeom prst="rect">
            <a:avLst/>
          </a:prstGeom>
        </p:spPr>
      </p:pic>
      <p:sp>
        <p:nvSpPr>
          <p:cNvPr id="23" name="Rectangle 22"/>
          <p:cNvSpPr/>
          <p:nvPr userDrawn="1"/>
        </p:nvSpPr>
        <p:spPr>
          <a:xfrm>
            <a:off x="1935999" y="1050116"/>
            <a:ext cx="7329805" cy="156845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Môn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Toán</a:t>
            </a:r>
            <a:endPar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endParaRPr>
          </a:p>
        </p:txBody>
      </p:sp>
      <p:pic>
        <p:nvPicPr>
          <p:cNvPr id="25" name="Picture 9" descr="E:\0000000我图PPT\00001PNG素材\儿童卡通\tr.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11110" y="5065472"/>
            <a:ext cx="2354982" cy="15822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250"/>
                                        <p:tgtEl>
                                          <p:spTgt spid="10"/>
                                        </p:tgtEl>
                                      </p:cBhvr>
                                    </p:animEffect>
                                    <p:anim calcmode="lin" valueType="num">
                                      <p:cBhvr>
                                        <p:cTn id="24" dur="1250" fill="hold"/>
                                        <p:tgtEl>
                                          <p:spTgt spid="10"/>
                                        </p:tgtEl>
                                        <p:attrNameLst>
                                          <p:attrName>ppt_x</p:attrName>
                                        </p:attrNameLst>
                                      </p:cBhvr>
                                      <p:tavLst>
                                        <p:tav tm="0">
                                          <p:val>
                                            <p:strVal val="#ppt_x"/>
                                          </p:val>
                                        </p:tav>
                                        <p:tav tm="100000">
                                          <p:val>
                                            <p:strVal val="#ppt_x"/>
                                          </p:val>
                                        </p:tav>
                                      </p:tavLst>
                                    </p:anim>
                                    <p:anim calcmode="lin" valueType="num">
                                      <p:cBhvr>
                                        <p:cTn id="25" dur="125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2500"/>
                            </p:stCondLst>
                            <p:childTnLst>
                              <p:par>
                                <p:cTn id="27" presetID="10"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par>
                          <p:cTn id="30" fill="hold">
                            <p:stCondLst>
                              <p:cond delay="3000"/>
                            </p:stCondLst>
                            <p:childTnLst>
                              <p:par>
                                <p:cTn id="31" presetID="22" presetClass="entr" presetSubtype="8"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heel(1)">
                                      <p:cBhvr>
                                        <p:cTn id="38" dur="2000"/>
                                        <p:tgtEl>
                                          <p:spTgt spid="23"/>
                                        </p:tgtEl>
                                      </p:cBhvr>
                                    </p:animEffect>
                                  </p:childTnLst>
                                </p:cTn>
                              </p:par>
                              <p:par>
                                <p:cTn id="39" presetID="2" presetClass="entr" presetSubtype="8" fill="hold" nodeType="withEffect">
                                  <p:stCondLst>
                                    <p:cond delay="500"/>
                                  </p:stCondLst>
                                  <p:childTnLst>
                                    <p:set>
                                      <p:cBhvr>
                                        <p:cTn id="40" dur="1" fill="hold">
                                          <p:stCondLst>
                                            <p:cond delay="0"/>
                                          </p:stCondLst>
                                        </p:cTn>
                                        <p:tgtEl>
                                          <p:spTgt spid="25"/>
                                        </p:tgtEl>
                                        <p:attrNameLst>
                                          <p:attrName>style.visibility</p:attrName>
                                        </p:attrNameLst>
                                      </p:cBhvr>
                                      <p:to>
                                        <p:strVal val="visible"/>
                                      </p:to>
                                    </p:set>
                                    <p:anim calcmode="lin" valueType="num">
                                      <p:cBhvr additive="base">
                                        <p:cTn id="41" dur="750" fill="hold"/>
                                        <p:tgtEl>
                                          <p:spTgt spid="25"/>
                                        </p:tgtEl>
                                        <p:attrNameLst>
                                          <p:attrName>ppt_x</p:attrName>
                                        </p:attrNameLst>
                                      </p:cBhvr>
                                      <p:tavLst>
                                        <p:tav tm="0">
                                          <p:val>
                                            <p:strVal val="0-#ppt_w/2"/>
                                          </p:val>
                                        </p:tav>
                                        <p:tav tm="100000">
                                          <p:val>
                                            <p:strVal val="#ppt_x"/>
                                          </p:val>
                                        </p:tav>
                                      </p:tavLst>
                                    </p:anim>
                                    <p:anim calcmode="lin" valueType="num">
                                      <p:cBhvr additive="base">
                                        <p:cTn id="42" dur="75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image 101"/>
          <p:cNvPicPr>
            <a:picLocks noChangeAspect="1"/>
          </p:cNvPicPr>
          <p:nvPr userDrawn="1"/>
        </p:nvPicPr>
        <p:blipFill>
          <a:blip r:embed="rId2"/>
          <a:srcRect/>
          <a:stretch>
            <a:fillRect/>
          </a:stretch>
        </p:blipFill>
        <p:spPr>
          <a:xfrm>
            <a:off x="0" y="0"/>
            <a:ext cx="12192002" cy="6858001"/>
          </a:xfrm>
          <a:prstGeom prst="rect">
            <a:avLst/>
          </a:prstGeom>
        </p:spPr>
      </p:pic>
      <p:sp>
        <p:nvSpPr>
          <p:cNvPr id="10" name="矩形 2"/>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4"/>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形状 6"/>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7"/>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8"/>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5" name="椭圆 9"/>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p:cNvSpPr/>
          <p:nvPr userDrawn="1"/>
        </p:nvSpPr>
        <p:spPr>
          <a:xfrm rot="21228401">
            <a:off x="2278901" y="1179055"/>
            <a:ext cx="6008783" cy="4661425"/>
          </a:xfrm>
          <a:prstGeom prst="rect">
            <a:avLst/>
          </a:prstGeom>
          <a:solidFill>
            <a:srgbClr val="FFC00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p:cNvSpPr/>
          <p:nvPr userDrawn="1"/>
        </p:nvSpPr>
        <p:spPr>
          <a:xfrm rot="1737576">
            <a:off x="6328895" y="1082086"/>
            <a:ext cx="2211022" cy="495300"/>
          </a:xfrm>
          <a:prstGeom prst="rect">
            <a:avLst/>
          </a:prstGeom>
          <a:solidFill>
            <a:srgbClr val="00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p:cNvSpPr/>
          <p:nvPr userDrawn="1"/>
        </p:nvSpPr>
        <p:spPr>
          <a:xfrm rot="19676478">
            <a:off x="1401292" y="1522000"/>
            <a:ext cx="239750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extBox 18"/>
          <p:cNvSpPr txBox="1"/>
          <p:nvPr userDrawn="1"/>
        </p:nvSpPr>
        <p:spPr>
          <a:xfrm>
            <a:off x="3155097" y="2004297"/>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8800" b="1" i="0" u="none" strike="noStrike" kern="1200" cap="none" spc="0" normalizeH="0" baseline="0" noProof="0" dirty="0">
                <a:ln w="22225">
                  <a:solidFill>
                    <a:schemeClr val="bg1"/>
                  </a:solidFill>
                  <a:prstDash val="solid"/>
                </a:ln>
                <a:solidFill>
                  <a:schemeClr val="accent2"/>
                </a:solidFill>
                <a:effectLst>
                  <a:outerShdw blurRad="50800" dist="38100" dir="8100000" algn="tr" rotWithShape="0">
                    <a:prstClr val="black">
                      <a:alpha val="40000"/>
                    </a:prstClr>
                  </a:outerShdw>
                </a:effectLst>
                <a:uLnTx/>
                <a:uFillTx/>
                <a:latin typeface="Arial" panose="020B0604020202020204"/>
                <a:ea typeface="+mn-ea"/>
                <a:cs typeface="+mn-cs"/>
              </a:rPr>
              <a:t>TRÒ CHƠI</a:t>
            </a:r>
          </a:p>
        </p:txBody>
      </p:sp>
      <p:grpSp>
        <p:nvGrpSpPr>
          <p:cNvPr id="21" name="Google Shape;769;p31"/>
          <p:cNvGrpSpPr/>
          <p:nvPr userDrawn="1"/>
        </p:nvGrpSpPr>
        <p:grpSpPr>
          <a:xfrm>
            <a:off x="7976030" y="2989410"/>
            <a:ext cx="2842230" cy="2927642"/>
            <a:chOff x="5641385" y="2381306"/>
            <a:chExt cx="2599446" cy="2521829"/>
          </a:xfrm>
        </p:grpSpPr>
        <p:sp>
          <p:nvSpPr>
            <p:cNvPr id="22" name="Google Shape;770;p31"/>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oogle Shape;771;p31"/>
            <p:cNvGrpSpPr/>
            <p:nvPr/>
          </p:nvGrpSpPr>
          <p:grpSpPr>
            <a:xfrm flipH="1">
              <a:off x="6793275" y="3690844"/>
              <a:ext cx="1447557" cy="1002468"/>
              <a:chOff x="4799733" y="3457797"/>
              <a:chExt cx="2301388" cy="1593766"/>
            </a:xfrm>
          </p:grpSpPr>
          <p:sp>
            <p:nvSpPr>
              <p:cNvPr id="78" name="Google Shape;772;p31"/>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73;p31"/>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74;p31"/>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75;p31"/>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76;p31"/>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77;p31"/>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78;p31"/>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79;p31"/>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80;p31"/>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81;p31"/>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82;p31"/>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83;p31"/>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84;p31"/>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85;p31"/>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86;p31"/>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87;p31"/>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88;p31"/>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89;p31"/>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90;p31"/>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91;p31"/>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92;p31"/>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93;p31"/>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94;p31"/>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95;p31"/>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96;p31"/>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97;p31"/>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98;p31"/>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799;p31"/>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800;p31"/>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801;p31"/>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802;p31"/>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803;p31"/>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804;p31"/>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805;p31"/>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806;p31"/>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807;p31"/>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808;p31"/>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809;p31"/>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810;p31"/>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811;p31"/>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812;p31"/>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813;p31"/>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814;p31"/>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815;p31"/>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816;p31"/>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817;p31"/>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818;p31"/>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819;p31"/>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0;p31"/>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21;p31"/>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22;p31"/>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23;p31"/>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24;p31"/>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25;p31"/>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26;p31"/>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27;p31"/>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Google Shape;828;p31"/>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29;p3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30;p3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31;p31"/>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32;p31"/>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33;p31"/>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34;p31"/>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35;p31"/>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36;p31"/>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37;p31"/>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38;p31"/>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39;p31"/>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40;p31"/>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41;p31"/>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42;p31"/>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3;p31"/>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4;p31"/>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5;p31"/>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46;p31"/>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47;p31"/>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48;p31"/>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49;p31"/>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0;p31"/>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1;p31"/>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2;p31"/>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3;p31"/>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4;p31"/>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55;p31"/>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56;p31"/>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57;p31"/>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58;p31"/>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59;p31"/>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60;p31"/>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61;p31"/>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62;p31"/>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63;p31"/>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64;p31"/>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65;p31"/>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66;p31"/>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67;p31"/>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868;p31"/>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69;p31"/>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70;p31"/>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71;p31"/>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72;p31"/>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73;p31"/>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74;p31"/>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75;p31"/>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76;p31"/>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77;p31"/>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78;p31"/>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79;p31"/>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80;p31"/>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881;p31"/>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rgbClr val="E3ABFF"/>
        </a:solidFill>
        <a:effectLst/>
      </p:bgPr>
    </p:bg>
    <p:spTree>
      <p:nvGrpSpPr>
        <p:cNvPr id="1" name=""/>
        <p:cNvGrpSpPr/>
        <p:nvPr/>
      </p:nvGrpSpPr>
      <p:grpSpPr>
        <a:xfrm>
          <a:off x="0" y="0"/>
          <a:ext cx="0" cy="0"/>
          <a:chOff x="0" y="0"/>
          <a:chExt cx="0" cy="0"/>
        </a:xfrm>
      </p:grpSpPr>
      <p:sp>
        <p:nvSpPr>
          <p:cNvPr id="7" name="Rectangle 6"/>
          <p:cNvSpPr/>
          <p:nvPr userDrawn="1"/>
        </p:nvSpPr>
        <p:spPr>
          <a:xfrm>
            <a:off x="212651" y="202019"/>
            <a:ext cx="11738344" cy="6507125"/>
          </a:xfrm>
          <a:custGeom>
            <a:avLst/>
            <a:gdLst>
              <a:gd name="connsiteX0" fmla="*/ 0 w 11738344"/>
              <a:gd name="connsiteY0" fmla="*/ 0 h 6507125"/>
              <a:gd name="connsiteX1" fmla="*/ 586917 w 11738344"/>
              <a:gd name="connsiteY1" fmla="*/ 0 h 6507125"/>
              <a:gd name="connsiteX2" fmla="*/ 939068 w 11738344"/>
              <a:gd name="connsiteY2" fmla="*/ 0 h 6507125"/>
              <a:gd name="connsiteX3" fmla="*/ 1525985 w 11738344"/>
              <a:gd name="connsiteY3" fmla="*/ 0 h 6507125"/>
              <a:gd name="connsiteX4" fmla="*/ 1760752 w 11738344"/>
              <a:gd name="connsiteY4" fmla="*/ 0 h 6507125"/>
              <a:gd name="connsiteX5" fmla="*/ 2347669 w 11738344"/>
              <a:gd name="connsiteY5" fmla="*/ 0 h 6507125"/>
              <a:gd name="connsiteX6" fmla="*/ 3051969 w 11738344"/>
              <a:gd name="connsiteY6" fmla="*/ 0 h 6507125"/>
              <a:gd name="connsiteX7" fmla="*/ 3521503 w 11738344"/>
              <a:gd name="connsiteY7" fmla="*/ 0 h 6507125"/>
              <a:gd name="connsiteX8" fmla="*/ 3756270 w 11738344"/>
              <a:gd name="connsiteY8" fmla="*/ 0 h 6507125"/>
              <a:gd name="connsiteX9" fmla="*/ 4577954 w 11738344"/>
              <a:gd name="connsiteY9" fmla="*/ 0 h 6507125"/>
              <a:gd name="connsiteX10" fmla="*/ 5164871 w 11738344"/>
              <a:gd name="connsiteY10" fmla="*/ 0 h 6507125"/>
              <a:gd name="connsiteX11" fmla="*/ 5751789 w 11738344"/>
              <a:gd name="connsiteY11" fmla="*/ 0 h 6507125"/>
              <a:gd name="connsiteX12" fmla="*/ 6221322 w 11738344"/>
              <a:gd name="connsiteY12" fmla="*/ 0 h 6507125"/>
              <a:gd name="connsiteX13" fmla="*/ 7043006 w 11738344"/>
              <a:gd name="connsiteY13" fmla="*/ 0 h 6507125"/>
              <a:gd name="connsiteX14" fmla="*/ 7277773 w 11738344"/>
              <a:gd name="connsiteY14" fmla="*/ 0 h 6507125"/>
              <a:gd name="connsiteX15" fmla="*/ 7629924 w 11738344"/>
              <a:gd name="connsiteY15" fmla="*/ 0 h 6507125"/>
              <a:gd name="connsiteX16" fmla="*/ 8216841 w 11738344"/>
              <a:gd name="connsiteY16" fmla="*/ 0 h 6507125"/>
              <a:gd name="connsiteX17" fmla="*/ 9038525 w 11738344"/>
              <a:gd name="connsiteY17" fmla="*/ 0 h 6507125"/>
              <a:gd name="connsiteX18" fmla="*/ 9273292 w 11738344"/>
              <a:gd name="connsiteY18" fmla="*/ 0 h 6507125"/>
              <a:gd name="connsiteX19" fmla="*/ 9742826 w 11738344"/>
              <a:gd name="connsiteY19" fmla="*/ 0 h 6507125"/>
              <a:gd name="connsiteX20" fmla="*/ 10564510 w 11738344"/>
              <a:gd name="connsiteY20" fmla="*/ 0 h 6507125"/>
              <a:gd name="connsiteX21" fmla="*/ 11151427 w 11738344"/>
              <a:gd name="connsiteY21" fmla="*/ 0 h 6507125"/>
              <a:gd name="connsiteX22" fmla="*/ 11738344 w 11738344"/>
              <a:gd name="connsiteY22" fmla="*/ 0 h 6507125"/>
              <a:gd name="connsiteX23" fmla="*/ 11738344 w 11738344"/>
              <a:gd name="connsiteY23" fmla="*/ 721699 h 6507125"/>
              <a:gd name="connsiteX24" fmla="*/ 11738344 w 11738344"/>
              <a:gd name="connsiteY24" fmla="*/ 1183114 h 6507125"/>
              <a:gd name="connsiteX25" fmla="*/ 11738344 w 11738344"/>
              <a:gd name="connsiteY25" fmla="*/ 1644528 h 6507125"/>
              <a:gd name="connsiteX26" fmla="*/ 11738344 w 11738344"/>
              <a:gd name="connsiteY26" fmla="*/ 2236085 h 6507125"/>
              <a:gd name="connsiteX27" fmla="*/ 11738344 w 11738344"/>
              <a:gd name="connsiteY27" fmla="*/ 2827642 h 6507125"/>
              <a:gd name="connsiteX28" fmla="*/ 11738344 w 11738344"/>
              <a:gd name="connsiteY28" fmla="*/ 3223985 h 6507125"/>
              <a:gd name="connsiteX29" fmla="*/ 11738344 w 11738344"/>
              <a:gd name="connsiteY29" fmla="*/ 3815541 h 6507125"/>
              <a:gd name="connsiteX30" fmla="*/ 11738344 w 11738344"/>
              <a:gd name="connsiteY30" fmla="*/ 4537241 h 6507125"/>
              <a:gd name="connsiteX31" fmla="*/ 11738344 w 11738344"/>
              <a:gd name="connsiteY31" fmla="*/ 4998655 h 6507125"/>
              <a:gd name="connsiteX32" fmla="*/ 11738344 w 11738344"/>
              <a:gd name="connsiteY32" fmla="*/ 5394998 h 6507125"/>
              <a:gd name="connsiteX33" fmla="*/ 11738344 w 11738344"/>
              <a:gd name="connsiteY33" fmla="*/ 5986555 h 6507125"/>
              <a:gd name="connsiteX34" fmla="*/ 11738344 w 11738344"/>
              <a:gd name="connsiteY34" fmla="*/ 6507125 h 6507125"/>
              <a:gd name="connsiteX35" fmla="*/ 11034043 w 11738344"/>
              <a:gd name="connsiteY35" fmla="*/ 6507125 h 6507125"/>
              <a:gd name="connsiteX36" fmla="*/ 10799276 w 11738344"/>
              <a:gd name="connsiteY36" fmla="*/ 6507125 h 6507125"/>
              <a:gd name="connsiteX37" fmla="*/ 10094976 w 11738344"/>
              <a:gd name="connsiteY37" fmla="*/ 6507125 h 6507125"/>
              <a:gd name="connsiteX38" fmla="*/ 9860209 w 11738344"/>
              <a:gd name="connsiteY38" fmla="*/ 6507125 h 6507125"/>
              <a:gd name="connsiteX39" fmla="*/ 9155908 w 11738344"/>
              <a:gd name="connsiteY39" fmla="*/ 6507125 h 6507125"/>
              <a:gd name="connsiteX40" fmla="*/ 8803758 w 11738344"/>
              <a:gd name="connsiteY40" fmla="*/ 6507125 h 6507125"/>
              <a:gd name="connsiteX41" fmla="*/ 8334224 w 11738344"/>
              <a:gd name="connsiteY41" fmla="*/ 6507125 h 6507125"/>
              <a:gd name="connsiteX42" fmla="*/ 8099457 w 11738344"/>
              <a:gd name="connsiteY42" fmla="*/ 6507125 h 6507125"/>
              <a:gd name="connsiteX43" fmla="*/ 7629924 w 11738344"/>
              <a:gd name="connsiteY43" fmla="*/ 6507125 h 6507125"/>
              <a:gd name="connsiteX44" fmla="*/ 6808240 w 11738344"/>
              <a:gd name="connsiteY44" fmla="*/ 6507125 h 6507125"/>
              <a:gd name="connsiteX45" fmla="*/ 6573473 w 11738344"/>
              <a:gd name="connsiteY45" fmla="*/ 6507125 h 6507125"/>
              <a:gd name="connsiteX46" fmla="*/ 5869172 w 11738344"/>
              <a:gd name="connsiteY46" fmla="*/ 6507125 h 6507125"/>
              <a:gd name="connsiteX47" fmla="*/ 5282255 w 11738344"/>
              <a:gd name="connsiteY47" fmla="*/ 6507125 h 6507125"/>
              <a:gd name="connsiteX48" fmla="*/ 4930104 w 11738344"/>
              <a:gd name="connsiteY48" fmla="*/ 6507125 h 6507125"/>
              <a:gd name="connsiteX49" fmla="*/ 4577954 w 11738344"/>
              <a:gd name="connsiteY49" fmla="*/ 6507125 h 6507125"/>
              <a:gd name="connsiteX50" fmla="*/ 4108420 w 11738344"/>
              <a:gd name="connsiteY50" fmla="*/ 6507125 h 6507125"/>
              <a:gd name="connsiteX51" fmla="*/ 3521503 w 11738344"/>
              <a:gd name="connsiteY51" fmla="*/ 6507125 h 6507125"/>
              <a:gd name="connsiteX52" fmla="*/ 2699819 w 11738344"/>
              <a:gd name="connsiteY52" fmla="*/ 6507125 h 6507125"/>
              <a:gd name="connsiteX53" fmla="*/ 1995518 w 11738344"/>
              <a:gd name="connsiteY53" fmla="*/ 6507125 h 6507125"/>
              <a:gd name="connsiteX54" fmla="*/ 1760752 w 11738344"/>
              <a:gd name="connsiteY54" fmla="*/ 6507125 h 6507125"/>
              <a:gd name="connsiteX55" fmla="*/ 939068 w 11738344"/>
              <a:gd name="connsiteY55" fmla="*/ 6507125 h 6507125"/>
              <a:gd name="connsiteX56" fmla="*/ 0 w 11738344"/>
              <a:gd name="connsiteY56" fmla="*/ 6507125 h 6507125"/>
              <a:gd name="connsiteX57" fmla="*/ 0 w 11738344"/>
              <a:gd name="connsiteY57" fmla="*/ 5785426 h 6507125"/>
              <a:gd name="connsiteX58" fmla="*/ 0 w 11738344"/>
              <a:gd name="connsiteY58" fmla="*/ 5128798 h 6507125"/>
              <a:gd name="connsiteX59" fmla="*/ 0 w 11738344"/>
              <a:gd name="connsiteY59" fmla="*/ 4537241 h 6507125"/>
              <a:gd name="connsiteX60" fmla="*/ 0 w 11738344"/>
              <a:gd name="connsiteY60" fmla="*/ 3880613 h 6507125"/>
              <a:gd name="connsiteX61" fmla="*/ 0 w 11738344"/>
              <a:gd name="connsiteY61" fmla="*/ 3158913 h 6507125"/>
              <a:gd name="connsiteX62" fmla="*/ 0 w 11738344"/>
              <a:gd name="connsiteY62" fmla="*/ 2437214 h 6507125"/>
              <a:gd name="connsiteX63" fmla="*/ 0 w 11738344"/>
              <a:gd name="connsiteY63" fmla="*/ 1715515 h 6507125"/>
              <a:gd name="connsiteX64" fmla="*/ 0 w 11738344"/>
              <a:gd name="connsiteY64" fmla="*/ 1319172 h 6507125"/>
              <a:gd name="connsiteX65" fmla="*/ 0 w 11738344"/>
              <a:gd name="connsiteY65" fmla="*/ 662544 h 6507125"/>
              <a:gd name="connsiteX66" fmla="*/ 0 w 11738344"/>
              <a:gd name="connsiteY66" fmla="*/ 0 h 650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738344" h="6507125" fill="none" extrusionOk="0">
                <a:moveTo>
                  <a:pt x="0" y="0"/>
                </a:moveTo>
                <a:cubicBezTo>
                  <a:pt x="193893" y="-53522"/>
                  <a:pt x="463900" y="48166"/>
                  <a:pt x="586917" y="0"/>
                </a:cubicBezTo>
                <a:cubicBezTo>
                  <a:pt x="709934" y="-48166"/>
                  <a:pt x="764999" y="37996"/>
                  <a:pt x="939068" y="0"/>
                </a:cubicBezTo>
                <a:cubicBezTo>
                  <a:pt x="1113137" y="-37996"/>
                  <a:pt x="1272302" y="9191"/>
                  <a:pt x="1525985" y="0"/>
                </a:cubicBezTo>
                <a:cubicBezTo>
                  <a:pt x="1779668" y="-9191"/>
                  <a:pt x="1703800" y="12915"/>
                  <a:pt x="1760752" y="0"/>
                </a:cubicBezTo>
                <a:cubicBezTo>
                  <a:pt x="1817704" y="-12915"/>
                  <a:pt x="2219250" y="17278"/>
                  <a:pt x="2347669" y="0"/>
                </a:cubicBezTo>
                <a:cubicBezTo>
                  <a:pt x="2476088" y="-17278"/>
                  <a:pt x="2906879" y="15114"/>
                  <a:pt x="3051969" y="0"/>
                </a:cubicBezTo>
                <a:cubicBezTo>
                  <a:pt x="3197059" y="-15114"/>
                  <a:pt x="3335226" y="47513"/>
                  <a:pt x="3521503" y="0"/>
                </a:cubicBezTo>
                <a:cubicBezTo>
                  <a:pt x="3707780" y="-47513"/>
                  <a:pt x="3669854" y="22779"/>
                  <a:pt x="3756270" y="0"/>
                </a:cubicBezTo>
                <a:cubicBezTo>
                  <a:pt x="3842686" y="-22779"/>
                  <a:pt x="4217773" y="11409"/>
                  <a:pt x="4577954" y="0"/>
                </a:cubicBezTo>
                <a:cubicBezTo>
                  <a:pt x="4938135" y="-11409"/>
                  <a:pt x="4970109" y="43871"/>
                  <a:pt x="5164871" y="0"/>
                </a:cubicBezTo>
                <a:cubicBezTo>
                  <a:pt x="5359633" y="-43871"/>
                  <a:pt x="5537198" y="17907"/>
                  <a:pt x="5751789" y="0"/>
                </a:cubicBezTo>
                <a:cubicBezTo>
                  <a:pt x="5966380" y="-17907"/>
                  <a:pt x="6096392" y="45142"/>
                  <a:pt x="6221322" y="0"/>
                </a:cubicBezTo>
                <a:cubicBezTo>
                  <a:pt x="6346252" y="-45142"/>
                  <a:pt x="6799085" y="67265"/>
                  <a:pt x="7043006" y="0"/>
                </a:cubicBezTo>
                <a:cubicBezTo>
                  <a:pt x="7286927" y="-67265"/>
                  <a:pt x="7173785" y="927"/>
                  <a:pt x="7277773" y="0"/>
                </a:cubicBezTo>
                <a:cubicBezTo>
                  <a:pt x="7381761" y="-927"/>
                  <a:pt x="7490336" y="8535"/>
                  <a:pt x="7629924" y="0"/>
                </a:cubicBezTo>
                <a:cubicBezTo>
                  <a:pt x="7769512" y="-8535"/>
                  <a:pt x="8023133" y="16918"/>
                  <a:pt x="8216841" y="0"/>
                </a:cubicBezTo>
                <a:cubicBezTo>
                  <a:pt x="8410549" y="-16918"/>
                  <a:pt x="8814563" y="56057"/>
                  <a:pt x="9038525" y="0"/>
                </a:cubicBezTo>
                <a:cubicBezTo>
                  <a:pt x="9262487" y="-56057"/>
                  <a:pt x="9219318" y="11550"/>
                  <a:pt x="9273292" y="0"/>
                </a:cubicBezTo>
                <a:cubicBezTo>
                  <a:pt x="9327266" y="-11550"/>
                  <a:pt x="9524285" y="54368"/>
                  <a:pt x="9742826" y="0"/>
                </a:cubicBezTo>
                <a:cubicBezTo>
                  <a:pt x="9961367" y="-54368"/>
                  <a:pt x="10315185" y="8251"/>
                  <a:pt x="10564510" y="0"/>
                </a:cubicBezTo>
                <a:cubicBezTo>
                  <a:pt x="10813835" y="-8251"/>
                  <a:pt x="10939532" y="59894"/>
                  <a:pt x="11151427" y="0"/>
                </a:cubicBezTo>
                <a:cubicBezTo>
                  <a:pt x="11363322" y="-59894"/>
                  <a:pt x="11609776" y="64994"/>
                  <a:pt x="11738344" y="0"/>
                </a:cubicBezTo>
                <a:cubicBezTo>
                  <a:pt x="11801788" y="212046"/>
                  <a:pt x="11737744" y="488839"/>
                  <a:pt x="11738344" y="721699"/>
                </a:cubicBezTo>
                <a:cubicBezTo>
                  <a:pt x="11738944" y="954559"/>
                  <a:pt x="11712416" y="1073711"/>
                  <a:pt x="11738344" y="1183114"/>
                </a:cubicBezTo>
                <a:cubicBezTo>
                  <a:pt x="11764272" y="1292518"/>
                  <a:pt x="11693621" y="1487929"/>
                  <a:pt x="11738344" y="1644528"/>
                </a:cubicBezTo>
                <a:cubicBezTo>
                  <a:pt x="11783067" y="1801127"/>
                  <a:pt x="11703009" y="2055674"/>
                  <a:pt x="11738344" y="2236085"/>
                </a:cubicBezTo>
                <a:cubicBezTo>
                  <a:pt x="11773679" y="2416496"/>
                  <a:pt x="11673979" y="2661380"/>
                  <a:pt x="11738344" y="2827642"/>
                </a:cubicBezTo>
                <a:cubicBezTo>
                  <a:pt x="11802709" y="2993904"/>
                  <a:pt x="11705654" y="3065710"/>
                  <a:pt x="11738344" y="3223985"/>
                </a:cubicBezTo>
                <a:cubicBezTo>
                  <a:pt x="11771034" y="3382260"/>
                  <a:pt x="11728644" y="3559281"/>
                  <a:pt x="11738344" y="3815541"/>
                </a:cubicBezTo>
                <a:cubicBezTo>
                  <a:pt x="11748044" y="4071801"/>
                  <a:pt x="11660229" y="4277915"/>
                  <a:pt x="11738344" y="4537241"/>
                </a:cubicBezTo>
                <a:cubicBezTo>
                  <a:pt x="11816459" y="4796567"/>
                  <a:pt x="11733753" y="4796994"/>
                  <a:pt x="11738344" y="4998655"/>
                </a:cubicBezTo>
                <a:cubicBezTo>
                  <a:pt x="11742935" y="5200316"/>
                  <a:pt x="11719250" y="5308582"/>
                  <a:pt x="11738344" y="5394998"/>
                </a:cubicBezTo>
                <a:cubicBezTo>
                  <a:pt x="11757438" y="5481414"/>
                  <a:pt x="11699476" y="5736459"/>
                  <a:pt x="11738344" y="5986555"/>
                </a:cubicBezTo>
                <a:cubicBezTo>
                  <a:pt x="11777212" y="6236651"/>
                  <a:pt x="11708423" y="6334874"/>
                  <a:pt x="11738344" y="6507125"/>
                </a:cubicBezTo>
                <a:cubicBezTo>
                  <a:pt x="11478827" y="6561764"/>
                  <a:pt x="11355604" y="6489109"/>
                  <a:pt x="11034043" y="6507125"/>
                </a:cubicBezTo>
                <a:cubicBezTo>
                  <a:pt x="10712482" y="6525141"/>
                  <a:pt x="10886680" y="6497141"/>
                  <a:pt x="10799276" y="6507125"/>
                </a:cubicBezTo>
                <a:cubicBezTo>
                  <a:pt x="10711872" y="6517109"/>
                  <a:pt x="10265533" y="6502056"/>
                  <a:pt x="10094976" y="6507125"/>
                </a:cubicBezTo>
                <a:cubicBezTo>
                  <a:pt x="9924419" y="6512194"/>
                  <a:pt x="9975231" y="6494613"/>
                  <a:pt x="9860209" y="6507125"/>
                </a:cubicBezTo>
                <a:cubicBezTo>
                  <a:pt x="9745187" y="6519637"/>
                  <a:pt x="9465544" y="6493149"/>
                  <a:pt x="9155908" y="6507125"/>
                </a:cubicBezTo>
                <a:cubicBezTo>
                  <a:pt x="8846272" y="6521101"/>
                  <a:pt x="8884191" y="6495076"/>
                  <a:pt x="8803758" y="6507125"/>
                </a:cubicBezTo>
                <a:cubicBezTo>
                  <a:pt x="8723325" y="6519174"/>
                  <a:pt x="8508753" y="6467331"/>
                  <a:pt x="8334224" y="6507125"/>
                </a:cubicBezTo>
                <a:cubicBezTo>
                  <a:pt x="8159695" y="6546919"/>
                  <a:pt x="8211920" y="6481971"/>
                  <a:pt x="8099457" y="6507125"/>
                </a:cubicBezTo>
                <a:cubicBezTo>
                  <a:pt x="7986994" y="6532279"/>
                  <a:pt x="7760338" y="6491342"/>
                  <a:pt x="7629924" y="6507125"/>
                </a:cubicBezTo>
                <a:cubicBezTo>
                  <a:pt x="7499510" y="6522908"/>
                  <a:pt x="7068285" y="6502086"/>
                  <a:pt x="6808240" y="6507125"/>
                </a:cubicBezTo>
                <a:cubicBezTo>
                  <a:pt x="6548195" y="6512164"/>
                  <a:pt x="6642810" y="6498574"/>
                  <a:pt x="6573473" y="6507125"/>
                </a:cubicBezTo>
                <a:cubicBezTo>
                  <a:pt x="6504136" y="6515676"/>
                  <a:pt x="6038855" y="6438771"/>
                  <a:pt x="5869172" y="6507125"/>
                </a:cubicBezTo>
                <a:cubicBezTo>
                  <a:pt x="5699489" y="6575479"/>
                  <a:pt x="5566362" y="6496885"/>
                  <a:pt x="5282255" y="6507125"/>
                </a:cubicBezTo>
                <a:cubicBezTo>
                  <a:pt x="4998148" y="6517365"/>
                  <a:pt x="5039221" y="6465905"/>
                  <a:pt x="4930104" y="6507125"/>
                </a:cubicBezTo>
                <a:cubicBezTo>
                  <a:pt x="4820987" y="6548345"/>
                  <a:pt x="4723325" y="6493648"/>
                  <a:pt x="4577954" y="6507125"/>
                </a:cubicBezTo>
                <a:cubicBezTo>
                  <a:pt x="4432583" y="6520602"/>
                  <a:pt x="4240580" y="6477186"/>
                  <a:pt x="4108420" y="6507125"/>
                </a:cubicBezTo>
                <a:cubicBezTo>
                  <a:pt x="3976260" y="6537064"/>
                  <a:pt x="3729849" y="6485756"/>
                  <a:pt x="3521503" y="6507125"/>
                </a:cubicBezTo>
                <a:cubicBezTo>
                  <a:pt x="3313157" y="6528494"/>
                  <a:pt x="2978184" y="6440521"/>
                  <a:pt x="2699819" y="6507125"/>
                </a:cubicBezTo>
                <a:cubicBezTo>
                  <a:pt x="2421454" y="6573729"/>
                  <a:pt x="2296956" y="6495816"/>
                  <a:pt x="1995518" y="6507125"/>
                </a:cubicBezTo>
                <a:cubicBezTo>
                  <a:pt x="1694080" y="6518434"/>
                  <a:pt x="1872133" y="6498123"/>
                  <a:pt x="1760752" y="6507125"/>
                </a:cubicBezTo>
                <a:cubicBezTo>
                  <a:pt x="1649371" y="6516127"/>
                  <a:pt x="1240399" y="6475880"/>
                  <a:pt x="939068" y="6507125"/>
                </a:cubicBezTo>
                <a:cubicBezTo>
                  <a:pt x="637737" y="6538370"/>
                  <a:pt x="388381" y="6477070"/>
                  <a:pt x="0" y="6507125"/>
                </a:cubicBezTo>
                <a:cubicBezTo>
                  <a:pt x="-47939" y="6337479"/>
                  <a:pt x="879" y="6060669"/>
                  <a:pt x="0" y="5785426"/>
                </a:cubicBezTo>
                <a:cubicBezTo>
                  <a:pt x="-879" y="5510183"/>
                  <a:pt x="581" y="5359991"/>
                  <a:pt x="0" y="5128798"/>
                </a:cubicBezTo>
                <a:cubicBezTo>
                  <a:pt x="-581" y="4897605"/>
                  <a:pt x="45467" y="4828334"/>
                  <a:pt x="0" y="4537241"/>
                </a:cubicBezTo>
                <a:cubicBezTo>
                  <a:pt x="-45467" y="4246148"/>
                  <a:pt x="61308" y="4034246"/>
                  <a:pt x="0" y="3880613"/>
                </a:cubicBezTo>
                <a:cubicBezTo>
                  <a:pt x="-61308" y="3726980"/>
                  <a:pt x="34030" y="3322956"/>
                  <a:pt x="0" y="3158913"/>
                </a:cubicBezTo>
                <a:cubicBezTo>
                  <a:pt x="-34030" y="2994870"/>
                  <a:pt x="80763" y="2717371"/>
                  <a:pt x="0" y="2437214"/>
                </a:cubicBezTo>
                <a:cubicBezTo>
                  <a:pt x="-80763" y="2157057"/>
                  <a:pt x="74414" y="2065681"/>
                  <a:pt x="0" y="1715515"/>
                </a:cubicBezTo>
                <a:cubicBezTo>
                  <a:pt x="-74414" y="1365349"/>
                  <a:pt x="34380" y="1412605"/>
                  <a:pt x="0" y="1319172"/>
                </a:cubicBezTo>
                <a:cubicBezTo>
                  <a:pt x="-34380" y="1225739"/>
                  <a:pt x="32469" y="795736"/>
                  <a:pt x="0" y="662544"/>
                </a:cubicBezTo>
                <a:cubicBezTo>
                  <a:pt x="-32469" y="529352"/>
                  <a:pt x="3735" y="263522"/>
                  <a:pt x="0" y="0"/>
                </a:cubicBezTo>
                <a:close/>
              </a:path>
              <a:path w="11738344" h="6507125" stroke="0" extrusionOk="0">
                <a:moveTo>
                  <a:pt x="0" y="0"/>
                </a:moveTo>
                <a:cubicBezTo>
                  <a:pt x="173958" y="-35120"/>
                  <a:pt x="364388" y="21400"/>
                  <a:pt x="586917" y="0"/>
                </a:cubicBezTo>
                <a:cubicBezTo>
                  <a:pt x="809446" y="-21400"/>
                  <a:pt x="772431" y="40444"/>
                  <a:pt x="939068" y="0"/>
                </a:cubicBezTo>
                <a:cubicBezTo>
                  <a:pt x="1105705" y="-40444"/>
                  <a:pt x="1060336" y="17590"/>
                  <a:pt x="1173834" y="0"/>
                </a:cubicBezTo>
                <a:cubicBezTo>
                  <a:pt x="1287332" y="-17590"/>
                  <a:pt x="1318549" y="16589"/>
                  <a:pt x="1408601" y="0"/>
                </a:cubicBezTo>
                <a:cubicBezTo>
                  <a:pt x="1498653" y="-16589"/>
                  <a:pt x="1785989" y="60612"/>
                  <a:pt x="1995518" y="0"/>
                </a:cubicBezTo>
                <a:cubicBezTo>
                  <a:pt x="2205047" y="-60612"/>
                  <a:pt x="2296353" y="59266"/>
                  <a:pt x="2582436" y="0"/>
                </a:cubicBezTo>
                <a:cubicBezTo>
                  <a:pt x="2868519" y="-59266"/>
                  <a:pt x="2862706" y="48799"/>
                  <a:pt x="3051969" y="0"/>
                </a:cubicBezTo>
                <a:cubicBezTo>
                  <a:pt x="3241232" y="-48799"/>
                  <a:pt x="3512635" y="60599"/>
                  <a:pt x="3638887" y="0"/>
                </a:cubicBezTo>
                <a:cubicBezTo>
                  <a:pt x="3765139" y="-60599"/>
                  <a:pt x="3923707" y="15178"/>
                  <a:pt x="4108420" y="0"/>
                </a:cubicBezTo>
                <a:cubicBezTo>
                  <a:pt x="4293133" y="-15178"/>
                  <a:pt x="4277880" y="17966"/>
                  <a:pt x="4343187" y="0"/>
                </a:cubicBezTo>
                <a:cubicBezTo>
                  <a:pt x="4408494" y="-17966"/>
                  <a:pt x="4582634" y="22799"/>
                  <a:pt x="4695338" y="0"/>
                </a:cubicBezTo>
                <a:cubicBezTo>
                  <a:pt x="4808042" y="-22799"/>
                  <a:pt x="5335945" y="38821"/>
                  <a:pt x="5517022" y="0"/>
                </a:cubicBezTo>
                <a:cubicBezTo>
                  <a:pt x="5698099" y="-38821"/>
                  <a:pt x="5766610" y="35566"/>
                  <a:pt x="5986555" y="0"/>
                </a:cubicBezTo>
                <a:cubicBezTo>
                  <a:pt x="6206500" y="-35566"/>
                  <a:pt x="6203895" y="19904"/>
                  <a:pt x="6338706" y="0"/>
                </a:cubicBezTo>
                <a:cubicBezTo>
                  <a:pt x="6473517" y="-19904"/>
                  <a:pt x="6653113" y="68070"/>
                  <a:pt x="6925623" y="0"/>
                </a:cubicBezTo>
                <a:cubicBezTo>
                  <a:pt x="7198133" y="-68070"/>
                  <a:pt x="7197960" y="16182"/>
                  <a:pt x="7277773" y="0"/>
                </a:cubicBezTo>
                <a:cubicBezTo>
                  <a:pt x="7357586" y="-16182"/>
                  <a:pt x="7733864" y="5492"/>
                  <a:pt x="7982074" y="0"/>
                </a:cubicBezTo>
                <a:cubicBezTo>
                  <a:pt x="8230284" y="-5492"/>
                  <a:pt x="8115232" y="12010"/>
                  <a:pt x="8216841" y="0"/>
                </a:cubicBezTo>
                <a:cubicBezTo>
                  <a:pt x="8318450" y="-12010"/>
                  <a:pt x="8383617" y="13899"/>
                  <a:pt x="8451608" y="0"/>
                </a:cubicBezTo>
                <a:cubicBezTo>
                  <a:pt x="8519599" y="-13899"/>
                  <a:pt x="8868654" y="41846"/>
                  <a:pt x="9155908" y="0"/>
                </a:cubicBezTo>
                <a:cubicBezTo>
                  <a:pt x="9443162" y="-41846"/>
                  <a:pt x="9583439" y="13929"/>
                  <a:pt x="9860209" y="0"/>
                </a:cubicBezTo>
                <a:cubicBezTo>
                  <a:pt x="10136979" y="-13929"/>
                  <a:pt x="9993296" y="22162"/>
                  <a:pt x="10094976" y="0"/>
                </a:cubicBezTo>
                <a:cubicBezTo>
                  <a:pt x="10196656" y="-22162"/>
                  <a:pt x="10442256" y="29850"/>
                  <a:pt x="10681893" y="0"/>
                </a:cubicBezTo>
                <a:cubicBezTo>
                  <a:pt x="10921530" y="-29850"/>
                  <a:pt x="10815120" y="25327"/>
                  <a:pt x="10916660" y="0"/>
                </a:cubicBezTo>
                <a:cubicBezTo>
                  <a:pt x="11018200" y="-25327"/>
                  <a:pt x="11478417" y="95792"/>
                  <a:pt x="11738344" y="0"/>
                </a:cubicBezTo>
                <a:cubicBezTo>
                  <a:pt x="11764798" y="249704"/>
                  <a:pt x="11736494" y="384548"/>
                  <a:pt x="11738344" y="591557"/>
                </a:cubicBezTo>
                <a:cubicBezTo>
                  <a:pt x="11740194" y="798566"/>
                  <a:pt x="11722809" y="866102"/>
                  <a:pt x="11738344" y="987900"/>
                </a:cubicBezTo>
                <a:cubicBezTo>
                  <a:pt x="11753879" y="1109698"/>
                  <a:pt x="11685233" y="1344087"/>
                  <a:pt x="11738344" y="1514385"/>
                </a:cubicBezTo>
                <a:cubicBezTo>
                  <a:pt x="11791455" y="1684683"/>
                  <a:pt x="11711044" y="1762913"/>
                  <a:pt x="11738344" y="1975800"/>
                </a:cubicBezTo>
                <a:cubicBezTo>
                  <a:pt x="11765644" y="2188687"/>
                  <a:pt x="11699886" y="2274464"/>
                  <a:pt x="11738344" y="2502285"/>
                </a:cubicBezTo>
                <a:cubicBezTo>
                  <a:pt x="11776802" y="2730106"/>
                  <a:pt x="11695385" y="2995182"/>
                  <a:pt x="11738344" y="3223985"/>
                </a:cubicBezTo>
                <a:cubicBezTo>
                  <a:pt x="11781303" y="3452788"/>
                  <a:pt x="11700748" y="3463165"/>
                  <a:pt x="11738344" y="3620328"/>
                </a:cubicBezTo>
                <a:cubicBezTo>
                  <a:pt x="11775940" y="3777491"/>
                  <a:pt x="11707001" y="4043633"/>
                  <a:pt x="11738344" y="4342027"/>
                </a:cubicBezTo>
                <a:cubicBezTo>
                  <a:pt x="11769687" y="4640421"/>
                  <a:pt x="11729213" y="4583818"/>
                  <a:pt x="11738344" y="4738370"/>
                </a:cubicBezTo>
                <a:cubicBezTo>
                  <a:pt x="11747475" y="4892922"/>
                  <a:pt x="11733578" y="4965083"/>
                  <a:pt x="11738344" y="5134713"/>
                </a:cubicBezTo>
                <a:cubicBezTo>
                  <a:pt x="11743110" y="5304343"/>
                  <a:pt x="11662322" y="5553418"/>
                  <a:pt x="11738344" y="5791341"/>
                </a:cubicBezTo>
                <a:cubicBezTo>
                  <a:pt x="11814366" y="6029264"/>
                  <a:pt x="11713020" y="6176136"/>
                  <a:pt x="11738344" y="6507125"/>
                </a:cubicBezTo>
                <a:cubicBezTo>
                  <a:pt x="11547327" y="6548973"/>
                  <a:pt x="11498077" y="6493046"/>
                  <a:pt x="11268810" y="6507125"/>
                </a:cubicBezTo>
                <a:cubicBezTo>
                  <a:pt x="11039543" y="6521204"/>
                  <a:pt x="11107069" y="6502334"/>
                  <a:pt x="11034043" y="6507125"/>
                </a:cubicBezTo>
                <a:cubicBezTo>
                  <a:pt x="10961017" y="6511916"/>
                  <a:pt x="10683932" y="6506699"/>
                  <a:pt x="10564510" y="6507125"/>
                </a:cubicBezTo>
                <a:cubicBezTo>
                  <a:pt x="10445088" y="6507551"/>
                  <a:pt x="10108637" y="6458162"/>
                  <a:pt x="9742826" y="6507125"/>
                </a:cubicBezTo>
                <a:cubicBezTo>
                  <a:pt x="9377015" y="6556088"/>
                  <a:pt x="9349509" y="6439682"/>
                  <a:pt x="9038525" y="6507125"/>
                </a:cubicBezTo>
                <a:cubicBezTo>
                  <a:pt x="8727541" y="6574568"/>
                  <a:pt x="8794847" y="6477168"/>
                  <a:pt x="8686375" y="6507125"/>
                </a:cubicBezTo>
                <a:cubicBezTo>
                  <a:pt x="8577903" y="6537082"/>
                  <a:pt x="8357039" y="6497360"/>
                  <a:pt x="8099457" y="6507125"/>
                </a:cubicBezTo>
                <a:cubicBezTo>
                  <a:pt x="7841875" y="6516890"/>
                  <a:pt x="7839028" y="6470904"/>
                  <a:pt x="7747307" y="6507125"/>
                </a:cubicBezTo>
                <a:cubicBezTo>
                  <a:pt x="7655586" y="6543346"/>
                  <a:pt x="7266710" y="6462145"/>
                  <a:pt x="7043006" y="6507125"/>
                </a:cubicBezTo>
                <a:cubicBezTo>
                  <a:pt x="6819302" y="6552105"/>
                  <a:pt x="6503498" y="6464456"/>
                  <a:pt x="6338706" y="6507125"/>
                </a:cubicBezTo>
                <a:cubicBezTo>
                  <a:pt x="6173914" y="6549794"/>
                  <a:pt x="6184575" y="6483218"/>
                  <a:pt x="6103939" y="6507125"/>
                </a:cubicBezTo>
                <a:cubicBezTo>
                  <a:pt x="6023303" y="6531032"/>
                  <a:pt x="5677300" y="6424778"/>
                  <a:pt x="5399638" y="6507125"/>
                </a:cubicBezTo>
                <a:cubicBezTo>
                  <a:pt x="5121976" y="6589472"/>
                  <a:pt x="5064059" y="6456168"/>
                  <a:pt x="4930104" y="6507125"/>
                </a:cubicBezTo>
                <a:cubicBezTo>
                  <a:pt x="4796149" y="6558082"/>
                  <a:pt x="4287006" y="6419485"/>
                  <a:pt x="4108420" y="6507125"/>
                </a:cubicBezTo>
                <a:cubicBezTo>
                  <a:pt x="3929834" y="6594765"/>
                  <a:pt x="3851012" y="6506127"/>
                  <a:pt x="3756270" y="6507125"/>
                </a:cubicBezTo>
                <a:cubicBezTo>
                  <a:pt x="3661528" y="6508123"/>
                  <a:pt x="3178681" y="6505194"/>
                  <a:pt x="2934586" y="6507125"/>
                </a:cubicBezTo>
                <a:cubicBezTo>
                  <a:pt x="2690491" y="6509056"/>
                  <a:pt x="2804760" y="6481921"/>
                  <a:pt x="2699819" y="6507125"/>
                </a:cubicBezTo>
                <a:cubicBezTo>
                  <a:pt x="2594878" y="6532329"/>
                  <a:pt x="2131310" y="6492863"/>
                  <a:pt x="1878135" y="6507125"/>
                </a:cubicBezTo>
                <a:cubicBezTo>
                  <a:pt x="1624960" y="6521387"/>
                  <a:pt x="1497787" y="6488583"/>
                  <a:pt x="1173834" y="6507125"/>
                </a:cubicBezTo>
                <a:cubicBezTo>
                  <a:pt x="849881" y="6525667"/>
                  <a:pt x="834993" y="6490955"/>
                  <a:pt x="704301" y="6507125"/>
                </a:cubicBezTo>
                <a:cubicBezTo>
                  <a:pt x="573609" y="6523295"/>
                  <a:pt x="308132" y="6478693"/>
                  <a:pt x="0" y="6507125"/>
                </a:cubicBezTo>
                <a:cubicBezTo>
                  <a:pt x="-29938" y="6329998"/>
                  <a:pt x="56135" y="6044585"/>
                  <a:pt x="0" y="5785426"/>
                </a:cubicBezTo>
                <a:cubicBezTo>
                  <a:pt x="-56135" y="5526267"/>
                  <a:pt x="39316" y="5376750"/>
                  <a:pt x="0" y="5193869"/>
                </a:cubicBezTo>
                <a:cubicBezTo>
                  <a:pt x="-39316" y="5010988"/>
                  <a:pt x="32117" y="4985215"/>
                  <a:pt x="0" y="4797526"/>
                </a:cubicBezTo>
                <a:cubicBezTo>
                  <a:pt x="-32117" y="4609837"/>
                  <a:pt x="57743" y="4276268"/>
                  <a:pt x="0" y="4075826"/>
                </a:cubicBezTo>
                <a:cubicBezTo>
                  <a:pt x="-57743" y="3875384"/>
                  <a:pt x="207" y="3518980"/>
                  <a:pt x="0" y="3354127"/>
                </a:cubicBezTo>
                <a:cubicBezTo>
                  <a:pt x="-207" y="3189274"/>
                  <a:pt x="26299" y="3135377"/>
                  <a:pt x="0" y="2957784"/>
                </a:cubicBezTo>
                <a:cubicBezTo>
                  <a:pt x="-26299" y="2780191"/>
                  <a:pt x="43986" y="2618936"/>
                  <a:pt x="0" y="2431299"/>
                </a:cubicBezTo>
                <a:cubicBezTo>
                  <a:pt x="-43986" y="2243663"/>
                  <a:pt x="78778" y="1984613"/>
                  <a:pt x="0" y="1709599"/>
                </a:cubicBezTo>
                <a:cubicBezTo>
                  <a:pt x="-78778" y="1434585"/>
                  <a:pt x="22960" y="1238508"/>
                  <a:pt x="0" y="987900"/>
                </a:cubicBezTo>
                <a:cubicBezTo>
                  <a:pt x="-22960" y="737292"/>
                  <a:pt x="46601" y="441911"/>
                  <a:pt x="0" y="0"/>
                </a:cubicBezTo>
                <a:close/>
              </a:path>
            </a:pathLst>
          </a:cu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12/15/2022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12/15/2022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12/15/2022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12/15/2022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12/15/2022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0CCC1F2-EC4C-438A-A626-EF38FEB19E62}" type="datetimeFigureOut">
              <a:rPr lang="en-US" smtClean="0"/>
              <a:t>12/15/2022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9B525D6-B33C-4B02-B16B-D7EC1E9A098D}" type="slidenum">
              <a:rPr lang="en-US" smtClean="0"/>
              <a:t>‹#›</a:t>
            </a:fld>
            <a:endParaRPr lang="en-US"/>
          </a:p>
        </p:txBody>
      </p:sp>
      <p:pic>
        <p:nvPicPr>
          <p:cNvPr id="7" name="image 101"/>
          <p:cNvPicPr>
            <a:picLocks noChangeAspect="1"/>
          </p:cNvPicPr>
          <p:nvPr userDrawn="1"/>
        </p:nvPicPr>
        <p:blipFill>
          <a:blip r:embed="rId2"/>
          <a:srcRect/>
          <a:stretch>
            <a:fillRect/>
          </a:stretch>
        </p:blipFill>
        <p:spPr>
          <a:xfrm>
            <a:off x="0" y="0"/>
            <a:ext cx="12192002" cy="6858001"/>
          </a:xfrm>
          <a:prstGeom prst="rect">
            <a:avLst/>
          </a:prstGeom>
        </p:spPr>
      </p:pic>
      <p:sp>
        <p:nvSpPr>
          <p:cNvPr id="8" name="任意形状 34"/>
          <p:cNvSpPr/>
          <p:nvPr userDrawn="1"/>
        </p:nvSpPr>
        <p:spPr>
          <a:xfrm>
            <a:off x="10059219" y="4741024"/>
            <a:ext cx="3074912" cy="3074912"/>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矩形 7"/>
          <p:cNvSpPr/>
          <p:nvPr userDrawn="1"/>
        </p:nvSpPr>
        <p:spPr>
          <a:xfrm>
            <a:off x="1538273" y="1186048"/>
            <a:ext cx="9398018" cy="4774400"/>
          </a:xfrm>
          <a:prstGeom prst="rect">
            <a:avLst/>
          </a:prstGeom>
          <a:solidFill>
            <a:srgbClr val="FDCE66"/>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矩形 5"/>
          <p:cNvSpPr/>
          <p:nvPr userDrawn="1"/>
        </p:nvSpPr>
        <p:spPr>
          <a:xfrm>
            <a:off x="1247965" y="885551"/>
            <a:ext cx="9531354" cy="4987524"/>
          </a:xfrm>
          <a:prstGeom prst="rect">
            <a:avLst/>
          </a:prstGeom>
          <a:solidFill>
            <a:srgbClr val="039373"/>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矩形 8"/>
          <p:cNvSpPr/>
          <p:nvPr userDrawn="1"/>
        </p:nvSpPr>
        <p:spPr>
          <a:xfrm>
            <a:off x="867966" y="5630648"/>
            <a:ext cx="10456068" cy="482200"/>
          </a:xfrm>
          <a:prstGeom prst="rect">
            <a:avLst/>
          </a:prstGeom>
          <a:solidFill>
            <a:srgbClr val="DAA16D"/>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3"/>
          <p:cNvPicPr>
            <a:picLocks noChangeAspect="1"/>
          </p:cNvPicPr>
          <p:nvPr userDrawn="1"/>
        </p:nvPicPr>
        <p:blipFill>
          <a:blip r:embed="rId3"/>
          <a:stretch>
            <a:fillRect/>
          </a:stretch>
        </p:blipFill>
        <p:spPr>
          <a:xfrm rot="8100000">
            <a:off x="1457379" y="5086237"/>
            <a:ext cx="971344" cy="972754"/>
          </a:xfrm>
          <a:prstGeom prst="rect">
            <a:avLst/>
          </a:prstGeom>
        </p:spPr>
      </p:pic>
      <p:sp>
        <p:nvSpPr>
          <p:cNvPr id="13" name="椭圆 14"/>
          <p:cNvSpPr/>
          <p:nvPr userDrawn="1"/>
        </p:nvSpPr>
        <p:spPr>
          <a:xfrm>
            <a:off x="193568" y="344264"/>
            <a:ext cx="947231" cy="947231"/>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29"/>
          <p:cNvPicPr>
            <a:picLocks noChangeAspect="1"/>
          </p:cNvPicPr>
          <p:nvPr userDrawn="1"/>
        </p:nvPicPr>
        <p:blipFill>
          <a:blip r:embed="rId4"/>
          <a:stretch>
            <a:fillRect/>
          </a:stretch>
        </p:blipFill>
        <p:spPr>
          <a:xfrm rot="2700000">
            <a:off x="10352336" y="4602419"/>
            <a:ext cx="602779" cy="1767959"/>
          </a:xfrm>
          <a:prstGeom prst="rect">
            <a:avLst/>
          </a:prstGeom>
        </p:spPr>
      </p:pic>
      <p:pic>
        <p:nvPicPr>
          <p:cNvPr id="15" name="image 102"/>
          <p:cNvPicPr>
            <a:picLocks noChangeAspect="1"/>
          </p:cNvPicPr>
          <p:nvPr userDrawn="1"/>
        </p:nvPicPr>
        <p:blipFill>
          <a:blip r:embed="rId5"/>
          <a:srcRect/>
          <a:stretch>
            <a:fillRect/>
          </a:stretch>
        </p:blipFill>
        <p:spPr>
          <a:xfrm>
            <a:off x="11213302" y="343752"/>
            <a:ext cx="933436" cy="698048"/>
          </a:xfrm>
          <a:prstGeom prst="rect">
            <a:avLst/>
          </a:prstGeom>
        </p:spPr>
      </p:pic>
      <p:sp>
        <p:nvSpPr>
          <p:cNvPr id="16" name="椭圆 24"/>
          <p:cNvSpPr/>
          <p:nvPr userDrawn="1"/>
        </p:nvSpPr>
        <p:spPr>
          <a:xfrm>
            <a:off x="11539852" y="750714"/>
            <a:ext cx="572351" cy="572351"/>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7" name="椭圆 36"/>
          <p:cNvSpPr/>
          <p:nvPr userDrawn="1"/>
        </p:nvSpPr>
        <p:spPr>
          <a:xfrm>
            <a:off x="254897" y="6059218"/>
            <a:ext cx="572351" cy="572351"/>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椭圆 37"/>
          <p:cNvSpPr/>
          <p:nvPr userDrawn="1"/>
        </p:nvSpPr>
        <p:spPr>
          <a:xfrm>
            <a:off x="689352" y="4237643"/>
            <a:ext cx="359356" cy="359356"/>
          </a:xfrm>
          <a:prstGeom prst="ellipse">
            <a:avLst/>
          </a:prstGeom>
          <a:solidFill>
            <a:schemeClr val="accent4">
              <a:lumMod val="40000"/>
              <a:lumOff val="6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9" name="组合 6"/>
          <p:cNvGrpSpPr/>
          <p:nvPr userDrawn="1"/>
        </p:nvGrpSpPr>
        <p:grpSpPr>
          <a:xfrm>
            <a:off x="2843213" y="5216309"/>
            <a:ext cx="1014412" cy="414337"/>
            <a:chOff x="2843213" y="5216309"/>
            <a:chExt cx="1014412" cy="414337"/>
          </a:xfrm>
        </p:grpSpPr>
        <p:sp>
          <p:nvSpPr>
            <p:cNvPr id="20" name="圆角矩形 38"/>
            <p:cNvSpPr/>
            <p:nvPr/>
          </p:nvSpPr>
          <p:spPr>
            <a:xfrm>
              <a:off x="2843213" y="5216311"/>
              <a:ext cx="1014412" cy="414335"/>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 name="圆角矩形 39"/>
            <p:cNvSpPr/>
            <p:nvPr/>
          </p:nvSpPr>
          <p:spPr>
            <a:xfrm>
              <a:off x="2843213" y="5216309"/>
              <a:ext cx="1014412" cy="144000"/>
            </a:xfrm>
            <a:prstGeom prst="roundRect">
              <a:avLst/>
            </a:prstGeom>
            <a:solidFill>
              <a:schemeClr val="bg1">
                <a:lumMod val="85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2" name="圆角矩形 40"/>
          <p:cNvSpPr/>
          <p:nvPr userDrawn="1"/>
        </p:nvSpPr>
        <p:spPr>
          <a:xfrm>
            <a:off x="4064370" y="5437766"/>
            <a:ext cx="528638" cy="180000"/>
          </a:xfrm>
          <a:prstGeom prst="roundRect">
            <a:avLst/>
          </a:prstGeom>
          <a:solidFill>
            <a:schemeClr val="accent2">
              <a:lumMod val="20000"/>
              <a:lumOff val="8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3" name="圆角矩形 41"/>
          <p:cNvSpPr/>
          <p:nvPr userDrawn="1"/>
        </p:nvSpPr>
        <p:spPr>
          <a:xfrm>
            <a:off x="4764458" y="5437766"/>
            <a:ext cx="528638" cy="180000"/>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4" name="圆角矩形 42"/>
          <p:cNvSpPr/>
          <p:nvPr userDrawn="1"/>
        </p:nvSpPr>
        <p:spPr>
          <a:xfrm>
            <a:off x="8536358" y="5437766"/>
            <a:ext cx="528638" cy="180000"/>
          </a:xfrm>
          <a:prstGeom prst="roundRect">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7" name="椭圆 23"/>
          <p:cNvSpPr/>
          <p:nvPr userDrawn="1"/>
        </p:nvSpPr>
        <p:spPr>
          <a:xfrm>
            <a:off x="1864528" y="304122"/>
            <a:ext cx="359136" cy="359136"/>
          </a:xfrm>
          <a:prstGeom prst="ellipse">
            <a:avLst/>
          </a:prstGeom>
          <a:solidFill>
            <a:srgbClr val="BD9EE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8" name="椭圆 25"/>
          <p:cNvSpPr/>
          <p:nvPr userDrawn="1"/>
        </p:nvSpPr>
        <p:spPr>
          <a:xfrm>
            <a:off x="10059219" y="483690"/>
            <a:ext cx="359136" cy="359136"/>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12/15/2022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12/15/2022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矩形 2"/>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4"/>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任意形状 6"/>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椭圆 7"/>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3" name="图片 8"/>
          <p:cNvPicPr>
            <a:picLocks noChangeAspect="1"/>
          </p:cNvPicPr>
          <p:nvPr userDrawn="1"/>
        </p:nvPicPr>
        <p:blipFill>
          <a:blip r:embed="rId2"/>
          <a:stretch>
            <a:fillRect/>
          </a:stretch>
        </p:blipFill>
        <p:spPr>
          <a:xfrm rot="2700000">
            <a:off x="10957684" y="5135837"/>
            <a:ext cx="602779" cy="1767959"/>
          </a:xfrm>
          <a:prstGeom prst="rect">
            <a:avLst/>
          </a:prstGeom>
        </p:spPr>
      </p:pic>
      <p:sp>
        <p:nvSpPr>
          <p:cNvPr id="14" name="椭圆 9"/>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kumimoji="1"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4B79D43-DAE6-0F47-A9C1-04982654FBFB}" type="datetimeFigureOut">
              <a:rPr kumimoji="1" lang="zh-CN" altLang="en-US" smtClean="0"/>
              <a:t>2022/12/15</a:t>
            </a:fld>
            <a:endParaRPr kumimoji="1"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EEF17B97-31AA-F046-A2B1-CB7B8C901C9E}" type="slidenum">
              <a:rPr kumimoji="1" lang="zh-CN" altLang="en-US" smtClean="0"/>
              <a:t>‹#›</a:t>
            </a:fld>
            <a:endParaRPr kumimoji="1" lang="zh-CN" altLang="en-US"/>
          </a:p>
        </p:txBody>
      </p:sp>
      <p:pic>
        <p:nvPicPr>
          <p:cNvPr id="8" name="bkgr 2"/>
          <p:cNvPicPr>
            <a:picLocks noChangeAspect="1"/>
          </p:cNvPicPr>
          <p:nvPr userDrawn="1"/>
        </p:nvPicPr>
        <p:blipFill rotWithShape="1">
          <a:blip r:embed="rId2">
            <a:extLst>
              <a:ext uri="{28A0092B-C50C-407E-A947-70E740481C1C}">
                <a14:useLocalDpi xmlns:a14="http://schemas.microsoft.com/office/drawing/2010/main" val="0"/>
              </a:ext>
            </a:extLst>
          </a:blip>
          <a:srcRect t="19643"/>
          <a:stretch>
            <a:fillRect/>
          </a:stretch>
        </p:blipFill>
        <p:spPr>
          <a:xfrm>
            <a:off x="0" y="0"/>
            <a:ext cx="12192000" cy="6858000"/>
          </a:xfrm>
          <a:prstGeom prst="rect">
            <a:avLst/>
          </a:prstGeom>
        </p:spPr>
      </p:pic>
      <p:pic>
        <p:nvPicPr>
          <p:cNvPr id="9" name="bkgr 3"/>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6350" y="1616715"/>
            <a:ext cx="12191999" cy="3967171"/>
          </a:xfrm>
          <a:prstGeom prst="rect">
            <a:avLst/>
          </a:prstGeom>
        </p:spPr>
      </p:pic>
      <p:pic>
        <p:nvPicPr>
          <p:cNvPr id="10" name="Mây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11" name="Mặt trời"/>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12" name="Bả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133931" y="1223058"/>
            <a:ext cx="7924136" cy="4570649"/>
          </a:xfrm>
          <a:prstGeom prst="rect">
            <a:avLst/>
          </a:prstGeom>
        </p:spPr>
      </p:pic>
      <p:pic>
        <p:nvPicPr>
          <p:cNvPr id="13" name="bkgr 1"/>
          <p:cNvPicPr>
            <a:picLocks noChangeAspect="1"/>
          </p:cNvPicPr>
          <p:nvPr userDrawn="1"/>
        </p:nvPicPr>
        <p:blipFill rotWithShape="1">
          <a:blip r:embed="rId7">
            <a:extLst>
              <a:ext uri="{28A0092B-C50C-407E-A947-70E740481C1C}">
                <a14:useLocalDpi xmlns:a14="http://schemas.microsoft.com/office/drawing/2010/main" val="0"/>
              </a:ext>
            </a:extLst>
          </a:blip>
          <a:srcRect t="-1" b="-247"/>
          <a:stretch>
            <a:fillRect/>
          </a:stretch>
        </p:blipFill>
        <p:spPr>
          <a:xfrm>
            <a:off x="0" y="4806595"/>
            <a:ext cx="12192000" cy="2081605"/>
          </a:xfrm>
          <a:prstGeom prst="rect">
            <a:avLst/>
          </a:prstGeom>
        </p:spPr>
      </p:pic>
      <p:pic>
        <p:nvPicPr>
          <p:cNvPr id="14" name="bóng bay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5" name="bóng bay 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6" name="bóng bay 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18" name="Mây 1"/>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0" name="Mây 4"/>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图片 3"/>
          <p:cNvPicPr>
            <a:picLocks noChangeAspect="1"/>
          </p:cNvPicPr>
          <p:nvPr userDrawn="1"/>
        </p:nvPicPr>
        <p:blipFill rotWithShape="1">
          <a:blip r:embed="rId2"/>
          <a:srcRect l="626" t="832" r="626" b="1028"/>
          <a:stretch>
            <a:fillRect/>
          </a:stretch>
        </p:blipFill>
        <p:spPr>
          <a:xfrm>
            <a:off x="0" y="1"/>
            <a:ext cx="12219444" cy="6857999"/>
          </a:xfrm>
          <a:prstGeom prst="rect">
            <a:avLst/>
          </a:prstGeom>
        </p:spPr>
      </p:pic>
      <p:pic>
        <p:nvPicPr>
          <p:cNvPr id="9" name="图形 1"/>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0" y="5212224"/>
            <a:ext cx="3308946" cy="16457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750" fill="hold"/>
                                        <p:tgtEl>
                                          <p:spTgt spid="9"/>
                                        </p:tgtEl>
                                        <p:attrNameLst>
                                          <p:attrName>ppt_w</p:attrName>
                                        </p:attrNameLst>
                                      </p:cBhvr>
                                      <p:tavLst>
                                        <p:tav tm="0">
                                          <p:val>
                                            <p:fltVal val="0"/>
                                          </p:val>
                                        </p:tav>
                                        <p:tav tm="100000">
                                          <p:val>
                                            <p:strVal val="#ppt_w"/>
                                          </p:val>
                                        </p:tav>
                                      </p:tavLst>
                                    </p:anim>
                                    <p:anim calcmode="lin" valueType="num">
                                      <p:cBhvr>
                                        <p:cTn id="8" dur="750" fill="hold"/>
                                        <p:tgtEl>
                                          <p:spTgt spid="9"/>
                                        </p:tgtEl>
                                        <p:attrNameLst>
                                          <p:attrName>ppt_h</p:attrName>
                                        </p:attrNameLst>
                                      </p:cBhvr>
                                      <p:tavLst>
                                        <p:tav tm="0">
                                          <p:val>
                                            <p:fltVal val="0"/>
                                          </p:val>
                                        </p:tav>
                                        <p:tav tm="100000">
                                          <p:val>
                                            <p:strVal val="#ppt_h"/>
                                          </p:val>
                                        </p:tav>
                                      </p:tavLst>
                                    </p:anim>
                                    <p:animEffect transition="in" filter="fade">
                                      <p:cBhvr>
                                        <p:cTn id="9"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image 101"/>
          <p:cNvPicPr>
            <a:picLocks noChangeAspect="1"/>
          </p:cNvPicPr>
          <p:nvPr userDrawn="1"/>
        </p:nvPicPr>
        <p:blipFill>
          <a:blip r:embed="rId2"/>
          <a:srcRect/>
          <a:stretch>
            <a:fillRect/>
          </a:stretch>
        </p:blipFill>
        <p:spPr>
          <a:xfrm>
            <a:off x="0" y="0"/>
            <a:ext cx="12192002" cy="6858001"/>
          </a:xfrm>
          <a:prstGeom prst="rect">
            <a:avLst/>
          </a:prstGeom>
        </p:spPr>
      </p:pic>
      <p:sp>
        <p:nvSpPr>
          <p:cNvPr id="12" name="矩形 2"/>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4"/>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任意形状 6"/>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 name="椭圆 7"/>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6" name="图片 8"/>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7" name="椭圆 9"/>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image 101"/>
          <p:cNvPicPr>
            <a:picLocks noChangeAspect="1"/>
          </p:cNvPicPr>
          <p:nvPr userDrawn="1"/>
        </p:nvPicPr>
        <p:blipFill>
          <a:blip r:embed="rId2"/>
          <a:srcRect/>
          <a:stretch>
            <a:fillRect/>
          </a:stretch>
        </p:blipFill>
        <p:spPr>
          <a:xfrm>
            <a:off x="0" y="0"/>
            <a:ext cx="12192002" cy="6858001"/>
          </a:xfrm>
          <a:prstGeom prst="rect">
            <a:avLst/>
          </a:prstGeom>
        </p:spPr>
      </p:pic>
      <p:sp>
        <p:nvSpPr>
          <p:cNvPr id="8" name="矩形 2"/>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9" name="椭圆 4"/>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任意形状 6"/>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7"/>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8"/>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3" name="椭圆 9"/>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Rectangle 13"/>
          <p:cNvSpPr/>
          <p:nvPr userDrawn="1"/>
        </p:nvSpPr>
        <p:spPr>
          <a:xfrm rot="219724">
            <a:off x="4477184" y="1157469"/>
            <a:ext cx="6008783" cy="4661425"/>
          </a:xfrm>
          <a:prstGeom prst="rect">
            <a:avLst/>
          </a:prstGeom>
          <a:solidFill>
            <a:srgbClr val="7030A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p:cNvSpPr/>
          <p:nvPr userDrawn="1"/>
        </p:nvSpPr>
        <p:spPr>
          <a:xfrm rot="2471267">
            <a:off x="9030857" y="1477608"/>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p:cNvSpPr/>
          <p:nvPr userDrawn="1"/>
        </p:nvSpPr>
        <p:spPr>
          <a:xfrm rot="20410169">
            <a:off x="4016052" y="1064033"/>
            <a:ext cx="2397502" cy="4953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TextBox 16"/>
          <p:cNvSpPr txBox="1"/>
          <p:nvPr userDrawn="1"/>
        </p:nvSpPr>
        <p:spPr>
          <a:xfrm>
            <a:off x="5353380" y="1982711"/>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8800" b="1" i="0" u="none" strike="noStrike" kern="1200" cap="none" spc="0" normalizeH="0" baseline="0" noProof="0" dirty="0">
                <a:ln w="22225">
                  <a:solidFill>
                    <a:schemeClr val="bg1"/>
                  </a:solidFill>
                  <a:prstDash val="solid"/>
                </a:ln>
                <a:solidFill>
                  <a:srgbClr val="7030A0"/>
                </a:solidFill>
                <a:effectLst>
                  <a:outerShdw blurRad="50800" dist="38100" dir="8100000" algn="tr" rotWithShape="0">
                    <a:prstClr val="black">
                      <a:alpha val="40000"/>
                    </a:prstClr>
                  </a:outerShdw>
                </a:effectLst>
                <a:uLnTx/>
                <a:uFillTx/>
                <a:latin typeface="Arial" panose="020B0604020202020204"/>
                <a:ea typeface="+mn-ea"/>
                <a:cs typeface="+mn-cs"/>
              </a:rPr>
              <a:t>LUYỆN TẬP</a:t>
            </a:r>
          </a:p>
        </p:txBody>
      </p:sp>
      <p:pic>
        <p:nvPicPr>
          <p:cNvPr id="18" name="Picture 17" descr="A close-up of a map&#10;&#10;Description automatically generated with low confidence"/>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74337" y="1150962"/>
            <a:ext cx="1481296" cy="4904737"/>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image 101"/>
          <p:cNvPicPr>
            <a:picLocks noChangeAspect="1"/>
          </p:cNvPicPr>
          <p:nvPr userDrawn="1"/>
        </p:nvPicPr>
        <p:blipFill>
          <a:blip r:embed="rId2"/>
          <a:srcRect/>
          <a:stretch>
            <a:fillRect/>
          </a:stretch>
        </p:blipFill>
        <p:spPr>
          <a:xfrm>
            <a:off x="0" y="0"/>
            <a:ext cx="12192002" cy="6858001"/>
          </a:xfrm>
          <a:prstGeom prst="rect">
            <a:avLst/>
          </a:prstGeom>
        </p:spPr>
      </p:pic>
      <p:sp>
        <p:nvSpPr>
          <p:cNvPr id="7" name="矩形 2"/>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8" name="椭圆 4"/>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任意形状 6"/>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7"/>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1" name="图片 8"/>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2" name="椭圆 9"/>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Rectangle 12"/>
          <p:cNvSpPr/>
          <p:nvPr userDrawn="1"/>
        </p:nvSpPr>
        <p:spPr>
          <a:xfrm rot="21228401">
            <a:off x="2278901" y="1179055"/>
            <a:ext cx="6008783" cy="4661425"/>
          </a:xfrm>
          <a:prstGeom prst="rect">
            <a:avLst/>
          </a:prstGeom>
          <a:solidFill>
            <a:schemeClr val="accent4">
              <a:lumMod val="60000"/>
              <a:lumOff val="40000"/>
              <a:alpha val="50000"/>
            </a:scheme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p:cNvSpPr/>
          <p:nvPr userDrawn="1"/>
        </p:nvSpPr>
        <p:spPr>
          <a:xfrm rot="1737576">
            <a:off x="6328895" y="1082086"/>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p:cNvSpPr/>
          <p:nvPr userDrawn="1"/>
        </p:nvSpPr>
        <p:spPr>
          <a:xfrm rot="19676478">
            <a:off x="1401292" y="1522000"/>
            <a:ext cx="2397502" cy="4953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TextBox 15"/>
          <p:cNvSpPr txBox="1"/>
          <p:nvPr userDrawn="1"/>
        </p:nvSpPr>
        <p:spPr>
          <a:xfrm>
            <a:off x="3155097" y="2004297"/>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8800" b="1" i="0" u="none" strike="noStrike" kern="1200" cap="none" spc="0" normalizeH="0" baseline="0" noProof="0" dirty="0">
                <a:ln w="22225">
                  <a:solidFill>
                    <a:schemeClr val="bg1"/>
                  </a:solidFill>
                  <a:prstDash val="solid"/>
                </a:ln>
                <a:solidFill>
                  <a:schemeClr val="accent5">
                    <a:lumMod val="75000"/>
                  </a:schemeClr>
                </a:solidFill>
                <a:effectLst>
                  <a:outerShdw blurRad="50800" dist="38100" dir="8100000" algn="tr" rotWithShape="0">
                    <a:prstClr val="black">
                      <a:alpha val="40000"/>
                    </a:prstClr>
                  </a:outerShdw>
                </a:effectLst>
                <a:uLnTx/>
                <a:uFillTx/>
                <a:latin typeface="Arial" panose="020B0604020202020204"/>
                <a:ea typeface="+mn-ea"/>
                <a:cs typeface="+mn-cs"/>
              </a:rPr>
              <a:t>HOẠT ĐỘNG</a:t>
            </a:r>
          </a:p>
        </p:txBody>
      </p:sp>
      <p:pic>
        <p:nvPicPr>
          <p:cNvPr id="18" name="图片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70707" y="2622107"/>
            <a:ext cx="3028932" cy="38474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8" name="image 101"/>
          <p:cNvPicPr>
            <a:picLocks noChangeAspect="1"/>
          </p:cNvPicPr>
          <p:nvPr userDrawn="1"/>
        </p:nvPicPr>
        <p:blipFill>
          <a:blip r:embed="rId2"/>
          <a:srcRect/>
          <a:stretch>
            <a:fillRect/>
          </a:stretch>
        </p:blipFill>
        <p:spPr>
          <a:xfrm>
            <a:off x="0" y="0"/>
            <a:ext cx="12192002" cy="6858001"/>
          </a:xfrm>
          <a:prstGeom prst="rect">
            <a:avLst/>
          </a:prstGeom>
        </p:spPr>
      </p:pic>
      <p:sp>
        <p:nvSpPr>
          <p:cNvPr id="10" name="矩形 2"/>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4"/>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形状 6"/>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7"/>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8"/>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5" name="椭圆 9"/>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p:cNvSpPr/>
          <p:nvPr userDrawn="1"/>
        </p:nvSpPr>
        <p:spPr>
          <a:xfrm>
            <a:off x="3667342" y="983093"/>
            <a:ext cx="6008783" cy="4661425"/>
          </a:xfrm>
          <a:prstGeom prst="rect">
            <a:avLst/>
          </a:prstGeom>
          <a:solidFill>
            <a:srgbClr val="00CC66">
              <a:alpha val="49804"/>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p:cNvSpPr/>
          <p:nvPr userDrawn="1"/>
        </p:nvSpPr>
        <p:spPr>
          <a:xfrm rot="2109175">
            <a:off x="8040873" y="1261475"/>
            <a:ext cx="221102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p:cNvSpPr/>
          <p:nvPr userDrawn="1"/>
        </p:nvSpPr>
        <p:spPr>
          <a:xfrm rot="20048077">
            <a:off x="2977240" y="1148481"/>
            <a:ext cx="2397502" cy="4953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extBox 18"/>
          <p:cNvSpPr txBox="1"/>
          <p:nvPr userDrawn="1"/>
        </p:nvSpPr>
        <p:spPr>
          <a:xfrm>
            <a:off x="4557819" y="1913421"/>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8800" b="1" i="0" u="none" strike="noStrike" kern="1200" cap="none" spc="0" normalizeH="0" baseline="0" noProof="0" dirty="0">
                <a:ln w="22225">
                  <a:solidFill>
                    <a:schemeClr val="bg1"/>
                  </a:solidFill>
                  <a:prstDash val="solid"/>
                </a:ln>
                <a:solidFill>
                  <a:srgbClr val="00B050"/>
                </a:solidFill>
                <a:effectLst>
                  <a:outerShdw blurRad="50800" dist="38100" dir="8100000" algn="tr" rotWithShape="0">
                    <a:prstClr val="black">
                      <a:alpha val="40000"/>
                    </a:prstClr>
                  </a:outerShdw>
                </a:effectLst>
                <a:uLnTx/>
                <a:uFillTx/>
                <a:latin typeface="Arial" panose="020B0604020202020204"/>
                <a:ea typeface="+mn-ea"/>
                <a:cs typeface="+mn-cs"/>
              </a:rPr>
              <a:t>KHÁM PHÁ</a:t>
            </a:r>
          </a:p>
        </p:txBody>
      </p:sp>
      <p:pic>
        <p:nvPicPr>
          <p:cNvPr id="21" name="图形 1"/>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416645" y="3997564"/>
            <a:ext cx="3980370" cy="19797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750" fill="hold"/>
                                        <p:tgtEl>
                                          <p:spTgt spid="21"/>
                                        </p:tgtEl>
                                        <p:attrNameLst>
                                          <p:attrName>ppt_w</p:attrName>
                                        </p:attrNameLst>
                                      </p:cBhvr>
                                      <p:tavLst>
                                        <p:tav tm="0">
                                          <p:val>
                                            <p:fltVal val="0"/>
                                          </p:val>
                                        </p:tav>
                                        <p:tav tm="100000">
                                          <p:val>
                                            <p:strVal val="#ppt_w"/>
                                          </p:val>
                                        </p:tav>
                                      </p:tavLst>
                                    </p:anim>
                                    <p:anim calcmode="lin" valueType="num">
                                      <p:cBhvr>
                                        <p:cTn id="8" dur="750" fill="hold"/>
                                        <p:tgtEl>
                                          <p:spTgt spid="21"/>
                                        </p:tgtEl>
                                        <p:attrNameLst>
                                          <p:attrName>ppt_h</p:attrName>
                                        </p:attrNameLst>
                                      </p:cBhvr>
                                      <p:tavLst>
                                        <p:tav tm="0">
                                          <p:val>
                                            <p:fltVal val="0"/>
                                          </p:val>
                                        </p:tav>
                                        <p:tav tm="100000">
                                          <p:val>
                                            <p:strVal val="#ppt_h"/>
                                          </p:val>
                                        </p:tav>
                                      </p:tavLst>
                                    </p:anim>
                                    <p:animEffect transition="in" filter="fade">
                                      <p:cBhvr>
                                        <p:cTn id="9"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12/15/2022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31.wmf"/><Relationship Id="rId5" Type="http://schemas.openxmlformats.org/officeDocument/2006/relationships/oleObject" Target="../embeddings/oleObject2.bin"/><Relationship Id="rId10" Type="http://schemas.openxmlformats.org/officeDocument/2006/relationships/image" Target="../media/image33.wmf"/><Relationship Id="rId4" Type="http://schemas.openxmlformats.org/officeDocument/2006/relationships/image" Target="../media/image30.wmf"/><Relationship Id="rId9" Type="http://schemas.openxmlformats.org/officeDocument/2006/relationships/oleObject" Target="../embeddings/oleObject4.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02317" y="2522298"/>
            <a:ext cx="8813492" cy="1995098"/>
          </a:xfrm>
          <a:prstGeom prst="rect">
            <a:avLst/>
          </a:prstGeom>
          <a:noFill/>
          <a:ln>
            <a:noFill/>
          </a:ln>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sz="5400" b="1" i="0" u="none" strike="noStrike" kern="1200" cap="none" spc="0" normalizeH="0" baseline="0" noProof="0" dirty="0">
                <a:ln w="22225">
                  <a:solidFill>
                    <a:srgbClr val="70AD47">
                      <a:lumMod val="50000"/>
                    </a:srgbClr>
                  </a:solidFill>
                  <a:prstDash val="solid"/>
                </a:ln>
                <a:solidFill>
                  <a:srgbClr val="FFFF00"/>
                </a:solidFill>
                <a:effectLst/>
                <a:uLnTx/>
                <a:uFillTx/>
                <a:latin typeface="Arial" panose="020B0604020202020204"/>
                <a:cs typeface="+mn-cs"/>
              </a:rPr>
              <a:t>GIẢI</a:t>
            </a:r>
            <a:r>
              <a:rPr kumimoji="0" lang="en-US" sz="5400" b="1" i="0" u="none" strike="noStrike" kern="1200" cap="none" spc="0" normalizeH="0" noProof="0" dirty="0">
                <a:ln w="22225">
                  <a:solidFill>
                    <a:srgbClr val="70AD47">
                      <a:lumMod val="50000"/>
                    </a:srgbClr>
                  </a:solidFill>
                  <a:prstDash val="solid"/>
                </a:ln>
                <a:solidFill>
                  <a:srgbClr val="FFFF00"/>
                </a:solidFill>
                <a:effectLst/>
                <a:uLnTx/>
                <a:uFillTx/>
                <a:latin typeface="Arial" panose="020B0604020202020204"/>
                <a:cs typeface="+mn-cs"/>
              </a:rPr>
              <a:t> TOÁN VỀ TỈ SỐ PHẦN TRĂM</a:t>
            </a:r>
            <a:endParaRPr kumimoji="0" lang="vi-VN" sz="5400" b="1" i="0" u="none" strike="noStrike" kern="1200" cap="none" spc="0" normalizeH="0" baseline="0" noProof="0" dirty="0">
              <a:ln w="22225">
                <a:solidFill>
                  <a:srgbClr val="70AD47">
                    <a:lumMod val="50000"/>
                  </a:srgbClr>
                </a:solidFill>
                <a:prstDash val="solid"/>
              </a:ln>
              <a:solidFill>
                <a:srgbClr val="FFFF00"/>
              </a:solidFill>
              <a:effectLst/>
              <a:uLnTx/>
              <a:uFillTx/>
              <a:latin typeface="Arial" panose="020B0604020202020204"/>
              <a:cs typeface="+mn-cs"/>
            </a:endParaRPr>
          </a:p>
        </p:txBody>
      </p:sp>
      <p:grpSp>
        <p:nvGrpSpPr>
          <p:cNvPr id="3" name="Group 2"/>
          <p:cNvGrpSpPr/>
          <p:nvPr/>
        </p:nvGrpSpPr>
        <p:grpSpPr>
          <a:xfrm>
            <a:off x="1461743" y="860928"/>
            <a:ext cx="2190751" cy="1531398"/>
            <a:chOff x="1523998" y="0"/>
            <a:chExt cx="2190751" cy="980661"/>
          </a:xfrm>
        </p:grpSpPr>
        <p:grpSp>
          <p:nvGrpSpPr>
            <p:cNvPr id="4" name="Group 3"/>
            <p:cNvGrpSpPr/>
            <p:nvPr/>
          </p:nvGrpSpPr>
          <p:grpSpPr>
            <a:xfrm>
              <a:off x="1523998" y="0"/>
              <a:ext cx="2190751" cy="980661"/>
              <a:chOff x="1523999" y="0"/>
              <a:chExt cx="1285462" cy="1828800"/>
            </a:xfrm>
          </p:grpSpPr>
          <p:sp>
            <p:nvSpPr>
              <p:cNvPr id="6" name="Rectangle: Top Corners Rounded 5"/>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a:cs typeface="+mn-cs"/>
                </a:endParaRPr>
              </a:p>
            </p:txBody>
          </p:sp>
          <p:sp>
            <p:nvSpPr>
              <p:cNvPr id="7" name="Rectangle: Top Corners Rounded 6"/>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a:cs typeface="+mn-cs"/>
                </a:endParaRPr>
              </a:p>
            </p:txBody>
          </p:sp>
        </p:grpSp>
        <p:sp>
          <p:nvSpPr>
            <p:cNvPr id="5" name="TextBox 4"/>
            <p:cNvSpPr txBox="1"/>
            <p:nvPr/>
          </p:nvSpPr>
          <p:spPr>
            <a:xfrm>
              <a:off x="1573221" y="265435"/>
              <a:ext cx="1972089" cy="3744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sz="3200" dirty="0">
                  <a:solidFill>
                    <a:srgbClr val="70AD47">
                      <a:lumMod val="75000"/>
                    </a:srgbClr>
                  </a:solidFill>
                  <a:latin typeface="Arial" panose="020B0604020202020204"/>
                </a:rPr>
                <a:t>Trang 75</a:t>
              </a:r>
              <a:endParaRPr kumimoji="0" lang="vi-VN" sz="3200" b="0" i="0" u="none" strike="noStrike" kern="1200" cap="none" spc="0" normalizeH="0" baseline="0" noProof="0" dirty="0">
                <a:ln>
                  <a:noFill/>
                </a:ln>
                <a:solidFill>
                  <a:srgbClr val="70AD47">
                    <a:lumMod val="75000"/>
                  </a:srgbClr>
                </a:solidFill>
                <a:effectLst/>
                <a:uLnTx/>
                <a:uFillTx/>
                <a:latin typeface="Arial" panose="020B0604020202020204"/>
                <a:cs typeface="+mn-cs"/>
              </a:endParaRPr>
            </a:p>
          </p:txBody>
        </p:sp>
      </p:grpSp>
      <p:sp>
        <p:nvSpPr>
          <p:cNvPr id="8" name="TextBox 7"/>
          <p:cNvSpPr txBox="1"/>
          <p:nvPr/>
        </p:nvSpPr>
        <p:spPr>
          <a:xfrm>
            <a:off x="3119534" y="1172272"/>
            <a:ext cx="688859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sz="3600" b="1" dirty="0">
                <a:solidFill>
                  <a:prstClr val="white"/>
                </a:solidFill>
                <a:latin typeface="Arial" panose="020B0604020202020204"/>
              </a:rPr>
              <a:t>TOÁN 5</a:t>
            </a:r>
            <a:endParaRPr kumimoji="0" lang="vi-VN" sz="3600" b="1" i="0" u="none" strike="noStrike" kern="1200" cap="none" spc="0" normalizeH="0" baseline="0" noProof="0" dirty="0">
              <a:ln>
                <a:noFill/>
              </a:ln>
              <a:solidFill>
                <a:prstClr val="white"/>
              </a:solidFill>
              <a:effectLst/>
              <a:uLnTx/>
              <a:uFillTx/>
              <a:latin typeface="Arial" panose="020B0604020202020204"/>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2" presetClass="entr" presetSubtype="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Box 6"/>
          <p:cNvSpPr txBox="1">
            <a:spLocks noChangeArrowheads="1"/>
          </p:cNvSpPr>
          <p:nvPr/>
        </p:nvSpPr>
        <p:spPr bwMode="auto">
          <a:xfrm>
            <a:off x="1354183" y="681128"/>
            <a:ext cx="930510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FF0000"/>
                </a:solidFill>
              </a:rPr>
              <a:t> </a:t>
            </a:r>
            <a:r>
              <a:rPr lang="en-US" altLang="en-US" sz="3200" b="1"/>
              <a:t>Bài 1: Viết thành tỉ số phần tr</a:t>
            </a:r>
            <a:r>
              <a:rPr lang="vi-VN" altLang="en-US" sz="3200" b="1"/>
              <a:t>ă</a:t>
            </a:r>
            <a:r>
              <a:rPr lang="en-US" altLang="en-US" sz="3200" b="1"/>
              <a:t>m (theo mẫu):</a:t>
            </a:r>
          </a:p>
        </p:txBody>
      </p:sp>
      <p:sp>
        <p:nvSpPr>
          <p:cNvPr id="36" name="Text Box 7"/>
          <p:cNvSpPr txBox="1">
            <a:spLocks noChangeArrowheads="1"/>
          </p:cNvSpPr>
          <p:nvPr/>
        </p:nvSpPr>
        <p:spPr bwMode="auto">
          <a:xfrm>
            <a:off x="1510938" y="2408736"/>
            <a:ext cx="897491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0000FF"/>
                </a:solidFill>
              </a:rPr>
              <a:t>0,3                        0,234                              1,35</a:t>
            </a:r>
          </a:p>
        </p:txBody>
      </p:sp>
      <p:sp>
        <p:nvSpPr>
          <p:cNvPr id="37" name="Text Box 48"/>
          <p:cNvSpPr txBox="1">
            <a:spLocks noChangeArrowheads="1"/>
          </p:cNvSpPr>
          <p:nvPr/>
        </p:nvSpPr>
        <p:spPr bwMode="auto">
          <a:xfrm>
            <a:off x="1471748" y="1506583"/>
            <a:ext cx="744726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FF0000"/>
                </a:solidFill>
              </a:rPr>
              <a:t>Mẫu : 0,57  = 57%</a:t>
            </a:r>
          </a:p>
        </p:txBody>
      </p:sp>
      <p:sp>
        <p:nvSpPr>
          <p:cNvPr id="38" name="TextBox 37"/>
          <p:cNvSpPr txBox="1">
            <a:spLocks noChangeArrowheads="1"/>
          </p:cNvSpPr>
          <p:nvPr/>
        </p:nvSpPr>
        <p:spPr bwMode="auto">
          <a:xfrm>
            <a:off x="1014549" y="3347085"/>
            <a:ext cx="238694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altLang="en-US" sz="3200" b="1">
                <a:solidFill>
                  <a:srgbClr val="0000FF"/>
                </a:solidFill>
              </a:rPr>
              <a:t>0,3 = </a:t>
            </a:r>
            <a:r>
              <a:rPr lang="en-US" altLang="en-US" sz="3200" b="1">
                <a:solidFill>
                  <a:srgbClr val="FF0000"/>
                </a:solidFill>
              </a:rPr>
              <a:t>30 %</a:t>
            </a:r>
          </a:p>
        </p:txBody>
      </p:sp>
      <p:sp>
        <p:nvSpPr>
          <p:cNvPr id="39" name="TextBox 38"/>
          <p:cNvSpPr txBox="1">
            <a:spLocks noChangeArrowheads="1"/>
          </p:cNvSpPr>
          <p:nvPr/>
        </p:nvSpPr>
        <p:spPr bwMode="auto">
          <a:xfrm>
            <a:off x="3833950" y="3322185"/>
            <a:ext cx="31507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altLang="en-US" sz="3200" b="1">
                <a:solidFill>
                  <a:srgbClr val="0000FF"/>
                </a:solidFill>
              </a:rPr>
              <a:t>0,234 = </a:t>
            </a:r>
            <a:r>
              <a:rPr lang="en-US" altLang="en-US" sz="3200" b="1">
                <a:solidFill>
                  <a:srgbClr val="FF0000"/>
                </a:solidFill>
              </a:rPr>
              <a:t>23,4 %</a:t>
            </a:r>
          </a:p>
        </p:txBody>
      </p:sp>
      <p:sp>
        <p:nvSpPr>
          <p:cNvPr id="40" name="TextBox 39"/>
          <p:cNvSpPr txBox="1">
            <a:spLocks noChangeArrowheads="1"/>
          </p:cNvSpPr>
          <p:nvPr/>
        </p:nvSpPr>
        <p:spPr bwMode="auto">
          <a:xfrm>
            <a:off x="7898674" y="3268708"/>
            <a:ext cx="334172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altLang="en-US" sz="3200" b="1">
                <a:solidFill>
                  <a:srgbClr val="0000FF"/>
                </a:solidFill>
              </a:rPr>
              <a:t>1,35 = </a:t>
            </a:r>
            <a:r>
              <a:rPr lang="en-US" altLang="en-US" sz="3200" b="1">
                <a:solidFill>
                  <a:srgbClr val="FF0000"/>
                </a:solidFill>
              </a:rPr>
              <a:t>135 %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Horizont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strips(downLeft)">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barn(inHorizontal)">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additive="base">
                                        <p:cTn id="22" dur="500" fill="hold"/>
                                        <p:tgtEl>
                                          <p:spTgt spid="38"/>
                                        </p:tgtEl>
                                        <p:attrNameLst>
                                          <p:attrName>ppt_x</p:attrName>
                                        </p:attrNameLst>
                                      </p:cBhvr>
                                      <p:tavLst>
                                        <p:tav tm="0">
                                          <p:val>
                                            <p:strVal val="#ppt_x"/>
                                          </p:val>
                                        </p:tav>
                                        <p:tav tm="100000">
                                          <p:val>
                                            <p:strVal val="#ppt_x"/>
                                          </p:val>
                                        </p:tav>
                                      </p:tavLst>
                                    </p:anim>
                                    <p:anim calcmode="lin" valueType="num">
                                      <p:cBhvr additive="base">
                                        <p:cTn id="23"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39"/>
                                        </p:tgtEl>
                                        <p:attrNameLst>
                                          <p:attrName>style.visibility</p:attrName>
                                        </p:attrNameLst>
                                      </p:cBhvr>
                                      <p:to>
                                        <p:strVal val="visible"/>
                                      </p:to>
                                    </p:set>
                                    <p:anim calcmode="lin" valueType="num">
                                      <p:cBhvr additive="base">
                                        <p:cTn id="28" dur="500" fill="hold"/>
                                        <p:tgtEl>
                                          <p:spTgt spid="39"/>
                                        </p:tgtEl>
                                        <p:attrNameLst>
                                          <p:attrName>ppt_x</p:attrName>
                                        </p:attrNameLst>
                                      </p:cBhvr>
                                      <p:tavLst>
                                        <p:tav tm="0">
                                          <p:val>
                                            <p:strVal val="#ppt_x"/>
                                          </p:val>
                                        </p:tav>
                                        <p:tav tm="100000">
                                          <p:val>
                                            <p:strVal val="#ppt_x"/>
                                          </p:val>
                                        </p:tav>
                                      </p:tavLst>
                                    </p:anim>
                                    <p:anim calcmode="lin" valueType="num">
                                      <p:cBhvr additive="base">
                                        <p:cTn id="29"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0"/>
                                        </p:tgtEl>
                                        <p:attrNameLst>
                                          <p:attrName>style.visibility</p:attrName>
                                        </p:attrNameLst>
                                      </p:cBhvr>
                                      <p:to>
                                        <p:strVal val="visible"/>
                                      </p:to>
                                    </p:set>
                                    <p:anim calcmode="lin" valueType="num">
                                      <p:cBhvr additive="base">
                                        <p:cTn id="34" dur="500" fill="hold"/>
                                        <p:tgtEl>
                                          <p:spTgt spid="40"/>
                                        </p:tgtEl>
                                        <p:attrNameLst>
                                          <p:attrName>ppt_x</p:attrName>
                                        </p:attrNameLst>
                                      </p:cBhvr>
                                      <p:tavLst>
                                        <p:tav tm="0">
                                          <p:val>
                                            <p:strVal val="#ppt_x"/>
                                          </p:val>
                                        </p:tav>
                                        <p:tav tm="100000">
                                          <p:val>
                                            <p:strVal val="#ppt_x"/>
                                          </p:val>
                                        </p:tav>
                                      </p:tavLst>
                                    </p:anim>
                                    <p:anim calcmode="lin" valueType="num">
                                      <p:cBhvr additive="base">
                                        <p:cTn id="35"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p:bldP spid="38" grpId="0"/>
      <p:bldP spid="39" grpId="0"/>
      <p:bldP spid="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1110342" y="577033"/>
            <a:ext cx="1137774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0000FF"/>
                </a:solidFill>
              </a:rPr>
              <a:t> </a:t>
            </a:r>
            <a:r>
              <a:rPr lang="vi-VN" altLang="en-US" sz="3200" b="1">
                <a:solidFill>
                  <a:srgbClr val="0000FF"/>
                </a:solidFill>
              </a:rPr>
              <a:t>  Bài 2: </a:t>
            </a:r>
            <a:r>
              <a:rPr lang="en-US" altLang="en-US" sz="3200" b="1">
                <a:solidFill>
                  <a:srgbClr val="0000FF"/>
                </a:solidFill>
              </a:rPr>
              <a:t> Tính tỉ số phần tr</a:t>
            </a:r>
            <a:r>
              <a:rPr lang="vi-VN" altLang="en-US" sz="3200" b="1">
                <a:solidFill>
                  <a:srgbClr val="0000FF"/>
                </a:solidFill>
              </a:rPr>
              <a:t>ă</a:t>
            </a:r>
            <a:r>
              <a:rPr lang="en-US" altLang="en-US" sz="3200" b="1">
                <a:solidFill>
                  <a:srgbClr val="0000FF"/>
                </a:solidFill>
              </a:rPr>
              <a:t>m của hai số :</a:t>
            </a:r>
          </a:p>
        </p:txBody>
      </p:sp>
      <p:sp>
        <p:nvSpPr>
          <p:cNvPr id="3" name="Text Box 9"/>
          <p:cNvSpPr txBox="1">
            <a:spLocks noChangeArrowheads="1"/>
          </p:cNvSpPr>
          <p:nvPr/>
        </p:nvSpPr>
        <p:spPr bwMode="auto">
          <a:xfrm>
            <a:off x="1309189" y="1362892"/>
            <a:ext cx="824474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buFont typeface="Arial" panose="020B0604020202020204" pitchFamily="34" charset="0"/>
              <a:buNone/>
            </a:pPr>
            <a:r>
              <a:rPr lang="en-US" altLang="en-US" sz="3200" b="1">
                <a:solidFill>
                  <a:srgbClr val="0000FF"/>
                </a:solidFill>
              </a:rPr>
              <a:t>Mẫu:    a) 19 và 30 </a:t>
            </a:r>
          </a:p>
          <a:p>
            <a:pPr>
              <a:spcBef>
                <a:spcPct val="50000"/>
              </a:spcBef>
              <a:buFont typeface="Arial" panose="020B0604020202020204" pitchFamily="34" charset="0"/>
              <a:buNone/>
            </a:pPr>
            <a:r>
              <a:rPr lang="en-US" altLang="en-US" sz="3200" b="1">
                <a:solidFill>
                  <a:srgbClr val="0000FF"/>
                </a:solidFill>
              </a:rPr>
              <a:t>                  19 : 30 = …………………    </a:t>
            </a:r>
          </a:p>
        </p:txBody>
      </p:sp>
      <p:sp>
        <p:nvSpPr>
          <p:cNvPr id="4" name="Text Box 9"/>
          <p:cNvSpPr txBox="1">
            <a:spLocks noChangeArrowheads="1"/>
          </p:cNvSpPr>
          <p:nvPr/>
        </p:nvSpPr>
        <p:spPr bwMode="auto">
          <a:xfrm>
            <a:off x="2314893" y="2885349"/>
            <a:ext cx="39595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buFont typeface="Arial" panose="020B0604020202020204" pitchFamily="34" charset="0"/>
              <a:buNone/>
            </a:pPr>
            <a:r>
              <a:rPr lang="en-US" altLang="en-US" sz="3200" b="1">
                <a:solidFill>
                  <a:srgbClr val="0000FF"/>
                </a:solidFill>
              </a:rPr>
              <a:t>    b) 45 và 61     </a:t>
            </a:r>
          </a:p>
        </p:txBody>
      </p:sp>
      <p:sp>
        <p:nvSpPr>
          <p:cNvPr id="5" name="Text Box 9"/>
          <p:cNvSpPr txBox="1">
            <a:spLocks noChangeArrowheads="1"/>
          </p:cNvSpPr>
          <p:nvPr/>
        </p:nvSpPr>
        <p:spPr bwMode="auto">
          <a:xfrm>
            <a:off x="2318431" y="4347935"/>
            <a:ext cx="42872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buFont typeface="Arial" panose="020B0604020202020204" pitchFamily="34" charset="0"/>
              <a:buNone/>
            </a:pPr>
            <a:r>
              <a:rPr lang="en-US" altLang="en-US" sz="3200" b="1">
                <a:solidFill>
                  <a:srgbClr val="0000FF"/>
                </a:solidFill>
              </a:rPr>
              <a:t>    c) 1,2 và 26    </a:t>
            </a:r>
          </a:p>
        </p:txBody>
      </p:sp>
      <p:sp>
        <p:nvSpPr>
          <p:cNvPr id="6" name="Text Box 9"/>
          <p:cNvSpPr txBox="1">
            <a:spLocks noChangeArrowheads="1"/>
          </p:cNvSpPr>
          <p:nvPr/>
        </p:nvSpPr>
        <p:spPr bwMode="auto">
          <a:xfrm>
            <a:off x="2787467" y="3618593"/>
            <a:ext cx="676069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buFont typeface="Arial" panose="020B0604020202020204" pitchFamily="34" charset="0"/>
              <a:buNone/>
            </a:pPr>
            <a:r>
              <a:rPr lang="en-US" altLang="en-US" sz="3200" b="1">
                <a:solidFill>
                  <a:srgbClr val="0000FF"/>
                </a:solidFill>
              </a:rPr>
              <a:t>    </a:t>
            </a:r>
            <a:r>
              <a:rPr lang="en-US" altLang="en-US" sz="3200" b="1">
                <a:solidFill>
                  <a:srgbClr val="FF0000"/>
                </a:solidFill>
              </a:rPr>
              <a:t>45 : 61 = 0,7377… = 73,77 %   </a:t>
            </a:r>
          </a:p>
        </p:txBody>
      </p:sp>
      <p:sp>
        <p:nvSpPr>
          <p:cNvPr id="7" name="Text Box 9"/>
          <p:cNvSpPr txBox="1">
            <a:spLocks noChangeArrowheads="1"/>
          </p:cNvSpPr>
          <p:nvPr/>
        </p:nvSpPr>
        <p:spPr bwMode="auto">
          <a:xfrm>
            <a:off x="3095896" y="4974726"/>
            <a:ext cx="676069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buFont typeface="Arial" panose="020B0604020202020204" pitchFamily="34" charset="0"/>
              <a:buNone/>
            </a:pPr>
            <a:r>
              <a:rPr lang="en-US" altLang="en-US" sz="3200" b="1">
                <a:solidFill>
                  <a:srgbClr val="0000FF"/>
                </a:solidFill>
              </a:rPr>
              <a:t> </a:t>
            </a:r>
            <a:r>
              <a:rPr lang="en-US" altLang="en-US" sz="3200" b="1">
                <a:solidFill>
                  <a:srgbClr val="FF0000"/>
                </a:solidFill>
              </a:rPr>
              <a:t>1,2 : 26 = 0,0461… =  4,61 %    </a:t>
            </a:r>
          </a:p>
        </p:txBody>
      </p:sp>
      <p:sp>
        <p:nvSpPr>
          <p:cNvPr id="8" name="Text Box 10"/>
          <p:cNvSpPr txBox="1">
            <a:spLocks noChangeArrowheads="1"/>
          </p:cNvSpPr>
          <p:nvPr/>
        </p:nvSpPr>
        <p:spPr bwMode="auto">
          <a:xfrm>
            <a:off x="4776788" y="2103120"/>
            <a:ext cx="4576218" cy="584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FF0000"/>
                </a:solidFill>
              </a:rPr>
              <a:t>0,6333… = 63,33%</a:t>
            </a:r>
          </a:p>
        </p:txBody>
      </p:sp>
    </p:spTree>
    <p:extLst>
      <p:ext uri="{BB962C8B-B14F-4D97-AF65-F5344CB8AC3E}">
        <p14:creationId xmlns:p14="http://schemas.microsoft.com/office/powerpoint/2010/main" val="47531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p:cTn id="34" dur="500" fill="hold"/>
                                        <p:tgtEl>
                                          <p:spTgt spid="6"/>
                                        </p:tgtEl>
                                        <p:attrNameLst>
                                          <p:attrName>ppt_w</p:attrName>
                                        </p:attrNameLst>
                                      </p:cBhvr>
                                      <p:tavLst>
                                        <p:tav tm="0">
                                          <p:val>
                                            <p:fltVal val="0"/>
                                          </p:val>
                                        </p:tav>
                                        <p:tav tm="100000">
                                          <p:val>
                                            <p:strVal val="#ppt_w"/>
                                          </p:val>
                                        </p:tav>
                                      </p:tavLst>
                                    </p:anim>
                                    <p:anim calcmode="lin" valueType="num">
                                      <p:cBhvr>
                                        <p:cTn id="35" dur="500" fill="hold"/>
                                        <p:tgtEl>
                                          <p:spTgt spid="6"/>
                                        </p:tgtEl>
                                        <p:attrNameLst>
                                          <p:attrName>ppt_h</p:attrName>
                                        </p:attrNameLst>
                                      </p:cBhvr>
                                      <p:tavLst>
                                        <p:tav tm="0">
                                          <p:val>
                                            <p:fltVal val="0"/>
                                          </p:val>
                                        </p:tav>
                                        <p:tav tm="100000">
                                          <p:val>
                                            <p:strVal val="#ppt_h"/>
                                          </p:val>
                                        </p:tav>
                                      </p:tavLst>
                                    </p:anim>
                                    <p:animEffect transition="in" filter="fade">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500" fill="hold"/>
                                        <p:tgtEl>
                                          <p:spTgt spid="7"/>
                                        </p:tgtEl>
                                        <p:attrNameLst>
                                          <p:attrName>ppt_w</p:attrName>
                                        </p:attrNameLst>
                                      </p:cBhvr>
                                      <p:tavLst>
                                        <p:tav tm="0">
                                          <p:val>
                                            <p:fltVal val="0"/>
                                          </p:val>
                                        </p:tav>
                                        <p:tav tm="100000">
                                          <p:val>
                                            <p:strVal val="#ppt_w"/>
                                          </p:val>
                                        </p:tav>
                                      </p:tavLst>
                                    </p:anim>
                                    <p:anim calcmode="lin" valueType="num">
                                      <p:cBhvr>
                                        <p:cTn id="42" dur="500" fill="hold"/>
                                        <p:tgtEl>
                                          <p:spTgt spid="7"/>
                                        </p:tgtEl>
                                        <p:attrNameLst>
                                          <p:attrName>ppt_h</p:attrName>
                                        </p:attrNameLst>
                                      </p:cBhvr>
                                      <p:tavLst>
                                        <p:tav tm="0">
                                          <p:val>
                                            <p:fltVal val="0"/>
                                          </p:val>
                                        </p:tav>
                                        <p:tav tm="100000">
                                          <p:val>
                                            <p:strVal val="#ppt_h"/>
                                          </p:val>
                                        </p:tav>
                                      </p:tavLst>
                                    </p:anim>
                                    <p:animEffect transition="in" filter="fade">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8"/>
          <p:cNvSpPr txBox="1">
            <a:spLocks noChangeArrowheads="1"/>
          </p:cNvSpPr>
          <p:nvPr/>
        </p:nvSpPr>
        <p:spPr bwMode="auto">
          <a:xfrm>
            <a:off x="578224" y="692617"/>
            <a:ext cx="1108037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t>      Bài 3: Một lớp học có 25 học sinh, trong đó có 13 học sinh nữ. Hỏi  số học sinh nữ chiếm bao nhiêu phần trăm số học sinh của lớp học đó?</a:t>
            </a:r>
          </a:p>
        </p:txBody>
      </p:sp>
      <p:sp>
        <p:nvSpPr>
          <p:cNvPr id="3" name="Text Box 46"/>
          <p:cNvSpPr txBox="1">
            <a:spLocks noChangeArrowheads="1"/>
          </p:cNvSpPr>
          <p:nvPr/>
        </p:nvSpPr>
        <p:spPr bwMode="auto">
          <a:xfrm>
            <a:off x="4826971" y="2302342"/>
            <a:ext cx="175439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FF0000"/>
                </a:solidFill>
              </a:rPr>
              <a:t>Bài giải</a:t>
            </a:r>
          </a:p>
        </p:txBody>
      </p:sp>
      <p:sp>
        <p:nvSpPr>
          <p:cNvPr id="4" name="Text Box 47"/>
          <p:cNvSpPr txBox="1">
            <a:spLocks noChangeArrowheads="1"/>
          </p:cNvSpPr>
          <p:nvPr/>
        </p:nvSpPr>
        <p:spPr bwMode="auto">
          <a:xfrm>
            <a:off x="1344705" y="2813423"/>
            <a:ext cx="930536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0000FF"/>
                </a:solidFill>
              </a:rPr>
              <a:t>  Tỉ số phần tr</a:t>
            </a:r>
            <a:r>
              <a:rPr lang="vi-VN" altLang="en-US" sz="3200" b="1">
                <a:solidFill>
                  <a:srgbClr val="0000FF"/>
                </a:solidFill>
              </a:rPr>
              <a:t>ă</a:t>
            </a:r>
            <a:r>
              <a:rPr lang="en-US" altLang="en-US" sz="3200" b="1">
                <a:solidFill>
                  <a:srgbClr val="0000FF"/>
                </a:solidFill>
              </a:rPr>
              <a:t>m của số học sinh nữ và số học sinh cả lớp là:</a:t>
            </a:r>
          </a:p>
        </p:txBody>
      </p:sp>
      <p:sp>
        <p:nvSpPr>
          <p:cNvPr id="5" name="Text Box 48"/>
          <p:cNvSpPr txBox="1">
            <a:spLocks noChangeArrowheads="1"/>
          </p:cNvSpPr>
          <p:nvPr/>
        </p:nvSpPr>
        <p:spPr bwMode="auto">
          <a:xfrm>
            <a:off x="4251886" y="3813175"/>
            <a:ext cx="50785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0000FF"/>
                </a:solidFill>
              </a:rPr>
              <a:t>13  :  25   = 0,52</a:t>
            </a:r>
          </a:p>
        </p:txBody>
      </p:sp>
      <p:sp>
        <p:nvSpPr>
          <p:cNvPr id="6" name="Text Box 51"/>
          <p:cNvSpPr txBox="1">
            <a:spLocks noChangeArrowheads="1"/>
          </p:cNvSpPr>
          <p:nvPr/>
        </p:nvSpPr>
        <p:spPr bwMode="auto">
          <a:xfrm>
            <a:off x="4775873" y="5100917"/>
            <a:ext cx="341644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FF0000"/>
                </a:solidFill>
              </a:rPr>
              <a:t>Đáp số: </a:t>
            </a:r>
            <a:r>
              <a:rPr lang="en-US" altLang="en-US" sz="3200" b="1">
                <a:solidFill>
                  <a:srgbClr val="0000FF"/>
                </a:solidFill>
              </a:rPr>
              <a:t>52 %</a:t>
            </a:r>
          </a:p>
        </p:txBody>
      </p:sp>
      <p:sp>
        <p:nvSpPr>
          <p:cNvPr id="7" name="Text Box 48"/>
          <p:cNvSpPr txBox="1">
            <a:spLocks noChangeArrowheads="1"/>
          </p:cNvSpPr>
          <p:nvPr/>
        </p:nvSpPr>
        <p:spPr bwMode="auto">
          <a:xfrm>
            <a:off x="4297605" y="4401670"/>
            <a:ext cx="28624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0000FF"/>
                </a:solidFill>
              </a:rPr>
              <a:t>0,52 = 52 %</a:t>
            </a:r>
          </a:p>
        </p:txBody>
      </p:sp>
    </p:spTree>
    <p:extLst>
      <p:ext uri="{BB962C8B-B14F-4D97-AF65-F5344CB8AC3E}">
        <p14:creationId xmlns:p14="http://schemas.microsoft.com/office/powerpoint/2010/main" val="3987523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edge">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edge">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edge">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edge">
                                      <p:cBhvr>
                                        <p:cTn id="3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60926" y="1830197"/>
            <a:ext cx="5284901" cy="1325563"/>
          </a:xfrm>
        </p:spPr>
        <p:txBody>
          <a:bodyPr>
            <a:normAutofit/>
          </a:bodyPr>
          <a:lstStyle/>
          <a:p>
            <a:r>
              <a:rPr lang="en-US" sz="6600" b="1" dirty="0" err="1">
                <a:solidFill>
                  <a:srgbClr val="0070C0"/>
                </a:solidFill>
                <a:latin typeface="UTM Avo" panose="02040603050506020204" pitchFamily="18" charset="0"/>
              </a:rPr>
              <a:t>Chào</a:t>
            </a:r>
            <a:r>
              <a:rPr lang="en-US" sz="6600" b="1" dirty="0">
                <a:solidFill>
                  <a:srgbClr val="0070C0"/>
                </a:solidFill>
                <a:latin typeface="UTM Avo" panose="02040603050506020204" pitchFamily="18" charset="0"/>
              </a:rPr>
              <a:t> </a:t>
            </a:r>
            <a:r>
              <a:rPr lang="en-US" sz="6600" b="1" dirty="0" err="1">
                <a:solidFill>
                  <a:srgbClr val="0070C0"/>
                </a:solidFill>
                <a:latin typeface="UTM Avo" panose="02040603050506020204" pitchFamily="18" charset="0"/>
              </a:rPr>
              <a:t>Tạm</a:t>
            </a:r>
            <a:r>
              <a:rPr lang="en-US" sz="6600" b="1" dirty="0">
                <a:solidFill>
                  <a:srgbClr val="0070C0"/>
                </a:solidFill>
                <a:latin typeface="UTM Avo" panose="02040603050506020204" pitchFamily="18" charset="0"/>
              </a:rPr>
              <a:t> </a:t>
            </a:r>
            <a:r>
              <a:rPr lang="en-US" sz="6600" b="1" dirty="0" err="1">
                <a:solidFill>
                  <a:srgbClr val="0070C0"/>
                </a:solidFill>
                <a:latin typeface="UTM Avo" panose="02040603050506020204" pitchFamily="18" charset="0"/>
              </a:rPr>
              <a:t>Biệt</a:t>
            </a:r>
            <a:endParaRPr lang="en-US" sz="6600" b="1" dirty="0">
              <a:solidFill>
                <a:srgbClr val="0070C0"/>
              </a:solidFill>
              <a:latin typeface="UTM Avo" panose="02040603050506020204" pitchFamily="18" charset="0"/>
            </a:endParaRPr>
          </a:p>
        </p:txBody>
      </p:sp>
      <p:sp>
        <p:nvSpPr>
          <p:cNvPr id="4" name="TextBox 3">
            <a:extLst>
              <a:ext uri="{FF2B5EF4-FFF2-40B4-BE49-F238E27FC236}">
                <a16:creationId xmlns:a16="http://schemas.microsoft.com/office/drawing/2014/main" xmlns="" id="{00118D92-6299-815D-F165-4F61E90B9988}"/>
              </a:ext>
            </a:extLst>
          </p:cNvPr>
          <p:cNvSpPr txBox="1"/>
          <p:nvPr/>
        </p:nvSpPr>
        <p:spPr>
          <a:xfrm>
            <a:off x="11456505" y="6596390"/>
            <a:ext cx="735495" cy="261610"/>
          </a:xfrm>
          <a:prstGeom prst="rect">
            <a:avLst/>
          </a:prstGeom>
          <a:noFill/>
        </p:spPr>
        <p:txBody>
          <a:bodyPr wrap="square" rtlCol="0">
            <a:spAutoFit/>
          </a:bodyPr>
          <a:lstStyle/>
          <a:p>
            <a:r>
              <a:rPr lang="vi-VN" sz="1050" dirty="0"/>
              <a:t>Gia Nghi</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29691" y="2399159"/>
            <a:ext cx="825572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9600" b="1" i="0" u="none" strike="noStrike" kern="1200" cap="none" spc="0" normalizeH="0" baseline="0" noProof="0" dirty="0">
                <a:ln>
                  <a:noFill/>
                </a:ln>
                <a:solidFill>
                  <a:prstClr val="white"/>
                </a:solidFill>
                <a:effectLst/>
                <a:uLnTx/>
                <a:uFillTx/>
                <a:latin typeface="Arial" panose="020B0604020202020204"/>
                <a:cs typeface="+mn-cs"/>
              </a:rPr>
              <a:t>KHỞI</a:t>
            </a:r>
            <a:r>
              <a:rPr kumimoji="0" lang="en-US" sz="9600" b="1" i="0" u="none" strike="noStrike" kern="1200" cap="none" spc="0" normalizeH="0" noProof="0" dirty="0">
                <a:ln>
                  <a:noFill/>
                </a:ln>
                <a:solidFill>
                  <a:prstClr val="white"/>
                </a:solidFill>
                <a:effectLst/>
                <a:uLnTx/>
                <a:uFillTx/>
                <a:latin typeface="Arial" panose="020B0604020202020204"/>
                <a:cs typeface="+mn-cs"/>
              </a:rPr>
              <a:t> ĐỘNG</a:t>
            </a:r>
            <a:endParaRPr kumimoji="0" lang="en-US" sz="9600" b="1" i="0" u="none" strike="noStrike" kern="1200" cap="none" spc="0" normalizeH="0" baseline="0" noProof="0" dirty="0">
              <a:ln>
                <a:noFill/>
              </a:ln>
              <a:solidFill>
                <a:prstClr val="white"/>
              </a:solidFill>
              <a:effectLst/>
              <a:uLnTx/>
              <a:uFillTx/>
              <a:latin typeface="Arial" panose="020B0604020202020204"/>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183368" y="918754"/>
            <a:ext cx="7391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3200" b="1">
                <a:solidFill>
                  <a:srgbClr val="0000FF"/>
                </a:solidFill>
              </a:rPr>
              <a:t>1. Viết các phân số thành tỉ số phần trăm  </a:t>
            </a:r>
          </a:p>
        </p:txBody>
      </p:sp>
      <p:graphicFrame>
        <p:nvGraphicFramePr>
          <p:cNvPr id="3" name="Object 8"/>
          <p:cNvGraphicFramePr>
            <a:graphicFrameLocks noChangeAspect="1"/>
          </p:cNvGraphicFramePr>
          <p:nvPr>
            <p:extLst>
              <p:ext uri="{D42A27DB-BD31-4B8C-83A1-F6EECF244321}">
                <p14:modId xmlns:p14="http://schemas.microsoft.com/office/powerpoint/2010/main" val="1431264570"/>
              </p:ext>
            </p:extLst>
          </p:nvPr>
        </p:nvGraphicFramePr>
        <p:xfrm>
          <a:off x="7270788" y="1480065"/>
          <a:ext cx="2265098" cy="1204323"/>
        </p:xfrm>
        <a:graphic>
          <a:graphicData uri="http://schemas.openxmlformats.org/presentationml/2006/ole">
            <mc:AlternateContent xmlns:mc="http://schemas.openxmlformats.org/markup-compatibility/2006">
              <mc:Choice xmlns:v="urn:schemas-microsoft-com:vml" Requires="v">
                <p:oleObj spid="_x0000_s1026" name="Equation" r:id="rId3" imgW="825500" imgH="393700" progId="Equation.DSMT4">
                  <p:embed/>
                </p:oleObj>
              </mc:Choice>
              <mc:Fallback>
                <p:oleObj name="Equation" r:id="rId3" imgW="825500" imgH="393700" progId="Equation.DSMT4">
                  <p:embed/>
                  <p:pic>
                    <p:nvPicPr>
                      <p:cNvPr id="1027"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0788" y="1480065"/>
                        <a:ext cx="2265098" cy="1204323"/>
                      </a:xfrm>
                      <a:prstGeom prst="rect">
                        <a:avLst/>
                      </a:prstGeom>
                      <a:noFill/>
                      <a:ln>
                        <a:noFill/>
                      </a:ln>
                    </p:spPr>
                  </p:pic>
                </p:oleObj>
              </mc:Fallback>
            </mc:AlternateContent>
          </a:graphicData>
        </a:graphic>
      </p:graphicFrame>
      <p:grpSp>
        <p:nvGrpSpPr>
          <p:cNvPr id="4" name="Group 10"/>
          <p:cNvGrpSpPr>
            <a:grpSpLocks/>
          </p:cNvGrpSpPr>
          <p:nvPr/>
        </p:nvGrpSpPr>
        <p:grpSpPr bwMode="auto">
          <a:xfrm>
            <a:off x="1698171" y="1553777"/>
            <a:ext cx="1005269" cy="1149531"/>
            <a:chOff x="816" y="2526"/>
            <a:chExt cx="537" cy="669"/>
          </a:xfrm>
        </p:grpSpPr>
        <p:graphicFrame>
          <p:nvGraphicFramePr>
            <p:cNvPr id="5" name="Object 17"/>
            <p:cNvGraphicFramePr>
              <a:graphicFrameLocks noChangeAspect="1"/>
            </p:cNvGraphicFramePr>
            <p:nvPr>
              <p:extLst>
                <p:ext uri="{D42A27DB-BD31-4B8C-83A1-F6EECF244321}">
                  <p14:modId xmlns:p14="http://schemas.microsoft.com/office/powerpoint/2010/main" val="922584338"/>
                </p:ext>
              </p:extLst>
            </p:nvPr>
          </p:nvGraphicFramePr>
          <p:xfrm>
            <a:off x="918" y="2526"/>
            <a:ext cx="435" cy="669"/>
          </p:xfrm>
          <a:graphic>
            <a:graphicData uri="http://schemas.openxmlformats.org/presentationml/2006/ole">
              <mc:AlternateContent xmlns:mc="http://schemas.openxmlformats.org/markup-compatibility/2006">
                <mc:Choice xmlns:v="urn:schemas-microsoft-com:vml" Requires="v">
                  <p:oleObj spid="_x0000_s1027" name="Equation" r:id="rId5" imgW="291973" imgH="393529" progId="Equation.3">
                    <p:embed/>
                  </p:oleObj>
                </mc:Choice>
                <mc:Fallback>
                  <p:oleObj name="Equation" r:id="rId5" imgW="291973" imgH="393529" progId="Equation.3">
                    <p:embed/>
                    <p:pic>
                      <p:nvPicPr>
                        <p:cNvPr id="3091" name="Object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8" y="2526"/>
                          <a:ext cx="435" cy="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AutoShape 12"/>
            <p:cNvSpPr>
              <a:spLocks noChangeArrowheads="1"/>
            </p:cNvSpPr>
            <p:nvPr/>
          </p:nvSpPr>
          <p:spPr bwMode="auto">
            <a:xfrm>
              <a:off x="816" y="2832"/>
              <a:ext cx="96" cy="96"/>
            </a:xfrm>
            <a:prstGeom prst="star32">
              <a:avLst>
                <a:gd name="adj" fmla="val 37500"/>
              </a:avLst>
            </a:prstGeom>
            <a:solidFill>
              <a:schemeClr val="accent1"/>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vi-VN" altLang="en-US"/>
            </a:p>
          </p:txBody>
        </p:sp>
      </p:grpSp>
      <p:sp>
        <p:nvSpPr>
          <p:cNvPr id="7" name="Rectangle 57"/>
          <p:cNvSpPr>
            <a:spLocks noChangeArrowheads="1"/>
          </p:cNvSpPr>
          <p:nvPr/>
        </p:nvSpPr>
        <p:spPr bwMode="auto">
          <a:xfrm>
            <a:off x="400911" y="3065417"/>
            <a:ext cx="899128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3200" b="1">
                <a:solidFill>
                  <a:srgbClr val="0000FF"/>
                </a:solidFill>
              </a:rPr>
              <a:t>2. Nêu cách tìm tỉ số phần trăm của hai số</a:t>
            </a:r>
          </a:p>
        </p:txBody>
      </p:sp>
      <p:graphicFrame>
        <p:nvGraphicFramePr>
          <p:cNvPr id="8" name="Object 11"/>
          <p:cNvGraphicFramePr>
            <a:graphicFrameLocks noChangeAspect="1"/>
          </p:cNvGraphicFramePr>
          <p:nvPr>
            <p:extLst>
              <p:ext uri="{D42A27DB-BD31-4B8C-83A1-F6EECF244321}">
                <p14:modId xmlns:p14="http://schemas.microsoft.com/office/powerpoint/2010/main" val="1167160085"/>
              </p:ext>
            </p:extLst>
          </p:nvPr>
        </p:nvGraphicFramePr>
        <p:xfrm>
          <a:off x="2575207" y="1565830"/>
          <a:ext cx="2649936" cy="1135687"/>
        </p:xfrm>
        <a:graphic>
          <a:graphicData uri="http://schemas.openxmlformats.org/presentationml/2006/ole">
            <mc:AlternateContent xmlns:mc="http://schemas.openxmlformats.org/markup-compatibility/2006">
              <mc:Choice xmlns:v="urn:schemas-microsoft-com:vml" Requires="v">
                <p:oleObj spid="_x0000_s1028" name="Equation" r:id="rId7" imgW="837836" imgH="393529" progId="Equation.DSMT4">
                  <p:embed/>
                </p:oleObj>
              </mc:Choice>
              <mc:Fallback>
                <p:oleObj name="Equation" r:id="rId7" imgW="837836" imgH="393529" progId="Equation.DSMT4">
                  <p:embed/>
                  <p:pic>
                    <p:nvPicPr>
                      <p:cNvPr id="14" name="Object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75207" y="1565830"/>
                        <a:ext cx="2649936" cy="1135687"/>
                      </a:xfrm>
                      <a:prstGeom prst="rect">
                        <a:avLst/>
                      </a:prstGeom>
                      <a:noFill/>
                      <a:ln>
                        <a:noFill/>
                      </a:ln>
                    </p:spPr>
                  </p:pic>
                </p:oleObj>
              </mc:Fallback>
            </mc:AlternateContent>
          </a:graphicData>
        </a:graphic>
      </p:graphicFrame>
      <p:grpSp>
        <p:nvGrpSpPr>
          <p:cNvPr id="9" name="Group 10"/>
          <p:cNvGrpSpPr>
            <a:grpSpLocks/>
          </p:cNvGrpSpPr>
          <p:nvPr/>
        </p:nvGrpSpPr>
        <p:grpSpPr bwMode="auto">
          <a:xfrm>
            <a:off x="5823746" y="1479504"/>
            <a:ext cx="1419608" cy="1199288"/>
            <a:chOff x="816" y="2496"/>
            <a:chExt cx="774" cy="669"/>
          </a:xfrm>
        </p:grpSpPr>
        <p:graphicFrame>
          <p:nvGraphicFramePr>
            <p:cNvPr id="10" name="Object 15"/>
            <p:cNvGraphicFramePr>
              <a:graphicFrameLocks noChangeAspect="1"/>
            </p:cNvGraphicFramePr>
            <p:nvPr/>
          </p:nvGraphicFramePr>
          <p:xfrm>
            <a:off x="1126" y="2496"/>
            <a:ext cx="464" cy="669"/>
          </p:xfrm>
          <a:graphic>
            <a:graphicData uri="http://schemas.openxmlformats.org/presentationml/2006/ole">
              <mc:AlternateContent xmlns:mc="http://schemas.openxmlformats.org/markup-compatibility/2006">
                <mc:Choice xmlns:v="urn:schemas-microsoft-com:vml" Requires="v">
                  <p:oleObj spid="_x0000_s1029" name="Equation" r:id="rId9" imgW="291973" imgH="393529" progId="Equation.DSMT4">
                    <p:embed/>
                  </p:oleObj>
                </mc:Choice>
                <mc:Fallback>
                  <p:oleObj name="Equation" r:id="rId9" imgW="291973" imgH="393529" progId="Equation.DSMT4">
                    <p:embed/>
                    <p:pic>
                      <p:nvPicPr>
                        <p:cNvPr id="3089" name="Object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6" y="2496"/>
                          <a:ext cx="464" cy="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AutoShape 12"/>
            <p:cNvSpPr>
              <a:spLocks noChangeArrowheads="1"/>
            </p:cNvSpPr>
            <p:nvPr/>
          </p:nvSpPr>
          <p:spPr bwMode="auto">
            <a:xfrm>
              <a:off x="816" y="2832"/>
              <a:ext cx="96" cy="96"/>
            </a:xfrm>
            <a:prstGeom prst="star32">
              <a:avLst>
                <a:gd name="adj" fmla="val 37500"/>
              </a:avLst>
            </a:prstGeom>
            <a:solidFill>
              <a:schemeClr val="accent1"/>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vi-VN" altLang="en-US"/>
            </a:p>
          </p:txBody>
        </p:sp>
      </p:grpSp>
      <p:sp>
        <p:nvSpPr>
          <p:cNvPr id="12" name="Subtitle 4"/>
          <p:cNvSpPr txBox="1">
            <a:spLocks/>
          </p:cNvSpPr>
          <p:nvPr/>
        </p:nvSpPr>
        <p:spPr bwMode="auto">
          <a:xfrm>
            <a:off x="783771" y="3764279"/>
            <a:ext cx="10580914" cy="1304110"/>
          </a:xfrm>
          <a:prstGeom prst="rect">
            <a:avLst/>
          </a:prstGeom>
          <a:solidFill>
            <a:srgbClr val="FFFFD5"/>
          </a:solidFill>
          <a:ln>
            <a:noFill/>
          </a:ln>
          <a:extLst>
            <a:ext uri="{91240B29-F687-4F45-9708-019B960494DF}">
              <a14:hiddenLine xmlns:a14="http://schemas.microsoft.com/office/drawing/2010/main" w="76200">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eaLnBrk="1" hangingPunct="1">
              <a:spcBef>
                <a:spcPct val="20000"/>
              </a:spcBef>
              <a:buFont typeface="Arial" panose="020B0604020202020204" pitchFamily="34" charset="0"/>
              <a:buNone/>
            </a:pPr>
            <a:r>
              <a:rPr lang="en-US" altLang="en-US" sz="3200" b="1">
                <a:cs typeface="Times New Roman" panose="02020603050405020304" pitchFamily="18" charset="0"/>
              </a:rPr>
              <a:t> </a:t>
            </a:r>
            <a:r>
              <a:rPr lang="en-US" altLang="en-US" sz="3200" b="1">
                <a:solidFill>
                  <a:srgbClr val="0000FF"/>
                </a:solidFill>
                <a:cs typeface="Times New Roman" panose="02020603050405020304" pitchFamily="18" charset="0"/>
              </a:rPr>
              <a:t>Ta tìm thương của hai số, viết thương đó dưới dạng phân số</a:t>
            </a:r>
            <a:r>
              <a:rPr lang="en-US" altLang="en-US" sz="3200" b="1">
                <a:cs typeface="Times New Roman" panose="02020603050405020304" pitchFamily="18" charset="0"/>
              </a:rPr>
              <a:t> </a:t>
            </a:r>
            <a:r>
              <a:rPr lang="en-US" altLang="en-US" sz="3200" b="1">
                <a:solidFill>
                  <a:srgbClr val="FF0000"/>
                </a:solidFill>
                <a:cs typeface="Times New Roman" panose="02020603050405020304" pitchFamily="18" charset="0"/>
              </a:rPr>
              <a:t>có mẫu số là 100</a:t>
            </a:r>
            <a:r>
              <a:rPr lang="en-US" altLang="en-US" sz="3200" b="1">
                <a:solidFill>
                  <a:srgbClr val="0000FF"/>
                </a:solidFill>
                <a:cs typeface="Times New Roman" panose="02020603050405020304" pitchFamily="18" charset="0"/>
              </a:rPr>
              <a:t>, rồi viết dưới dạng tỉ số phần trăm (%)</a:t>
            </a:r>
          </a:p>
        </p:txBody>
      </p:sp>
    </p:spTree>
    <p:extLst>
      <p:ext uri="{BB962C8B-B14F-4D97-AF65-F5344CB8AC3E}">
        <p14:creationId xmlns:p14="http://schemas.microsoft.com/office/powerpoint/2010/main" val="3146231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inVertical)">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inVertic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352698" y="857160"/>
            <a:ext cx="1183930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en-US" sz="2800" b="1">
                <a:solidFill>
                  <a:srgbClr val="FF0000"/>
                </a:solidFill>
              </a:rPr>
              <a:t> a) Ví dụ: </a:t>
            </a:r>
            <a:r>
              <a:rPr lang="en-US" altLang="en-US" sz="2800" b="1">
                <a:solidFill>
                  <a:srgbClr val="0000FF"/>
                </a:solidFill>
              </a:rPr>
              <a:t>Tr</a:t>
            </a:r>
            <a:r>
              <a:rPr lang="vi-VN" altLang="en-US" sz="2800" b="1">
                <a:solidFill>
                  <a:srgbClr val="0000FF"/>
                </a:solidFill>
              </a:rPr>
              <a:t>ư</a:t>
            </a:r>
            <a:r>
              <a:rPr lang="en-US" altLang="en-US" sz="2800" b="1">
                <a:solidFill>
                  <a:srgbClr val="0000FF"/>
                </a:solidFill>
                <a:cs typeface="Times New Roman" panose="02020603050405020304" pitchFamily="18" charset="0"/>
              </a:rPr>
              <a:t>ờ</a:t>
            </a:r>
            <a:r>
              <a:rPr lang="en-US" altLang="en-US" sz="2800" b="1">
                <a:solidFill>
                  <a:srgbClr val="0000FF"/>
                </a:solidFill>
              </a:rPr>
              <a:t>ng tiểu học  Vạn Thọ có 600 học sinh, trong </a:t>
            </a:r>
            <a:r>
              <a:rPr lang="vi-VN" altLang="en-US" sz="2800" b="1">
                <a:solidFill>
                  <a:srgbClr val="0000FF"/>
                </a:solidFill>
              </a:rPr>
              <a:t>đ</a:t>
            </a:r>
            <a:r>
              <a:rPr lang="en-US" altLang="en-US" sz="2800" b="1">
                <a:solidFill>
                  <a:srgbClr val="0000FF"/>
                </a:solidFill>
              </a:rPr>
              <a:t>ó có 315 học sinh nữ. Tìm tỉ số phần tr</a:t>
            </a:r>
            <a:r>
              <a:rPr lang="vi-VN" altLang="en-US" sz="2800" b="1">
                <a:solidFill>
                  <a:srgbClr val="0000FF"/>
                </a:solidFill>
              </a:rPr>
              <a:t>ă</a:t>
            </a:r>
            <a:r>
              <a:rPr lang="en-US" altLang="en-US" sz="2800" b="1">
                <a:solidFill>
                  <a:srgbClr val="0000FF"/>
                </a:solidFill>
              </a:rPr>
              <a:t>m của số học sinh nữ và số học sinh toàn tr</a:t>
            </a:r>
            <a:r>
              <a:rPr lang="en-US" altLang="en-US" sz="2800" b="1">
                <a:solidFill>
                  <a:srgbClr val="0000FF"/>
                </a:solidFill>
                <a:cs typeface="Times New Roman" panose="02020603050405020304" pitchFamily="18" charset="0"/>
              </a:rPr>
              <a:t>ườ</a:t>
            </a:r>
            <a:r>
              <a:rPr lang="en-US" altLang="en-US" sz="2800" b="1">
                <a:solidFill>
                  <a:srgbClr val="0000FF"/>
                </a:solidFill>
              </a:rPr>
              <a:t>ng.</a:t>
            </a:r>
          </a:p>
        </p:txBody>
      </p:sp>
      <p:sp>
        <p:nvSpPr>
          <p:cNvPr id="3" name="Line 8"/>
          <p:cNvSpPr>
            <a:spLocks noChangeShapeType="1"/>
          </p:cNvSpPr>
          <p:nvPr/>
        </p:nvSpPr>
        <p:spPr bwMode="auto">
          <a:xfrm>
            <a:off x="10302240" y="1318850"/>
            <a:ext cx="1101634" cy="476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2800"/>
          </a:p>
        </p:txBody>
      </p:sp>
      <p:sp>
        <p:nvSpPr>
          <p:cNvPr id="4" name="Line 9"/>
          <p:cNvSpPr>
            <a:spLocks noChangeShapeType="1"/>
          </p:cNvSpPr>
          <p:nvPr/>
        </p:nvSpPr>
        <p:spPr bwMode="auto">
          <a:xfrm>
            <a:off x="6041571" y="1316673"/>
            <a:ext cx="2465614"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2800"/>
          </a:p>
        </p:txBody>
      </p:sp>
      <p:sp>
        <p:nvSpPr>
          <p:cNvPr id="5" name="Line 10"/>
          <p:cNvSpPr>
            <a:spLocks noChangeShapeType="1"/>
          </p:cNvSpPr>
          <p:nvPr/>
        </p:nvSpPr>
        <p:spPr bwMode="auto">
          <a:xfrm flipV="1">
            <a:off x="2586445" y="1767749"/>
            <a:ext cx="5120641" cy="8302"/>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a:lstStyle/>
          <a:p>
            <a:endParaRPr lang="en-US" sz="2800"/>
          </a:p>
        </p:txBody>
      </p:sp>
      <p:sp>
        <p:nvSpPr>
          <p:cNvPr id="6" name="Line 11"/>
          <p:cNvSpPr>
            <a:spLocks noChangeShapeType="1"/>
          </p:cNvSpPr>
          <p:nvPr/>
        </p:nvSpPr>
        <p:spPr bwMode="auto">
          <a:xfrm flipV="1">
            <a:off x="8290559" y="1767749"/>
            <a:ext cx="3413761" cy="11703"/>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a:lstStyle/>
          <a:p>
            <a:endParaRPr lang="en-US" sz="2800"/>
          </a:p>
        </p:txBody>
      </p:sp>
      <p:sp>
        <p:nvSpPr>
          <p:cNvPr id="7" name="Text Box 20"/>
          <p:cNvSpPr txBox="1">
            <a:spLocks noChangeArrowheads="1"/>
          </p:cNvSpPr>
          <p:nvPr/>
        </p:nvSpPr>
        <p:spPr bwMode="auto">
          <a:xfrm>
            <a:off x="660698" y="2130007"/>
            <a:ext cx="1134182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en-US" sz="2800" b="1">
                <a:solidFill>
                  <a:srgbClr val="0000FF"/>
                </a:solidFill>
              </a:rPr>
              <a:t>Tỉ số của số học sinh nữ và số học sinh toàn tr</a:t>
            </a:r>
            <a:r>
              <a:rPr lang="vi-VN" altLang="en-US" sz="2800" b="1">
                <a:solidFill>
                  <a:srgbClr val="0000FF"/>
                </a:solidFill>
              </a:rPr>
              <a:t>ư</a:t>
            </a:r>
            <a:r>
              <a:rPr lang="en-US" altLang="en-US" sz="2800" b="1">
                <a:solidFill>
                  <a:srgbClr val="0000FF"/>
                </a:solidFill>
                <a:cs typeface="Times New Roman" panose="02020603050405020304" pitchFamily="18" charset="0"/>
              </a:rPr>
              <a:t>ờ</a:t>
            </a:r>
            <a:r>
              <a:rPr lang="en-US" altLang="en-US" sz="2800" b="1">
                <a:solidFill>
                  <a:srgbClr val="0000FF"/>
                </a:solidFill>
              </a:rPr>
              <a:t>ng là 315  :  600</a:t>
            </a:r>
          </a:p>
          <a:p>
            <a:r>
              <a:rPr lang="en-US" altLang="en-US" sz="2800" b="1">
                <a:solidFill>
                  <a:srgbClr val="0000FF"/>
                </a:solidFill>
              </a:rPr>
              <a:t>Ta có : 315   :  600   =  0,525  </a:t>
            </a:r>
          </a:p>
        </p:txBody>
      </p:sp>
      <p:sp>
        <p:nvSpPr>
          <p:cNvPr id="8" name="Text Box 21"/>
          <p:cNvSpPr txBox="1">
            <a:spLocks noChangeArrowheads="1"/>
          </p:cNvSpPr>
          <p:nvPr/>
        </p:nvSpPr>
        <p:spPr bwMode="auto">
          <a:xfrm>
            <a:off x="600635" y="3069766"/>
            <a:ext cx="58188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b="1">
                <a:solidFill>
                  <a:srgbClr val="0000FF"/>
                </a:solidFill>
              </a:rPr>
              <a:t> 0,525  x  100 :</a:t>
            </a:r>
            <a:r>
              <a:rPr lang="vi-VN" altLang="en-US" sz="2800" b="1">
                <a:solidFill>
                  <a:srgbClr val="0000FF"/>
                </a:solidFill>
              </a:rPr>
              <a:t> 100</a:t>
            </a:r>
            <a:r>
              <a:rPr lang="en-US" altLang="en-US" sz="2800" b="1">
                <a:solidFill>
                  <a:srgbClr val="0000FF"/>
                </a:solidFill>
              </a:rPr>
              <a:t> = 52,5 : 100 =  </a:t>
            </a:r>
          </a:p>
        </p:txBody>
      </p:sp>
      <p:sp>
        <p:nvSpPr>
          <p:cNvPr id="9" name="Text Box 23"/>
          <p:cNvSpPr txBox="1">
            <a:spLocks noChangeArrowheads="1"/>
          </p:cNvSpPr>
          <p:nvPr/>
        </p:nvSpPr>
        <p:spPr bwMode="auto">
          <a:xfrm>
            <a:off x="5629834" y="3060988"/>
            <a:ext cx="226836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b="1">
                <a:solidFill>
                  <a:srgbClr val="0000FF"/>
                </a:solidFill>
              </a:rPr>
              <a:t>52,5  %</a:t>
            </a:r>
          </a:p>
        </p:txBody>
      </p:sp>
      <p:sp>
        <p:nvSpPr>
          <p:cNvPr id="10" name="Text Box 24"/>
          <p:cNvSpPr txBox="1">
            <a:spLocks noChangeArrowheads="1"/>
          </p:cNvSpPr>
          <p:nvPr/>
        </p:nvSpPr>
        <p:spPr bwMode="auto">
          <a:xfrm>
            <a:off x="264832" y="3658916"/>
            <a:ext cx="1181062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ts val="600"/>
              </a:spcBef>
            </a:pPr>
            <a:r>
              <a:rPr lang="en-US" altLang="en-US" sz="2800" b="1">
                <a:solidFill>
                  <a:srgbClr val="C00000"/>
                </a:solidFill>
              </a:rPr>
              <a:t>Vậy tỉ số phần tr</a:t>
            </a:r>
            <a:r>
              <a:rPr lang="vi-VN" altLang="en-US" sz="2800" b="1">
                <a:solidFill>
                  <a:srgbClr val="C00000"/>
                </a:solidFill>
              </a:rPr>
              <a:t>ă</a:t>
            </a:r>
            <a:r>
              <a:rPr lang="en-US" altLang="en-US" sz="2800" b="1">
                <a:solidFill>
                  <a:srgbClr val="C00000"/>
                </a:solidFill>
              </a:rPr>
              <a:t>m của số học sinh nữ và số học sinh toàn tr</a:t>
            </a:r>
            <a:r>
              <a:rPr lang="en-US" altLang="en-US" sz="2800" b="1">
                <a:solidFill>
                  <a:srgbClr val="C00000"/>
                </a:solidFill>
                <a:cs typeface="Times New Roman" panose="02020603050405020304" pitchFamily="18" charset="0"/>
              </a:rPr>
              <a:t>ườ</a:t>
            </a:r>
            <a:r>
              <a:rPr lang="en-US" altLang="en-US" sz="2800" b="1">
                <a:solidFill>
                  <a:srgbClr val="C00000"/>
                </a:solidFill>
              </a:rPr>
              <a:t>ng là 52,5%</a:t>
            </a:r>
          </a:p>
        </p:txBody>
      </p:sp>
      <p:sp>
        <p:nvSpPr>
          <p:cNvPr id="11" name="Text Box 25"/>
          <p:cNvSpPr txBox="1">
            <a:spLocks noChangeArrowheads="1"/>
          </p:cNvSpPr>
          <p:nvPr/>
        </p:nvSpPr>
        <p:spPr bwMode="auto">
          <a:xfrm>
            <a:off x="676835" y="4343128"/>
            <a:ext cx="8580338" cy="1031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ts val="600"/>
              </a:spcBef>
            </a:pPr>
            <a:r>
              <a:rPr lang="en-US" altLang="en-US" sz="2800" b="1">
                <a:solidFill>
                  <a:srgbClr val="FF0000"/>
                </a:solidFill>
              </a:rPr>
              <a:t>Thông th</a:t>
            </a:r>
            <a:r>
              <a:rPr lang="en-US" altLang="en-US" sz="2800" b="1">
                <a:solidFill>
                  <a:srgbClr val="FF0000"/>
                </a:solidFill>
                <a:cs typeface="Times New Roman" panose="02020603050405020304" pitchFamily="18" charset="0"/>
              </a:rPr>
              <a:t>ườ</a:t>
            </a:r>
            <a:r>
              <a:rPr lang="en-US" altLang="en-US" sz="2800" b="1">
                <a:solidFill>
                  <a:srgbClr val="FF0000"/>
                </a:solidFill>
              </a:rPr>
              <a:t>ng ta viết gọn cách tính nh</a:t>
            </a:r>
            <a:r>
              <a:rPr lang="en-US" altLang="en-US" sz="2800" b="1">
                <a:solidFill>
                  <a:srgbClr val="FF0000"/>
                </a:solidFill>
                <a:cs typeface="Times New Roman" panose="02020603050405020304" pitchFamily="18" charset="0"/>
              </a:rPr>
              <a:t>ư</a:t>
            </a:r>
            <a:r>
              <a:rPr lang="en-US" altLang="en-US" sz="2800" b="1">
                <a:solidFill>
                  <a:srgbClr val="FF0000"/>
                </a:solidFill>
              </a:rPr>
              <a:t> sau:</a:t>
            </a:r>
          </a:p>
          <a:p>
            <a:pPr>
              <a:spcBef>
                <a:spcPts val="600"/>
              </a:spcBef>
            </a:pPr>
            <a:r>
              <a:rPr lang="en-US" altLang="en-US" sz="2800" b="1">
                <a:solidFill>
                  <a:srgbClr val="FF0000"/>
                </a:solidFill>
              </a:rPr>
              <a:t>         315  :  600  =  0,525  =  52,5%</a:t>
            </a:r>
          </a:p>
        </p:txBody>
      </p:sp>
      <p:sp>
        <p:nvSpPr>
          <p:cNvPr id="14" name="Line 8"/>
          <p:cNvSpPr>
            <a:spLocks noChangeShapeType="1"/>
          </p:cNvSpPr>
          <p:nvPr/>
        </p:nvSpPr>
        <p:spPr bwMode="auto">
          <a:xfrm>
            <a:off x="387531" y="1736861"/>
            <a:ext cx="1467394" cy="476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sz="2800"/>
          </a:p>
        </p:txBody>
      </p:sp>
    </p:spTree>
    <p:extLst>
      <p:ext uri="{BB962C8B-B14F-4D97-AF65-F5344CB8AC3E}">
        <p14:creationId xmlns:p14="http://schemas.microsoft.com/office/powerpoint/2010/main" val="92876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randombar(horizontal)">
                                      <p:cBhvr>
                                        <p:cTn id="28" dur="500"/>
                                        <p:tgtEl>
                                          <p:spTgt spid="5"/>
                                        </p:tgtEl>
                                      </p:cBhvr>
                                    </p:animEffect>
                                  </p:childTnLst>
                                </p:cTn>
                              </p:par>
                              <p:par>
                                <p:cTn id="29" presetID="14" presetClass="entr" presetSubtype="1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randombar(horizontal)">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randombar(horizontal)">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1000"/>
                                        <p:tgtEl>
                                          <p:spTgt spid="9"/>
                                        </p:tgtEl>
                                      </p:cBhvr>
                                    </p:animEffect>
                                    <p:anim calcmode="lin" valueType="num">
                                      <p:cBhvr>
                                        <p:cTn id="47" dur="1000" fill="hold"/>
                                        <p:tgtEl>
                                          <p:spTgt spid="9"/>
                                        </p:tgtEl>
                                        <p:attrNameLst>
                                          <p:attrName>ppt_x</p:attrName>
                                        </p:attrNameLst>
                                      </p:cBhvr>
                                      <p:tavLst>
                                        <p:tav tm="0">
                                          <p:val>
                                            <p:strVal val="#ppt_x"/>
                                          </p:val>
                                        </p:tav>
                                        <p:tav tm="100000">
                                          <p:val>
                                            <p:strVal val="#ppt_x"/>
                                          </p:val>
                                        </p:tav>
                                      </p:tavLst>
                                    </p:anim>
                                    <p:anim calcmode="lin" valueType="num">
                                      <p:cBhvr>
                                        <p:cTn id="4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p:cTn id="53" dur="500" fill="hold"/>
                                        <p:tgtEl>
                                          <p:spTgt spid="10"/>
                                        </p:tgtEl>
                                        <p:attrNameLst>
                                          <p:attrName>ppt_w</p:attrName>
                                        </p:attrNameLst>
                                      </p:cBhvr>
                                      <p:tavLst>
                                        <p:tav tm="0">
                                          <p:val>
                                            <p:fltVal val="0"/>
                                          </p:val>
                                        </p:tav>
                                        <p:tav tm="100000">
                                          <p:val>
                                            <p:strVal val="#ppt_w"/>
                                          </p:val>
                                        </p:tav>
                                      </p:tavLst>
                                    </p:anim>
                                    <p:anim calcmode="lin" valueType="num">
                                      <p:cBhvr>
                                        <p:cTn id="54" dur="500" fill="hold"/>
                                        <p:tgtEl>
                                          <p:spTgt spid="10"/>
                                        </p:tgtEl>
                                        <p:attrNameLst>
                                          <p:attrName>ppt_h</p:attrName>
                                        </p:attrNameLst>
                                      </p:cBhvr>
                                      <p:tavLst>
                                        <p:tav tm="0">
                                          <p:val>
                                            <p:fltVal val="0"/>
                                          </p:val>
                                        </p:tav>
                                        <p:tav tm="100000">
                                          <p:val>
                                            <p:strVal val="#ppt_h"/>
                                          </p:val>
                                        </p:tav>
                                      </p:tavLst>
                                    </p:anim>
                                    <p:animEffect transition="in" filter="fade">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 calcmode="lin" valueType="num">
                                      <p:cBhvr additive="base">
                                        <p:cTn id="60" dur="500" fill="hold"/>
                                        <p:tgtEl>
                                          <p:spTgt spid="11"/>
                                        </p:tgtEl>
                                        <p:attrNameLst>
                                          <p:attrName>ppt_x</p:attrName>
                                        </p:attrNameLst>
                                      </p:cBhvr>
                                      <p:tavLst>
                                        <p:tav tm="0">
                                          <p:val>
                                            <p:strVal val="#ppt_x"/>
                                          </p:val>
                                        </p:tav>
                                        <p:tav tm="100000">
                                          <p:val>
                                            <p:strVal val="#ppt_x"/>
                                          </p:val>
                                        </p:tav>
                                      </p:tavLst>
                                    </p:anim>
                                    <p:anim calcmode="lin" valueType="num">
                                      <p:cBhvr additive="base">
                                        <p:cTn id="6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352698" y="801029"/>
            <a:ext cx="1183930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en-US" sz="3200" b="1">
                <a:solidFill>
                  <a:srgbClr val="FF0000"/>
                </a:solidFill>
              </a:rPr>
              <a:t> a) Ví dụ: </a:t>
            </a:r>
            <a:r>
              <a:rPr lang="en-US" altLang="en-US" sz="3200" b="1">
                <a:solidFill>
                  <a:srgbClr val="0000FF"/>
                </a:solidFill>
              </a:rPr>
              <a:t>Tr</a:t>
            </a:r>
            <a:r>
              <a:rPr lang="vi-VN" altLang="en-US" sz="3200" b="1">
                <a:solidFill>
                  <a:srgbClr val="0000FF"/>
                </a:solidFill>
              </a:rPr>
              <a:t>ư</a:t>
            </a:r>
            <a:r>
              <a:rPr lang="en-US" altLang="en-US" sz="3200" b="1">
                <a:solidFill>
                  <a:srgbClr val="0000FF"/>
                </a:solidFill>
                <a:cs typeface="Times New Roman" panose="02020603050405020304" pitchFamily="18" charset="0"/>
              </a:rPr>
              <a:t>ờ</a:t>
            </a:r>
            <a:r>
              <a:rPr lang="en-US" altLang="en-US" sz="3200" b="1">
                <a:solidFill>
                  <a:srgbClr val="0000FF"/>
                </a:solidFill>
              </a:rPr>
              <a:t>ng tiểu học  Vạn Thọ có 600 học sinh, trong </a:t>
            </a:r>
            <a:r>
              <a:rPr lang="vi-VN" altLang="en-US" sz="3200" b="1">
                <a:solidFill>
                  <a:srgbClr val="0000FF"/>
                </a:solidFill>
              </a:rPr>
              <a:t>đ</a:t>
            </a:r>
            <a:r>
              <a:rPr lang="en-US" altLang="en-US" sz="3200" b="1">
                <a:solidFill>
                  <a:srgbClr val="0000FF"/>
                </a:solidFill>
              </a:rPr>
              <a:t>ó có 315 học sinh nữ. Tìm tỉ số phần tr</a:t>
            </a:r>
            <a:r>
              <a:rPr lang="vi-VN" altLang="en-US" sz="3200" b="1">
                <a:solidFill>
                  <a:srgbClr val="0000FF"/>
                </a:solidFill>
              </a:rPr>
              <a:t>ă</a:t>
            </a:r>
            <a:r>
              <a:rPr lang="en-US" altLang="en-US" sz="3200" b="1">
                <a:solidFill>
                  <a:srgbClr val="0000FF"/>
                </a:solidFill>
              </a:rPr>
              <a:t>m của số học sinh nữ và số học sinh toàn tr</a:t>
            </a:r>
            <a:r>
              <a:rPr lang="en-US" altLang="en-US" sz="3200" b="1">
                <a:solidFill>
                  <a:srgbClr val="0000FF"/>
                </a:solidFill>
                <a:cs typeface="Times New Roman" panose="02020603050405020304" pitchFamily="18" charset="0"/>
              </a:rPr>
              <a:t>ườ</a:t>
            </a:r>
            <a:r>
              <a:rPr lang="en-US" altLang="en-US" sz="3200" b="1">
                <a:solidFill>
                  <a:srgbClr val="0000FF"/>
                </a:solidFill>
              </a:rPr>
              <a:t>ng.</a:t>
            </a:r>
          </a:p>
        </p:txBody>
      </p:sp>
      <p:sp>
        <p:nvSpPr>
          <p:cNvPr id="3" name="Text Box 5"/>
          <p:cNvSpPr txBox="1">
            <a:spLocks noChangeArrowheads="1"/>
          </p:cNvSpPr>
          <p:nvPr/>
        </p:nvSpPr>
        <p:spPr bwMode="auto">
          <a:xfrm>
            <a:off x="3683374" y="2441856"/>
            <a:ext cx="41529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n-US" altLang="en-US" sz="3200" b="1">
                <a:solidFill>
                  <a:srgbClr val="FF0000"/>
                </a:solidFill>
              </a:rPr>
              <a:t>Bài giải</a:t>
            </a:r>
          </a:p>
        </p:txBody>
      </p:sp>
      <p:sp>
        <p:nvSpPr>
          <p:cNvPr id="4" name="Text Box 7"/>
          <p:cNvSpPr txBox="1">
            <a:spLocks noChangeArrowheads="1"/>
          </p:cNvSpPr>
          <p:nvPr/>
        </p:nvSpPr>
        <p:spPr bwMode="auto">
          <a:xfrm>
            <a:off x="376518" y="2975909"/>
            <a:ext cx="116810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b="1">
                <a:solidFill>
                  <a:srgbClr val="0000FF"/>
                </a:solidFill>
              </a:rPr>
              <a:t>Tỉ số phần trăm của số học sinh nữ và số học sinh toàn trường là:</a:t>
            </a:r>
          </a:p>
        </p:txBody>
      </p:sp>
      <p:sp>
        <p:nvSpPr>
          <p:cNvPr id="5" name="Text Box 9"/>
          <p:cNvSpPr txBox="1">
            <a:spLocks noChangeArrowheads="1"/>
          </p:cNvSpPr>
          <p:nvPr/>
        </p:nvSpPr>
        <p:spPr bwMode="auto">
          <a:xfrm>
            <a:off x="5567082" y="4317348"/>
            <a:ext cx="2286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n-US" altLang="en-US" sz="3200" b="1">
                <a:solidFill>
                  <a:srgbClr val="0000FF"/>
                </a:solidFill>
              </a:rPr>
              <a:t> = 52,5%</a:t>
            </a:r>
          </a:p>
        </p:txBody>
      </p:sp>
      <p:sp>
        <p:nvSpPr>
          <p:cNvPr id="6" name="Text Box 10"/>
          <p:cNvSpPr txBox="1">
            <a:spLocks noChangeArrowheads="1"/>
          </p:cNvSpPr>
          <p:nvPr/>
        </p:nvSpPr>
        <p:spPr bwMode="auto">
          <a:xfrm>
            <a:off x="3590365" y="5012112"/>
            <a:ext cx="5486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en-US" altLang="en-US" sz="3200" b="1">
                <a:solidFill>
                  <a:srgbClr val="FF0000"/>
                </a:solidFill>
              </a:rPr>
              <a:t>Đáp số: 52,5%</a:t>
            </a:r>
          </a:p>
        </p:txBody>
      </p:sp>
      <p:sp>
        <p:nvSpPr>
          <p:cNvPr id="7" name="Text Box 8"/>
          <p:cNvSpPr txBox="1">
            <a:spLocks noChangeArrowheads="1"/>
          </p:cNvSpPr>
          <p:nvPr/>
        </p:nvSpPr>
        <p:spPr bwMode="auto">
          <a:xfrm>
            <a:off x="3128683" y="3591205"/>
            <a:ext cx="5486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n-US" altLang="en-US" sz="3200" b="1">
                <a:solidFill>
                  <a:srgbClr val="0000FF"/>
                </a:solidFill>
              </a:rPr>
              <a:t>315 : 600 = 0,525</a:t>
            </a:r>
          </a:p>
        </p:txBody>
      </p:sp>
      <p:sp>
        <p:nvSpPr>
          <p:cNvPr id="8" name="Rectangle 7"/>
          <p:cNvSpPr/>
          <p:nvPr/>
        </p:nvSpPr>
        <p:spPr>
          <a:xfrm>
            <a:off x="4856201" y="4306652"/>
            <a:ext cx="1107997" cy="584775"/>
          </a:xfrm>
          <a:prstGeom prst="rect">
            <a:avLst/>
          </a:prstGeom>
        </p:spPr>
        <p:txBody>
          <a:bodyPr wrap="none">
            <a:spAutoFit/>
          </a:bodyPr>
          <a:lstStyle/>
          <a:p>
            <a:pPr algn="ctr">
              <a:spcBef>
                <a:spcPct val="50000"/>
              </a:spcBef>
            </a:pPr>
            <a:r>
              <a:rPr lang="en-US" altLang="en-US" sz="3200" b="1">
                <a:solidFill>
                  <a:srgbClr val="0000FF"/>
                </a:solidFill>
                <a:latin typeface="Times New Roman" panose="02020603050405020304" pitchFamily="18" charset="0"/>
                <a:cs typeface="Times New Roman" panose="02020603050405020304" pitchFamily="18" charset="0"/>
              </a:rPr>
              <a:t>0,525</a:t>
            </a:r>
          </a:p>
        </p:txBody>
      </p:sp>
    </p:spTree>
    <p:extLst>
      <p:ext uri="{BB962C8B-B14F-4D97-AF65-F5344CB8AC3E}">
        <p14:creationId xmlns:p14="http://schemas.microsoft.com/office/powerpoint/2010/main" val="815726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barn(inVertical)">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0"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500" fill="hold"/>
                                        <p:tgtEl>
                                          <p:spTgt spid="5"/>
                                        </p:tgtEl>
                                        <p:attrNameLst>
                                          <p:attrName>ppt_w</p:attrName>
                                        </p:attrNameLst>
                                      </p:cBhvr>
                                      <p:tavLst>
                                        <p:tav tm="0">
                                          <p:val>
                                            <p:fltVal val="0"/>
                                          </p:val>
                                        </p:tav>
                                        <p:tav tm="100000">
                                          <p:val>
                                            <p:strVal val="#ppt_w"/>
                                          </p:val>
                                        </p:tav>
                                      </p:tavLst>
                                    </p:anim>
                                    <p:anim calcmode="lin" valueType="num">
                                      <p:cBhvr>
                                        <p:cTn id="41" dur="500" fill="hold"/>
                                        <p:tgtEl>
                                          <p:spTgt spid="5"/>
                                        </p:tgtEl>
                                        <p:attrNameLst>
                                          <p:attrName>ppt_h</p:attrName>
                                        </p:attrNameLst>
                                      </p:cBhvr>
                                      <p:tavLst>
                                        <p:tav tm="0">
                                          <p:val>
                                            <p:fltVal val="0"/>
                                          </p:val>
                                        </p:tav>
                                        <p:tav tm="100000">
                                          <p:val>
                                            <p:strVal val="#ppt_h"/>
                                          </p:val>
                                        </p:tav>
                                      </p:tavLst>
                                    </p:anim>
                                    <p:animEffect transition="in" filter="fade">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p:cTn id="47" dur="500" fill="hold"/>
                                        <p:tgtEl>
                                          <p:spTgt spid="6"/>
                                        </p:tgtEl>
                                        <p:attrNameLst>
                                          <p:attrName>ppt_w</p:attrName>
                                        </p:attrNameLst>
                                      </p:cBhvr>
                                      <p:tavLst>
                                        <p:tav tm="0">
                                          <p:val>
                                            <p:fltVal val="0"/>
                                          </p:val>
                                        </p:tav>
                                        <p:tav tm="100000">
                                          <p:val>
                                            <p:strVal val="#ppt_w"/>
                                          </p:val>
                                        </p:tav>
                                      </p:tavLst>
                                    </p:anim>
                                    <p:anim calcmode="lin" valueType="num">
                                      <p:cBhvr>
                                        <p:cTn id="48" dur="500" fill="hold"/>
                                        <p:tgtEl>
                                          <p:spTgt spid="6"/>
                                        </p:tgtEl>
                                        <p:attrNameLst>
                                          <p:attrName>ppt_h</p:attrName>
                                        </p:attrNameLst>
                                      </p:cBhvr>
                                      <p:tavLst>
                                        <p:tav tm="0">
                                          <p:val>
                                            <p:fltVal val="0"/>
                                          </p:val>
                                        </p:tav>
                                        <p:tav tm="100000">
                                          <p:val>
                                            <p:strVal val="#ppt_h"/>
                                          </p:val>
                                        </p:tav>
                                      </p:tavLst>
                                    </p:anim>
                                    <p:animEffect transition="in" filter="fade">
                                      <p:cBhvr>
                                        <p:cTn id="4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22"/>
          <p:cNvSpPr txBox="1">
            <a:spLocks noChangeArrowheads="1"/>
          </p:cNvSpPr>
          <p:nvPr/>
        </p:nvSpPr>
        <p:spPr bwMode="auto">
          <a:xfrm>
            <a:off x="493060" y="1966726"/>
            <a:ext cx="1169894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CC00CC"/>
                </a:solidFill>
              </a:rPr>
              <a:t>Muốn tìm tỉ số phần tr</a:t>
            </a:r>
            <a:r>
              <a:rPr lang="vi-VN" altLang="en-US" sz="3200" b="1">
                <a:solidFill>
                  <a:srgbClr val="CC00CC"/>
                </a:solidFill>
              </a:rPr>
              <a:t>ă</a:t>
            </a:r>
            <a:r>
              <a:rPr lang="en-US" altLang="en-US" sz="3200" b="1">
                <a:solidFill>
                  <a:srgbClr val="CC00CC"/>
                </a:solidFill>
              </a:rPr>
              <a:t>m của hai số  315 và 600 ta làm nh</a:t>
            </a:r>
            <a:r>
              <a:rPr lang="vi-VN" altLang="en-US" sz="3200" b="1">
                <a:solidFill>
                  <a:srgbClr val="CC00CC"/>
                </a:solidFill>
              </a:rPr>
              <a:t>ư</a:t>
            </a:r>
            <a:r>
              <a:rPr lang="en-US" altLang="en-US" sz="3200" b="1">
                <a:solidFill>
                  <a:srgbClr val="CC00CC"/>
                </a:solidFill>
              </a:rPr>
              <a:t> sau:</a:t>
            </a:r>
          </a:p>
        </p:txBody>
      </p:sp>
      <p:sp>
        <p:nvSpPr>
          <p:cNvPr id="13" name="Text Box 24"/>
          <p:cNvSpPr txBox="1">
            <a:spLocks noChangeArrowheads="1"/>
          </p:cNvSpPr>
          <p:nvPr/>
        </p:nvSpPr>
        <p:spPr bwMode="auto">
          <a:xfrm>
            <a:off x="667870" y="2564092"/>
            <a:ext cx="657892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CC00CC"/>
                </a:solidFill>
              </a:rPr>
              <a:t>- Tìm  th</a:t>
            </a:r>
            <a:r>
              <a:rPr lang="en-US" altLang="en-US" sz="3200" b="1">
                <a:solidFill>
                  <a:srgbClr val="CC00CC"/>
                </a:solidFill>
                <a:cs typeface="Times New Roman" panose="02020603050405020304" pitchFamily="18" charset="0"/>
              </a:rPr>
              <a:t>ươ</a:t>
            </a:r>
            <a:r>
              <a:rPr lang="en-US" altLang="en-US" sz="3200" b="1">
                <a:solidFill>
                  <a:srgbClr val="CC00CC"/>
                </a:solidFill>
              </a:rPr>
              <a:t>ng của 315 và 600.</a:t>
            </a:r>
          </a:p>
        </p:txBody>
      </p:sp>
      <p:sp>
        <p:nvSpPr>
          <p:cNvPr id="14" name="Text Box 25"/>
          <p:cNvSpPr txBox="1">
            <a:spLocks noChangeArrowheads="1"/>
          </p:cNvSpPr>
          <p:nvPr/>
        </p:nvSpPr>
        <p:spPr bwMode="auto">
          <a:xfrm>
            <a:off x="667870" y="3127655"/>
            <a:ext cx="1100417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CC00CC"/>
                </a:solidFill>
              </a:rPr>
              <a:t>- Nhân th</a:t>
            </a:r>
            <a:r>
              <a:rPr lang="en-US" altLang="en-US" sz="3200" b="1">
                <a:solidFill>
                  <a:srgbClr val="CC00CC"/>
                </a:solidFill>
                <a:cs typeface="Times New Roman" panose="02020603050405020304" pitchFamily="18" charset="0"/>
              </a:rPr>
              <a:t>ươ</a:t>
            </a:r>
            <a:r>
              <a:rPr lang="en-US" altLang="en-US" sz="3200" b="1">
                <a:solidFill>
                  <a:srgbClr val="CC00CC"/>
                </a:solidFill>
              </a:rPr>
              <a:t>ng </a:t>
            </a:r>
            <a:r>
              <a:rPr lang="vi-VN" altLang="en-US" sz="3200" b="1">
                <a:solidFill>
                  <a:srgbClr val="CC00CC"/>
                </a:solidFill>
              </a:rPr>
              <a:t>đ</a:t>
            </a:r>
            <a:r>
              <a:rPr lang="en-US" altLang="en-US" sz="3200" b="1">
                <a:solidFill>
                  <a:srgbClr val="CC00CC"/>
                </a:solidFill>
              </a:rPr>
              <a:t>ó với 100 và viết thêm kí hiệu % vào bên phải tích tìm </a:t>
            </a:r>
            <a:r>
              <a:rPr lang="vi-VN" altLang="en-US" sz="3200" b="1">
                <a:solidFill>
                  <a:srgbClr val="CC00CC"/>
                </a:solidFill>
              </a:rPr>
              <a:t>đư</a:t>
            </a:r>
            <a:r>
              <a:rPr lang="en-US" altLang="en-US" sz="3200" b="1">
                <a:solidFill>
                  <a:srgbClr val="CC00CC"/>
                </a:solidFill>
              </a:rPr>
              <a:t>ợc.</a:t>
            </a:r>
          </a:p>
        </p:txBody>
      </p:sp>
      <p:sp>
        <p:nvSpPr>
          <p:cNvPr id="15" name="Text Box 34"/>
          <p:cNvSpPr txBox="1">
            <a:spLocks noChangeArrowheads="1"/>
          </p:cNvSpPr>
          <p:nvPr/>
        </p:nvSpPr>
        <p:spPr bwMode="auto">
          <a:xfrm>
            <a:off x="721658" y="475129"/>
            <a:ext cx="1050663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b="1">
                <a:solidFill>
                  <a:srgbClr val="0000FF"/>
                </a:solidFill>
              </a:rPr>
              <a:t>*Muốn tìm tỉ số phần trăm của hai số 315 và  600 ta làm như thế nào?</a:t>
            </a:r>
          </a:p>
        </p:txBody>
      </p:sp>
      <p:sp>
        <p:nvSpPr>
          <p:cNvPr id="16" name="Text Box 35"/>
          <p:cNvSpPr txBox="1">
            <a:spLocks noChangeArrowheads="1"/>
          </p:cNvSpPr>
          <p:nvPr/>
        </p:nvSpPr>
        <p:spPr bwMode="auto">
          <a:xfrm>
            <a:off x="748552" y="1438181"/>
            <a:ext cx="3223999" cy="584775"/>
          </a:xfrm>
          <a:prstGeom prst="rect">
            <a:avLst/>
          </a:prstGeom>
          <a:noFill/>
          <a:ln>
            <a:noFill/>
          </a:ln>
        </p:spPr>
        <p:txBody>
          <a:bodyPr wrap="square">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marL="457200" indent="-457200" eaLnBrk="1" hangingPunct="1">
              <a:buFont typeface="Wingdings" pitchFamily="2" charset="2"/>
              <a:buChar char="v"/>
              <a:defRPr/>
            </a:pPr>
            <a:r>
              <a:rPr lang="en-US" sz="3200" b="1">
                <a:solidFill>
                  <a:srgbClr val="FF0000"/>
                </a:solidFill>
                <a:effectLst>
                  <a:outerShdw blurRad="38100" dist="38100" dir="2700000" algn="tl">
                    <a:srgbClr val="000000">
                      <a:alpha val="43137"/>
                    </a:srgbClr>
                  </a:outerShdw>
                </a:effectLst>
              </a:rPr>
              <a:t>Ghi nhớ:</a:t>
            </a:r>
          </a:p>
        </p:txBody>
      </p:sp>
      <p:sp>
        <p:nvSpPr>
          <p:cNvPr id="17" name="Text Box 24"/>
          <p:cNvSpPr txBox="1">
            <a:spLocks noChangeArrowheads="1"/>
          </p:cNvSpPr>
          <p:nvPr/>
        </p:nvSpPr>
        <p:spPr bwMode="auto">
          <a:xfrm>
            <a:off x="685799" y="4267200"/>
            <a:ext cx="981928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7030A0"/>
                </a:solidFill>
              </a:rPr>
              <a:t>*Ví dụ: Tìm tỉ số phần tr</a:t>
            </a:r>
            <a:r>
              <a:rPr lang="vi-VN" altLang="en-US" sz="3200" b="1">
                <a:solidFill>
                  <a:srgbClr val="7030A0"/>
                </a:solidFill>
              </a:rPr>
              <a:t>ă</a:t>
            </a:r>
            <a:r>
              <a:rPr lang="en-US" altLang="en-US" sz="3200" b="1">
                <a:solidFill>
                  <a:srgbClr val="7030A0"/>
                </a:solidFill>
              </a:rPr>
              <a:t>m của a và b.</a:t>
            </a:r>
          </a:p>
        </p:txBody>
      </p:sp>
      <p:sp>
        <p:nvSpPr>
          <p:cNvPr id="18" name="Text Box 24"/>
          <p:cNvSpPr txBox="1">
            <a:spLocks noChangeArrowheads="1"/>
          </p:cNvSpPr>
          <p:nvPr/>
        </p:nvSpPr>
        <p:spPr bwMode="auto">
          <a:xfrm>
            <a:off x="3043517" y="4902200"/>
            <a:ext cx="490964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7030A0"/>
                </a:solidFill>
              </a:rPr>
              <a:t> a : b</a:t>
            </a:r>
            <a:r>
              <a:rPr lang="vi-VN" altLang="en-US" sz="3200" b="1">
                <a:solidFill>
                  <a:srgbClr val="7030A0"/>
                </a:solidFill>
              </a:rPr>
              <a:t> = </a:t>
            </a:r>
            <a:r>
              <a:rPr lang="en-US" altLang="en-US" sz="3200" b="1">
                <a:solidFill>
                  <a:srgbClr val="FF0000"/>
                </a:solidFill>
              </a:rPr>
              <a:t>c</a:t>
            </a:r>
          </a:p>
          <a:p>
            <a:pPr>
              <a:spcBef>
                <a:spcPct val="50000"/>
              </a:spcBef>
            </a:pPr>
            <a:r>
              <a:rPr lang="en-US" altLang="en-US" sz="3200" b="1">
                <a:solidFill>
                  <a:srgbClr val="FF0000"/>
                </a:solidFill>
              </a:rPr>
              <a:t>c</a:t>
            </a:r>
            <a:r>
              <a:rPr lang="vi-VN" altLang="en-US" sz="3200" b="1">
                <a:solidFill>
                  <a:srgbClr val="FF0000"/>
                </a:solidFill>
              </a:rPr>
              <a:t> </a:t>
            </a:r>
            <a:r>
              <a:rPr lang="en-US" altLang="en-US" sz="3200" b="1">
                <a:solidFill>
                  <a:srgbClr val="7030A0"/>
                </a:solidFill>
              </a:rPr>
              <a:t>x 100 = …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5"/>
                                        </p:tgtEl>
                                        <p:attrNameLst>
                                          <p:attrName>style.visibility</p:attrName>
                                        </p:attrNameLst>
                                      </p:cBhvr>
                                      <p:to>
                                        <p:strVal val="visible"/>
                                      </p:to>
                                    </p:set>
                                    <p:anim calcmode="discrete" valueType="clr">
                                      <p:cBhvr override="childStyle">
                                        <p:cTn id="7"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5"/>
                                        </p:tgtEl>
                                        <p:attrNameLst>
                                          <p:attrName>fillcolor</p:attrName>
                                        </p:attrNameLst>
                                      </p:cBhvr>
                                      <p:tavLst>
                                        <p:tav tm="0">
                                          <p:val>
                                            <p:clrVal>
                                              <a:schemeClr val="accent2"/>
                                            </p:clrVal>
                                          </p:val>
                                        </p:tav>
                                        <p:tav tm="50000">
                                          <p:val>
                                            <p:clrVal>
                                              <a:schemeClr val="hlink"/>
                                            </p:clrVal>
                                          </p:val>
                                        </p:tav>
                                      </p:tavLst>
                                    </p:anim>
                                    <p:set>
                                      <p:cBhvr>
                                        <p:cTn id="9" dur="80"/>
                                        <p:tgtEl>
                                          <p:spTgt spid="15"/>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2000" fill="hold"/>
                                        <p:tgtEl>
                                          <p:spTgt spid="12"/>
                                        </p:tgtEl>
                                        <p:attrNameLst>
                                          <p:attrName>ppt_x</p:attrName>
                                        </p:attrNameLst>
                                      </p:cBhvr>
                                      <p:tavLst>
                                        <p:tav tm="0">
                                          <p:val>
                                            <p:strVal val="0-#ppt_w/2"/>
                                          </p:val>
                                        </p:tav>
                                        <p:tav tm="100000">
                                          <p:val>
                                            <p:strVal val="#ppt_x"/>
                                          </p:val>
                                        </p:tav>
                                      </p:tavLst>
                                    </p:anim>
                                    <p:anim calcmode="lin" valueType="num">
                                      <p:cBhvr additive="base">
                                        <p:cTn id="15" dur="2000" fill="hold"/>
                                        <p:tgtEl>
                                          <p:spTgt spid="12"/>
                                        </p:tgtEl>
                                        <p:attrNameLst>
                                          <p:attrName>ppt_y</p:attrName>
                                        </p:attrNameLst>
                                      </p:cBhvr>
                                      <p:tavLst>
                                        <p:tav tm="0">
                                          <p:val>
                                            <p:strVal val="#ppt_y"/>
                                          </p:val>
                                        </p:tav>
                                        <p:tav tm="100000">
                                          <p:val>
                                            <p:strVal val="#ppt_y"/>
                                          </p:val>
                                        </p:tav>
                                      </p:tavLst>
                                    </p:anim>
                                  </p:childTnLst>
                                </p:cTn>
                              </p:par>
                            </p:childTnLst>
                          </p:cTn>
                        </p:par>
                        <p:par>
                          <p:cTn id="16" fill="hold">
                            <p:stCondLst>
                              <p:cond delay="2000"/>
                            </p:stCondLst>
                            <p:childTnLst>
                              <p:par>
                                <p:cTn id="17" presetID="2" presetClass="entr" presetSubtype="8"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2000" fill="hold"/>
                                        <p:tgtEl>
                                          <p:spTgt spid="13"/>
                                        </p:tgtEl>
                                        <p:attrNameLst>
                                          <p:attrName>ppt_x</p:attrName>
                                        </p:attrNameLst>
                                      </p:cBhvr>
                                      <p:tavLst>
                                        <p:tav tm="0">
                                          <p:val>
                                            <p:strVal val="0-#ppt_w/2"/>
                                          </p:val>
                                        </p:tav>
                                        <p:tav tm="100000">
                                          <p:val>
                                            <p:strVal val="#ppt_x"/>
                                          </p:val>
                                        </p:tav>
                                      </p:tavLst>
                                    </p:anim>
                                    <p:anim calcmode="lin" valueType="num">
                                      <p:cBhvr additive="base">
                                        <p:cTn id="20" dur="2000" fill="hold"/>
                                        <p:tgtEl>
                                          <p:spTgt spid="13"/>
                                        </p:tgtEl>
                                        <p:attrNameLst>
                                          <p:attrName>ppt_y</p:attrName>
                                        </p:attrNameLst>
                                      </p:cBhvr>
                                      <p:tavLst>
                                        <p:tav tm="0">
                                          <p:val>
                                            <p:strVal val="#ppt_y"/>
                                          </p:val>
                                        </p:tav>
                                        <p:tav tm="100000">
                                          <p:val>
                                            <p:strVal val="#ppt_y"/>
                                          </p:val>
                                        </p:tav>
                                      </p:tavLst>
                                    </p:anim>
                                  </p:childTnLst>
                                </p:cTn>
                              </p:par>
                            </p:childTnLst>
                          </p:cTn>
                        </p:par>
                        <p:par>
                          <p:cTn id="21" fill="hold">
                            <p:stCondLst>
                              <p:cond delay="4000"/>
                            </p:stCondLst>
                            <p:childTnLst>
                              <p:par>
                                <p:cTn id="22" presetID="2" presetClass="entr" presetSubtype="8"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2000" fill="hold"/>
                                        <p:tgtEl>
                                          <p:spTgt spid="14"/>
                                        </p:tgtEl>
                                        <p:attrNameLst>
                                          <p:attrName>ppt_x</p:attrName>
                                        </p:attrNameLst>
                                      </p:cBhvr>
                                      <p:tavLst>
                                        <p:tav tm="0">
                                          <p:val>
                                            <p:strVal val="0-#ppt_w/2"/>
                                          </p:val>
                                        </p:tav>
                                        <p:tav tm="100000">
                                          <p:val>
                                            <p:strVal val="#ppt_x"/>
                                          </p:val>
                                        </p:tav>
                                      </p:tavLst>
                                    </p:anim>
                                    <p:anim calcmode="lin" valueType="num">
                                      <p:cBhvr additive="base">
                                        <p:cTn id="25" dur="2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2000" fill="hold"/>
                                        <p:tgtEl>
                                          <p:spTgt spid="16"/>
                                        </p:tgtEl>
                                        <p:attrNameLst>
                                          <p:attrName>ppt_x</p:attrName>
                                        </p:attrNameLst>
                                      </p:cBhvr>
                                      <p:tavLst>
                                        <p:tav tm="0">
                                          <p:val>
                                            <p:strVal val="0-#ppt_w/2"/>
                                          </p:val>
                                        </p:tav>
                                        <p:tav tm="100000">
                                          <p:val>
                                            <p:strVal val="#ppt_x"/>
                                          </p:val>
                                        </p:tav>
                                      </p:tavLst>
                                    </p:anim>
                                    <p:anim calcmode="lin" valueType="num">
                                      <p:cBhvr additive="base">
                                        <p:cTn id="31"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500" fill="hold"/>
                                        <p:tgtEl>
                                          <p:spTgt spid="17"/>
                                        </p:tgtEl>
                                        <p:attrNameLst>
                                          <p:attrName>ppt_x</p:attrName>
                                        </p:attrNameLst>
                                      </p:cBhvr>
                                      <p:tavLst>
                                        <p:tav tm="0">
                                          <p:val>
                                            <p:strVal val="#ppt_x"/>
                                          </p:val>
                                        </p:tav>
                                        <p:tav tm="100000">
                                          <p:val>
                                            <p:strVal val="#ppt_x"/>
                                          </p:val>
                                        </p:tav>
                                      </p:tavLst>
                                    </p:anim>
                                    <p:anim calcmode="lin" valueType="num">
                                      <p:cBhvr additive="base">
                                        <p:cTn id="3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500" fill="hold"/>
                                        <p:tgtEl>
                                          <p:spTgt spid="18"/>
                                        </p:tgtEl>
                                        <p:attrNameLst>
                                          <p:attrName>ppt_w</p:attrName>
                                        </p:attrNameLst>
                                      </p:cBhvr>
                                      <p:tavLst>
                                        <p:tav tm="0">
                                          <p:val>
                                            <p:fltVal val="0"/>
                                          </p:val>
                                        </p:tav>
                                        <p:tav tm="100000">
                                          <p:val>
                                            <p:strVal val="#ppt_w"/>
                                          </p:val>
                                        </p:tav>
                                      </p:tavLst>
                                    </p:anim>
                                    <p:anim calcmode="lin" valueType="num">
                                      <p:cBhvr>
                                        <p:cTn id="43" dur="500" fill="hold"/>
                                        <p:tgtEl>
                                          <p:spTgt spid="18"/>
                                        </p:tgtEl>
                                        <p:attrNameLst>
                                          <p:attrName>ppt_h</p:attrName>
                                        </p:attrNameLst>
                                      </p:cBhvr>
                                      <p:tavLst>
                                        <p:tav tm="0">
                                          <p:val>
                                            <p:fltVal val="0"/>
                                          </p:val>
                                        </p:tav>
                                        <p:tav tm="100000">
                                          <p:val>
                                            <p:strVal val="#ppt_h"/>
                                          </p:val>
                                        </p:tav>
                                      </p:tavLst>
                                    </p:anim>
                                    <p:animEffect transition="in" filter="fade">
                                      <p:cBhvr>
                                        <p:cTn id="4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974137" y="4224117"/>
            <a:ext cx="1055766" cy="1055766"/>
          </a:xfrm>
          <a:prstGeom prst="ellipse">
            <a:avLst/>
          </a:prstGeom>
          <a:solidFill>
            <a:srgbClr val="FF0000">
              <a:alpha val="1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x-none" sz="1800" b="0" i="0" u="none" strike="noStrike" kern="1200" cap="none" spc="0" normalizeH="0" baseline="0" noProof="0" dirty="0">
              <a:ln>
                <a:noFill/>
              </a:ln>
              <a:solidFill>
                <a:prstClr val="white"/>
              </a:solidFill>
              <a:effectLst/>
              <a:uLnTx/>
              <a:uFillTx/>
              <a:latin typeface="Arial" panose="020B0604020202020204"/>
              <a:cs typeface="+mn-cs"/>
            </a:endParaRPr>
          </a:p>
        </p:txBody>
      </p:sp>
      <p:sp>
        <p:nvSpPr>
          <p:cNvPr id="3" name="Oval 2"/>
          <p:cNvSpPr/>
          <p:nvPr/>
        </p:nvSpPr>
        <p:spPr>
          <a:xfrm>
            <a:off x="-601881" y="4351445"/>
            <a:ext cx="3313447" cy="3313447"/>
          </a:xfrm>
          <a:prstGeom prst="ellipse">
            <a:avLst/>
          </a:prstGeom>
          <a:solidFill>
            <a:srgbClr val="00B050">
              <a:alpha val="1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x-none" sz="1800" b="0" i="0" u="none" strike="noStrike" kern="1200" cap="none" spc="0" normalizeH="0" baseline="0" noProof="0" dirty="0">
              <a:ln>
                <a:noFill/>
              </a:ln>
              <a:solidFill>
                <a:prstClr val="white"/>
              </a:solidFill>
              <a:effectLst/>
              <a:uLnTx/>
              <a:uFillTx/>
              <a:latin typeface="Arial" panose="020B0604020202020204"/>
              <a:cs typeface="+mn-cs"/>
            </a:endParaRPr>
          </a:p>
        </p:txBody>
      </p:sp>
      <p:sp>
        <p:nvSpPr>
          <p:cNvPr id="4" name="Oval 3"/>
          <p:cNvSpPr/>
          <p:nvPr/>
        </p:nvSpPr>
        <p:spPr>
          <a:xfrm>
            <a:off x="7618344" y="-458115"/>
            <a:ext cx="1996440" cy="1996440"/>
          </a:xfrm>
          <a:prstGeom prst="ellipse">
            <a:avLst/>
          </a:prstGeom>
          <a:solidFill>
            <a:srgbClr val="F2D6C6">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x-none" sz="1800" b="0" i="0" u="none" strike="noStrike" kern="1200" cap="none" spc="0" normalizeH="0" baseline="0" noProof="0" dirty="0">
              <a:ln>
                <a:noFill/>
              </a:ln>
              <a:solidFill>
                <a:prstClr val="white"/>
              </a:solidFill>
              <a:effectLst/>
              <a:uLnTx/>
              <a:uFillTx/>
              <a:latin typeface="Arial" panose="020B0604020202020204"/>
              <a:cs typeface="+mn-cs"/>
            </a:endParaRPr>
          </a:p>
        </p:txBody>
      </p:sp>
      <p:sp>
        <p:nvSpPr>
          <p:cNvPr id="5" name="Oval 4"/>
          <p:cNvSpPr/>
          <p:nvPr/>
        </p:nvSpPr>
        <p:spPr>
          <a:xfrm>
            <a:off x="8878553" y="-1169817"/>
            <a:ext cx="3313447" cy="3313447"/>
          </a:xfrm>
          <a:prstGeom prst="ellipse">
            <a:avLst/>
          </a:prstGeom>
          <a:solidFill>
            <a:schemeClr val="accent5">
              <a:lumMod val="20000"/>
              <a:lumOff val="8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x-none" sz="1800" b="0" i="0" u="none" strike="noStrike" kern="1200" cap="none" spc="0" normalizeH="0" baseline="0" noProof="0" dirty="0">
              <a:ln>
                <a:noFill/>
              </a:ln>
              <a:solidFill>
                <a:prstClr val="white"/>
              </a:solidFill>
              <a:effectLst/>
              <a:uLnTx/>
              <a:uFillTx/>
              <a:latin typeface="Arial" panose="020B0604020202020204"/>
              <a:cs typeface="+mn-cs"/>
            </a:endParaRPr>
          </a:p>
        </p:txBody>
      </p:sp>
      <p:sp>
        <p:nvSpPr>
          <p:cNvPr id="6" name="Oval 5"/>
          <p:cNvSpPr/>
          <p:nvPr/>
        </p:nvSpPr>
        <p:spPr>
          <a:xfrm>
            <a:off x="3054164" y="5714319"/>
            <a:ext cx="305818" cy="305818"/>
          </a:xfrm>
          <a:prstGeom prst="ellipse">
            <a:avLst/>
          </a:prstGeom>
          <a:solidFill>
            <a:srgbClr val="7030A0">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x-none" sz="1800" b="0" i="0" u="none" strike="noStrike" kern="1200" cap="none" spc="0" normalizeH="0" baseline="0" noProof="0" dirty="0">
              <a:ln>
                <a:noFill/>
              </a:ln>
              <a:solidFill>
                <a:prstClr val="white"/>
              </a:solidFill>
              <a:effectLst/>
              <a:uLnTx/>
              <a:uFillTx/>
              <a:latin typeface="Arial" panose="020B0604020202020204"/>
              <a:cs typeface="+mn-cs"/>
            </a:endParaRPr>
          </a:p>
        </p:txBody>
      </p:sp>
      <p:sp>
        <p:nvSpPr>
          <p:cNvPr id="13" name="Text Box 5"/>
          <p:cNvSpPr txBox="1">
            <a:spLocks noChangeArrowheads="1"/>
          </p:cNvSpPr>
          <p:nvPr/>
        </p:nvSpPr>
        <p:spPr bwMode="auto">
          <a:xfrm>
            <a:off x="551330" y="623047"/>
            <a:ext cx="11026588" cy="1077218"/>
          </a:xfrm>
          <a:prstGeom prst="rect">
            <a:avLst/>
          </a:prstGeom>
          <a:solidFill>
            <a:schemeClr val="bg1"/>
          </a:solidFill>
          <a:ln>
            <a:noFill/>
          </a:ln>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FF0000"/>
                </a:solidFill>
              </a:rPr>
              <a:t>b) Bài toán: </a:t>
            </a:r>
            <a:r>
              <a:rPr lang="en-US" altLang="en-US" sz="3200" b="1">
                <a:solidFill>
                  <a:srgbClr val="0000FF"/>
                </a:solidFill>
              </a:rPr>
              <a:t>Trong 80 kg n</a:t>
            </a:r>
            <a:r>
              <a:rPr lang="en-US" altLang="en-US" sz="3200" b="1">
                <a:solidFill>
                  <a:srgbClr val="0000FF"/>
                </a:solidFill>
                <a:cs typeface="Times New Roman" panose="02020603050405020304" pitchFamily="18" charset="0"/>
              </a:rPr>
              <a:t>ướ</a:t>
            </a:r>
            <a:r>
              <a:rPr lang="en-US" altLang="en-US" sz="3200" b="1">
                <a:solidFill>
                  <a:srgbClr val="0000FF"/>
                </a:solidFill>
              </a:rPr>
              <a:t>c biển có 2,8 kg muối. Tìm tỉ số phần tr</a:t>
            </a:r>
            <a:r>
              <a:rPr lang="vi-VN" altLang="en-US" sz="3200" b="1">
                <a:solidFill>
                  <a:srgbClr val="0000FF"/>
                </a:solidFill>
              </a:rPr>
              <a:t>ă</a:t>
            </a:r>
            <a:r>
              <a:rPr lang="en-US" altLang="en-US" sz="3200" b="1">
                <a:solidFill>
                  <a:srgbClr val="0000FF"/>
                </a:solidFill>
              </a:rPr>
              <a:t>m của l</a:t>
            </a:r>
            <a:r>
              <a:rPr lang="en-US" altLang="en-US" sz="3200" b="1">
                <a:solidFill>
                  <a:srgbClr val="0000FF"/>
                </a:solidFill>
                <a:cs typeface="Times New Roman" panose="02020603050405020304" pitchFamily="18" charset="0"/>
              </a:rPr>
              <a:t>ượ</a:t>
            </a:r>
            <a:r>
              <a:rPr lang="en-US" altLang="en-US" sz="3200" b="1">
                <a:solidFill>
                  <a:srgbClr val="0000FF"/>
                </a:solidFill>
              </a:rPr>
              <a:t>ng muối trong n</a:t>
            </a:r>
            <a:r>
              <a:rPr lang="vi-VN" altLang="en-US" sz="3200" b="1">
                <a:solidFill>
                  <a:srgbClr val="0000FF"/>
                </a:solidFill>
              </a:rPr>
              <a:t>ư</a:t>
            </a:r>
            <a:r>
              <a:rPr lang="en-US" altLang="en-US" sz="3200" b="1">
                <a:solidFill>
                  <a:srgbClr val="0000FF"/>
                </a:solidFill>
              </a:rPr>
              <a:t>ớc biển.</a:t>
            </a:r>
          </a:p>
        </p:txBody>
      </p:sp>
      <p:sp>
        <p:nvSpPr>
          <p:cNvPr id="14" name="Text Box 6"/>
          <p:cNvSpPr txBox="1">
            <a:spLocks noChangeArrowheads="1"/>
          </p:cNvSpPr>
          <p:nvPr/>
        </p:nvSpPr>
        <p:spPr bwMode="auto">
          <a:xfrm>
            <a:off x="4877642" y="1864659"/>
            <a:ext cx="1944796" cy="584775"/>
          </a:xfrm>
          <a:prstGeom prst="rect">
            <a:avLst/>
          </a:prstGeom>
          <a:solidFill>
            <a:schemeClr val="bg1"/>
          </a:solidFill>
          <a:ln>
            <a:noFill/>
          </a:ln>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FF0000"/>
                </a:solidFill>
              </a:rPr>
              <a:t>Bài giải</a:t>
            </a:r>
          </a:p>
        </p:txBody>
      </p:sp>
      <p:sp>
        <p:nvSpPr>
          <p:cNvPr id="15" name="Text Box 7"/>
          <p:cNvSpPr txBox="1">
            <a:spLocks noChangeArrowheads="1"/>
          </p:cNvSpPr>
          <p:nvPr/>
        </p:nvSpPr>
        <p:spPr bwMode="auto">
          <a:xfrm>
            <a:off x="934352" y="2465294"/>
            <a:ext cx="10501899" cy="584775"/>
          </a:xfrm>
          <a:prstGeom prst="rect">
            <a:avLst/>
          </a:prstGeom>
          <a:solidFill>
            <a:schemeClr val="bg1"/>
          </a:solidFill>
          <a:ln>
            <a:noFill/>
          </a:ln>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0000FF"/>
                </a:solidFill>
              </a:rPr>
              <a:t>Tỉ số phần tr</a:t>
            </a:r>
            <a:r>
              <a:rPr lang="vi-VN" altLang="en-US" sz="3200" b="1">
                <a:solidFill>
                  <a:srgbClr val="0000FF"/>
                </a:solidFill>
              </a:rPr>
              <a:t>ă</a:t>
            </a:r>
            <a:r>
              <a:rPr lang="en-US" altLang="en-US" sz="3200" b="1">
                <a:solidFill>
                  <a:srgbClr val="0000FF"/>
                </a:solidFill>
              </a:rPr>
              <a:t>m của l</a:t>
            </a:r>
            <a:r>
              <a:rPr lang="vi-VN" altLang="en-US" sz="3200" b="1">
                <a:solidFill>
                  <a:srgbClr val="0000FF"/>
                </a:solidFill>
              </a:rPr>
              <a:t>ư</a:t>
            </a:r>
            <a:r>
              <a:rPr lang="en-US" altLang="en-US" sz="3200" b="1">
                <a:solidFill>
                  <a:srgbClr val="0000FF"/>
                </a:solidFill>
                <a:cs typeface="Times New Roman" panose="02020603050405020304" pitchFamily="18" charset="0"/>
              </a:rPr>
              <a:t>ợ</a:t>
            </a:r>
            <a:r>
              <a:rPr lang="en-US" altLang="en-US" sz="3200" b="1">
                <a:solidFill>
                  <a:srgbClr val="0000FF"/>
                </a:solidFill>
              </a:rPr>
              <a:t>ng muối trong n</a:t>
            </a:r>
            <a:r>
              <a:rPr lang="en-US" altLang="en-US" sz="3200" b="1">
                <a:solidFill>
                  <a:srgbClr val="0000FF"/>
                </a:solidFill>
                <a:cs typeface="Times New Roman" panose="02020603050405020304" pitchFamily="18" charset="0"/>
              </a:rPr>
              <a:t>ướ</a:t>
            </a:r>
            <a:r>
              <a:rPr lang="en-US" altLang="en-US" sz="3200" b="1">
                <a:solidFill>
                  <a:srgbClr val="0000FF"/>
                </a:solidFill>
              </a:rPr>
              <a:t>c biển là:</a:t>
            </a:r>
          </a:p>
        </p:txBody>
      </p:sp>
      <p:sp>
        <p:nvSpPr>
          <p:cNvPr id="16" name="Text Box 8"/>
          <p:cNvSpPr txBox="1">
            <a:spLocks noChangeArrowheads="1"/>
          </p:cNvSpPr>
          <p:nvPr/>
        </p:nvSpPr>
        <p:spPr bwMode="auto">
          <a:xfrm>
            <a:off x="4050666" y="3079376"/>
            <a:ext cx="4473031" cy="584775"/>
          </a:xfrm>
          <a:prstGeom prst="rect">
            <a:avLst/>
          </a:prstGeom>
          <a:solidFill>
            <a:schemeClr val="bg1"/>
          </a:solidFill>
          <a:ln>
            <a:noFill/>
          </a:ln>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0000FF"/>
                </a:solidFill>
              </a:rPr>
              <a:t>2,8  : 80   =  0,035</a:t>
            </a:r>
          </a:p>
        </p:txBody>
      </p:sp>
      <p:sp>
        <p:nvSpPr>
          <p:cNvPr id="17" name="Text Box 9"/>
          <p:cNvSpPr txBox="1">
            <a:spLocks noChangeArrowheads="1"/>
          </p:cNvSpPr>
          <p:nvPr/>
        </p:nvSpPr>
        <p:spPr bwMode="auto">
          <a:xfrm>
            <a:off x="4097434" y="3697941"/>
            <a:ext cx="4861990" cy="584775"/>
          </a:xfrm>
          <a:prstGeom prst="rect">
            <a:avLst/>
          </a:prstGeom>
          <a:solidFill>
            <a:schemeClr val="bg1"/>
          </a:solidFill>
          <a:ln>
            <a:noFill/>
          </a:ln>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0000FF"/>
                </a:solidFill>
              </a:rPr>
              <a:t>0,035 = 3,5 %</a:t>
            </a:r>
          </a:p>
        </p:txBody>
      </p:sp>
      <p:sp>
        <p:nvSpPr>
          <p:cNvPr id="18" name="Text Box 10"/>
          <p:cNvSpPr txBox="1">
            <a:spLocks noChangeArrowheads="1"/>
          </p:cNvSpPr>
          <p:nvPr/>
        </p:nvSpPr>
        <p:spPr bwMode="auto">
          <a:xfrm>
            <a:off x="4994239" y="4370294"/>
            <a:ext cx="4667511" cy="584775"/>
          </a:xfrm>
          <a:prstGeom prst="rect">
            <a:avLst/>
          </a:prstGeom>
          <a:solidFill>
            <a:schemeClr val="bg1"/>
          </a:solidFill>
          <a:ln>
            <a:noFill/>
          </a:ln>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3200" b="1">
                <a:solidFill>
                  <a:srgbClr val="FF0000"/>
                </a:solidFill>
              </a:rPr>
              <a:t>Đáp số: 3,5 %</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edge">
                                      <p:cBhvr>
                                        <p:cTn id="7" dur="20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edge">
                                      <p:cBhvr>
                                        <p:cTn id="12" dur="2000"/>
                                        <p:tgtEl>
                                          <p:spTgt spid="14"/>
                                        </p:tgtEl>
                                      </p:cBhvr>
                                    </p:animEffect>
                                  </p:childTnLst>
                                </p:cTn>
                              </p:par>
                              <p:par>
                                <p:cTn id="13" presetID="20"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edge">
                                      <p:cBhvr>
                                        <p:cTn id="15" dur="2000"/>
                                        <p:tgtEl>
                                          <p:spTgt spid="15"/>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edge">
                                      <p:cBhvr>
                                        <p:cTn id="18" dur="2000"/>
                                        <p:tgtEl>
                                          <p:spTgt spid="16"/>
                                        </p:tgtEl>
                                      </p:cBhvr>
                                    </p:animEffect>
                                  </p:childTnLst>
                                </p:cTn>
                              </p:par>
                              <p:par>
                                <p:cTn id="19" presetID="20"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edge">
                                      <p:cBhvr>
                                        <p:cTn id="21" dur="2000"/>
                                        <p:tgtEl>
                                          <p:spTgt spid="17"/>
                                        </p:tgtEl>
                                      </p:cBhvr>
                                    </p:animEffect>
                                  </p:childTnLst>
                                </p:cTn>
                              </p:par>
                              <p:par>
                                <p:cTn id="22" presetID="20"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edge">
                                      <p:cBhvr>
                                        <p:cTn id="24"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1394011" y="1071282"/>
            <a:ext cx="905435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3200" b="1">
                <a:solidFill>
                  <a:srgbClr val="FFFF00"/>
                </a:solidFill>
              </a:rPr>
              <a:t>*Muốn tìm tỉ số phần trăm của hai số ta làm như thế nào ?</a:t>
            </a:r>
          </a:p>
        </p:txBody>
      </p:sp>
      <p:sp>
        <p:nvSpPr>
          <p:cNvPr id="5" name="Text Box 6"/>
          <p:cNvSpPr txBox="1">
            <a:spLocks noChangeArrowheads="1"/>
          </p:cNvSpPr>
          <p:nvPr/>
        </p:nvSpPr>
        <p:spPr bwMode="auto">
          <a:xfrm>
            <a:off x="1385046" y="2145086"/>
            <a:ext cx="9493624" cy="2318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ts val="1020"/>
              </a:spcBef>
            </a:pPr>
            <a:r>
              <a:rPr lang="en-US" altLang="en-US" sz="3200" b="1" dirty="0" err="1">
                <a:solidFill>
                  <a:schemeClr val="bg1"/>
                </a:solidFill>
              </a:rPr>
              <a:t>Muốn</a:t>
            </a:r>
            <a:r>
              <a:rPr lang="en-US" altLang="en-US" sz="3200" b="1" dirty="0">
                <a:solidFill>
                  <a:schemeClr val="bg1"/>
                </a:solidFill>
              </a:rPr>
              <a:t> </a:t>
            </a:r>
            <a:r>
              <a:rPr lang="en-US" altLang="en-US" sz="3200" b="1" dirty="0" err="1">
                <a:solidFill>
                  <a:schemeClr val="bg1"/>
                </a:solidFill>
              </a:rPr>
              <a:t>tìm</a:t>
            </a:r>
            <a:r>
              <a:rPr lang="en-US" altLang="en-US" sz="3200" b="1" dirty="0">
                <a:solidFill>
                  <a:schemeClr val="bg1"/>
                </a:solidFill>
              </a:rPr>
              <a:t> </a:t>
            </a:r>
            <a:r>
              <a:rPr lang="en-US" altLang="en-US" sz="3200" b="1" dirty="0" err="1">
                <a:solidFill>
                  <a:schemeClr val="bg1"/>
                </a:solidFill>
              </a:rPr>
              <a:t>tỉ</a:t>
            </a:r>
            <a:r>
              <a:rPr lang="en-US" altLang="en-US" sz="3200" b="1" dirty="0">
                <a:solidFill>
                  <a:schemeClr val="bg1"/>
                </a:solidFill>
              </a:rPr>
              <a:t> </a:t>
            </a:r>
            <a:r>
              <a:rPr lang="en-US" altLang="en-US" sz="3200" b="1" dirty="0" err="1">
                <a:solidFill>
                  <a:schemeClr val="bg1"/>
                </a:solidFill>
              </a:rPr>
              <a:t>số</a:t>
            </a:r>
            <a:r>
              <a:rPr lang="en-US" altLang="en-US" sz="3200" b="1" dirty="0">
                <a:solidFill>
                  <a:schemeClr val="bg1"/>
                </a:solidFill>
              </a:rPr>
              <a:t> </a:t>
            </a:r>
            <a:r>
              <a:rPr lang="en-US" altLang="en-US" sz="3200" b="1" dirty="0" err="1">
                <a:solidFill>
                  <a:schemeClr val="bg1"/>
                </a:solidFill>
              </a:rPr>
              <a:t>phần</a:t>
            </a:r>
            <a:r>
              <a:rPr lang="en-US" altLang="en-US" sz="3200" b="1" dirty="0">
                <a:solidFill>
                  <a:schemeClr val="bg1"/>
                </a:solidFill>
              </a:rPr>
              <a:t> </a:t>
            </a:r>
            <a:r>
              <a:rPr lang="en-US" altLang="en-US" sz="3200" b="1" dirty="0" err="1">
                <a:solidFill>
                  <a:schemeClr val="bg1"/>
                </a:solidFill>
              </a:rPr>
              <a:t>trăm</a:t>
            </a:r>
            <a:r>
              <a:rPr lang="en-US" altLang="en-US" sz="3200" b="1" dirty="0">
                <a:solidFill>
                  <a:schemeClr val="bg1"/>
                </a:solidFill>
              </a:rPr>
              <a:t> </a:t>
            </a:r>
            <a:r>
              <a:rPr lang="en-US" altLang="en-US" sz="3200" b="1" dirty="0" err="1">
                <a:solidFill>
                  <a:schemeClr val="bg1"/>
                </a:solidFill>
              </a:rPr>
              <a:t>của</a:t>
            </a:r>
            <a:r>
              <a:rPr lang="en-US" altLang="en-US" sz="3200" b="1" dirty="0">
                <a:solidFill>
                  <a:schemeClr val="bg1"/>
                </a:solidFill>
              </a:rPr>
              <a:t> </a:t>
            </a:r>
            <a:r>
              <a:rPr lang="en-US" altLang="en-US" sz="3200" b="1" dirty="0" err="1">
                <a:solidFill>
                  <a:schemeClr val="bg1"/>
                </a:solidFill>
              </a:rPr>
              <a:t>hai</a:t>
            </a:r>
            <a:r>
              <a:rPr lang="en-US" altLang="en-US" sz="3200" b="1" dirty="0">
                <a:solidFill>
                  <a:schemeClr val="bg1"/>
                </a:solidFill>
              </a:rPr>
              <a:t> </a:t>
            </a:r>
            <a:r>
              <a:rPr lang="en-US" altLang="en-US" sz="3200" b="1" dirty="0" err="1">
                <a:solidFill>
                  <a:schemeClr val="bg1"/>
                </a:solidFill>
              </a:rPr>
              <a:t>số</a:t>
            </a:r>
            <a:r>
              <a:rPr lang="en-US" altLang="en-US" sz="3200" b="1" dirty="0">
                <a:solidFill>
                  <a:schemeClr val="bg1"/>
                </a:solidFill>
              </a:rPr>
              <a:t> ta </a:t>
            </a:r>
            <a:r>
              <a:rPr lang="en-US" altLang="en-US" sz="3200" b="1" dirty="0" err="1">
                <a:solidFill>
                  <a:schemeClr val="bg1"/>
                </a:solidFill>
              </a:rPr>
              <a:t>làm</a:t>
            </a:r>
            <a:r>
              <a:rPr lang="en-US" altLang="en-US" sz="3200" b="1" dirty="0">
                <a:solidFill>
                  <a:schemeClr val="bg1"/>
                </a:solidFill>
              </a:rPr>
              <a:t> </a:t>
            </a:r>
            <a:r>
              <a:rPr lang="en-US" altLang="en-US" sz="3200" b="1" dirty="0" err="1">
                <a:solidFill>
                  <a:schemeClr val="bg1"/>
                </a:solidFill>
              </a:rPr>
              <a:t>như</a:t>
            </a:r>
            <a:r>
              <a:rPr lang="en-US" altLang="en-US" sz="3200" b="1" dirty="0">
                <a:solidFill>
                  <a:schemeClr val="bg1"/>
                </a:solidFill>
              </a:rPr>
              <a:t> </a:t>
            </a:r>
            <a:r>
              <a:rPr lang="en-US" altLang="en-US" sz="3200" b="1" dirty="0" err="1">
                <a:solidFill>
                  <a:schemeClr val="bg1"/>
                </a:solidFill>
              </a:rPr>
              <a:t>sau</a:t>
            </a:r>
            <a:r>
              <a:rPr lang="en-US" altLang="en-US" sz="3200" b="1" dirty="0">
                <a:solidFill>
                  <a:schemeClr val="bg1"/>
                </a:solidFill>
              </a:rPr>
              <a:t>:</a:t>
            </a:r>
          </a:p>
          <a:p>
            <a:pPr eaLnBrk="1" hangingPunct="1">
              <a:spcBef>
                <a:spcPts val="1020"/>
              </a:spcBef>
            </a:pPr>
            <a:r>
              <a:rPr lang="en-US" altLang="en-US" sz="3200" b="1" dirty="0">
                <a:solidFill>
                  <a:schemeClr val="bg1"/>
                </a:solidFill>
              </a:rPr>
              <a:t>   - </a:t>
            </a:r>
            <a:r>
              <a:rPr lang="en-US" altLang="en-US" sz="3200" b="1" dirty="0" err="1">
                <a:solidFill>
                  <a:schemeClr val="bg1"/>
                </a:solidFill>
              </a:rPr>
              <a:t>Tìm</a:t>
            </a:r>
            <a:r>
              <a:rPr lang="en-US" altLang="en-US" sz="3200" b="1" dirty="0">
                <a:solidFill>
                  <a:schemeClr val="bg1"/>
                </a:solidFill>
              </a:rPr>
              <a:t> </a:t>
            </a:r>
            <a:r>
              <a:rPr lang="en-US" altLang="en-US" sz="3200" b="1" dirty="0" err="1">
                <a:solidFill>
                  <a:schemeClr val="bg1"/>
                </a:solidFill>
              </a:rPr>
              <a:t>thương</a:t>
            </a:r>
            <a:r>
              <a:rPr lang="en-US" altLang="en-US" sz="3200" b="1" dirty="0">
                <a:solidFill>
                  <a:schemeClr val="bg1"/>
                </a:solidFill>
              </a:rPr>
              <a:t> </a:t>
            </a:r>
            <a:r>
              <a:rPr lang="en-US" altLang="en-US" sz="3200" b="1" dirty="0" err="1">
                <a:solidFill>
                  <a:schemeClr val="bg1"/>
                </a:solidFill>
              </a:rPr>
              <a:t>của</a:t>
            </a:r>
            <a:r>
              <a:rPr lang="en-US" altLang="en-US" sz="3200" b="1" dirty="0">
                <a:solidFill>
                  <a:schemeClr val="bg1"/>
                </a:solidFill>
              </a:rPr>
              <a:t> </a:t>
            </a:r>
            <a:r>
              <a:rPr lang="en-US" altLang="en-US" sz="3200" b="1" dirty="0" err="1">
                <a:solidFill>
                  <a:schemeClr val="bg1"/>
                </a:solidFill>
              </a:rPr>
              <a:t>hai</a:t>
            </a:r>
            <a:r>
              <a:rPr lang="en-US" altLang="en-US" sz="3200" b="1" dirty="0">
                <a:solidFill>
                  <a:schemeClr val="bg1"/>
                </a:solidFill>
              </a:rPr>
              <a:t> </a:t>
            </a:r>
            <a:r>
              <a:rPr lang="en-US" altLang="en-US" sz="3200" b="1" dirty="0" err="1">
                <a:solidFill>
                  <a:schemeClr val="bg1"/>
                </a:solidFill>
              </a:rPr>
              <a:t>số</a:t>
            </a:r>
            <a:r>
              <a:rPr lang="en-US" altLang="en-US" sz="3200" b="1" dirty="0">
                <a:solidFill>
                  <a:schemeClr val="bg1"/>
                </a:solidFill>
              </a:rPr>
              <a:t>.</a:t>
            </a:r>
          </a:p>
          <a:p>
            <a:pPr eaLnBrk="1" hangingPunct="1">
              <a:spcBef>
                <a:spcPts val="1020"/>
              </a:spcBef>
            </a:pPr>
            <a:r>
              <a:rPr lang="en-US" altLang="en-US" sz="3200" b="1" dirty="0">
                <a:solidFill>
                  <a:schemeClr val="bg1"/>
                </a:solidFill>
              </a:rPr>
              <a:t>   - </a:t>
            </a:r>
            <a:r>
              <a:rPr lang="en-US" altLang="en-US" sz="3200" b="1" dirty="0" err="1">
                <a:solidFill>
                  <a:schemeClr val="bg1"/>
                </a:solidFill>
              </a:rPr>
              <a:t>Nhân</a:t>
            </a:r>
            <a:r>
              <a:rPr lang="en-US" altLang="en-US" sz="3200" b="1" dirty="0">
                <a:solidFill>
                  <a:schemeClr val="bg1"/>
                </a:solidFill>
              </a:rPr>
              <a:t> </a:t>
            </a:r>
            <a:r>
              <a:rPr lang="en-US" altLang="en-US" sz="3200" b="1" dirty="0" err="1">
                <a:solidFill>
                  <a:schemeClr val="bg1"/>
                </a:solidFill>
              </a:rPr>
              <a:t>thương</a:t>
            </a:r>
            <a:r>
              <a:rPr lang="en-US" altLang="en-US" sz="3200" b="1" dirty="0">
                <a:solidFill>
                  <a:schemeClr val="bg1"/>
                </a:solidFill>
              </a:rPr>
              <a:t> </a:t>
            </a:r>
            <a:r>
              <a:rPr lang="en-US" altLang="en-US" sz="3200" b="1" dirty="0" err="1">
                <a:solidFill>
                  <a:schemeClr val="bg1"/>
                </a:solidFill>
              </a:rPr>
              <a:t>đó</a:t>
            </a:r>
            <a:r>
              <a:rPr lang="en-US" altLang="en-US" sz="3200" b="1" dirty="0">
                <a:solidFill>
                  <a:schemeClr val="bg1"/>
                </a:solidFill>
              </a:rPr>
              <a:t> </a:t>
            </a:r>
            <a:r>
              <a:rPr lang="en-US" altLang="en-US" sz="3200" b="1" dirty="0" err="1">
                <a:solidFill>
                  <a:schemeClr val="bg1"/>
                </a:solidFill>
              </a:rPr>
              <a:t>với</a:t>
            </a:r>
            <a:r>
              <a:rPr lang="en-US" altLang="en-US" sz="3200" b="1" dirty="0">
                <a:solidFill>
                  <a:schemeClr val="bg1"/>
                </a:solidFill>
              </a:rPr>
              <a:t> 100 </a:t>
            </a:r>
            <a:r>
              <a:rPr lang="en-US" altLang="en-US" sz="3200" b="1" dirty="0" err="1">
                <a:solidFill>
                  <a:schemeClr val="bg1"/>
                </a:solidFill>
              </a:rPr>
              <a:t>rồi</a:t>
            </a:r>
            <a:r>
              <a:rPr lang="en-US" altLang="en-US" sz="3200" b="1" dirty="0">
                <a:solidFill>
                  <a:schemeClr val="bg1"/>
                </a:solidFill>
              </a:rPr>
              <a:t> </a:t>
            </a:r>
            <a:r>
              <a:rPr lang="en-US" altLang="en-US" sz="3200" b="1" dirty="0" err="1">
                <a:solidFill>
                  <a:schemeClr val="bg1"/>
                </a:solidFill>
              </a:rPr>
              <a:t>viết</a:t>
            </a:r>
            <a:r>
              <a:rPr lang="en-US" altLang="en-US" sz="3200" b="1" dirty="0">
                <a:solidFill>
                  <a:schemeClr val="bg1"/>
                </a:solidFill>
              </a:rPr>
              <a:t> </a:t>
            </a:r>
            <a:r>
              <a:rPr lang="en-US" altLang="en-US" sz="3200" b="1" dirty="0" err="1">
                <a:solidFill>
                  <a:schemeClr val="bg1"/>
                </a:solidFill>
              </a:rPr>
              <a:t>thêm</a:t>
            </a:r>
            <a:r>
              <a:rPr lang="en-US" altLang="en-US" sz="3200" b="1" dirty="0">
                <a:solidFill>
                  <a:schemeClr val="bg1"/>
                </a:solidFill>
              </a:rPr>
              <a:t> </a:t>
            </a:r>
            <a:r>
              <a:rPr lang="en-US" altLang="en-US" sz="3200" b="1" dirty="0" err="1">
                <a:solidFill>
                  <a:schemeClr val="bg1"/>
                </a:solidFill>
              </a:rPr>
              <a:t>kí</a:t>
            </a:r>
            <a:r>
              <a:rPr lang="en-US" altLang="en-US" sz="3200" b="1" dirty="0">
                <a:solidFill>
                  <a:schemeClr val="bg1"/>
                </a:solidFill>
              </a:rPr>
              <a:t> </a:t>
            </a:r>
            <a:r>
              <a:rPr lang="en-US" altLang="en-US" sz="3200" b="1" dirty="0" err="1">
                <a:solidFill>
                  <a:schemeClr val="bg1"/>
                </a:solidFill>
              </a:rPr>
              <a:t>hiệu</a:t>
            </a:r>
            <a:r>
              <a:rPr lang="en-US" altLang="en-US" sz="3200" b="1" dirty="0">
                <a:solidFill>
                  <a:schemeClr val="bg1"/>
                </a:solidFill>
              </a:rPr>
              <a:t> % </a:t>
            </a:r>
            <a:r>
              <a:rPr lang="en-US" altLang="en-US" sz="3200" b="1" dirty="0" err="1">
                <a:solidFill>
                  <a:schemeClr val="bg1"/>
                </a:solidFill>
              </a:rPr>
              <a:t>vào</a:t>
            </a:r>
            <a:r>
              <a:rPr lang="en-US" altLang="en-US" sz="3200" b="1" dirty="0">
                <a:solidFill>
                  <a:schemeClr val="bg1"/>
                </a:solidFill>
              </a:rPr>
              <a:t> </a:t>
            </a:r>
            <a:r>
              <a:rPr lang="en-US" altLang="en-US" sz="3200" b="1" dirty="0" err="1">
                <a:solidFill>
                  <a:schemeClr val="bg1"/>
                </a:solidFill>
              </a:rPr>
              <a:t>bên</a:t>
            </a:r>
            <a:r>
              <a:rPr lang="en-US" altLang="en-US" sz="3200" b="1" dirty="0">
                <a:solidFill>
                  <a:schemeClr val="bg1"/>
                </a:solidFill>
              </a:rPr>
              <a:t> </a:t>
            </a:r>
            <a:r>
              <a:rPr lang="en-US" altLang="en-US" sz="3200" b="1" dirty="0" err="1">
                <a:solidFill>
                  <a:schemeClr val="bg1"/>
                </a:solidFill>
              </a:rPr>
              <a:t>phải</a:t>
            </a:r>
            <a:r>
              <a:rPr lang="en-US" altLang="en-US" sz="3200" b="1" dirty="0">
                <a:solidFill>
                  <a:schemeClr val="bg1"/>
                </a:solidFill>
              </a:rPr>
              <a:t> </a:t>
            </a:r>
            <a:r>
              <a:rPr lang="en-US" altLang="en-US" sz="3200" b="1" dirty="0" err="1">
                <a:solidFill>
                  <a:schemeClr val="bg1"/>
                </a:solidFill>
              </a:rPr>
              <a:t>số</a:t>
            </a:r>
            <a:r>
              <a:rPr lang="en-US" altLang="en-US" sz="3200" b="1" dirty="0">
                <a:solidFill>
                  <a:schemeClr val="bg1"/>
                </a:solidFill>
              </a:rPr>
              <a:t> </a:t>
            </a:r>
            <a:r>
              <a:rPr lang="en-US" altLang="en-US" sz="3200" b="1" dirty="0" err="1">
                <a:solidFill>
                  <a:schemeClr val="bg1"/>
                </a:solidFill>
              </a:rPr>
              <a:t>tìm</a:t>
            </a:r>
            <a:r>
              <a:rPr lang="en-US" altLang="en-US" sz="3200" b="1" dirty="0">
                <a:solidFill>
                  <a:schemeClr val="bg1"/>
                </a:solidFill>
              </a:rPr>
              <a:t> </a:t>
            </a:r>
            <a:r>
              <a:rPr lang="en-US" altLang="en-US" sz="3200" b="1" dirty="0" err="1">
                <a:solidFill>
                  <a:schemeClr val="bg1"/>
                </a:solidFill>
              </a:rPr>
              <a:t>được</a:t>
            </a:r>
            <a:r>
              <a:rPr lang="en-US" altLang="en-US" sz="3200" b="1" dirty="0">
                <a:solidFill>
                  <a:schemeClr val="bg1"/>
                </a:solidFill>
              </a:rPr>
              <a:t>.</a:t>
            </a:r>
          </a:p>
        </p:txBody>
      </p:sp>
    </p:spTree>
    <p:extLst>
      <p:ext uri="{BB962C8B-B14F-4D97-AF65-F5344CB8AC3E}">
        <p14:creationId xmlns:p14="http://schemas.microsoft.com/office/powerpoint/2010/main" val="4044107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1" nodeType="clickEffect">
                                  <p:stCondLst>
                                    <p:cond delay="0"/>
                                  </p:stCondLst>
                                  <p:iterate type="lt">
                                    <p:tmPct val="0"/>
                                  </p:iterate>
                                  <p:childTnLst>
                                    <p:anim calcmode="lin" valueType="num">
                                      <p:cBhvr>
                                        <p:cTn id="13" dur="500"/>
                                        <p:tgtEl>
                                          <p:spTgt spid="4"/>
                                        </p:tgtEl>
                                        <p:attrNameLst>
                                          <p:attrName>ppt_w</p:attrName>
                                        </p:attrNameLst>
                                      </p:cBhvr>
                                      <p:tavLst>
                                        <p:tav tm="0">
                                          <p:val>
                                            <p:strVal val="ppt_w"/>
                                          </p:val>
                                        </p:tav>
                                        <p:tav tm="100000">
                                          <p:val>
                                            <p:fltVal val="0"/>
                                          </p:val>
                                        </p:tav>
                                      </p:tavLst>
                                    </p:anim>
                                    <p:anim calcmode="lin" valueType="num">
                                      <p:cBhvr>
                                        <p:cTn id="14" dur="500"/>
                                        <p:tgtEl>
                                          <p:spTgt spid="4"/>
                                        </p:tgtEl>
                                        <p:attrNameLst>
                                          <p:attrName>ppt_h</p:attrName>
                                        </p:attrNameLst>
                                      </p:cBhvr>
                                      <p:tavLst>
                                        <p:tav tm="0">
                                          <p:val>
                                            <p:strVal val="ppt_h"/>
                                          </p:val>
                                        </p:tav>
                                        <p:tav tm="100000">
                                          <p:val>
                                            <p:fltVal val="0"/>
                                          </p:val>
                                        </p:tav>
                                      </p:tavLst>
                                    </p:anim>
                                    <p:animEffect transition="out" filter="fad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3">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3">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673</Words>
  <Application>Microsoft Office PowerPoint</Application>
  <PresentationFormat>Custom</PresentationFormat>
  <Paragraphs>62</Paragraphs>
  <Slides>14</Slides>
  <Notes>0</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14</vt:i4>
      </vt:variant>
    </vt:vector>
  </HeadingPairs>
  <TitlesOfParts>
    <vt:vector size="17" baseType="lpstr">
      <vt:lpstr>1_Office Theme</vt:lpstr>
      <vt:lpstr>5_Office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Chào Tạm Biệt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ADMINTTT</cp:lastModifiedBy>
  <cp:revision>24</cp:revision>
  <dcterms:created xsi:type="dcterms:W3CDTF">2021-08-07T03:38:00Z</dcterms:created>
  <dcterms:modified xsi:type="dcterms:W3CDTF">2022-12-15T08:06:21Z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E1030C6D988E4C148EE3AE36AF706F21</vt:lpwstr>
  </property>
  <property fmtid="{D5CDD505-2E9C-101B-9397-08002B2CF9AE}" pid="3" name="KSOProductBuildVer">
    <vt:lpwstr>1033-11.2.0.10351</vt:lpwstr>
  </property>
</Properties>
</file>