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72" r:id="rId6"/>
    <p:sldId id="259" r:id="rId7"/>
    <p:sldId id="263" r:id="rId8"/>
    <p:sldId id="266" r:id="rId9"/>
    <p:sldId id="265" r:id="rId10"/>
    <p:sldId id="264" r:id="rId11"/>
    <p:sldId id="260" r:id="rId12"/>
    <p:sldId id="267" r:id="rId13"/>
    <p:sldId id="268" r:id="rId14"/>
    <p:sldId id="279" r:id="rId15"/>
    <p:sldId id="273" r:id="rId16"/>
    <p:sldId id="269" r:id="rId17"/>
    <p:sldId id="270" r:id="rId18"/>
    <p:sldId id="271" r:id="rId19"/>
    <p:sldId id="278" r:id="rId20"/>
    <p:sldId id="274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6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Nhac\CD%20Elvis%20phuong\Anh%20Trang%20O%20Ben%20Em%20%20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 descr="BD2053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8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 descr="BD20530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715000"/>
            <a:ext cx="1928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 descr="BD20530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-60325"/>
            <a:ext cx="1382713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 descr="BD20530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11620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9" name="AutoShape 11"/>
          <p:cNvSpPr>
            <a:spLocks noChangeArrowheads="1"/>
          </p:cNvSpPr>
          <p:nvPr/>
        </p:nvSpPr>
        <p:spPr bwMode="auto">
          <a:xfrm>
            <a:off x="8077200" y="5334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01" name="AutoShape 13"/>
          <p:cNvSpPr>
            <a:spLocks noChangeArrowheads="1"/>
          </p:cNvSpPr>
          <p:nvPr/>
        </p:nvSpPr>
        <p:spPr bwMode="auto">
          <a:xfrm>
            <a:off x="8534400" y="47244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02" name="AutoShape 14"/>
          <p:cNvSpPr>
            <a:spLocks noChangeArrowheads="1"/>
          </p:cNvSpPr>
          <p:nvPr/>
        </p:nvSpPr>
        <p:spPr bwMode="auto">
          <a:xfrm>
            <a:off x="457200" y="53340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04" name="AutoShape 16"/>
          <p:cNvSpPr>
            <a:spLocks noChangeArrowheads="1"/>
          </p:cNvSpPr>
          <p:nvPr/>
        </p:nvSpPr>
        <p:spPr bwMode="auto">
          <a:xfrm>
            <a:off x="8777288" y="3657600"/>
            <a:ext cx="366712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8000"/>
                </a:srgbClr>
              </a:gs>
              <a:gs pos="100000">
                <a:srgbClr val="FF0000">
                  <a:alpha val="58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05" name="AutoShape 17"/>
          <p:cNvSpPr>
            <a:spLocks noChangeArrowheads="1"/>
          </p:cNvSpPr>
          <p:nvPr/>
        </p:nvSpPr>
        <p:spPr bwMode="auto">
          <a:xfrm>
            <a:off x="152400" y="1905000"/>
            <a:ext cx="366713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8000"/>
                </a:srgbClr>
              </a:gs>
              <a:gs pos="100000">
                <a:srgbClr val="FF0000">
                  <a:alpha val="58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06" name="AutoShape 18"/>
          <p:cNvSpPr>
            <a:spLocks noChangeArrowheads="1"/>
          </p:cNvSpPr>
          <p:nvPr/>
        </p:nvSpPr>
        <p:spPr bwMode="auto">
          <a:xfrm>
            <a:off x="3124200" y="6454775"/>
            <a:ext cx="508000" cy="403225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07" name="AutoShape 19"/>
          <p:cNvSpPr>
            <a:spLocks noChangeArrowheads="1"/>
          </p:cNvSpPr>
          <p:nvPr/>
        </p:nvSpPr>
        <p:spPr bwMode="auto">
          <a:xfrm>
            <a:off x="0" y="3276600"/>
            <a:ext cx="508000" cy="403225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08" name="AutoShape 20"/>
          <p:cNvSpPr>
            <a:spLocks noChangeArrowheads="1"/>
          </p:cNvSpPr>
          <p:nvPr/>
        </p:nvSpPr>
        <p:spPr bwMode="auto">
          <a:xfrm>
            <a:off x="8636000" y="2667000"/>
            <a:ext cx="508000" cy="403225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09" name="AutoShape 21"/>
          <p:cNvSpPr>
            <a:spLocks noChangeArrowheads="1"/>
          </p:cNvSpPr>
          <p:nvPr/>
        </p:nvSpPr>
        <p:spPr bwMode="auto">
          <a:xfrm>
            <a:off x="3962400" y="0"/>
            <a:ext cx="508000" cy="403225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10" name="AutoShape 22"/>
          <p:cNvSpPr>
            <a:spLocks noChangeArrowheads="1"/>
          </p:cNvSpPr>
          <p:nvPr/>
        </p:nvSpPr>
        <p:spPr bwMode="auto">
          <a:xfrm>
            <a:off x="6934200" y="631825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11" name="AutoShape 23"/>
          <p:cNvSpPr>
            <a:spLocks noChangeArrowheads="1"/>
          </p:cNvSpPr>
          <p:nvPr/>
        </p:nvSpPr>
        <p:spPr bwMode="auto">
          <a:xfrm>
            <a:off x="1600200" y="631825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12" name="AutoShape 24"/>
          <p:cNvSpPr>
            <a:spLocks noChangeArrowheads="1"/>
          </p:cNvSpPr>
          <p:nvPr/>
        </p:nvSpPr>
        <p:spPr bwMode="auto">
          <a:xfrm>
            <a:off x="6705600" y="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7914" name="WordArt 26"/>
          <p:cNvSpPr>
            <a:spLocks noChangeArrowheads="1" noChangeShapeType="1" noTextEdit="1"/>
          </p:cNvSpPr>
          <p:nvPr/>
        </p:nvSpPr>
        <p:spPr bwMode="auto">
          <a:xfrm>
            <a:off x="2514600" y="3962400"/>
            <a:ext cx="3810000" cy="1371600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Left"/>
              <a:lightRig rig="legacyFlat3" dir="t"/>
            </a:scene3d>
            <a:sp3d extrusionH="887400" prstMaterial="legacyMatte">
              <a:extrusionClr>
                <a:srgbClr val="CCFFCC"/>
              </a:extrusionClr>
            </a:sp3d>
          </a:bodyPr>
          <a:lstStyle/>
          <a:p>
            <a:pPr algn="ctr"/>
            <a:r>
              <a:rPr lang="en-US" sz="3600" kern="10" dirty="0">
                <a:ln w="12700"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TẬP ĐỌC</a:t>
            </a:r>
          </a:p>
          <a:p>
            <a:pPr algn="ctr"/>
            <a:r>
              <a:rPr lang="en-US" sz="3600" kern="10" dirty="0">
                <a:ln w="12700"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LỚP 5</a:t>
            </a:r>
          </a:p>
        </p:txBody>
      </p:sp>
      <p:sp>
        <p:nvSpPr>
          <p:cNvPr id="37919" name="AutoShape 31"/>
          <p:cNvSpPr>
            <a:spLocks noChangeArrowheads="1"/>
          </p:cNvSpPr>
          <p:nvPr/>
        </p:nvSpPr>
        <p:spPr bwMode="auto">
          <a:xfrm>
            <a:off x="8229600" y="6248400"/>
            <a:ext cx="366713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8000"/>
                </a:srgbClr>
              </a:gs>
              <a:gs pos="100000">
                <a:srgbClr val="FF0000">
                  <a:alpha val="58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37920" name="Anh Trang O Ben Em  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6400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61324334"/>
      </p:ext>
    </p:extLst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37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37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220346" fill="hold"/>
                                        <p:tgtEl>
                                          <p:spTgt spid="379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920"/>
                </p:tgtEl>
              </p:cMediaNode>
            </p:audio>
          </p:childTnLst>
        </p:cTn>
      </p:par>
    </p:tnLst>
    <p:bldLst>
      <p:bldP spid="37899" grpId="0" animBg="1"/>
      <p:bldP spid="37901" grpId="0" animBg="1"/>
      <p:bldP spid="37902" grpId="0" animBg="1"/>
      <p:bldP spid="37904" grpId="0" animBg="1"/>
      <p:bldP spid="37905" grpId="0" animBg="1"/>
      <p:bldP spid="37906" grpId="0" animBg="1"/>
      <p:bldP spid="37907" grpId="0" animBg="1"/>
      <p:bldP spid="37908" grpId="0" animBg="1"/>
      <p:bldP spid="37909" grpId="0" animBg="1"/>
      <p:bldP spid="37910" grpId="0" animBg="1"/>
      <p:bldP spid="37911" grpId="0" animBg="1"/>
      <p:bldP spid="37912" grpId="0" animBg="1"/>
      <p:bldP spid="379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13847" y="5675293"/>
            <a:ext cx="71491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251" y="2659082"/>
            <a:ext cx="815339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(1720- 1791)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Trác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xưa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mụn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mủ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vong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>
              <a:buFontTx/>
              <a:buChar char="-"/>
            </a:pP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Ngự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y: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2" y="1929825"/>
            <a:ext cx="4693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4800600"/>
            <a:ext cx="69205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               (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4645" y="1231612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145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4645" y="1231612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79" y="1929825"/>
            <a:ext cx="4693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252" y="2800066"/>
            <a:ext cx="8328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854" y="2812450"/>
            <a:ext cx="83285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ý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lão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53" y="2741376"/>
            <a:ext cx="8557148" cy="4116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09531" y="1991379"/>
            <a:ext cx="3098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091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allAtOnce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" y="914400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929825"/>
            <a:ext cx="5150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252" y="2590800"/>
            <a:ext cx="84047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ái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136" y="3962400"/>
            <a:ext cx="84047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bẩn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7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" y="838200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97321" y="1929825"/>
            <a:ext cx="5683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050" y="2627293"/>
            <a:ext cx="84047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iều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ái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455497" y="3962400"/>
            <a:ext cx="7239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buộc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5" descr="BD2053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89200" cy="154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BD2053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7" y="5257800"/>
            <a:ext cx="1928813" cy="159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BD20530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-60325"/>
            <a:ext cx="138271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BD20530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0883"/>
            <a:ext cx="1162050" cy="268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7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838200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52400" y="1929825"/>
            <a:ext cx="560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050" y="2627293"/>
            <a:ext cx="84047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3962400"/>
            <a:ext cx="840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2" name="Picture 5" descr="BD2053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8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BD2053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334000"/>
            <a:ext cx="19288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BD20530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-60325"/>
            <a:ext cx="1382713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BD20530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3850"/>
            <a:ext cx="116205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274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09600" y="838200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52400" y="1929825"/>
            <a:ext cx="560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050" y="2627293"/>
            <a:ext cx="84047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455497" y="3810000"/>
            <a:ext cx="7239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y, song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2590800"/>
            <a:ext cx="8404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8479" y="3640723"/>
            <a:ext cx="7239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 descr="BD2053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8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BD2053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334000"/>
            <a:ext cx="19288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BD20530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-60325"/>
            <a:ext cx="1382713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BD20530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3850"/>
            <a:ext cx="116205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116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2" grpId="0"/>
      <p:bldP spid="2" grpId="1"/>
      <p:bldP spid="10" grpId="0"/>
      <p:bldP spid="10" grpId="1"/>
      <p:bldP spid="11" grpId="0"/>
      <p:bldP spid="1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08" y="-60278"/>
            <a:ext cx="9142857" cy="68571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914400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2234625"/>
            <a:ext cx="530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048000"/>
            <a:ext cx="62933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ngợi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4645" y="2958405"/>
            <a:ext cx="6293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itchFamily="2" charset="2"/>
              <a:buChar char="q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08222" y="3048000"/>
            <a:ext cx="18036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dung: </a:t>
            </a:r>
            <a:endParaRPr lang="en-US" sz="2800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7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4645" y="838200"/>
            <a:ext cx="8292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541" y="1828800"/>
            <a:ext cx="83285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hẹp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mụn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mủ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934200" y="2279176"/>
            <a:ext cx="11805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85800" y="2693158"/>
            <a:ext cx="10838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057400" y="3537045"/>
            <a:ext cx="7045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962400" y="3537045"/>
            <a:ext cx="14091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562600" y="3537045"/>
            <a:ext cx="1905000" cy="9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204010" y="4410501"/>
            <a:ext cx="54619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201469" y="3962400"/>
            <a:ext cx="127563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295400" y="4800600"/>
            <a:ext cx="167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67200" y="4800600"/>
            <a:ext cx="120981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283955" y="4402286"/>
            <a:ext cx="1116845" cy="82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294940" y="5232779"/>
            <a:ext cx="10886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804312" y="5233916"/>
            <a:ext cx="22916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48269" y="5638800"/>
            <a:ext cx="14091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66874" y="6096000"/>
            <a:ext cx="20582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48269" y="6553200"/>
            <a:ext cx="14091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152509" y="6553200"/>
            <a:ext cx="4382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44941" y="2693158"/>
            <a:ext cx="9314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810000" y="2672686"/>
            <a:ext cx="10855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676400" y="5257800"/>
            <a:ext cx="11806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85800" y="4800600"/>
            <a:ext cx="4185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7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09600" y="762000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6079" y="1929825"/>
            <a:ext cx="5455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53" y="2741376"/>
            <a:ext cx="8557148" cy="4116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7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" y="533400"/>
            <a:ext cx="8292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541" y="1828800"/>
            <a:ext cx="83285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hẹp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mụn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mủ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279" y="1295400"/>
            <a:ext cx="5531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934200" y="2279176"/>
            <a:ext cx="11805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85800" y="2693158"/>
            <a:ext cx="10838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057400" y="3537045"/>
            <a:ext cx="7045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962400" y="3537045"/>
            <a:ext cx="14091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562600" y="3537045"/>
            <a:ext cx="1905000" cy="9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204010" y="4410501"/>
            <a:ext cx="54619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201469" y="3962400"/>
            <a:ext cx="127563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295400" y="4800600"/>
            <a:ext cx="167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67200" y="4800600"/>
            <a:ext cx="120981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283955" y="4402286"/>
            <a:ext cx="1116845" cy="82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294940" y="5232779"/>
            <a:ext cx="10886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804312" y="5233916"/>
            <a:ext cx="22916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48269" y="5638800"/>
            <a:ext cx="14091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66874" y="6096000"/>
            <a:ext cx="20582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48269" y="6553200"/>
            <a:ext cx="14091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152509" y="6553200"/>
            <a:ext cx="4382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44941" y="2693158"/>
            <a:ext cx="9314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810000" y="2672686"/>
            <a:ext cx="10855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676400" y="5257800"/>
            <a:ext cx="11806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85800" y="4800600"/>
            <a:ext cx="4185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104331" y="-12896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822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4646" y="1524000"/>
            <a:ext cx="8292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v"/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endParaRPr lang="en-US" sz="32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6567" y="2667000"/>
            <a:ext cx="77892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ên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32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8966" y="4247783"/>
            <a:ext cx="8292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</p:spTree>
    <p:extLst>
      <p:ext uri="{BB962C8B-B14F-4D97-AF65-F5344CB8AC3E}">
        <p14:creationId xmlns="" xmlns:p14="http://schemas.microsoft.com/office/powerpoint/2010/main" val="259535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4645" y="1231612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399" y="2319108"/>
            <a:ext cx="75813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8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ngợi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4331" y="2534551"/>
            <a:ext cx="62933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8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cúng</a:t>
            </a: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747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9" grpId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1066800" y="4022725"/>
            <a:ext cx="7010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b="1" dirty="0" err="1">
                <a:solidFill>
                  <a:srgbClr val="FF0000"/>
                </a:solidFill>
                <a:latin typeface="Century Schoolbook" pitchFamily="18" charset="0"/>
              </a:rPr>
              <a:t>Tiết</a:t>
            </a:r>
            <a:r>
              <a:rPr lang="en-US" sz="6000" b="1" dirty="0"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entury Schoolbook" pitchFamily="18" charset="0"/>
              </a:rPr>
              <a:t>học</a:t>
            </a:r>
            <a:r>
              <a:rPr lang="en-US" sz="6000" b="1" dirty="0"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entury Schoolbook" pitchFamily="18" charset="0"/>
              </a:rPr>
              <a:t>kết</a:t>
            </a:r>
            <a:r>
              <a:rPr lang="en-US" sz="6000" b="1" dirty="0"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entury Schoolbook" pitchFamily="18" charset="0"/>
              </a:rPr>
              <a:t>thúc</a:t>
            </a:r>
            <a:endParaRPr lang="en-US" sz="60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sp>
        <p:nvSpPr>
          <p:cNvPr id="34821" name="WordArt 5"/>
          <p:cNvSpPr>
            <a:spLocks noChangeArrowheads="1" noChangeShapeType="1" noTextEdit="1"/>
          </p:cNvSpPr>
          <p:nvPr/>
        </p:nvSpPr>
        <p:spPr bwMode="auto">
          <a:xfrm>
            <a:off x="446949" y="2819400"/>
            <a:ext cx="8001000" cy="2819400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ArchUp">
              <a:avLst/>
            </a:prstTxWarp>
          </a:bodyPr>
          <a:lstStyle/>
          <a:p>
            <a:pPr algn="ctr"/>
            <a:r>
              <a:rPr lang="pt-BR" sz="3600" b="1" kern="1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Chào </a:t>
            </a:r>
            <a:r>
              <a:rPr lang="pt-BR" sz="3600" b="1" kern="1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các </a:t>
            </a:r>
            <a:r>
              <a:rPr lang="pt-BR" sz="3600" b="1" kern="1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em</a:t>
            </a:r>
          </a:p>
          <a:p>
            <a:pPr algn="ctr"/>
            <a:r>
              <a:rPr lang="pt-BR" sz="3600" b="1" kern="1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chúc các em học giỏi</a:t>
            </a:r>
            <a:endParaRPr lang="en-US" sz="3600" b="1" kern="1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34822" name="Picture 6" descr="Picture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51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550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  <p:bldP spid="348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7924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304800"/>
            <a:ext cx="8292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114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" y="838200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3276600"/>
            <a:ext cx="7848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5288" lvl="3" indent="-388938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95288" lvl="3" indent="-388938">
              <a:tabLst>
                <a:tab pos="0" algn="l"/>
              </a:tabLst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hối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hận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95288" lvl="3" indent="-388938">
              <a:tabLst>
                <a:tab pos="0" algn="l"/>
              </a:tabLst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…..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52400" y="2715583"/>
            <a:ext cx="3698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679" y="2006025"/>
            <a:ext cx="4693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007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4645" y="1231612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79" y="1929825"/>
            <a:ext cx="8579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2741376"/>
            <a:ext cx="8610600" cy="4116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71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4645" y="1231612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857" y="1929825"/>
            <a:ext cx="4693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838200" y="2590800"/>
            <a:ext cx="30480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rgbClr val="F74D3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rgbClr val="F74D3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rgbClr val="F74D3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rgbClr val="F74D3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rgbClr val="F74D3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kern="1200">
                <a:solidFill>
                  <a:srgbClr val="F74D3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kern="1200">
                <a:solidFill>
                  <a:srgbClr val="F74D3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kern="1200">
                <a:solidFill>
                  <a:srgbClr val="F74D3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kern="1200">
                <a:solidFill>
                  <a:srgbClr val="F74D3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solidFill>
                  <a:srgbClr val="002060"/>
                </a:solidFill>
              </a:rPr>
              <a:t>Lãn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Ông</a:t>
            </a:r>
            <a:endParaRPr lang="en-US" sz="3200" dirty="0">
              <a:solidFill>
                <a:srgbClr val="002060"/>
              </a:solidFill>
            </a:endParaRPr>
          </a:p>
          <a:p>
            <a:r>
              <a:rPr lang="en-US" sz="3200" dirty="0" err="1">
                <a:solidFill>
                  <a:srgbClr val="002060"/>
                </a:solidFill>
              </a:rPr>
              <a:t>n</a:t>
            </a:r>
            <a:r>
              <a:rPr lang="en-US" sz="3200" dirty="0" err="1" smtClean="0">
                <a:solidFill>
                  <a:srgbClr val="002060"/>
                </a:solidFill>
              </a:rPr>
              <a:t>ồng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nặc</a:t>
            </a:r>
            <a:endParaRPr lang="en-US" sz="3200" dirty="0">
              <a:solidFill>
                <a:srgbClr val="002060"/>
              </a:solidFill>
            </a:endParaRPr>
          </a:p>
          <a:p>
            <a:r>
              <a:rPr lang="en-US" sz="3200" dirty="0" err="1">
                <a:solidFill>
                  <a:srgbClr val="002060"/>
                </a:solidFill>
              </a:rPr>
              <a:t>m</a:t>
            </a:r>
            <a:r>
              <a:rPr lang="en-US" sz="3200" dirty="0" err="1" smtClean="0">
                <a:solidFill>
                  <a:srgbClr val="002060"/>
                </a:solidFill>
              </a:rPr>
              <a:t>ụn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mủ</a:t>
            </a:r>
            <a:endParaRPr lang="en-US" sz="3200" dirty="0">
              <a:solidFill>
                <a:srgbClr val="002060"/>
              </a:solidFill>
            </a:endParaRPr>
          </a:p>
          <a:p>
            <a:r>
              <a:rPr lang="en-US" sz="3200" dirty="0" err="1">
                <a:solidFill>
                  <a:srgbClr val="002060"/>
                </a:solidFill>
              </a:rPr>
              <a:t>t</a:t>
            </a:r>
            <a:r>
              <a:rPr lang="en-US" sz="3200" dirty="0" err="1" smtClean="0">
                <a:solidFill>
                  <a:srgbClr val="002060"/>
                </a:solidFill>
              </a:rPr>
              <a:t>huyền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chài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 err="1">
                <a:solidFill>
                  <a:srgbClr val="002060"/>
                </a:solidFill>
              </a:rPr>
              <a:t>v</a:t>
            </a:r>
            <a:r>
              <a:rPr lang="en-US" sz="3200" dirty="0" err="1" smtClean="0">
                <a:solidFill>
                  <a:srgbClr val="002060"/>
                </a:solidFill>
              </a:rPr>
              <a:t>ời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-1219200" y="7040541"/>
            <a:ext cx="8305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H="1">
            <a:off x="2766578" y="7589568"/>
            <a:ext cx="155222" cy="538172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-990600" y="7548097"/>
            <a:ext cx="1648368" cy="0"/>
          </a:xfrm>
          <a:prstGeom prst="line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2694795" y="7548097"/>
            <a:ext cx="2359188" cy="0"/>
          </a:xfrm>
          <a:prstGeom prst="line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-1137260" y="8041559"/>
            <a:ext cx="1967181" cy="0"/>
          </a:xfrm>
          <a:prstGeom prst="line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2921800" y="8041559"/>
            <a:ext cx="3135531" cy="0"/>
          </a:xfrm>
          <a:prstGeom prst="line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 flipH="1">
            <a:off x="735983" y="7066181"/>
            <a:ext cx="155222" cy="538172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flipH="1">
            <a:off x="2617184" y="7066181"/>
            <a:ext cx="155222" cy="538172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 flipH="1">
            <a:off x="857258" y="7615228"/>
            <a:ext cx="155222" cy="538172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937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4645" y="1231612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4645" y="2819400"/>
            <a:ext cx="3098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026" name="Picture 2" descr="Kết quả hình ảnh cho hải thượng lãn ô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795" y="2413574"/>
            <a:ext cx="3339805" cy="4292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5706" y="2550615"/>
            <a:ext cx="5270794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1720-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1791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4139" y="1929825"/>
            <a:ext cx="4693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323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4645" y="1231612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251" y="2800066"/>
            <a:ext cx="81533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Thượng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Lãn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(1720- 1791)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Trác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xưa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3679" y="1929825"/>
            <a:ext cx="4693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37538" y="3661840"/>
            <a:ext cx="47490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4646" y="4114800"/>
            <a:ext cx="84820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mụn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mủ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vong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017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4645" y="1231612"/>
            <a:ext cx="829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252" y="2800066"/>
            <a:ext cx="39851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mụn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mủ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vong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403" y="2642174"/>
            <a:ext cx="4267200" cy="337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7479" y="2006025"/>
            <a:ext cx="4693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4331" y="152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017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1229</Words>
  <Application>Microsoft Office PowerPoint</Application>
  <PresentationFormat>On-screen Show (4:3)</PresentationFormat>
  <Paragraphs>109</Paragraphs>
  <Slides>21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 luna</dc:creator>
  <cp:lastModifiedBy>Windows User</cp:lastModifiedBy>
  <cp:revision>69</cp:revision>
  <dcterms:created xsi:type="dcterms:W3CDTF">2006-08-16T00:00:00Z</dcterms:created>
  <dcterms:modified xsi:type="dcterms:W3CDTF">2017-12-18T02:16:58Z</dcterms:modified>
</cp:coreProperties>
</file>