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7" r:id="rId2"/>
    <p:sldId id="298" r:id="rId3"/>
    <p:sldId id="256" r:id="rId4"/>
    <p:sldId id="257" r:id="rId5"/>
    <p:sldId id="258" r:id="rId6"/>
    <p:sldId id="259" r:id="rId7"/>
    <p:sldId id="260" r:id="rId8"/>
    <p:sldId id="261" r:id="rId9"/>
    <p:sldId id="265" r:id="rId10"/>
    <p:sldId id="262" r:id="rId11"/>
    <p:sldId id="263" r:id="rId12"/>
    <p:sldId id="264" r:id="rId13"/>
    <p:sldId id="268" r:id="rId14"/>
    <p:sldId id="267" r:id="rId15"/>
    <p:sldId id="270" r:id="rId16"/>
    <p:sldId id="297" r:id="rId17"/>
    <p:sldId id="272" r:id="rId18"/>
    <p:sldId id="271" r:id="rId19"/>
    <p:sldId id="273" r:id="rId20"/>
    <p:sldId id="279" r:id="rId21"/>
    <p:sldId id="280" r:id="rId22"/>
    <p:sldId id="274" r:id="rId23"/>
    <p:sldId id="275" r:id="rId24"/>
    <p:sldId id="281" r:id="rId25"/>
    <p:sldId id="276" r:id="rId26"/>
    <p:sldId id="278" r:id="rId27"/>
    <p:sldId id="282" r:id="rId28"/>
    <p:sldId id="302" r:id="rId29"/>
    <p:sldId id="286" r:id="rId30"/>
    <p:sldId id="284" r:id="rId31"/>
    <p:sldId id="287" r:id="rId32"/>
    <p:sldId id="288" r:id="rId33"/>
    <p:sldId id="292" r:id="rId34"/>
    <p:sldId id="293" r:id="rId35"/>
    <p:sldId id="289" r:id="rId36"/>
    <p:sldId id="294" r:id="rId37"/>
    <p:sldId id="295" r:id="rId38"/>
    <p:sldId id="296" r:id="rId39"/>
    <p:sldId id="290" r:id="rId40"/>
    <p:sldId id="291" r:id="rId41"/>
    <p:sldId id="285" r:id="rId42"/>
    <p:sldId id="30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80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p:scale>
          <a:sx n="81" d="100"/>
          <a:sy n="81" d="100"/>
        </p:scale>
        <p:origin x="-300" y="21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6AB36B-B7B0-427E-9C87-93082F75EC18}"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3603586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AB36B-B7B0-427E-9C87-93082F75EC18}"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3567702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AB36B-B7B0-427E-9C87-93082F75EC18}"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2325265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AB36B-B7B0-427E-9C87-93082F75EC18}"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2988981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56AB36B-B7B0-427E-9C87-93082F75EC18}" type="datetimeFigureOut">
              <a:rPr lang="en-US" smtClean="0"/>
              <a:t>12/18/2022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3116440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6AB36B-B7B0-427E-9C87-93082F75EC18}"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22217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6AB36B-B7B0-427E-9C87-93082F75EC18}" type="datetimeFigureOut">
              <a:rPr lang="en-US" smtClean="0"/>
              <a:t>12/18/2022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2110974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6AB36B-B7B0-427E-9C87-93082F75EC18}" type="datetimeFigureOut">
              <a:rPr lang="en-US" smtClean="0"/>
              <a:t>12/18/2022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121825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6AB36B-B7B0-427E-9C87-93082F75EC18}" type="datetimeFigureOut">
              <a:rPr lang="en-US" smtClean="0"/>
              <a:t>12/18/2022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124750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6AB36B-B7B0-427E-9C87-93082F75EC18}"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26220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6AB36B-B7B0-427E-9C87-93082F75EC18}" type="datetimeFigureOut">
              <a:rPr lang="en-US" smtClean="0"/>
              <a:t>12/18/2022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1877CA-F598-46B4-B5D8-13817EA2CC5E}" type="slidenum">
              <a:rPr lang="en-US" smtClean="0"/>
              <a:t>‹#›</a:t>
            </a:fld>
            <a:endParaRPr lang="en-US"/>
          </a:p>
        </p:txBody>
      </p:sp>
    </p:spTree>
    <p:extLst>
      <p:ext uri="{BB962C8B-B14F-4D97-AF65-F5344CB8AC3E}">
        <p14:creationId xmlns:p14="http://schemas.microsoft.com/office/powerpoint/2010/main" val="3593304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AB36B-B7B0-427E-9C87-93082F75EC18}" type="datetimeFigureOut">
              <a:rPr lang="en-US" smtClean="0"/>
              <a:t>12/18/2022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877CA-F598-46B4-B5D8-13817EA2CC5E}" type="slidenum">
              <a:rPr lang="en-US" smtClean="0"/>
              <a:t>‹#›</a:t>
            </a:fld>
            <a:endParaRPr lang="en-US"/>
          </a:p>
        </p:txBody>
      </p:sp>
    </p:spTree>
    <p:extLst>
      <p:ext uri="{BB962C8B-B14F-4D97-AF65-F5344CB8AC3E}">
        <p14:creationId xmlns:p14="http://schemas.microsoft.com/office/powerpoint/2010/main" val="36294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w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35" descr="图片包含 镜子, 汽车, 室内, 反射&#10;&#10;已生成高可信度的说明"/>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933" y="-158544"/>
            <a:ext cx="10854267" cy="7412758"/>
          </a:xfrm>
          <a:prstGeom prst="rect">
            <a:avLst/>
          </a:prstGeom>
        </p:spPr>
      </p:pic>
      <p:pic>
        <p:nvPicPr>
          <p:cNvPr id="8" name="Content Placeholder 4"/>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4974089" y="5307623"/>
            <a:ext cx="2243821" cy="1490724"/>
          </a:xfrm>
          <a:prstGeom prst="rect">
            <a:avLst/>
          </a:prstGeom>
          <a:noFill/>
          <a:ln/>
        </p:spPr>
      </p:pic>
      <p:pic>
        <p:nvPicPr>
          <p:cNvPr id="9"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256" y="375046"/>
            <a:ext cx="6607346" cy="1451810"/>
          </a:xfrm>
          <a:prstGeom prst="rect">
            <a:avLst/>
          </a:prstGeom>
        </p:spPr>
      </p:pic>
      <p:pic>
        <p:nvPicPr>
          <p:cNvPr id="11" name="图片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8412" y="3424574"/>
            <a:ext cx="1956680" cy="248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27"/>
          <p:cNvPicPr>
            <a:picLocks noChangeAspect="1"/>
          </p:cNvPicPr>
          <p:nvPr/>
        </p:nvPicPr>
        <p:blipFill>
          <a:blip r:embed="rId6"/>
          <a:stretch>
            <a:fillRect/>
          </a:stretch>
        </p:blipFill>
        <p:spPr>
          <a:xfrm>
            <a:off x="1493514" y="4112584"/>
            <a:ext cx="1828888" cy="1579673"/>
          </a:xfrm>
          <a:prstGeom prst="rect">
            <a:avLst/>
          </a:prstGeom>
        </p:spPr>
      </p:pic>
      <p:pic>
        <p:nvPicPr>
          <p:cNvPr id="15" name="Picture 6" descr="https://img.loigiaihay.com/picture/2019/1021/16a-a-2.jpg">
            <a:extLst>
              <a:ext uri="{FF2B5EF4-FFF2-40B4-BE49-F238E27FC236}">
                <a16:creationId xmlns:a16="http://schemas.microsoft.com/office/drawing/2014/main" xmlns="" id="{89E848F9-0AC8-4F18-96A6-C02F2466CC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9176" y="3057390"/>
            <a:ext cx="3201228" cy="158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xmlns="" id="{DA39C479-659F-9D62-246E-9AD41E36039C}"/>
              </a:ext>
            </a:extLst>
          </p:cNvPr>
          <p:cNvSpPr/>
          <p:nvPr/>
        </p:nvSpPr>
        <p:spPr>
          <a:xfrm>
            <a:off x="2190666" y="2217289"/>
            <a:ext cx="8010526"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THẦY THUỐC NHƯ MẸ HIỀN</a:t>
            </a:r>
          </a:p>
        </p:txBody>
      </p:sp>
    </p:spTree>
    <p:extLst>
      <p:ext uri="{BB962C8B-B14F-4D97-AF65-F5344CB8AC3E}">
        <p14:creationId xmlns:p14="http://schemas.microsoft.com/office/powerpoint/2010/main" val="385512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1000"/>
                                        <p:tgtEl>
                                          <p:spTgt spid="6"/>
                                        </p:tgtEl>
                                      </p:cBhvr>
                                    </p:animEffect>
                                  </p:childTnLst>
                                </p:cTn>
                              </p:par>
                              <p:par>
                                <p:cTn id="8" presetID="53" presetClass="entr" presetSubtype="528" fill="hold" nodeType="withEffect">
                                  <p:stCondLst>
                                    <p:cond delay="1400"/>
                                  </p:stCondLst>
                                  <p:childTnLst>
                                    <p:set>
                                      <p:cBhvr>
                                        <p:cTn id="9" dur="1" fill="hold">
                                          <p:stCondLst>
                                            <p:cond delay="0"/>
                                          </p:stCondLst>
                                        </p:cTn>
                                        <p:tgtEl>
                                          <p:spTgt spid="9"/>
                                        </p:tgtEl>
                                        <p:attrNameLst>
                                          <p:attrName>style.visibility</p:attrName>
                                        </p:attrNameLst>
                                      </p:cBhvr>
                                      <p:to>
                                        <p:strVal val="visible"/>
                                      </p:to>
                                    </p:set>
                                    <p:anim calcmode="lin" valueType="num">
                                      <p:cBhvr>
                                        <p:cTn id="10" dur="3250" fill="hold"/>
                                        <p:tgtEl>
                                          <p:spTgt spid="9"/>
                                        </p:tgtEl>
                                        <p:attrNameLst>
                                          <p:attrName>ppt_w</p:attrName>
                                        </p:attrNameLst>
                                      </p:cBhvr>
                                      <p:tavLst>
                                        <p:tav tm="0">
                                          <p:val>
                                            <p:fltVal val="0"/>
                                          </p:val>
                                        </p:tav>
                                        <p:tav tm="100000">
                                          <p:val>
                                            <p:strVal val="#ppt_w"/>
                                          </p:val>
                                        </p:tav>
                                      </p:tavLst>
                                    </p:anim>
                                    <p:anim calcmode="lin" valueType="num">
                                      <p:cBhvr>
                                        <p:cTn id="11" dur="3250" fill="hold"/>
                                        <p:tgtEl>
                                          <p:spTgt spid="9"/>
                                        </p:tgtEl>
                                        <p:attrNameLst>
                                          <p:attrName>ppt_h</p:attrName>
                                        </p:attrNameLst>
                                      </p:cBhvr>
                                      <p:tavLst>
                                        <p:tav tm="0">
                                          <p:val>
                                            <p:fltVal val="0"/>
                                          </p:val>
                                        </p:tav>
                                        <p:tav tm="100000">
                                          <p:val>
                                            <p:strVal val="#ppt_h"/>
                                          </p:val>
                                        </p:tav>
                                      </p:tavLst>
                                    </p:anim>
                                    <p:animEffect transition="in" filter="fade">
                                      <p:cBhvr>
                                        <p:cTn id="12" dur="3250"/>
                                        <p:tgtEl>
                                          <p:spTgt spid="9"/>
                                        </p:tgtEl>
                                      </p:cBhvr>
                                    </p:animEffect>
                                    <p:anim calcmode="lin" valueType="num">
                                      <p:cBhvr>
                                        <p:cTn id="13" dur="3250" fill="hold"/>
                                        <p:tgtEl>
                                          <p:spTgt spid="9"/>
                                        </p:tgtEl>
                                        <p:attrNameLst>
                                          <p:attrName>ppt_x</p:attrName>
                                        </p:attrNameLst>
                                      </p:cBhvr>
                                      <p:tavLst>
                                        <p:tav tm="0">
                                          <p:val>
                                            <p:fltVal val="0.5"/>
                                          </p:val>
                                        </p:tav>
                                        <p:tav tm="100000">
                                          <p:val>
                                            <p:strVal val="#ppt_x"/>
                                          </p:val>
                                        </p:tav>
                                      </p:tavLst>
                                    </p:anim>
                                    <p:anim calcmode="lin" valueType="num">
                                      <p:cBhvr>
                                        <p:cTn id="14" dur="3250" fill="hold"/>
                                        <p:tgtEl>
                                          <p:spTgt spid="9"/>
                                        </p:tgtEl>
                                        <p:attrNameLst>
                                          <p:attrName>ppt_y</p:attrName>
                                        </p:attrNameLst>
                                      </p:cBhvr>
                                      <p:tavLst>
                                        <p:tav tm="0">
                                          <p:val>
                                            <p:fltVal val="0.5"/>
                                          </p:val>
                                        </p:tav>
                                        <p:tav tm="100000">
                                          <p:val>
                                            <p:strVal val="#ppt_y"/>
                                          </p:val>
                                        </p:tav>
                                      </p:tavLst>
                                    </p:anim>
                                  </p:childTnLst>
                                </p:cTn>
                              </p:par>
                            </p:childTnLst>
                          </p:cTn>
                        </p:par>
                        <p:par>
                          <p:cTn id="15" fill="hold">
                            <p:stCondLst>
                              <p:cond delay="4650"/>
                            </p:stCondLst>
                            <p:childTnLst>
                              <p:par>
                                <p:cTn id="16" presetID="22" presetClass="entr" presetSubtype="4"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75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a:extLst>
              <a:ext uri="{FF2B5EF4-FFF2-40B4-BE49-F238E27FC236}">
                <a16:creationId xmlns:a16="http://schemas.microsoft.com/office/drawing/2014/main" xmlns="" id="{C3994E98-DBCB-4765-83BF-11A0E33A552A}"/>
              </a:ext>
            </a:extLst>
          </p:cNvPr>
          <p:cNvSpPr txBox="1">
            <a:spLocks noChangeArrowheads="1"/>
          </p:cNvSpPr>
          <p:nvPr/>
        </p:nvSpPr>
        <p:spPr bwMode="auto">
          <a:xfrm>
            <a:off x="1306285" y="652184"/>
            <a:ext cx="9601200" cy="6247864"/>
          </a:xfrm>
          <a:prstGeom prst="rect">
            <a:avLst/>
          </a:prstGeom>
          <a:solidFill>
            <a:schemeClr val="bg2"/>
          </a:solidFill>
          <a:ln>
            <a:noFill/>
          </a:ln>
        </p:spPr>
        <p:txBody>
          <a:bodyPr wrap="square">
            <a:spAutoFit/>
          </a:bodyP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1. </a:t>
            </a: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Hải Thượng Lãn Ông là một thầy thuốc giàu lòng nhân ái, không màng danh lợi.</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Có lần, một người thuyền chài có đứa con nhỏ bị bệnh đậu nặng, nhưng nhà nghèo, không có tiền chữa. Lãn Ông biết tin bèn đến thăm. Giữa mùa hè nóng nực, cháu bé nằm trong chiếc thuyền nhỏ hẹp, người đầy mụn mủ, mùi hôi tanh bốc lên nồng nặc. Nhưng Lãn Ông vẫn không ngại khổ. Ông ân cần chăm sóc đứa bé suốt một tháng trời và chữa khỏi bệnh cho nó. Khi từ giã nhà thuyền chài, ông chẳng những không lấy tiền mà còn cho thêm gạo, củi.</a:t>
            </a:r>
            <a:endParaRPr kumimoji="0" lang="en-US"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2. </a:t>
            </a: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Một lần khác, có người phụ nữ được ông cho thuốc và giảm bệnh. Nhưng rồi bệnh tái phát, người chồng đến xin đơn thuốc mới. Lúc ấy, trời đã khuya nên Lãn Ông hẹn hôm sau đến khám kĩ mới cho thuốc. Hôm sau ông đến thì được tin người chồng đã lấy thuốc khác, nhưng không cứu được vợ. Lãn Ông rất hối hận. Ông ghi trong sổ thuốc của mình "Xét về việc thì người bệnh chết do tay thầy thuốc khác, song về tình thì tôi như mắc phải tội giết người. Càng nghĩ càng hối hận."</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3. </a:t>
            </a: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Là thầy thuốc nổi tiếng, Lãn Ông nhiều lần được vua chúa vời vào cung chữa bệnh và được tiến cử vào chức ngự y, song ông đã khéo chối từ.</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en-US" sz="20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Suốt đời, Lãn Ông không vương vào vòng danh lợi. Ông có hai câu thơ tỏ chí của mình:</a:t>
            </a:r>
            <a:r>
              <a:rPr kumimoji="0" lang="en-US" altLang="en-US" sz="2000" b="1" i="1"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vi-VN"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Công danh trước mắt trôi như nước</a:t>
            </a:r>
            <a:r>
              <a:rPr kumimoji="0" lang="en-US"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a:t>
            </a:r>
            <a:endParaRPr kumimoji="0" lang="vi-VN" altLang="en-US" sz="20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       </a:t>
            </a:r>
            <a:r>
              <a:rPr kumimoji="0" lang="en-US"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                                </a:t>
            </a:r>
            <a:r>
              <a:rPr kumimoji="0" lang="vi-VN"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Nhân nghĩa trong lòng chẳng đổi phương</a:t>
            </a:r>
            <a:r>
              <a:rPr kumimoji="0" lang="en-US" altLang="en-US" sz="2000" b="1" i="1"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rPr>
              <a:t>.</a:t>
            </a:r>
            <a:endParaRPr kumimoji="0" lang="vi-VN" altLang="en-US" sz="20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en-US" sz="2000" b="1"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r>
              <a:rPr kumimoji="0" lang="vi-VN" altLang="en-US" sz="2000" b="1"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Theo TRẦN PHƯƠNG HẠNH</a:t>
            </a:r>
            <a:r>
              <a:rPr kumimoji="0" lang="en-US" altLang="en-US" sz="2000" b="1"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endParaRPr kumimoji="0" lang="vi-VN" altLang="en-US" sz="20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888" y="62132"/>
            <a:ext cx="5731971" cy="65218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8219" y="25800"/>
            <a:ext cx="2284621" cy="688516"/>
          </a:xfrm>
          <a:prstGeom prst="rect">
            <a:avLst/>
          </a:prstGeom>
        </p:spPr>
      </p:pic>
    </p:spTree>
    <p:extLst>
      <p:ext uri="{BB962C8B-B14F-4D97-AF65-F5344CB8AC3E}">
        <p14:creationId xmlns:p14="http://schemas.microsoft.com/office/powerpoint/2010/main" val="308366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s://img.loigiaihay.com/picture/2019/1021/16a-a-2.jpg">
            <a:extLst>
              <a:ext uri="{FF2B5EF4-FFF2-40B4-BE49-F238E27FC236}">
                <a16:creationId xmlns:a16="http://schemas.microsoft.com/office/drawing/2014/main" xmlns="" id="{89E848F9-0AC8-4F18-96A6-C02F2466CC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395" y="979715"/>
            <a:ext cx="10688394" cy="527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30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0713" y="549275"/>
            <a:ext cx="59769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
          <p:cNvSpPr txBox="1">
            <a:spLocks noChangeArrowheads="1"/>
          </p:cNvSpPr>
          <p:nvPr/>
        </p:nvSpPr>
        <p:spPr bwMode="auto">
          <a:xfrm>
            <a:off x="1839913" y="4967242"/>
            <a:ext cx="813752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ctr" eaLnBrk="1" hangingPunct="1">
              <a:spcBef>
                <a:spcPct val="50000"/>
              </a:spcBef>
            </a:pPr>
            <a:r>
              <a:rPr lang="en-US" altLang="en-US" sz="3200" b="1" dirty="0"/>
              <a:t> </a:t>
            </a:r>
            <a:r>
              <a:rPr lang="en-US" altLang="en-US" sz="3200" b="1" dirty="0" err="1"/>
              <a:t>Lãn</a:t>
            </a:r>
            <a:r>
              <a:rPr lang="en-US" altLang="en-US" sz="3200" b="1" dirty="0"/>
              <a:t> </a:t>
            </a:r>
            <a:r>
              <a:rPr lang="en-US" altLang="en-US" sz="3200" b="1" dirty="0" err="1"/>
              <a:t>Ông</a:t>
            </a:r>
            <a:r>
              <a:rPr lang="en-US" altLang="en-US" sz="3200" b="1" dirty="0"/>
              <a:t> </a:t>
            </a:r>
            <a:r>
              <a:rPr lang="en-US" altLang="en-US" sz="3200" b="1" dirty="0" err="1"/>
              <a:t>nghĩa</a:t>
            </a:r>
            <a:r>
              <a:rPr lang="en-US" altLang="en-US" sz="3200" b="1" dirty="0"/>
              <a:t> </a:t>
            </a:r>
            <a:r>
              <a:rPr lang="en-US" altLang="en-US" sz="3200" b="1" dirty="0" err="1"/>
              <a:t>là</a:t>
            </a:r>
            <a:r>
              <a:rPr lang="en-US" altLang="en-US" sz="3200" b="1" dirty="0"/>
              <a:t> "</a:t>
            </a:r>
            <a:r>
              <a:rPr lang="en-US" altLang="en-US" sz="3200" b="1" dirty="0" err="1"/>
              <a:t>ông</a:t>
            </a:r>
            <a:r>
              <a:rPr lang="en-US" altLang="en-US" sz="3200" b="1" dirty="0"/>
              <a:t> </a:t>
            </a:r>
            <a:r>
              <a:rPr lang="en-US" altLang="en-US" sz="3200" b="1" dirty="0" err="1"/>
              <a:t>lười</a:t>
            </a:r>
            <a:r>
              <a:rPr lang="en-US" altLang="en-US" sz="3200" b="1" dirty="0"/>
              <a:t>", </a:t>
            </a:r>
            <a:r>
              <a:rPr lang="en-US" altLang="en-US" sz="3200" b="1" dirty="0" err="1"/>
              <a:t>Hải</a:t>
            </a:r>
            <a:r>
              <a:rPr lang="en-US" altLang="en-US" sz="3200" b="1" dirty="0"/>
              <a:t> </a:t>
            </a:r>
            <a:r>
              <a:rPr lang="en-US" altLang="en-US" sz="3200" b="1" dirty="0" err="1"/>
              <a:t>Thượng</a:t>
            </a:r>
            <a:r>
              <a:rPr lang="en-US" altLang="en-US" sz="3200" b="1" dirty="0"/>
              <a:t> </a:t>
            </a:r>
            <a:r>
              <a:rPr lang="en-US" altLang="en-US" sz="3200" b="1" dirty="0" err="1"/>
              <a:t>Lãn</a:t>
            </a:r>
            <a:r>
              <a:rPr lang="en-US" altLang="en-US" sz="3200" b="1" dirty="0"/>
              <a:t> </a:t>
            </a:r>
            <a:r>
              <a:rPr lang="en-US" altLang="en-US" sz="3200" b="1" dirty="0" err="1"/>
              <a:t>Ông</a:t>
            </a:r>
            <a:r>
              <a:rPr lang="en-US" altLang="en-US" sz="3200" b="1" dirty="0"/>
              <a:t> </a:t>
            </a:r>
            <a:r>
              <a:rPr lang="en-US" altLang="en-US" sz="3200" b="1" dirty="0" err="1"/>
              <a:t>là</a:t>
            </a:r>
            <a:r>
              <a:rPr lang="en-US" altLang="en-US" sz="3200" b="1" dirty="0"/>
              <a:t>  </a:t>
            </a:r>
            <a:r>
              <a:rPr lang="en-US" altLang="en-US" sz="3200" b="1" dirty="0" err="1"/>
              <a:t>ông</a:t>
            </a:r>
            <a:r>
              <a:rPr lang="en-US" altLang="en-US" sz="3200" b="1" dirty="0"/>
              <a:t> </a:t>
            </a:r>
            <a:r>
              <a:rPr lang="en-US" altLang="en-US" sz="3200" b="1" dirty="0" err="1"/>
              <a:t>già</a:t>
            </a:r>
            <a:r>
              <a:rPr lang="en-US" altLang="en-US" sz="3200" b="1" dirty="0"/>
              <a:t> </a:t>
            </a:r>
            <a:r>
              <a:rPr lang="en-US" altLang="en-US" sz="3200" b="1" dirty="0" err="1"/>
              <a:t>lười</a:t>
            </a:r>
            <a:r>
              <a:rPr lang="en-US" altLang="en-US" sz="3200" b="1" dirty="0"/>
              <a:t> ở </a:t>
            </a:r>
            <a:r>
              <a:rPr lang="en-US" altLang="en-US" sz="3200" b="1" dirty="0" err="1"/>
              <a:t>Hải</a:t>
            </a:r>
            <a:r>
              <a:rPr lang="en-US" altLang="en-US" sz="3200" b="1" dirty="0"/>
              <a:t> </a:t>
            </a:r>
            <a:r>
              <a:rPr lang="en-US" altLang="en-US" sz="3200" b="1" dirty="0" err="1"/>
              <a:t>Thượng</a:t>
            </a:r>
            <a:r>
              <a:rPr lang="en-US" altLang="en-US" sz="3200" b="1" dirty="0"/>
              <a:t> (</a:t>
            </a:r>
            <a:r>
              <a:rPr lang="en-US" altLang="en-US" sz="3200" b="1" dirty="0" err="1"/>
              <a:t>ngụ</a:t>
            </a:r>
            <a:r>
              <a:rPr lang="en-US" altLang="en-US" sz="3200" b="1" dirty="0"/>
              <a:t> ý </a:t>
            </a:r>
            <a:r>
              <a:rPr lang="en-US" altLang="en-US" sz="3200" b="1" dirty="0" err="1"/>
              <a:t>lười</a:t>
            </a:r>
            <a:r>
              <a:rPr lang="en-US" altLang="en-US" sz="3200" b="1" dirty="0"/>
              <a:t> </a:t>
            </a:r>
            <a:r>
              <a:rPr lang="en-US" altLang="en-US" sz="3200" b="1" dirty="0" err="1"/>
              <a:t>biếng</a:t>
            </a:r>
            <a:r>
              <a:rPr lang="en-US" altLang="en-US" sz="3200" b="1" dirty="0"/>
              <a:t> </a:t>
            </a:r>
            <a:r>
              <a:rPr lang="en-US" altLang="en-US" sz="3200" b="1" dirty="0" err="1"/>
              <a:t>với</a:t>
            </a:r>
            <a:r>
              <a:rPr lang="en-US" altLang="en-US" sz="3200" b="1" dirty="0"/>
              <a:t> </a:t>
            </a:r>
            <a:r>
              <a:rPr lang="en-US" altLang="en-US" sz="3200" b="1" dirty="0" err="1"/>
              <a:t>danh</a:t>
            </a:r>
            <a:r>
              <a:rPr lang="en-US" altLang="en-US" sz="3200" b="1" dirty="0"/>
              <a:t> </a:t>
            </a:r>
            <a:r>
              <a:rPr lang="en-US" altLang="en-US" sz="3200" b="1" dirty="0" err="1"/>
              <a:t>lợi</a:t>
            </a:r>
            <a:r>
              <a:rPr lang="en-US" altLang="en-US" sz="3200" b="1" dirty="0"/>
              <a:t>.) </a:t>
            </a:r>
          </a:p>
        </p:txBody>
      </p:sp>
    </p:spTree>
    <p:extLst>
      <p:ext uri="{BB962C8B-B14F-4D97-AF65-F5344CB8AC3E}">
        <p14:creationId xmlns:p14="http://schemas.microsoft.com/office/powerpoint/2010/main" val="404055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p:cNvSpPr/>
          <p:nvPr/>
        </p:nvSpPr>
        <p:spPr>
          <a:xfrm>
            <a:off x="2018529" y="2190433"/>
            <a:ext cx="8137525" cy="762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eaLnBrk="1" hangingPunct="1">
              <a:defRPr/>
            </a:pPr>
            <a:r>
              <a:rPr lang="en-US" sz="3692" b="1" dirty="0" err="1">
                <a:solidFill>
                  <a:srgbClr val="7030A0"/>
                </a:solidFill>
                <a:latin typeface="Times New Roman" panose="02020603050405020304" pitchFamily="18" charset="0"/>
                <a:cs typeface="Times New Roman" panose="02020603050405020304" pitchFamily="18" charset="0"/>
              </a:rPr>
              <a:t>Bài</a:t>
            </a:r>
            <a:r>
              <a:rPr lang="en-US" sz="3692" b="1" dirty="0">
                <a:solidFill>
                  <a:srgbClr val="7030A0"/>
                </a:solidFill>
                <a:latin typeface="Times New Roman" panose="02020603050405020304" pitchFamily="18" charset="0"/>
                <a:cs typeface="Times New Roman" panose="02020603050405020304" pitchFamily="18" charset="0"/>
              </a:rPr>
              <a:t> </a:t>
            </a:r>
            <a:r>
              <a:rPr lang="en-US" sz="3692" b="1" dirty="0" err="1">
                <a:solidFill>
                  <a:srgbClr val="7030A0"/>
                </a:solidFill>
                <a:latin typeface="Times New Roman" panose="02020603050405020304" pitchFamily="18" charset="0"/>
                <a:cs typeface="Times New Roman" panose="02020603050405020304" pitchFamily="18" charset="0"/>
              </a:rPr>
              <a:t>đọc</a:t>
            </a:r>
            <a:r>
              <a:rPr lang="en-US" sz="3692" b="1" dirty="0">
                <a:solidFill>
                  <a:srgbClr val="7030A0"/>
                </a:solidFill>
                <a:latin typeface="Times New Roman" panose="02020603050405020304" pitchFamily="18" charset="0"/>
                <a:cs typeface="Times New Roman" panose="02020603050405020304" pitchFamily="18" charset="0"/>
              </a:rPr>
              <a:t> </a:t>
            </a:r>
            <a:r>
              <a:rPr lang="en-US" sz="3692" b="1" dirty="0" err="1">
                <a:solidFill>
                  <a:srgbClr val="7030A0"/>
                </a:solidFill>
                <a:latin typeface="Times New Roman" panose="02020603050405020304" pitchFamily="18" charset="0"/>
                <a:cs typeface="Times New Roman" panose="02020603050405020304" pitchFamily="18" charset="0"/>
              </a:rPr>
              <a:t>có</a:t>
            </a:r>
            <a:r>
              <a:rPr lang="en-US" sz="3692" b="1" dirty="0">
                <a:solidFill>
                  <a:srgbClr val="7030A0"/>
                </a:solidFill>
                <a:latin typeface="Times New Roman" panose="02020603050405020304" pitchFamily="18" charset="0"/>
                <a:cs typeface="Times New Roman" panose="02020603050405020304" pitchFamily="18" charset="0"/>
              </a:rPr>
              <a:t> </a:t>
            </a:r>
            <a:r>
              <a:rPr lang="en-US" sz="3692" b="1" dirty="0" err="1">
                <a:solidFill>
                  <a:srgbClr val="7030A0"/>
                </a:solidFill>
                <a:latin typeface="Times New Roman" panose="02020603050405020304" pitchFamily="18" charset="0"/>
                <a:cs typeface="Times New Roman" panose="02020603050405020304" pitchFamily="18" charset="0"/>
              </a:rPr>
              <a:t>thể</a:t>
            </a:r>
            <a:r>
              <a:rPr lang="en-US" sz="3692" b="1" dirty="0">
                <a:solidFill>
                  <a:srgbClr val="7030A0"/>
                </a:solidFill>
                <a:latin typeface="Times New Roman" panose="02020603050405020304" pitchFamily="18" charset="0"/>
                <a:cs typeface="Times New Roman" panose="02020603050405020304" pitchFamily="18" charset="0"/>
              </a:rPr>
              <a:t> chia </a:t>
            </a:r>
            <a:r>
              <a:rPr lang="en-US" sz="3692" b="1" dirty="0" err="1">
                <a:solidFill>
                  <a:srgbClr val="7030A0"/>
                </a:solidFill>
                <a:latin typeface="Times New Roman" panose="02020603050405020304" pitchFamily="18" charset="0"/>
                <a:cs typeface="Times New Roman" panose="02020603050405020304" pitchFamily="18" charset="0"/>
              </a:rPr>
              <a:t>thành</a:t>
            </a:r>
            <a:r>
              <a:rPr lang="en-US" sz="3692" b="1" dirty="0">
                <a:solidFill>
                  <a:srgbClr val="7030A0"/>
                </a:solidFill>
                <a:latin typeface="Times New Roman" panose="02020603050405020304" pitchFamily="18" charset="0"/>
                <a:cs typeface="Times New Roman" panose="02020603050405020304" pitchFamily="18" charset="0"/>
              </a:rPr>
              <a:t> 3 </a:t>
            </a:r>
            <a:r>
              <a:rPr lang="en-US" sz="3692" b="1" dirty="0" err="1">
                <a:solidFill>
                  <a:srgbClr val="7030A0"/>
                </a:solidFill>
                <a:latin typeface="Times New Roman" panose="02020603050405020304" pitchFamily="18" charset="0"/>
                <a:cs typeface="Times New Roman" panose="02020603050405020304" pitchFamily="18" charset="0"/>
              </a:rPr>
              <a:t>đoạn</a:t>
            </a:r>
            <a:r>
              <a:rPr lang="en-US" sz="3692" b="1" dirty="0">
                <a:solidFill>
                  <a:srgbClr val="7030A0"/>
                </a:solidFill>
                <a:latin typeface="Times New Roman" panose="02020603050405020304" pitchFamily="18" charset="0"/>
                <a:cs typeface="Times New Roman" panose="02020603050405020304" pitchFamily="18" charset="0"/>
              </a:rPr>
              <a:t>:</a:t>
            </a:r>
          </a:p>
        </p:txBody>
      </p:sp>
      <p:sp>
        <p:nvSpPr>
          <p:cNvPr id="5" name="Arrow: Pentagon 2"/>
          <p:cNvSpPr/>
          <p:nvPr/>
        </p:nvSpPr>
        <p:spPr>
          <a:xfrm>
            <a:off x="2018529" y="3184208"/>
            <a:ext cx="8137525" cy="2552700"/>
          </a:xfrm>
          <a:prstGeom prst="homePlate">
            <a:avLst>
              <a:gd name="adj" fmla="val 49655"/>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03356" eaLnBrk="1" hangingPunct="1">
              <a:defRPr/>
            </a:pPr>
            <a:endParaRPr lang="en-US" sz="1231">
              <a:solidFill>
                <a:srgbClr val="FFFFFF"/>
              </a:solidFill>
              <a:latin typeface="Times New Roman" panose="02020603050405020304" pitchFamily="18" charset="0"/>
              <a:cs typeface="Times New Roman" panose="02020603050405020304" pitchFamily="18" charset="0"/>
            </a:endParaRPr>
          </a:p>
        </p:txBody>
      </p:sp>
      <p:sp>
        <p:nvSpPr>
          <p:cNvPr id="6" name="Rectangle 18"/>
          <p:cNvSpPr>
            <a:spLocks noChangeArrowheads="1"/>
          </p:cNvSpPr>
          <p:nvPr/>
        </p:nvSpPr>
        <p:spPr bwMode="auto">
          <a:xfrm>
            <a:off x="2018529" y="4093845"/>
            <a:ext cx="824547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b="1">
                <a:solidFill>
                  <a:srgbClr val="7030A0"/>
                </a:solidFill>
                <a:latin typeface="Times New Roman" panose="02020603050405020304" pitchFamily="18" charset="0"/>
                <a:cs typeface="Times New Roman" panose="02020603050405020304" pitchFamily="18" charset="0"/>
              </a:rPr>
              <a:t>Đoạn 2: Một lần khác … hối hận </a:t>
            </a:r>
          </a:p>
        </p:txBody>
      </p:sp>
      <p:sp>
        <p:nvSpPr>
          <p:cNvPr id="7" name="Rectangle 19"/>
          <p:cNvSpPr>
            <a:spLocks noChangeArrowheads="1"/>
          </p:cNvSpPr>
          <p:nvPr/>
        </p:nvSpPr>
        <p:spPr bwMode="auto">
          <a:xfrm>
            <a:off x="2018529" y="4833620"/>
            <a:ext cx="723741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b="1">
                <a:solidFill>
                  <a:srgbClr val="7030A0"/>
                </a:solidFill>
                <a:latin typeface="Times New Roman" panose="02020603050405020304" pitchFamily="18" charset="0"/>
                <a:cs typeface="Times New Roman" panose="02020603050405020304" pitchFamily="18" charset="0"/>
              </a:rPr>
              <a:t>Đoạn 3: Còn lại</a:t>
            </a:r>
          </a:p>
        </p:txBody>
      </p:sp>
      <p:sp>
        <p:nvSpPr>
          <p:cNvPr id="8" name="Rectangle 18"/>
          <p:cNvSpPr>
            <a:spLocks noChangeArrowheads="1"/>
          </p:cNvSpPr>
          <p:nvPr/>
        </p:nvSpPr>
        <p:spPr bwMode="auto">
          <a:xfrm>
            <a:off x="2018529" y="3344545"/>
            <a:ext cx="75247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03263">
              <a:defRPr sz="4000">
                <a:solidFill>
                  <a:schemeClr val="tx1"/>
                </a:solidFill>
                <a:latin typeface="Arial" panose="020B0604020202020204" pitchFamily="34" charset="0"/>
              </a:defRPr>
            </a:lvl1pPr>
            <a:lvl2pPr marL="742950" indent="-285750" defTabSz="703263">
              <a:defRPr sz="4000">
                <a:solidFill>
                  <a:schemeClr val="tx1"/>
                </a:solidFill>
                <a:latin typeface="Arial" panose="020B0604020202020204" pitchFamily="34" charset="0"/>
              </a:defRPr>
            </a:lvl2pPr>
            <a:lvl3pPr marL="1143000" indent="-228600" defTabSz="703263">
              <a:defRPr sz="4000">
                <a:solidFill>
                  <a:schemeClr val="tx1"/>
                </a:solidFill>
                <a:latin typeface="Arial" panose="020B0604020202020204" pitchFamily="34" charset="0"/>
              </a:defRPr>
            </a:lvl3pPr>
            <a:lvl4pPr marL="1600200" indent="-228600" defTabSz="703263">
              <a:defRPr sz="4000">
                <a:solidFill>
                  <a:schemeClr val="tx1"/>
                </a:solidFill>
                <a:latin typeface="Arial" panose="020B0604020202020204" pitchFamily="34" charset="0"/>
              </a:defRPr>
            </a:lvl4pPr>
            <a:lvl5pPr marL="2057400" indent="-228600" defTabSz="703263">
              <a:defRPr sz="4000">
                <a:solidFill>
                  <a:schemeClr val="tx1"/>
                </a:solidFill>
                <a:latin typeface="Arial" panose="020B0604020202020204" pitchFamily="34" charset="0"/>
              </a:defRPr>
            </a:lvl5pPr>
            <a:lvl6pPr marL="2514600" indent="-228600" defTabSz="703263" eaLnBrk="0" fontAlgn="base" hangingPunct="0">
              <a:spcBef>
                <a:spcPct val="0"/>
              </a:spcBef>
              <a:spcAft>
                <a:spcPct val="0"/>
              </a:spcAft>
              <a:defRPr sz="4000">
                <a:solidFill>
                  <a:schemeClr val="tx1"/>
                </a:solidFill>
                <a:latin typeface="Arial" panose="020B0604020202020204" pitchFamily="34" charset="0"/>
              </a:defRPr>
            </a:lvl6pPr>
            <a:lvl7pPr marL="2971800" indent="-228600" defTabSz="703263" eaLnBrk="0" fontAlgn="base" hangingPunct="0">
              <a:spcBef>
                <a:spcPct val="0"/>
              </a:spcBef>
              <a:spcAft>
                <a:spcPct val="0"/>
              </a:spcAft>
              <a:defRPr sz="4000">
                <a:solidFill>
                  <a:schemeClr val="tx1"/>
                </a:solidFill>
                <a:latin typeface="Arial" panose="020B0604020202020204" pitchFamily="34" charset="0"/>
              </a:defRPr>
            </a:lvl7pPr>
            <a:lvl8pPr marL="3429000" indent="-228600" defTabSz="703263" eaLnBrk="0" fontAlgn="base" hangingPunct="0">
              <a:spcBef>
                <a:spcPct val="0"/>
              </a:spcBef>
              <a:spcAft>
                <a:spcPct val="0"/>
              </a:spcAft>
              <a:defRPr sz="4000">
                <a:solidFill>
                  <a:schemeClr val="tx1"/>
                </a:solidFill>
                <a:latin typeface="Arial" panose="020B0604020202020204" pitchFamily="34" charset="0"/>
              </a:defRPr>
            </a:lvl8pPr>
            <a:lvl9pPr marL="3886200" indent="-228600" defTabSz="703263"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b="1">
                <a:solidFill>
                  <a:srgbClr val="7030A0"/>
                </a:solidFill>
                <a:latin typeface="Times New Roman" panose="02020603050405020304" pitchFamily="18" charset="0"/>
                <a:cs typeface="Times New Roman" panose="02020603050405020304" pitchFamily="18" charset="0"/>
              </a:rPr>
              <a:t>Đoạn 1: Từ đầu … gạo, củi</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4003" y="1279208"/>
            <a:ext cx="5026576" cy="571924"/>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520" y="478268"/>
            <a:ext cx="2192505" cy="760973"/>
          </a:xfrm>
          <a:prstGeom prst="rect">
            <a:avLst/>
          </a:prstGeom>
        </p:spPr>
      </p:pic>
    </p:spTree>
    <p:extLst>
      <p:ext uri="{BB962C8B-B14F-4D97-AF65-F5344CB8AC3E}">
        <p14:creationId xmlns:p14="http://schemas.microsoft.com/office/powerpoint/2010/main" val="2872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559037" y="1691196"/>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Đọc</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đúng</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a:t>
            </a:r>
          </a:p>
        </p:txBody>
      </p:sp>
      <p:sp>
        <p:nvSpPr>
          <p:cNvPr id="5" name="Text Box 6"/>
          <p:cNvSpPr txBox="1">
            <a:spLocks noChangeArrowheads="1"/>
          </p:cNvSpPr>
          <p:nvPr/>
        </p:nvSpPr>
        <p:spPr bwMode="auto">
          <a:xfrm>
            <a:off x="2910177" y="2316287"/>
            <a:ext cx="698058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Hải</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Thượng</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Lãn</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Ông</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danh</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lợi</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nóng</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nực</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nồng</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nặc</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khuya</a:t>
            </a:r>
            <a:r>
              <a:rPr kumimoji="0" lang="en-US" altLang="en-US" sz="3200" b="1" i="0" u="none" strike="noStrike" kern="1200" cap="none" spc="0" normalizeH="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r>
              <a:rPr kumimoji="0" lang="en-US" altLang="en-US" sz="32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a:t>
            </a:r>
          </a:p>
        </p:txBody>
      </p:sp>
      <p:sp>
        <p:nvSpPr>
          <p:cNvPr id="6" name="Text Box 7"/>
          <p:cNvSpPr txBox="1">
            <a:spLocks noChangeArrowheads="1"/>
          </p:cNvSpPr>
          <p:nvPr/>
        </p:nvSpPr>
        <p:spPr bwMode="auto">
          <a:xfrm>
            <a:off x="2559037" y="3328448"/>
            <a:ext cx="3276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Ngắt</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008000"/>
                </a:solidFill>
                <a:effectLst/>
                <a:uLnTx/>
                <a:uFillTx/>
                <a:latin typeface="Times New Roman" panose="02020603050405020304" pitchFamily="18" charset="0"/>
                <a:ea typeface="+mn-ea"/>
                <a:cs typeface="Times New Roman" panose="02020603050405020304" pitchFamily="18" charset="0"/>
              </a:rPr>
              <a:t>câu</a:t>
            </a:r>
            <a:r>
              <a:rPr kumimoji="0" lang="en-US" altLang="en-US" sz="3600" b="1" i="0" u="none" strike="noStrike" kern="1200" cap="none" spc="0" normalizeH="0" baseline="0" noProof="0" dirty="0">
                <a:ln>
                  <a:noFill/>
                </a:ln>
                <a:solidFill>
                  <a:srgbClr val="008000"/>
                </a:solidFill>
                <a:effectLst/>
                <a:uLnTx/>
                <a:uFillTx/>
                <a:latin typeface="Times New Roman" panose="02020603050405020304" pitchFamily="18" charset="0"/>
                <a:ea typeface="+mn-ea"/>
                <a:cs typeface="Times New Roman" panose="02020603050405020304" pitchFamily="18" charset="0"/>
              </a:rPr>
              <a:t>:</a:t>
            </a:r>
          </a:p>
        </p:txBody>
      </p:sp>
      <p:sp>
        <p:nvSpPr>
          <p:cNvPr id="7" name="TextBox 1">
            <a:extLst>
              <a:ext uri="{FF2B5EF4-FFF2-40B4-BE49-F238E27FC236}">
                <a16:creationId xmlns:a16="http://schemas.microsoft.com/office/drawing/2014/main" xmlns="" id="{1992853C-68CE-42B6-BB1C-51EDD6BC7076}"/>
              </a:ext>
            </a:extLst>
          </p:cNvPr>
          <p:cNvSpPr txBox="1">
            <a:spLocks noChangeArrowheads="1"/>
          </p:cNvSpPr>
          <p:nvPr/>
        </p:nvSpPr>
        <p:spPr bwMode="auto">
          <a:xfrm>
            <a:off x="2346971" y="3920247"/>
            <a:ext cx="86271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vi-VN" altLang="vi-VN" sz="2800" b="1" i="0" u="none" strike="noStrike" kern="1200" cap="none" spc="0" normalizeH="0" baseline="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lang="en-US" altLang="vi-VN" b="1" dirty="0">
                <a:solidFill>
                  <a:srgbClr val="0B19C8"/>
                </a:solidFill>
                <a:latin typeface="Times New Roman" panose="02020603050405020304" pitchFamily="18" charset="0"/>
                <a:cs typeface="Times New Roman" panose="02020603050405020304" pitchFamily="18" charset="0"/>
              </a:rPr>
              <a:t>H</a:t>
            </a:r>
            <a:r>
              <a:rPr kumimoji="0" lang="en-US" altLang="vi-VN" sz="3200" b="1" i="0" u="none" strike="noStrike" kern="1200" cap="none" spc="0" normalizeH="0" baseline="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ải</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baseline="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Thượng</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lang="en-US" altLang="vi-VN" b="1" dirty="0">
                <a:solidFill>
                  <a:srgbClr val="0B19C8"/>
                </a:solidFill>
                <a:latin typeface="Times New Roman" panose="02020603050405020304" pitchFamily="18" charset="0"/>
                <a:cs typeface="Times New Roman" panose="02020603050405020304" pitchFamily="18" charset="0"/>
              </a:rPr>
              <a:t>L</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ãn</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Ông</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là</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một</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thầy</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thuốc</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giàu</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lòng</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nhân</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ái</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không</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màng</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danh</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 </a:t>
            </a:r>
            <a:r>
              <a:rPr kumimoji="0" lang="en-US" altLang="vi-VN" sz="3200" b="1" i="0" u="none" strike="noStrike" kern="1200" cap="none" spc="0" normalizeH="0" noProof="0" dirty="0" err="1">
                <a:ln>
                  <a:noFill/>
                </a:ln>
                <a:solidFill>
                  <a:srgbClr val="0B19C8"/>
                </a:solidFill>
                <a:effectLst/>
                <a:uLnTx/>
                <a:uFillTx/>
                <a:latin typeface="Times New Roman" panose="02020603050405020304" pitchFamily="18" charset="0"/>
                <a:ea typeface="+mn-ea"/>
                <a:cs typeface="Times New Roman" panose="02020603050405020304" pitchFamily="18" charset="0"/>
              </a:rPr>
              <a:t>lợi</a:t>
            </a:r>
            <a:r>
              <a:rPr kumimoji="0" lang="en-US" altLang="vi-VN" sz="3200" b="1" i="0" u="none" strike="noStrike" kern="1200" cap="none" spc="0" normalizeH="0" noProof="0" dirty="0">
                <a:ln>
                  <a:noFill/>
                </a:ln>
                <a:solidFill>
                  <a:srgbClr val="0B19C8"/>
                </a:solidFill>
                <a:effectLst/>
                <a:uLnTx/>
                <a:uFillTx/>
                <a:latin typeface="Times New Roman" panose="02020603050405020304" pitchFamily="18" charset="0"/>
                <a:ea typeface="+mn-ea"/>
                <a:cs typeface="Times New Roman" panose="02020603050405020304" pitchFamily="18" charset="0"/>
              </a:rPr>
              <a:t>.//</a:t>
            </a:r>
            <a:endParaRPr kumimoji="0" lang="en-US" altLang="vi-VN" sz="3200" b="0" i="0" u="none" strike="noStrike" kern="1200" cap="none" spc="0" normalizeH="0" baseline="0" noProof="0" dirty="0">
              <a:ln>
                <a:noFill/>
              </a:ln>
              <a:solidFill>
                <a:srgbClr val="0B19C8"/>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5460" y="1128951"/>
            <a:ext cx="4608307" cy="564533"/>
          </a:xfrm>
          <a:prstGeom prst="rect">
            <a:avLst/>
          </a:prstGeom>
        </p:spPr>
      </p:pic>
      <p:sp>
        <p:nvSpPr>
          <p:cNvPr id="9" name="TextBox 8"/>
          <p:cNvSpPr txBox="1"/>
          <p:nvPr/>
        </p:nvSpPr>
        <p:spPr>
          <a:xfrm>
            <a:off x="2195668" y="5259661"/>
            <a:ext cx="7562286" cy="1077218"/>
          </a:xfrm>
          <a:prstGeom prst="rect">
            <a:avLst/>
          </a:prstGeom>
          <a:noFill/>
          <a:ln w="6350">
            <a:solidFill>
              <a:schemeClr val="accent1"/>
            </a:solidFill>
          </a:ln>
          <a:effectLst>
            <a:glow rad="139700">
              <a:schemeClr val="accent5">
                <a:satMod val="175000"/>
                <a:alpha val="40000"/>
              </a:schemeClr>
            </a:glow>
          </a:effectLst>
        </p:spPr>
        <p:txBody>
          <a:bodyPr wrap="square">
            <a:spAutoFit/>
          </a:bodyPr>
          <a:lstStyle/>
          <a:p>
            <a:pPr>
              <a:defRPr/>
            </a:pPr>
            <a:r>
              <a:rPr lang="en-US" sz="3200"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Công</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danh</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dirty="0" err="1">
                <a:solidFill>
                  <a:schemeClr val="bg2">
                    <a:lumMod val="50000"/>
                  </a:schemeClr>
                </a:solidFill>
                <a:latin typeface="Times New Roman" panose="02020603050405020304" pitchFamily="18" charset="0"/>
                <a:cs typeface="Times New Roman" panose="02020603050405020304" pitchFamily="18" charset="0"/>
              </a:rPr>
              <a:t>trước</a:t>
            </a:r>
            <a:r>
              <a:rPr lang="en-US" sz="3200" dirty="0">
                <a:solidFill>
                  <a:schemeClr val="bg2">
                    <a:lumMod val="50000"/>
                  </a:schemeClr>
                </a:solidFill>
                <a:latin typeface="Times New Roman" panose="02020603050405020304" pitchFamily="18" charset="0"/>
                <a:cs typeface="Times New Roman" panose="02020603050405020304" pitchFamily="18" charset="0"/>
              </a:rPr>
              <a:t> </a:t>
            </a:r>
            <a:r>
              <a:rPr lang="en-US" sz="3200" dirty="0" err="1">
                <a:solidFill>
                  <a:schemeClr val="bg2">
                    <a:lumMod val="50000"/>
                  </a:schemeClr>
                </a:solidFill>
                <a:latin typeface="Times New Roman" panose="02020603050405020304" pitchFamily="18" charset="0"/>
                <a:cs typeface="Times New Roman" panose="02020603050405020304" pitchFamily="18" charset="0"/>
              </a:rPr>
              <a:t>mắt</a:t>
            </a:r>
            <a:r>
              <a:rPr lang="en-US" sz="3200" dirty="0">
                <a:solidFill>
                  <a:srgbClr val="FF0000"/>
                </a:solidFill>
                <a:latin typeface="Times New Roman" panose="02020603050405020304" pitchFamily="18" charset="0"/>
                <a:cs typeface="Times New Roman" panose="02020603050405020304" pitchFamily="18" charset="0"/>
              </a:rPr>
              <a:t>/</a:t>
            </a:r>
            <a:r>
              <a:rPr lang="en-US" sz="3200" dirty="0">
                <a:solidFill>
                  <a:schemeClr val="bg2">
                    <a:lumMod val="50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trôi</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như</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nước</a:t>
            </a:r>
            <a:r>
              <a:rPr lang="en-US" sz="3200" dirty="0">
                <a:solidFill>
                  <a:schemeClr val="bg2">
                    <a:lumMod val="50000"/>
                  </a:schemeClr>
                </a:solidFill>
                <a:latin typeface="Times New Roman" panose="02020603050405020304" pitchFamily="18" charset="0"/>
                <a:cs typeface="Times New Roman" panose="02020603050405020304" pitchFamily="18" charset="0"/>
              </a:rPr>
              <a:t>.</a:t>
            </a:r>
          </a:p>
          <a:p>
            <a:pPr>
              <a:defRPr/>
            </a:pP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Nhân</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nghĩa</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dirty="0" err="1">
                <a:solidFill>
                  <a:schemeClr val="bg2">
                    <a:lumMod val="50000"/>
                  </a:schemeClr>
                </a:solidFill>
                <a:latin typeface="Times New Roman" panose="02020603050405020304" pitchFamily="18" charset="0"/>
                <a:cs typeface="Times New Roman" panose="02020603050405020304" pitchFamily="18" charset="0"/>
              </a:rPr>
              <a:t>trong</a:t>
            </a:r>
            <a:r>
              <a:rPr lang="en-US" sz="3200" dirty="0">
                <a:solidFill>
                  <a:schemeClr val="bg2">
                    <a:lumMod val="50000"/>
                  </a:schemeClr>
                </a:solidFill>
                <a:latin typeface="Times New Roman" panose="02020603050405020304" pitchFamily="18" charset="0"/>
                <a:cs typeface="Times New Roman" panose="02020603050405020304" pitchFamily="18" charset="0"/>
              </a:rPr>
              <a:t> </a:t>
            </a:r>
            <a:r>
              <a:rPr lang="en-US" sz="3200" dirty="0" err="1">
                <a:solidFill>
                  <a:schemeClr val="bg2">
                    <a:lumMod val="50000"/>
                  </a:schemeClr>
                </a:solidFill>
                <a:latin typeface="Times New Roman" panose="02020603050405020304" pitchFamily="18" charset="0"/>
                <a:cs typeface="Times New Roman" panose="02020603050405020304" pitchFamily="18" charset="0"/>
              </a:rPr>
              <a:t>lòng</a:t>
            </a:r>
            <a:r>
              <a:rPr lang="en-US" sz="3200" dirty="0">
                <a:solidFill>
                  <a:srgbClr val="FF0000"/>
                </a:solidFill>
                <a:latin typeface="Times New Roman" panose="02020603050405020304" pitchFamily="18" charset="0"/>
                <a:cs typeface="Times New Roman" panose="02020603050405020304" pitchFamily="18" charset="0"/>
              </a:rPr>
              <a:t>/</a:t>
            </a:r>
            <a:r>
              <a:rPr lang="en-US" sz="3200" dirty="0">
                <a:solidFill>
                  <a:schemeClr val="bg2">
                    <a:lumMod val="50000"/>
                  </a:schemeClr>
                </a:solidFill>
                <a:latin typeface="Times New Roman" panose="02020603050405020304" pitchFamily="18" charset="0"/>
                <a:cs typeface="Times New Roman" panose="02020603050405020304" pitchFamily="18" charset="0"/>
              </a:rPr>
              <a:t> </a:t>
            </a:r>
            <a:r>
              <a:rPr lang="en-US" sz="3200" dirty="0" err="1">
                <a:solidFill>
                  <a:schemeClr val="bg2">
                    <a:lumMod val="50000"/>
                  </a:schemeClr>
                </a:solidFill>
                <a:latin typeface="Times New Roman" panose="02020603050405020304" pitchFamily="18" charset="0"/>
                <a:cs typeface="Times New Roman" panose="02020603050405020304" pitchFamily="18" charset="0"/>
              </a:rPr>
              <a:t>chẳng</a:t>
            </a:r>
            <a:r>
              <a:rPr lang="en-US" sz="3200" dirty="0">
                <a:solidFill>
                  <a:schemeClr val="bg2">
                    <a:lumMod val="50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đổi</a:t>
            </a:r>
            <a:r>
              <a:rPr lang="en-US" sz="3200" u="sng" dirty="0">
                <a:solidFill>
                  <a:schemeClr val="accent1">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1">
                    <a:lumMod val="75000"/>
                  </a:schemeClr>
                </a:solidFill>
                <a:latin typeface="Times New Roman" panose="02020603050405020304" pitchFamily="18" charset="0"/>
                <a:cs typeface="Times New Roman" panose="02020603050405020304" pitchFamily="18" charset="0"/>
              </a:rPr>
              <a:t>phương</a:t>
            </a:r>
            <a:r>
              <a:rPr lang="en-US" sz="3200" dirty="0">
                <a:solidFill>
                  <a:schemeClr val="accent1">
                    <a:lumMod val="75000"/>
                  </a:schemeClr>
                </a:solidFill>
                <a:latin typeface="Times New Roman" panose="02020603050405020304" pitchFamily="18" charset="0"/>
                <a:cs typeface="Times New Roman" panose="02020603050405020304" pitchFamily="18" charset="0"/>
              </a:rPr>
              <a:t>. </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9081" y="365622"/>
            <a:ext cx="2228448" cy="693129"/>
          </a:xfrm>
          <a:prstGeom prst="rect">
            <a:avLst/>
          </a:prstGeom>
        </p:spPr>
      </p:pic>
      <p:pic>
        <p:nvPicPr>
          <p:cNvPr id="11" name="Picture 6" descr="https://img.loigiaihay.com/picture/2019/1021/16a-a-2.jpg">
            <a:extLst>
              <a:ext uri="{FF2B5EF4-FFF2-40B4-BE49-F238E27FC236}">
                <a16:creationId xmlns:a16="http://schemas.microsoft.com/office/drawing/2014/main" xmlns="" id="{89E848F9-0AC8-4F18-96A6-C02F2466CC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0411" y="356119"/>
            <a:ext cx="3926247" cy="1938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77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
                                        </p:tgtEl>
                                        <p:attrNameLst>
                                          <p:attrName>style.visibility</p:attrName>
                                        </p:attrNameLst>
                                      </p:cBhvr>
                                      <p:to>
                                        <p:strVal val="visible"/>
                                      </p:to>
                                    </p:set>
                                    <p:anim calcmode="discrete" valueType="clr">
                                      <p:cBhvr override="childStyle">
                                        <p:cTn id="14"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gtEl>
                                        <p:attrNameLst>
                                          <p:attrName>fillcolor</p:attrName>
                                        </p:attrNameLst>
                                      </p:cBhvr>
                                      <p:tavLst>
                                        <p:tav tm="0">
                                          <p:val>
                                            <p:clrVal>
                                              <a:schemeClr val="accent2"/>
                                            </p:clrVal>
                                          </p:val>
                                        </p:tav>
                                        <p:tav tm="50000">
                                          <p:val>
                                            <p:clrVal>
                                              <a:schemeClr val="hlink"/>
                                            </p:clrVal>
                                          </p:val>
                                        </p:tav>
                                      </p:tavLst>
                                    </p:anim>
                                    <p:set>
                                      <p:cBhvr>
                                        <p:cTn id="16" dur="80"/>
                                        <p:tgtEl>
                                          <p:spTgt spid="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wedge">
                                      <p:cBhvr>
                                        <p:cTn id="35" dur="2000"/>
                                        <p:tgtEl>
                                          <p:spTgt spid="9">
                                            <p:txEl>
                                              <p:pRg st="0" end="0"/>
                                            </p:txEl>
                                          </p:spTgt>
                                        </p:tgtEl>
                                      </p:cBhvr>
                                    </p:animEffect>
                                  </p:childTnLst>
                                </p:cTn>
                              </p:par>
                              <p:par>
                                <p:cTn id="36" presetID="20" presetClass="entr" presetSubtype="0" fill="hold" nodeType="withEffect">
                                  <p:stCondLst>
                                    <p:cond delay="0"/>
                                  </p:stCondLst>
                                  <p:childTnLst>
                                    <p:set>
                                      <p:cBhvr>
                                        <p:cTn id="37" dur="1" fill="hold">
                                          <p:stCondLst>
                                            <p:cond delay="0"/>
                                          </p:stCondLst>
                                        </p:cTn>
                                        <p:tgtEl>
                                          <p:spTgt spid="9">
                                            <p:txEl>
                                              <p:pRg st="1" end="1"/>
                                            </p:txEl>
                                          </p:spTgt>
                                        </p:tgtEl>
                                        <p:attrNameLst>
                                          <p:attrName>style.visibility</p:attrName>
                                        </p:attrNameLst>
                                      </p:cBhvr>
                                      <p:to>
                                        <p:strVal val="visible"/>
                                      </p:to>
                                    </p:set>
                                    <p:animEffect transition="in" filter="wedge">
                                      <p:cBhvr>
                                        <p:cTn id="38"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706238" y="1752670"/>
            <a:ext cx="3357563" cy="646331"/>
          </a:xfrm>
          <a:prstGeom prst="rect">
            <a:avLst/>
          </a:prstGeom>
          <a:noFill/>
        </p:spPr>
        <p:txBody>
          <a:bodyPr>
            <a:spAutoFit/>
          </a:bodyPr>
          <a:lstStyle/>
          <a:p>
            <a:pPr>
              <a:defRPr/>
            </a:pPr>
            <a:r>
              <a:rPr lang="en-US" sz="3600" u="sng" dirty="0" err="1">
                <a:solidFill>
                  <a:schemeClr val="accent4">
                    <a:lumMod val="75000"/>
                  </a:schemeClr>
                </a:solidFill>
                <a:latin typeface="Times New Roman" panose="02020603050405020304" pitchFamily="18" charset="0"/>
                <a:cs typeface="Times New Roman" panose="02020603050405020304" pitchFamily="18" charset="0"/>
              </a:rPr>
              <a:t>Tìm</a:t>
            </a:r>
            <a:r>
              <a:rPr lang="en-US" sz="3600" u="sng" dirty="0">
                <a:solidFill>
                  <a:schemeClr val="accent4">
                    <a:lumMod val="75000"/>
                  </a:schemeClr>
                </a:solidFill>
                <a:latin typeface="Times New Roman" panose="02020603050405020304" pitchFamily="18" charset="0"/>
                <a:cs typeface="Times New Roman" panose="02020603050405020304" pitchFamily="18" charset="0"/>
              </a:rPr>
              <a:t> </a:t>
            </a:r>
            <a:r>
              <a:rPr lang="en-US" sz="3600" u="sng" dirty="0" err="1">
                <a:solidFill>
                  <a:schemeClr val="accent4">
                    <a:lumMod val="75000"/>
                  </a:schemeClr>
                </a:solidFill>
                <a:latin typeface="Times New Roman" panose="02020603050405020304" pitchFamily="18" charset="0"/>
                <a:cs typeface="Times New Roman" panose="02020603050405020304" pitchFamily="18" charset="0"/>
              </a:rPr>
              <a:t>hiểu</a:t>
            </a:r>
            <a:r>
              <a:rPr lang="en-US" sz="3600" u="sng" dirty="0">
                <a:solidFill>
                  <a:schemeClr val="accent4">
                    <a:lumMod val="75000"/>
                  </a:schemeClr>
                </a:solidFill>
                <a:latin typeface="Times New Roman" panose="02020603050405020304" pitchFamily="18" charset="0"/>
                <a:cs typeface="Times New Roman" panose="02020603050405020304" pitchFamily="18" charset="0"/>
              </a:rPr>
              <a:t> </a:t>
            </a:r>
            <a:r>
              <a:rPr lang="en-US" sz="3600" u="sng" dirty="0" err="1">
                <a:solidFill>
                  <a:schemeClr val="accent4">
                    <a:lumMod val="75000"/>
                  </a:schemeClr>
                </a:solidFill>
                <a:latin typeface="Times New Roman" panose="02020603050405020304" pitchFamily="18" charset="0"/>
                <a:cs typeface="Times New Roman" panose="02020603050405020304" pitchFamily="18" charset="0"/>
              </a:rPr>
              <a:t>bài</a:t>
            </a:r>
            <a:endParaRPr lang="en-US" sz="3600" u="sng" dirty="0">
              <a:solidFill>
                <a:schemeClr val="accent4">
                  <a:lumMod val="75000"/>
                </a:schemeClr>
              </a:solidFill>
              <a:latin typeface="Times New Roman" panose="02020603050405020304" pitchFamily="18" charset="0"/>
              <a:cs typeface="Times New Roman" panose="02020603050405020304" pitchFamily="18" charset="0"/>
            </a:endParaRPr>
          </a:p>
        </p:txBody>
      </p:sp>
      <p:pic>
        <p:nvPicPr>
          <p:cNvPr id="6" name="Content Placeholder 3" descr="Lan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884629" y="822054"/>
            <a:ext cx="4257988" cy="53416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TextBox 9"/>
          <p:cNvSpPr txBox="1">
            <a:spLocks noChangeArrowheads="1"/>
          </p:cNvSpPr>
          <p:nvPr/>
        </p:nvSpPr>
        <p:spPr bwMode="auto">
          <a:xfrm>
            <a:off x="1706238" y="2711696"/>
            <a:ext cx="4286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r>
              <a:rPr lang="en-US" altLang="en-US" sz="3200" dirty="0" err="1">
                <a:solidFill>
                  <a:srgbClr val="FF0000"/>
                </a:solidFill>
                <a:latin typeface="Times New Roman" panose="02020603050405020304" pitchFamily="18" charset="0"/>
                <a:cs typeface="Times New Roman" panose="02020603050405020304" pitchFamily="18" charset="0"/>
              </a:rPr>
              <a:t>Hải</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Thượng</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Lãn</a:t>
            </a:r>
            <a:r>
              <a:rPr lang="en-US" altLang="en-US" sz="3200" dirty="0">
                <a:solidFill>
                  <a:srgbClr val="FF0000"/>
                </a:solidFill>
                <a:latin typeface="Times New Roman" panose="02020603050405020304" pitchFamily="18" charset="0"/>
                <a:cs typeface="Times New Roman" panose="02020603050405020304" pitchFamily="18" charset="0"/>
              </a:rPr>
              <a:t> </a:t>
            </a:r>
            <a:r>
              <a:rPr lang="en-US" altLang="en-US" sz="3200" dirty="0" err="1">
                <a:solidFill>
                  <a:srgbClr val="FF0000"/>
                </a:solidFill>
                <a:latin typeface="Times New Roman" panose="02020603050405020304" pitchFamily="18" charset="0"/>
                <a:cs typeface="Times New Roman" panose="02020603050405020304" pitchFamily="18" charset="0"/>
              </a:rPr>
              <a:t>Ông</a:t>
            </a:r>
            <a:endParaRPr lang="en-US" altLang="en-US" sz="3200"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170457" y="3617729"/>
            <a:ext cx="5308720" cy="206210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defRPr/>
            </a:pPr>
            <a:r>
              <a:rPr lang="en-US" sz="3200" dirty="0" err="1">
                <a:latin typeface="Times New Roman" panose="02020603050405020304" pitchFamily="18" charset="0"/>
                <a:cs typeface="Times New Roman" panose="02020603050405020304" pitchFamily="18" charset="0"/>
              </a:rPr>
              <a:t>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( 1720 – 1791) </a:t>
            </a: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là:Lê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Hữu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danh</a:t>
            </a:r>
            <a:r>
              <a:rPr lang="en-US" sz="3200" dirty="0">
                <a:latin typeface="Times New Roman" panose="02020603050405020304" pitchFamily="18" charset="0"/>
                <a:cs typeface="Times New Roman" panose="02020603050405020304" pitchFamily="18" charset="0"/>
              </a:rPr>
              <a:t> y </a:t>
            </a:r>
            <a:r>
              <a:rPr lang="en-US" sz="3200" dirty="0" err="1">
                <a:latin typeface="Times New Roman" panose="02020603050405020304" pitchFamily="18" charset="0"/>
                <a:cs typeface="Times New Roman" panose="02020603050405020304" pitchFamily="18" charset="0"/>
              </a:rPr>
              <a:t>nổi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6372" y="168525"/>
            <a:ext cx="2580352" cy="77579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8417" y="1066227"/>
            <a:ext cx="4608307" cy="564533"/>
          </a:xfrm>
          <a:prstGeom prst="rect">
            <a:avLst/>
          </a:prstGeom>
        </p:spPr>
      </p:pic>
    </p:spTree>
    <p:extLst>
      <p:ext uri="{BB962C8B-B14F-4D97-AF65-F5344CB8AC3E}">
        <p14:creationId xmlns:p14="http://schemas.microsoft.com/office/powerpoint/2010/main" val="361197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nodeType="clickEffect">
                                  <p:stCondLst>
                                    <p:cond delay="0"/>
                                  </p:stCondLst>
                                  <p:childTnLst>
                                    <p:animEffect transition="out" filter="blinds(horizontal)">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360" y="333155"/>
            <a:ext cx="9353005" cy="6229101"/>
          </a:xfrm>
          <a:prstGeom prst="rect">
            <a:avLst/>
          </a:prstGeom>
        </p:spPr>
      </p:pic>
    </p:spTree>
    <p:extLst>
      <p:ext uri="{BB962C8B-B14F-4D97-AF65-F5344CB8AC3E}">
        <p14:creationId xmlns:p14="http://schemas.microsoft.com/office/powerpoint/2010/main" val="20816068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1982492" y="2163128"/>
            <a:ext cx="8401050" cy="3422650"/>
          </a:xfrm>
        </p:spPr>
        <p:txBody>
          <a:bodyPr>
            <a:normAutofit/>
          </a:bodyPr>
          <a:lstStyle/>
          <a:p>
            <a:pPr marL="274320" indent="-274320" eaLnBrk="1" fontAlgn="auto" hangingPunct="1">
              <a:spcAft>
                <a:spcPts val="0"/>
              </a:spcAft>
              <a:buClr>
                <a:schemeClr val="accent3"/>
              </a:buClr>
              <a:buFont typeface="Wingdings 2"/>
              <a:buChar char=""/>
              <a:defRPr/>
            </a:pPr>
            <a:r>
              <a:rPr lang="en-US" sz="4000" u="sng" dirty="0" err="1">
                <a:solidFill>
                  <a:schemeClr val="accent4">
                    <a:lumMod val="75000"/>
                  </a:schemeClr>
                </a:solidFill>
                <a:latin typeface="Times New Roman" panose="02020603050405020304" pitchFamily="18" charset="0"/>
                <a:cs typeface="Times New Roman" panose="02020603050405020304" pitchFamily="18" charset="0"/>
              </a:rPr>
              <a:t>Luyện</a:t>
            </a:r>
            <a:r>
              <a:rPr lang="en-US" sz="4000" u="sng" dirty="0">
                <a:solidFill>
                  <a:schemeClr val="accent4">
                    <a:lumMod val="75000"/>
                  </a:schemeClr>
                </a:solidFill>
                <a:latin typeface="Times New Roman" panose="02020603050405020304" pitchFamily="18" charset="0"/>
                <a:cs typeface="Times New Roman" panose="02020603050405020304" pitchFamily="18" charset="0"/>
              </a:rPr>
              <a:t> </a:t>
            </a:r>
            <a:r>
              <a:rPr lang="en-US" sz="4000" u="sng" dirty="0" err="1">
                <a:solidFill>
                  <a:schemeClr val="accent4">
                    <a:lumMod val="75000"/>
                  </a:schemeClr>
                </a:solidFill>
                <a:latin typeface="Times New Roman" panose="02020603050405020304" pitchFamily="18" charset="0"/>
                <a:cs typeface="Times New Roman" panose="02020603050405020304" pitchFamily="18" charset="0"/>
              </a:rPr>
              <a:t>đọc</a:t>
            </a:r>
            <a:endParaRPr lang="en-US" sz="4000" u="sng" dirty="0">
              <a:solidFill>
                <a:schemeClr val="accent4">
                  <a:lumMod val="75000"/>
                </a:schemeClr>
              </a:solidFill>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Tx/>
              <a:buChar char="-"/>
              <a:defRPr/>
            </a:pPr>
            <a:r>
              <a:rPr lang="en-US" sz="3200" dirty="0" err="1">
                <a:latin typeface="Times New Roman" panose="02020603050405020304" pitchFamily="18" charset="0"/>
                <a:cs typeface="Times New Roman" panose="02020603050405020304" pitchFamily="18" charset="0"/>
              </a:rPr>
              <a:t>nồng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nặc</a:t>
            </a:r>
            <a:endParaRPr lang="en-US" sz="3200" dirty="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Tx/>
              <a:buChar char="-"/>
              <a:defRPr/>
            </a:pPr>
            <a:r>
              <a:rPr lang="en-US" sz="3200" dirty="0" err="1">
                <a:latin typeface="Times New Roman" panose="02020603050405020304" pitchFamily="18" charset="0"/>
                <a:cs typeface="Times New Roman" panose="02020603050405020304" pitchFamily="18" charset="0"/>
              </a:rPr>
              <a:t>tái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endParaRPr lang="en-US" sz="3200" dirty="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Tx/>
              <a:buChar char="-"/>
              <a:defRPr/>
            </a:pPr>
            <a:r>
              <a:rPr lang="en-US" sz="3200" dirty="0" err="1">
                <a:latin typeface="Times New Roman" panose="02020603050405020304" pitchFamily="18" charset="0"/>
                <a:cs typeface="Times New Roman" panose="02020603050405020304" pitchFamily="18" charset="0"/>
              </a:rPr>
              <a:t>Khuya</a:t>
            </a:r>
            <a:endParaRPr lang="en-US" sz="3200" dirty="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 typeface="Wingdings 2"/>
              <a:buNone/>
              <a:defRPr/>
            </a:pPr>
            <a:endParaRPr lang="en-US" sz="2400" u="sng"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5543550" y="2320181"/>
            <a:ext cx="6008688" cy="3108543"/>
          </a:xfrm>
          <a:prstGeom prst="rect">
            <a:avLst/>
          </a:prstGeom>
          <a:noFill/>
        </p:spPr>
        <p:txBody>
          <a:bodyPr>
            <a:spAutoFit/>
          </a:bodyPr>
          <a:lstStyle/>
          <a:p>
            <a:pPr algn="ctr">
              <a:defRPr/>
            </a:pPr>
            <a:r>
              <a:rPr lang="en-US" sz="3200" u="sng" dirty="0" err="1">
                <a:solidFill>
                  <a:schemeClr val="accent4">
                    <a:lumMod val="75000"/>
                  </a:schemeClr>
                </a:solidFill>
                <a:latin typeface="Times New Roman" panose="02020603050405020304" pitchFamily="18" charset="0"/>
                <a:cs typeface="Times New Roman" panose="02020603050405020304" pitchFamily="18" charset="0"/>
              </a:rPr>
              <a:t>Tìm</a:t>
            </a:r>
            <a:r>
              <a:rPr lang="en-US" sz="3200" u="sng" dirty="0">
                <a:solidFill>
                  <a:schemeClr val="accent4">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4">
                    <a:lumMod val="75000"/>
                  </a:schemeClr>
                </a:solidFill>
                <a:latin typeface="Times New Roman" panose="02020603050405020304" pitchFamily="18" charset="0"/>
                <a:cs typeface="Times New Roman" panose="02020603050405020304" pitchFamily="18" charset="0"/>
              </a:rPr>
              <a:t>hiểu</a:t>
            </a:r>
            <a:r>
              <a:rPr lang="en-US" sz="3200" u="sng" dirty="0">
                <a:solidFill>
                  <a:schemeClr val="accent4">
                    <a:lumMod val="75000"/>
                  </a:schemeClr>
                </a:solidFill>
                <a:latin typeface="Times New Roman" panose="02020603050405020304" pitchFamily="18" charset="0"/>
                <a:cs typeface="Times New Roman" panose="02020603050405020304" pitchFamily="18" charset="0"/>
              </a:rPr>
              <a:t> </a:t>
            </a:r>
            <a:r>
              <a:rPr lang="en-US" sz="3200" u="sng" dirty="0" err="1">
                <a:solidFill>
                  <a:schemeClr val="accent4">
                    <a:lumMod val="75000"/>
                  </a:schemeClr>
                </a:solidFill>
                <a:latin typeface="Times New Roman" panose="02020603050405020304" pitchFamily="18" charset="0"/>
                <a:cs typeface="Times New Roman" panose="02020603050405020304" pitchFamily="18" charset="0"/>
              </a:rPr>
              <a:t>bài</a:t>
            </a:r>
            <a:endParaRPr lang="en-US" sz="3200" u="sng" dirty="0">
              <a:solidFill>
                <a:schemeClr val="accent4">
                  <a:lumMod val="75000"/>
                </a:schemeClr>
              </a:solidFill>
              <a:latin typeface="Times New Roman" panose="02020603050405020304" pitchFamily="18" charset="0"/>
              <a:cs typeface="Times New Roman" panose="02020603050405020304" pitchFamily="18" charset="0"/>
            </a:endParaRPr>
          </a:p>
          <a:p>
            <a:pPr algn="ctr">
              <a:defRPr/>
            </a:pPr>
            <a:endParaRPr lang="en-US" sz="3200" dirty="0">
              <a:latin typeface="Times New Roman" panose="02020603050405020304" pitchFamily="18" charset="0"/>
              <a:cs typeface="Times New Roman" panose="02020603050405020304" pitchFamily="18" charset="0"/>
            </a:endParaRPr>
          </a:p>
          <a:p>
            <a:pPr algn="ctr">
              <a:defRPr/>
            </a:pP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endParaRPr lang="en-US" sz="3200" dirty="0">
              <a:latin typeface="Times New Roman" panose="02020603050405020304" pitchFamily="18" charset="0"/>
              <a:cs typeface="Times New Roman" panose="02020603050405020304" pitchFamily="18" charset="0"/>
            </a:endParaRPr>
          </a:p>
          <a:p>
            <a:pPr>
              <a:defRPr/>
            </a:pP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Bệnh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đậu</a:t>
            </a:r>
            <a:endParaRPr lang="en-US" sz="3200" dirty="0">
              <a:latin typeface="Times New Roman" panose="02020603050405020304" pitchFamily="18" charset="0"/>
              <a:cs typeface="Times New Roman" panose="02020603050405020304" pitchFamily="18" charset="0"/>
            </a:endParaRPr>
          </a:p>
          <a:p>
            <a:pPr>
              <a:defRPr/>
            </a:pP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Ngự</a:t>
            </a:r>
            <a:r>
              <a:rPr lang="en-US" sz="3200" dirty="0">
                <a:latin typeface="Times New Roman" panose="02020603050405020304" pitchFamily="18" charset="0"/>
                <a:cs typeface="Times New Roman" panose="02020603050405020304" pitchFamily="18" charset="0"/>
              </a:rPr>
              <a:t> y</a:t>
            </a:r>
          </a:p>
          <a:p>
            <a:pPr algn="ctr">
              <a:defRPr/>
            </a:pPr>
            <a:endParaRPr lang="en-US" u="sng" dirty="0">
              <a:solidFill>
                <a:schemeClr val="accent4">
                  <a:lumMod val="75000"/>
                </a:schemeClr>
              </a:solidFill>
              <a:latin typeface="Times New Roman" panose="02020603050405020304" pitchFamily="18" charset="0"/>
              <a:cs typeface="Times New Roman" panose="02020603050405020304" pitchFamily="18" charset="0"/>
            </a:endParaRPr>
          </a:p>
          <a:p>
            <a:pPr>
              <a:defRPr/>
            </a:pPr>
            <a:endParaRPr lang="en-US"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646" y="451061"/>
            <a:ext cx="2436679" cy="734342"/>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1318" y="1205932"/>
            <a:ext cx="5026576" cy="571924"/>
          </a:xfrm>
          <a:prstGeom prst="rect">
            <a:avLst/>
          </a:prstGeom>
        </p:spPr>
      </p:pic>
      <p:cxnSp>
        <p:nvCxnSpPr>
          <p:cNvPr id="3" name="Straight Connector 2"/>
          <p:cNvCxnSpPr/>
          <p:nvPr/>
        </p:nvCxnSpPr>
        <p:spPr>
          <a:xfrm flipH="1">
            <a:off x="5721531" y="2163128"/>
            <a:ext cx="39189" cy="3702095"/>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49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p:cTn id="7"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tair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3369" y="1694090"/>
            <a:ext cx="20510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25-5-0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644" y="1333728"/>
            <a:ext cx="280828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6" descr="9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4319" y="757465"/>
            <a:ext cx="2735263"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7"/>
          <p:cNvSpPr>
            <a:spLocks noChangeArrowheads="1"/>
          </p:cNvSpPr>
          <p:nvPr/>
        </p:nvSpPr>
        <p:spPr bwMode="auto">
          <a:xfrm>
            <a:off x="2015082" y="4420651"/>
            <a:ext cx="835342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r>
              <a:rPr lang="en-US" altLang="en-US" sz="3200" dirty="0" err="1">
                <a:latin typeface="Times New Roman" panose="02020603050405020304" pitchFamily="18" charset="0"/>
                <a:cs typeface="Times New Roman" panose="02020603050405020304" pitchFamily="18" charset="0"/>
              </a:rPr>
              <a:t>Bệnh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tuy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lành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tính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nhưng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nếu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bị</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biến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chứng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thể</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gây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nguy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hiểm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như</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nhiễm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trùng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huyết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viêm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phổi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viêm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não</a:t>
            </a:r>
            <a:r>
              <a:rPr lang="en-US" altLang="en-US" sz="3200" dirty="0">
                <a:latin typeface="Times New Roman" panose="02020603050405020304" pitchFamily="18" charset="0"/>
                <a:cs typeface="Times New Roman" panose="02020603050405020304" pitchFamily="18" charset="0"/>
              </a:rPr>
              <a:t>...</a:t>
            </a:r>
            <a:r>
              <a:rPr lang="en-US" altLang="en-US" sz="3200" dirty="0" err="1">
                <a:latin typeface="Times New Roman" panose="02020603050405020304" pitchFamily="18" charset="0"/>
                <a:cs typeface="Times New Roman" panose="02020603050405020304" pitchFamily="18" charset="0"/>
              </a:rPr>
              <a:t>cho</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bệnh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nhất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trẻ</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nhỏ</a:t>
            </a:r>
            <a:r>
              <a:rPr lang="en-US" altLang="en-US" sz="3200" dirty="0">
                <a:latin typeface="Times New Roman" panose="02020603050405020304" pitchFamily="18" charset="0"/>
                <a:cs typeface="Times New Roman" panose="02020603050405020304" pitchFamily="18" charset="0"/>
              </a:rPr>
              <a:t> do </a:t>
            </a:r>
            <a:r>
              <a:rPr lang="en-US" altLang="en-US" sz="3200" dirty="0" err="1">
                <a:latin typeface="Times New Roman" panose="02020603050405020304" pitchFamily="18" charset="0"/>
                <a:cs typeface="Times New Roman" panose="02020603050405020304" pitchFamily="18" charset="0"/>
              </a:rPr>
              <a:t>sức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đề</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kháng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yếu</a:t>
            </a:r>
            <a:r>
              <a:rPr lang="en-US" altLang="en-US" sz="3200" dirty="0">
                <a:latin typeface="Times New Roman" panose="02020603050405020304" pitchFamily="18" charset="0"/>
                <a:cs typeface="Times New Roman" panose="02020603050405020304" pitchFamily="18" charset="0"/>
              </a:rPr>
              <a:t>. </a:t>
            </a:r>
          </a:p>
        </p:txBody>
      </p:sp>
      <p:sp>
        <p:nvSpPr>
          <p:cNvPr id="8" name="Rectangle 18"/>
          <p:cNvSpPr>
            <a:spLocks noChangeArrowheads="1"/>
          </p:cNvSpPr>
          <p:nvPr/>
        </p:nvSpPr>
        <p:spPr bwMode="auto">
          <a:xfrm>
            <a:off x="1870619" y="325665"/>
            <a:ext cx="8642350" cy="626427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endParaRPr lang="en-US" altLang="en-US"/>
          </a:p>
        </p:txBody>
      </p:sp>
      <p:sp>
        <p:nvSpPr>
          <p:cNvPr id="9" name="Text Box 19"/>
          <p:cNvSpPr txBox="1">
            <a:spLocks noChangeArrowheads="1"/>
          </p:cNvSpPr>
          <p:nvPr/>
        </p:nvSpPr>
        <p:spPr bwMode="auto">
          <a:xfrm>
            <a:off x="4607469" y="398690"/>
            <a:ext cx="23050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endParaRPr lang="en-US" altLang="en-US"/>
          </a:p>
        </p:txBody>
      </p:sp>
      <p:sp>
        <p:nvSpPr>
          <p:cNvPr id="10" name="Text Box 20"/>
          <p:cNvSpPr txBox="1">
            <a:spLocks noChangeArrowheads="1"/>
          </p:cNvSpPr>
          <p:nvPr/>
        </p:nvSpPr>
        <p:spPr bwMode="auto">
          <a:xfrm>
            <a:off x="2230982" y="470128"/>
            <a:ext cx="48244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a:t>Bệnh đậu mùa</a:t>
            </a:r>
          </a:p>
        </p:txBody>
      </p:sp>
    </p:spTree>
    <p:extLst>
      <p:ext uri="{BB962C8B-B14F-4D97-AF65-F5344CB8AC3E}">
        <p14:creationId xmlns:p14="http://schemas.microsoft.com/office/powerpoint/2010/main" val="365254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childTnLst>
                          </p:cTn>
                        </p:par>
                        <p:par>
                          <p:cTn id="8" fill="hold">
                            <p:stCondLst>
                              <p:cond delay="20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10"/>
                                        </p:tgtEl>
                                        <p:attrNameLst>
                                          <p:attrName>style.visibility</p:attrName>
                                        </p:attrNameLst>
                                      </p:cBhvr>
                                      <p:to>
                                        <p:strVal val="visible"/>
                                      </p:to>
                                    </p:set>
                                    <p:anim calcmode="discrete" valueType="clr">
                                      <p:cBhvr override="childStyle">
                                        <p:cTn id="11"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0"/>
                                        </p:tgtEl>
                                        <p:attrNameLst>
                                          <p:attrName>fillcolor</p:attrName>
                                        </p:attrNameLst>
                                      </p:cBhvr>
                                      <p:tavLst>
                                        <p:tav tm="0">
                                          <p:val>
                                            <p:clrVal>
                                              <a:schemeClr val="accent2"/>
                                            </p:clrVal>
                                          </p:val>
                                        </p:tav>
                                        <p:tav tm="50000">
                                          <p:val>
                                            <p:clrVal>
                                              <a:schemeClr val="hlink"/>
                                            </p:clrVal>
                                          </p:val>
                                        </p:tav>
                                      </p:tavLst>
                                    </p:anim>
                                    <p:set>
                                      <p:cBhvr>
                                        <p:cTn id="13" dur="80"/>
                                        <p:tgtEl>
                                          <p:spTgt spid="10"/>
                                        </p:tgtEl>
                                        <p:attrNameLst>
                                          <p:attrName>fill.type</p:attrName>
                                        </p:attrNameLst>
                                      </p:cBhvr>
                                      <p:to>
                                        <p:strVal val="solid"/>
                                      </p:to>
                                    </p:set>
                                  </p:childTnLst>
                                </p:cTn>
                              </p:par>
                            </p:childTnLst>
                          </p:cTn>
                        </p:par>
                        <p:par>
                          <p:cTn id="14" fill="hold">
                            <p:stCondLst>
                              <p:cond delay="2440"/>
                            </p:stCondLst>
                            <p:childTnLst>
                              <p:par>
                                <p:cTn id="15" presetID="53"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2940"/>
                            </p:stCondLst>
                            <p:childTnLst>
                              <p:par>
                                <p:cTn id="21" presetID="53"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par>
                          <p:cTn id="26" fill="hold">
                            <p:stCondLst>
                              <p:cond delay="3440"/>
                            </p:stCondLst>
                            <p:childTnLst>
                              <p:par>
                                <p:cTn id="27" presetID="53"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36" dur="8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38" dur="80"/>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1"/>
          <p:cNvSpPr txBox="1">
            <a:spLocks noChangeArrowheads="1"/>
          </p:cNvSpPr>
          <p:nvPr/>
        </p:nvSpPr>
        <p:spPr bwMode="auto">
          <a:xfrm>
            <a:off x="2257924" y="-150178"/>
            <a:ext cx="2227262" cy="660401"/>
          </a:xfrm>
          <a:prstGeom prst="rect">
            <a:avLst/>
          </a:prstGeom>
          <a:noFill/>
          <a:ln>
            <a:noFill/>
          </a:ln>
        </p:spPr>
        <p:txBody>
          <a:bodyPr>
            <a:spAutoFit/>
          </a:bodyPr>
          <a:lstStyle>
            <a:lvl1pPr marL="304800" indent="-304800" eaLnBrk="0" hangingPunct="0">
              <a:defRPr sz="1600">
                <a:solidFill>
                  <a:schemeClr val="tx1"/>
                </a:solidFill>
                <a:latin typeface="Arial" panose="020B0604020202020204" pitchFamily="34" charset="0"/>
                <a:cs typeface="Arial" panose="020B0604020202020204" pitchFamily="34" charset="0"/>
              </a:defRPr>
            </a:lvl1pPr>
            <a:lvl2pPr marL="742950" indent="-285750" eaLnBrk="0" hangingPunct="0">
              <a:defRPr sz="1600">
                <a:solidFill>
                  <a:schemeClr val="tx1"/>
                </a:solidFill>
                <a:latin typeface="Arial" panose="020B0604020202020204" pitchFamily="34" charset="0"/>
                <a:cs typeface="Arial" panose="020B0604020202020204" pitchFamily="34" charset="0"/>
              </a:defRPr>
            </a:lvl2pPr>
            <a:lvl3pPr marL="1143000" indent="-228600" eaLnBrk="0" hangingPunct="0">
              <a:defRPr sz="1600">
                <a:solidFill>
                  <a:schemeClr val="tx1"/>
                </a:solidFill>
                <a:latin typeface="Arial" panose="020B0604020202020204" pitchFamily="34" charset="0"/>
                <a:cs typeface="Arial" panose="020B0604020202020204" pitchFamily="34" charset="0"/>
              </a:defRPr>
            </a:lvl3pPr>
            <a:lvl4pPr marL="1600200" indent="-228600" eaLnBrk="0" hangingPunct="0">
              <a:defRPr sz="1600">
                <a:solidFill>
                  <a:schemeClr val="tx1"/>
                </a:solidFill>
                <a:latin typeface="Arial" panose="020B0604020202020204" pitchFamily="34" charset="0"/>
                <a:cs typeface="Arial" panose="020B0604020202020204" pitchFamily="34" charset="0"/>
              </a:defRPr>
            </a:lvl4pPr>
            <a:lvl5pPr marL="2057400" indent="-228600" eaLnBrk="0" hangingPunct="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marL="234452" indent="-234452" defTabSz="703356" eaLnBrk="1" hangingPunct="1">
              <a:defRPr/>
            </a:pPr>
            <a:r>
              <a:rPr lang="en-US" sz="3692" b="1" dirty="0" err="1">
                <a:solidFill>
                  <a:srgbClr val="0000FF"/>
                </a:solidFill>
              </a:rPr>
              <a:t>Chú</a:t>
            </a:r>
            <a:r>
              <a:rPr lang="en-US" sz="3692" b="1" dirty="0">
                <a:solidFill>
                  <a:srgbClr val="0000FF"/>
                </a:solidFill>
              </a:rPr>
              <a:t> </a:t>
            </a:r>
            <a:r>
              <a:rPr lang="en-US" sz="3692" b="1" dirty="0" err="1">
                <a:solidFill>
                  <a:srgbClr val="0000FF"/>
                </a:solidFill>
              </a:rPr>
              <a:t>giải</a:t>
            </a:r>
            <a:r>
              <a:rPr lang="en-US" sz="3692" b="1" dirty="0">
                <a:solidFill>
                  <a:srgbClr val="0000FF"/>
                </a:solidFill>
              </a:rPr>
              <a:t>:</a:t>
            </a:r>
          </a:p>
        </p:txBody>
      </p:sp>
      <p:sp>
        <p:nvSpPr>
          <p:cNvPr id="5" name="Rectangle: Rounded Corners 2"/>
          <p:cNvSpPr/>
          <p:nvPr/>
        </p:nvSpPr>
        <p:spPr>
          <a:xfrm>
            <a:off x="1980111" y="518160"/>
            <a:ext cx="8793163" cy="13065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Hải</a:t>
            </a:r>
            <a:r>
              <a:rPr lang="en-US" sz="3000" b="1" dirty="0">
                <a:solidFill>
                  <a:srgbClr val="FF0000"/>
                </a:solidFill>
              </a:rPr>
              <a:t> </a:t>
            </a:r>
            <a:r>
              <a:rPr lang="en-US" sz="3000" b="1" dirty="0" err="1">
                <a:solidFill>
                  <a:srgbClr val="FF0000"/>
                </a:solidFill>
              </a:rPr>
              <a:t>Thượng</a:t>
            </a:r>
            <a:r>
              <a:rPr lang="en-US" sz="3000" b="1" dirty="0">
                <a:solidFill>
                  <a:srgbClr val="FF0000"/>
                </a:solidFill>
              </a:rPr>
              <a:t> </a:t>
            </a:r>
            <a:r>
              <a:rPr lang="en-US" sz="3000" b="1" dirty="0" err="1">
                <a:solidFill>
                  <a:srgbClr val="FF0000"/>
                </a:solidFill>
              </a:rPr>
              <a:t>Lãn</a:t>
            </a:r>
            <a:r>
              <a:rPr lang="en-US" sz="3000" b="1" dirty="0">
                <a:solidFill>
                  <a:srgbClr val="FF0000"/>
                </a:solidFill>
              </a:rPr>
              <a:t> </a:t>
            </a:r>
            <a:r>
              <a:rPr lang="en-US" sz="3000" b="1" dirty="0" err="1">
                <a:solidFill>
                  <a:srgbClr val="FF0000"/>
                </a:solidFill>
              </a:rPr>
              <a:t>Ông</a:t>
            </a:r>
            <a:r>
              <a:rPr lang="en-US" sz="3000" b="1" dirty="0">
                <a:solidFill>
                  <a:srgbClr val="FF0000"/>
                </a:solidFill>
              </a:rPr>
              <a:t> (1720-1791): </a:t>
            </a:r>
            <a:r>
              <a:rPr lang="en-US" sz="3000" b="1" dirty="0" err="1">
                <a:solidFill>
                  <a:srgbClr val="7030A0"/>
                </a:solidFill>
              </a:rPr>
              <a:t>tên</a:t>
            </a:r>
            <a:r>
              <a:rPr lang="en-US" sz="3000" b="1" dirty="0">
                <a:solidFill>
                  <a:srgbClr val="7030A0"/>
                </a:solidFill>
              </a:rPr>
              <a:t> </a:t>
            </a:r>
            <a:r>
              <a:rPr lang="en-US" sz="3000" b="1" dirty="0" err="1">
                <a:solidFill>
                  <a:srgbClr val="7030A0"/>
                </a:solidFill>
              </a:rPr>
              <a:t>thật</a:t>
            </a:r>
            <a:r>
              <a:rPr lang="en-US" sz="3000" b="1" dirty="0">
                <a:solidFill>
                  <a:srgbClr val="7030A0"/>
                </a:solidFill>
              </a:rPr>
              <a:t> </a:t>
            </a:r>
            <a:r>
              <a:rPr lang="en-US" sz="3000" b="1" dirty="0" err="1">
                <a:solidFill>
                  <a:srgbClr val="7030A0"/>
                </a:solidFill>
              </a:rPr>
              <a:t>là</a:t>
            </a:r>
            <a:r>
              <a:rPr lang="en-US" sz="3000" b="1" dirty="0">
                <a:solidFill>
                  <a:srgbClr val="7030A0"/>
                </a:solidFill>
              </a:rPr>
              <a:t> Lê </a:t>
            </a:r>
            <a:r>
              <a:rPr lang="en-US" sz="3000" b="1" dirty="0" err="1">
                <a:solidFill>
                  <a:srgbClr val="7030A0"/>
                </a:solidFill>
              </a:rPr>
              <a:t>Hữu</a:t>
            </a:r>
            <a:r>
              <a:rPr lang="en-US" sz="3000" b="1" dirty="0">
                <a:solidFill>
                  <a:srgbClr val="7030A0"/>
                </a:solidFill>
              </a:rPr>
              <a:t> </a:t>
            </a:r>
            <a:r>
              <a:rPr lang="en-US" sz="3000" b="1" dirty="0" err="1">
                <a:solidFill>
                  <a:srgbClr val="7030A0"/>
                </a:solidFill>
              </a:rPr>
              <a:t>Trác</a:t>
            </a:r>
            <a:r>
              <a:rPr lang="en-US" sz="3000" b="1" dirty="0">
                <a:solidFill>
                  <a:srgbClr val="7030A0"/>
                </a:solidFill>
              </a:rPr>
              <a:t>, </a:t>
            </a:r>
            <a:r>
              <a:rPr lang="en-US" sz="3000" b="1" dirty="0" err="1">
                <a:solidFill>
                  <a:srgbClr val="7030A0"/>
                </a:solidFill>
              </a:rPr>
              <a:t>thầy</a:t>
            </a:r>
            <a:r>
              <a:rPr lang="en-US" sz="3000" b="1" dirty="0">
                <a:solidFill>
                  <a:srgbClr val="7030A0"/>
                </a:solidFill>
              </a:rPr>
              <a:t> </a:t>
            </a:r>
            <a:r>
              <a:rPr lang="en-US" sz="3000" b="1" dirty="0" err="1">
                <a:solidFill>
                  <a:srgbClr val="7030A0"/>
                </a:solidFill>
              </a:rPr>
              <a:t>thuốc</a:t>
            </a:r>
            <a:r>
              <a:rPr lang="en-US" sz="3000" b="1" dirty="0">
                <a:solidFill>
                  <a:srgbClr val="7030A0"/>
                </a:solidFill>
              </a:rPr>
              <a:t> </a:t>
            </a:r>
            <a:r>
              <a:rPr lang="en-US" sz="3000" b="1" dirty="0" err="1">
                <a:solidFill>
                  <a:srgbClr val="7030A0"/>
                </a:solidFill>
              </a:rPr>
              <a:t>nổi</a:t>
            </a:r>
            <a:r>
              <a:rPr lang="en-US" sz="3000" b="1" dirty="0">
                <a:solidFill>
                  <a:srgbClr val="7030A0"/>
                </a:solidFill>
              </a:rPr>
              <a:t> </a:t>
            </a:r>
            <a:r>
              <a:rPr lang="en-US" sz="3000" b="1" dirty="0" err="1">
                <a:solidFill>
                  <a:srgbClr val="7030A0"/>
                </a:solidFill>
              </a:rPr>
              <a:t>tiếng</a:t>
            </a:r>
            <a:r>
              <a:rPr lang="en-US" sz="3000" b="1" dirty="0">
                <a:solidFill>
                  <a:srgbClr val="7030A0"/>
                </a:solidFill>
              </a:rPr>
              <a:t> </a:t>
            </a:r>
            <a:r>
              <a:rPr lang="en-US" sz="3000" b="1" dirty="0" err="1">
                <a:solidFill>
                  <a:srgbClr val="7030A0"/>
                </a:solidFill>
              </a:rPr>
              <a:t>của</a:t>
            </a:r>
            <a:r>
              <a:rPr lang="en-US" sz="3000" b="1" dirty="0">
                <a:solidFill>
                  <a:srgbClr val="7030A0"/>
                </a:solidFill>
              </a:rPr>
              <a:t> </a:t>
            </a:r>
            <a:r>
              <a:rPr lang="en-US" sz="3000" b="1" dirty="0" err="1">
                <a:solidFill>
                  <a:srgbClr val="7030A0"/>
                </a:solidFill>
              </a:rPr>
              <a:t>nước</a:t>
            </a:r>
            <a:r>
              <a:rPr lang="en-US" sz="3000" b="1" dirty="0">
                <a:solidFill>
                  <a:srgbClr val="7030A0"/>
                </a:solidFill>
              </a:rPr>
              <a:t> ta </a:t>
            </a:r>
            <a:r>
              <a:rPr lang="en-US" sz="3000" b="1" dirty="0" err="1">
                <a:solidFill>
                  <a:srgbClr val="7030A0"/>
                </a:solidFill>
              </a:rPr>
              <a:t>thời</a:t>
            </a:r>
            <a:r>
              <a:rPr lang="en-US" sz="3000" b="1" dirty="0">
                <a:solidFill>
                  <a:srgbClr val="7030A0"/>
                </a:solidFill>
              </a:rPr>
              <a:t> </a:t>
            </a:r>
            <a:r>
              <a:rPr lang="en-US" sz="3000" b="1" dirty="0" err="1">
                <a:solidFill>
                  <a:srgbClr val="7030A0"/>
                </a:solidFill>
              </a:rPr>
              <a:t>xưa</a:t>
            </a:r>
            <a:r>
              <a:rPr lang="en-US" sz="3000" b="1" dirty="0">
                <a:solidFill>
                  <a:srgbClr val="7030A0"/>
                </a:solidFill>
              </a:rPr>
              <a:t>.</a:t>
            </a:r>
          </a:p>
        </p:txBody>
      </p:sp>
      <p:sp>
        <p:nvSpPr>
          <p:cNvPr id="6" name="Rectangle: Rounded Corners 3"/>
          <p:cNvSpPr/>
          <p:nvPr/>
        </p:nvSpPr>
        <p:spPr>
          <a:xfrm>
            <a:off x="1980111" y="1951673"/>
            <a:ext cx="8793163" cy="63658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Danh</a:t>
            </a:r>
            <a:r>
              <a:rPr lang="en-US" sz="3000" b="1" dirty="0">
                <a:solidFill>
                  <a:srgbClr val="FF0000"/>
                </a:solidFill>
              </a:rPr>
              <a:t> </a:t>
            </a:r>
            <a:r>
              <a:rPr lang="en-US" sz="3000" b="1" dirty="0" err="1">
                <a:solidFill>
                  <a:srgbClr val="FF0000"/>
                </a:solidFill>
              </a:rPr>
              <a:t>lợi</a:t>
            </a:r>
            <a:r>
              <a:rPr lang="en-US" sz="3000" b="1" dirty="0">
                <a:solidFill>
                  <a:srgbClr val="FF0000"/>
                </a:solidFill>
              </a:rPr>
              <a:t>: </a:t>
            </a:r>
            <a:r>
              <a:rPr lang="en-US" sz="3000" b="1" dirty="0" err="1">
                <a:solidFill>
                  <a:srgbClr val="7030A0"/>
                </a:solidFill>
              </a:rPr>
              <a:t>Địa</a:t>
            </a:r>
            <a:r>
              <a:rPr lang="en-US" sz="3000" b="1" dirty="0">
                <a:solidFill>
                  <a:srgbClr val="7030A0"/>
                </a:solidFill>
              </a:rPr>
              <a:t> </a:t>
            </a:r>
            <a:r>
              <a:rPr lang="en-US" sz="3000" b="1" dirty="0" err="1">
                <a:solidFill>
                  <a:srgbClr val="7030A0"/>
                </a:solidFill>
              </a:rPr>
              <a:t>vị</a:t>
            </a:r>
            <a:r>
              <a:rPr lang="en-US" sz="3000" b="1" dirty="0">
                <a:solidFill>
                  <a:srgbClr val="7030A0"/>
                </a:solidFill>
              </a:rPr>
              <a:t> </a:t>
            </a:r>
            <a:r>
              <a:rPr lang="en-US" sz="3000" b="1" dirty="0" err="1">
                <a:solidFill>
                  <a:srgbClr val="7030A0"/>
                </a:solidFill>
              </a:rPr>
              <a:t>và</a:t>
            </a:r>
            <a:r>
              <a:rPr lang="en-US" sz="3000" b="1" dirty="0">
                <a:solidFill>
                  <a:srgbClr val="7030A0"/>
                </a:solidFill>
              </a:rPr>
              <a:t> </a:t>
            </a:r>
            <a:r>
              <a:rPr lang="en-US" sz="3000" b="1" dirty="0" err="1">
                <a:solidFill>
                  <a:srgbClr val="7030A0"/>
                </a:solidFill>
              </a:rPr>
              <a:t>quyền</a:t>
            </a:r>
            <a:r>
              <a:rPr lang="en-US" sz="3000" b="1" dirty="0">
                <a:solidFill>
                  <a:srgbClr val="7030A0"/>
                </a:solidFill>
              </a:rPr>
              <a:t> </a:t>
            </a:r>
            <a:r>
              <a:rPr lang="en-US" sz="3000" b="1" dirty="0" err="1">
                <a:solidFill>
                  <a:srgbClr val="7030A0"/>
                </a:solidFill>
              </a:rPr>
              <a:t>lợi</a:t>
            </a:r>
            <a:r>
              <a:rPr lang="en-US" sz="3000" b="1" dirty="0">
                <a:solidFill>
                  <a:srgbClr val="7030A0"/>
                </a:solidFill>
              </a:rPr>
              <a:t> </a:t>
            </a:r>
            <a:r>
              <a:rPr lang="en-US" sz="3000" b="1" dirty="0" err="1">
                <a:solidFill>
                  <a:srgbClr val="7030A0"/>
                </a:solidFill>
              </a:rPr>
              <a:t>cá</a:t>
            </a:r>
            <a:r>
              <a:rPr lang="en-US" sz="3000" b="1" dirty="0">
                <a:solidFill>
                  <a:srgbClr val="7030A0"/>
                </a:solidFill>
              </a:rPr>
              <a:t> </a:t>
            </a:r>
            <a:r>
              <a:rPr lang="en-US" sz="3000" b="1" dirty="0" err="1">
                <a:solidFill>
                  <a:srgbClr val="7030A0"/>
                </a:solidFill>
              </a:rPr>
              <a:t>nhân</a:t>
            </a:r>
            <a:r>
              <a:rPr lang="en-US" sz="3000" b="1" dirty="0">
                <a:solidFill>
                  <a:srgbClr val="7030A0"/>
                </a:solidFill>
              </a:rPr>
              <a:t>.</a:t>
            </a:r>
          </a:p>
        </p:txBody>
      </p:sp>
      <p:sp>
        <p:nvSpPr>
          <p:cNvPr id="7" name="Rectangle: Rounded Corners 4"/>
          <p:cNvSpPr/>
          <p:nvPr/>
        </p:nvSpPr>
        <p:spPr>
          <a:xfrm>
            <a:off x="1980111" y="2723198"/>
            <a:ext cx="8793163" cy="13779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Bệnh</a:t>
            </a:r>
            <a:r>
              <a:rPr lang="en-US" sz="3000" b="1" dirty="0">
                <a:solidFill>
                  <a:srgbClr val="FF0000"/>
                </a:solidFill>
              </a:rPr>
              <a:t> </a:t>
            </a:r>
            <a:r>
              <a:rPr lang="en-US" sz="3000" b="1" dirty="0" err="1">
                <a:solidFill>
                  <a:srgbClr val="FF0000"/>
                </a:solidFill>
              </a:rPr>
              <a:t>đậu</a:t>
            </a:r>
            <a:r>
              <a:rPr lang="en-US" sz="3000" b="1" dirty="0">
                <a:solidFill>
                  <a:srgbClr val="FF0000"/>
                </a:solidFill>
              </a:rPr>
              <a:t> ( </a:t>
            </a:r>
            <a:r>
              <a:rPr lang="en-US" sz="3000" b="1" dirty="0" err="1">
                <a:solidFill>
                  <a:srgbClr val="FF0000"/>
                </a:solidFill>
              </a:rPr>
              <a:t>đậu</a:t>
            </a:r>
            <a:r>
              <a:rPr lang="en-US" sz="3000" b="1" dirty="0">
                <a:solidFill>
                  <a:srgbClr val="FF0000"/>
                </a:solidFill>
              </a:rPr>
              <a:t> </a:t>
            </a:r>
            <a:r>
              <a:rPr lang="en-US" sz="3000" b="1" dirty="0" err="1">
                <a:solidFill>
                  <a:srgbClr val="FF0000"/>
                </a:solidFill>
              </a:rPr>
              <a:t>mùa</a:t>
            </a:r>
            <a:r>
              <a:rPr lang="en-US" sz="3000" b="1" dirty="0">
                <a:solidFill>
                  <a:srgbClr val="FF0000"/>
                </a:solidFill>
              </a:rPr>
              <a:t>): </a:t>
            </a:r>
            <a:r>
              <a:rPr lang="en-US" sz="3000" b="1" dirty="0" err="1">
                <a:solidFill>
                  <a:srgbClr val="7030A0"/>
                </a:solidFill>
              </a:rPr>
              <a:t>Bệnh</a:t>
            </a:r>
            <a:r>
              <a:rPr lang="en-US" sz="3000" b="1" dirty="0">
                <a:solidFill>
                  <a:srgbClr val="7030A0"/>
                </a:solidFill>
              </a:rPr>
              <a:t> </a:t>
            </a:r>
            <a:r>
              <a:rPr lang="en-US" sz="3000" b="1" dirty="0" err="1">
                <a:solidFill>
                  <a:srgbClr val="7030A0"/>
                </a:solidFill>
              </a:rPr>
              <a:t>gây</a:t>
            </a:r>
            <a:r>
              <a:rPr lang="en-US" sz="3000" b="1" dirty="0">
                <a:solidFill>
                  <a:srgbClr val="7030A0"/>
                </a:solidFill>
              </a:rPr>
              <a:t> </a:t>
            </a:r>
            <a:r>
              <a:rPr lang="en-US" sz="3000" b="1" dirty="0" err="1">
                <a:solidFill>
                  <a:srgbClr val="7030A0"/>
                </a:solidFill>
              </a:rPr>
              <a:t>sốt</a:t>
            </a:r>
            <a:r>
              <a:rPr lang="en-US" sz="3000" b="1" dirty="0">
                <a:solidFill>
                  <a:srgbClr val="7030A0"/>
                </a:solidFill>
              </a:rPr>
              <a:t> </a:t>
            </a:r>
            <a:r>
              <a:rPr lang="en-US" sz="3000" b="1" dirty="0" err="1">
                <a:solidFill>
                  <a:srgbClr val="7030A0"/>
                </a:solidFill>
              </a:rPr>
              <a:t>cao</a:t>
            </a:r>
            <a:r>
              <a:rPr lang="en-US" sz="3000" b="1" dirty="0">
                <a:solidFill>
                  <a:srgbClr val="7030A0"/>
                </a:solidFill>
              </a:rPr>
              <a:t> </a:t>
            </a:r>
            <a:r>
              <a:rPr lang="en-US" sz="3000" b="1" dirty="0" err="1">
                <a:solidFill>
                  <a:srgbClr val="7030A0"/>
                </a:solidFill>
              </a:rPr>
              <a:t>với</a:t>
            </a:r>
            <a:r>
              <a:rPr lang="en-US" sz="3000" b="1" dirty="0">
                <a:solidFill>
                  <a:srgbClr val="7030A0"/>
                </a:solidFill>
              </a:rPr>
              <a:t> </a:t>
            </a:r>
            <a:r>
              <a:rPr lang="en-US" sz="3000" b="1" dirty="0" err="1">
                <a:solidFill>
                  <a:srgbClr val="7030A0"/>
                </a:solidFill>
              </a:rPr>
              <a:t>những</a:t>
            </a:r>
            <a:r>
              <a:rPr lang="en-US" sz="3000" b="1" dirty="0">
                <a:solidFill>
                  <a:srgbClr val="7030A0"/>
                </a:solidFill>
              </a:rPr>
              <a:t> </a:t>
            </a:r>
            <a:r>
              <a:rPr lang="en-US" sz="3000" b="1" dirty="0" err="1">
                <a:solidFill>
                  <a:srgbClr val="7030A0"/>
                </a:solidFill>
              </a:rPr>
              <a:t>mụn</a:t>
            </a:r>
            <a:r>
              <a:rPr lang="en-US" sz="3000" b="1" dirty="0">
                <a:solidFill>
                  <a:srgbClr val="7030A0"/>
                </a:solidFill>
              </a:rPr>
              <a:t> </a:t>
            </a:r>
            <a:r>
              <a:rPr lang="en-US" sz="3000" b="1" dirty="0" err="1">
                <a:solidFill>
                  <a:srgbClr val="7030A0"/>
                </a:solidFill>
              </a:rPr>
              <a:t>chấm</a:t>
            </a:r>
            <a:r>
              <a:rPr lang="en-US" sz="3000" b="1" dirty="0">
                <a:solidFill>
                  <a:srgbClr val="7030A0"/>
                </a:solidFill>
              </a:rPr>
              <a:t> </a:t>
            </a:r>
            <a:r>
              <a:rPr lang="en-US" sz="3000" b="1" dirty="0" err="1">
                <a:solidFill>
                  <a:srgbClr val="7030A0"/>
                </a:solidFill>
              </a:rPr>
              <a:t>đỏ</a:t>
            </a:r>
            <a:r>
              <a:rPr lang="en-US" sz="3000" b="1" dirty="0">
                <a:solidFill>
                  <a:srgbClr val="7030A0"/>
                </a:solidFill>
              </a:rPr>
              <a:t>, </a:t>
            </a:r>
            <a:r>
              <a:rPr lang="en-US" sz="3000" b="1" dirty="0" err="1">
                <a:solidFill>
                  <a:srgbClr val="7030A0"/>
                </a:solidFill>
              </a:rPr>
              <a:t>có</a:t>
            </a:r>
            <a:r>
              <a:rPr lang="en-US" sz="3000" b="1" dirty="0">
                <a:solidFill>
                  <a:srgbClr val="7030A0"/>
                </a:solidFill>
              </a:rPr>
              <a:t> </a:t>
            </a:r>
            <a:r>
              <a:rPr lang="en-US" sz="3000" b="1" dirty="0" err="1">
                <a:solidFill>
                  <a:srgbClr val="7030A0"/>
                </a:solidFill>
              </a:rPr>
              <a:t>thể</a:t>
            </a:r>
            <a:r>
              <a:rPr lang="en-US" sz="3000" b="1" dirty="0">
                <a:solidFill>
                  <a:srgbClr val="7030A0"/>
                </a:solidFill>
              </a:rPr>
              <a:t> </a:t>
            </a:r>
            <a:r>
              <a:rPr lang="en-US" sz="3000" b="1" dirty="0" err="1">
                <a:solidFill>
                  <a:srgbClr val="7030A0"/>
                </a:solidFill>
              </a:rPr>
              <a:t>gây</a:t>
            </a:r>
            <a:r>
              <a:rPr lang="en-US" sz="3000" b="1" dirty="0">
                <a:solidFill>
                  <a:srgbClr val="7030A0"/>
                </a:solidFill>
              </a:rPr>
              <a:t> </a:t>
            </a:r>
            <a:r>
              <a:rPr lang="en-US" sz="3000" b="1" dirty="0" err="1">
                <a:solidFill>
                  <a:srgbClr val="7030A0"/>
                </a:solidFill>
              </a:rPr>
              <a:t>tử</a:t>
            </a:r>
            <a:r>
              <a:rPr lang="en-US" sz="3000" b="1" dirty="0">
                <a:solidFill>
                  <a:srgbClr val="7030A0"/>
                </a:solidFill>
              </a:rPr>
              <a:t> </a:t>
            </a:r>
            <a:r>
              <a:rPr lang="en-US" sz="3000" b="1" dirty="0" err="1">
                <a:solidFill>
                  <a:srgbClr val="7030A0"/>
                </a:solidFill>
              </a:rPr>
              <a:t>vong</a:t>
            </a:r>
            <a:r>
              <a:rPr lang="en-US" sz="3000" b="1" dirty="0">
                <a:solidFill>
                  <a:srgbClr val="7030A0"/>
                </a:solidFill>
              </a:rPr>
              <a:t> </a:t>
            </a:r>
            <a:r>
              <a:rPr lang="en-US" sz="3000" b="1" dirty="0" err="1">
                <a:solidFill>
                  <a:srgbClr val="7030A0"/>
                </a:solidFill>
              </a:rPr>
              <a:t>hoặc</a:t>
            </a:r>
            <a:r>
              <a:rPr lang="en-US" sz="3000" b="1" dirty="0">
                <a:solidFill>
                  <a:srgbClr val="7030A0"/>
                </a:solidFill>
              </a:rPr>
              <a:t> </a:t>
            </a:r>
            <a:r>
              <a:rPr lang="en-US" sz="3000" b="1" dirty="0" err="1">
                <a:solidFill>
                  <a:srgbClr val="7030A0"/>
                </a:solidFill>
              </a:rPr>
              <a:t>để</a:t>
            </a:r>
            <a:r>
              <a:rPr lang="en-US" sz="3000" b="1" dirty="0">
                <a:solidFill>
                  <a:srgbClr val="7030A0"/>
                </a:solidFill>
              </a:rPr>
              <a:t> </a:t>
            </a:r>
            <a:r>
              <a:rPr lang="en-US" sz="3000" b="1" dirty="0" err="1">
                <a:solidFill>
                  <a:srgbClr val="7030A0"/>
                </a:solidFill>
              </a:rPr>
              <a:t>lại</a:t>
            </a:r>
            <a:r>
              <a:rPr lang="en-US" sz="3000" b="1" dirty="0">
                <a:solidFill>
                  <a:srgbClr val="7030A0"/>
                </a:solidFill>
              </a:rPr>
              <a:t> </a:t>
            </a:r>
            <a:r>
              <a:rPr lang="en-US" sz="3000" b="1" dirty="0" err="1">
                <a:solidFill>
                  <a:srgbClr val="7030A0"/>
                </a:solidFill>
              </a:rPr>
              <a:t>những</a:t>
            </a:r>
            <a:r>
              <a:rPr lang="en-US" sz="3000" b="1" dirty="0">
                <a:solidFill>
                  <a:srgbClr val="7030A0"/>
                </a:solidFill>
              </a:rPr>
              <a:t> </a:t>
            </a:r>
            <a:r>
              <a:rPr lang="en-US" sz="3000" b="1" dirty="0" err="1">
                <a:solidFill>
                  <a:srgbClr val="7030A0"/>
                </a:solidFill>
              </a:rPr>
              <a:t>nốt</a:t>
            </a:r>
            <a:r>
              <a:rPr lang="en-US" sz="3000" b="1" dirty="0">
                <a:solidFill>
                  <a:srgbClr val="7030A0"/>
                </a:solidFill>
              </a:rPr>
              <a:t> </a:t>
            </a:r>
            <a:r>
              <a:rPr lang="en-US" sz="3000" b="1" dirty="0" err="1">
                <a:solidFill>
                  <a:srgbClr val="7030A0"/>
                </a:solidFill>
              </a:rPr>
              <a:t>rỗ</a:t>
            </a:r>
            <a:r>
              <a:rPr lang="en-US" sz="3000" b="1" dirty="0">
                <a:solidFill>
                  <a:srgbClr val="7030A0"/>
                </a:solidFill>
              </a:rPr>
              <a:t> </a:t>
            </a:r>
            <a:r>
              <a:rPr lang="en-US" sz="3000" b="1" dirty="0" err="1">
                <a:solidFill>
                  <a:srgbClr val="7030A0"/>
                </a:solidFill>
              </a:rPr>
              <a:t>trên</a:t>
            </a:r>
            <a:r>
              <a:rPr lang="en-US" sz="3000" b="1" dirty="0">
                <a:solidFill>
                  <a:srgbClr val="7030A0"/>
                </a:solidFill>
              </a:rPr>
              <a:t> da </a:t>
            </a:r>
            <a:r>
              <a:rPr lang="en-US" sz="3000" b="1" dirty="0" err="1">
                <a:solidFill>
                  <a:srgbClr val="7030A0"/>
                </a:solidFill>
              </a:rPr>
              <a:t>mặt</a:t>
            </a:r>
            <a:endParaRPr lang="en-US" sz="3000" b="1" dirty="0">
              <a:solidFill>
                <a:srgbClr val="7030A0"/>
              </a:solidFill>
            </a:endParaRPr>
          </a:p>
        </p:txBody>
      </p:sp>
      <p:sp>
        <p:nvSpPr>
          <p:cNvPr id="8" name="Rectangle: Rounded Corners 5"/>
          <p:cNvSpPr/>
          <p:nvPr/>
        </p:nvSpPr>
        <p:spPr>
          <a:xfrm>
            <a:off x="1980111" y="4242435"/>
            <a:ext cx="8793163" cy="10747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Tái</a:t>
            </a:r>
            <a:r>
              <a:rPr lang="en-US" sz="3000" b="1" dirty="0">
                <a:solidFill>
                  <a:srgbClr val="FF0000"/>
                </a:solidFill>
              </a:rPr>
              <a:t> </a:t>
            </a:r>
            <a:r>
              <a:rPr lang="en-US" sz="3000" b="1" dirty="0" err="1">
                <a:solidFill>
                  <a:srgbClr val="FF0000"/>
                </a:solidFill>
              </a:rPr>
              <a:t>phát</a:t>
            </a:r>
            <a:r>
              <a:rPr lang="en-US" sz="3000" b="1" dirty="0">
                <a:solidFill>
                  <a:srgbClr val="FF0000"/>
                </a:solidFill>
              </a:rPr>
              <a:t>: </a:t>
            </a:r>
            <a:r>
              <a:rPr lang="en-US" sz="3000" b="1" dirty="0">
                <a:solidFill>
                  <a:srgbClr val="7030A0"/>
                </a:solidFill>
              </a:rPr>
              <a:t>(</a:t>
            </a:r>
            <a:r>
              <a:rPr lang="en-US" sz="3000" b="1" dirty="0" err="1">
                <a:solidFill>
                  <a:srgbClr val="7030A0"/>
                </a:solidFill>
              </a:rPr>
              <a:t>bệnh</a:t>
            </a:r>
            <a:r>
              <a:rPr lang="en-US" sz="3000" b="1" dirty="0">
                <a:solidFill>
                  <a:srgbClr val="7030A0"/>
                </a:solidFill>
              </a:rPr>
              <a:t> </a:t>
            </a:r>
            <a:r>
              <a:rPr lang="en-US" sz="3000" b="1" dirty="0" err="1">
                <a:solidFill>
                  <a:srgbClr val="7030A0"/>
                </a:solidFill>
              </a:rPr>
              <a:t>cũ</a:t>
            </a:r>
            <a:r>
              <a:rPr lang="en-US" sz="3000" b="1" dirty="0">
                <a:solidFill>
                  <a:srgbClr val="7030A0"/>
                </a:solidFill>
              </a:rPr>
              <a:t>) </a:t>
            </a:r>
            <a:r>
              <a:rPr lang="en-US" sz="3000" b="1" dirty="0" err="1">
                <a:solidFill>
                  <a:srgbClr val="7030A0"/>
                </a:solidFill>
              </a:rPr>
              <a:t>lại</a:t>
            </a:r>
            <a:r>
              <a:rPr lang="en-US" sz="3000" b="1" dirty="0">
                <a:solidFill>
                  <a:srgbClr val="7030A0"/>
                </a:solidFill>
              </a:rPr>
              <a:t> </a:t>
            </a:r>
            <a:r>
              <a:rPr lang="en-US" sz="3000" b="1" dirty="0" err="1">
                <a:solidFill>
                  <a:srgbClr val="7030A0"/>
                </a:solidFill>
              </a:rPr>
              <a:t>phát</a:t>
            </a:r>
            <a:r>
              <a:rPr lang="en-US" sz="3000" b="1" dirty="0">
                <a:solidFill>
                  <a:srgbClr val="7030A0"/>
                </a:solidFill>
              </a:rPr>
              <a:t> ra </a:t>
            </a:r>
            <a:r>
              <a:rPr lang="en-US" sz="3000" b="1" dirty="0" err="1">
                <a:solidFill>
                  <a:srgbClr val="7030A0"/>
                </a:solidFill>
              </a:rPr>
              <a:t>sau</a:t>
            </a:r>
            <a:r>
              <a:rPr lang="en-US" sz="3000" b="1" dirty="0">
                <a:solidFill>
                  <a:srgbClr val="7030A0"/>
                </a:solidFill>
              </a:rPr>
              <a:t> </a:t>
            </a:r>
            <a:r>
              <a:rPr lang="en-US" sz="3000" b="1" dirty="0" err="1">
                <a:solidFill>
                  <a:srgbClr val="7030A0"/>
                </a:solidFill>
              </a:rPr>
              <a:t>một</a:t>
            </a:r>
            <a:r>
              <a:rPr lang="en-US" sz="3000" b="1" dirty="0">
                <a:solidFill>
                  <a:srgbClr val="7030A0"/>
                </a:solidFill>
              </a:rPr>
              <a:t> </a:t>
            </a:r>
            <a:r>
              <a:rPr lang="en-US" sz="3000" b="1" dirty="0" err="1">
                <a:solidFill>
                  <a:srgbClr val="7030A0"/>
                </a:solidFill>
              </a:rPr>
              <a:t>thời</a:t>
            </a:r>
            <a:r>
              <a:rPr lang="en-US" sz="3000" b="1" dirty="0">
                <a:solidFill>
                  <a:srgbClr val="7030A0"/>
                </a:solidFill>
              </a:rPr>
              <a:t> </a:t>
            </a:r>
            <a:r>
              <a:rPr lang="en-US" sz="3000" b="1" dirty="0" err="1">
                <a:solidFill>
                  <a:srgbClr val="7030A0"/>
                </a:solidFill>
              </a:rPr>
              <a:t>gian</a:t>
            </a:r>
            <a:r>
              <a:rPr lang="en-US" sz="3000" b="1" dirty="0">
                <a:solidFill>
                  <a:srgbClr val="7030A0"/>
                </a:solidFill>
              </a:rPr>
              <a:t> </a:t>
            </a:r>
            <a:r>
              <a:rPr lang="en-US" sz="3000" b="1" dirty="0" err="1">
                <a:solidFill>
                  <a:srgbClr val="7030A0"/>
                </a:solidFill>
              </a:rPr>
              <a:t>đã</a:t>
            </a:r>
            <a:r>
              <a:rPr lang="en-US" sz="3000" b="1" dirty="0">
                <a:solidFill>
                  <a:srgbClr val="7030A0"/>
                </a:solidFill>
              </a:rPr>
              <a:t> </a:t>
            </a:r>
            <a:r>
              <a:rPr lang="en-US" sz="3000" b="1" dirty="0" err="1">
                <a:solidFill>
                  <a:srgbClr val="7030A0"/>
                </a:solidFill>
              </a:rPr>
              <a:t>khỏi</a:t>
            </a:r>
            <a:endParaRPr lang="en-US" sz="3000" b="1" dirty="0">
              <a:solidFill>
                <a:srgbClr val="7030A0"/>
              </a:solidFill>
            </a:endParaRPr>
          </a:p>
        </p:txBody>
      </p:sp>
      <p:sp>
        <p:nvSpPr>
          <p:cNvPr id="9" name="Rectangle: Rounded Corners 6"/>
          <p:cNvSpPr/>
          <p:nvPr/>
        </p:nvSpPr>
        <p:spPr>
          <a:xfrm>
            <a:off x="1980111" y="5444173"/>
            <a:ext cx="8793163" cy="11588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Ngự</a:t>
            </a:r>
            <a:r>
              <a:rPr lang="en-US" sz="3000" b="1" dirty="0">
                <a:solidFill>
                  <a:srgbClr val="FF0000"/>
                </a:solidFill>
              </a:rPr>
              <a:t> y: </a:t>
            </a:r>
            <a:r>
              <a:rPr lang="en-US" sz="3000" b="1" dirty="0" err="1">
                <a:solidFill>
                  <a:srgbClr val="7030A0"/>
                </a:solidFill>
              </a:rPr>
              <a:t>chức</a:t>
            </a:r>
            <a:r>
              <a:rPr lang="en-US" sz="3000" b="1" dirty="0">
                <a:solidFill>
                  <a:srgbClr val="7030A0"/>
                </a:solidFill>
              </a:rPr>
              <a:t> </a:t>
            </a:r>
            <a:r>
              <a:rPr lang="en-US" sz="3000" b="1" dirty="0" err="1">
                <a:solidFill>
                  <a:srgbClr val="7030A0"/>
                </a:solidFill>
              </a:rPr>
              <a:t>quan</a:t>
            </a:r>
            <a:r>
              <a:rPr lang="en-US" sz="3000" b="1" dirty="0">
                <a:solidFill>
                  <a:srgbClr val="7030A0"/>
                </a:solidFill>
              </a:rPr>
              <a:t> </a:t>
            </a:r>
            <a:r>
              <a:rPr lang="en-US" sz="3000" b="1" dirty="0" err="1">
                <a:solidFill>
                  <a:srgbClr val="7030A0"/>
                </a:solidFill>
              </a:rPr>
              <a:t>trông</a:t>
            </a:r>
            <a:r>
              <a:rPr lang="en-US" sz="3000" b="1" dirty="0">
                <a:solidFill>
                  <a:srgbClr val="7030A0"/>
                </a:solidFill>
              </a:rPr>
              <a:t> </a:t>
            </a:r>
            <a:r>
              <a:rPr lang="en-US" sz="3000" b="1" dirty="0" err="1">
                <a:solidFill>
                  <a:srgbClr val="7030A0"/>
                </a:solidFill>
              </a:rPr>
              <a:t>coi</a:t>
            </a:r>
            <a:r>
              <a:rPr lang="en-US" sz="3000" b="1" dirty="0">
                <a:solidFill>
                  <a:srgbClr val="7030A0"/>
                </a:solidFill>
              </a:rPr>
              <a:t> </a:t>
            </a:r>
            <a:r>
              <a:rPr lang="en-US" sz="3000" b="1" dirty="0" err="1">
                <a:solidFill>
                  <a:srgbClr val="7030A0"/>
                </a:solidFill>
              </a:rPr>
              <a:t>việc</a:t>
            </a:r>
            <a:r>
              <a:rPr lang="en-US" sz="3000" b="1" dirty="0">
                <a:solidFill>
                  <a:srgbClr val="7030A0"/>
                </a:solidFill>
              </a:rPr>
              <a:t> </a:t>
            </a:r>
            <a:r>
              <a:rPr lang="en-US" sz="3000" b="1" dirty="0" err="1">
                <a:solidFill>
                  <a:srgbClr val="7030A0"/>
                </a:solidFill>
              </a:rPr>
              <a:t>chữa</a:t>
            </a:r>
            <a:r>
              <a:rPr lang="en-US" sz="3000" b="1" dirty="0">
                <a:solidFill>
                  <a:srgbClr val="7030A0"/>
                </a:solidFill>
              </a:rPr>
              <a:t> </a:t>
            </a:r>
            <a:r>
              <a:rPr lang="en-US" sz="3000" b="1" dirty="0" err="1">
                <a:solidFill>
                  <a:srgbClr val="7030A0"/>
                </a:solidFill>
              </a:rPr>
              <a:t>bệnh</a:t>
            </a:r>
            <a:r>
              <a:rPr lang="en-US" sz="3000" b="1" dirty="0">
                <a:solidFill>
                  <a:srgbClr val="7030A0"/>
                </a:solidFill>
              </a:rPr>
              <a:t> </a:t>
            </a:r>
            <a:r>
              <a:rPr lang="en-US" sz="3000" b="1" dirty="0" err="1">
                <a:solidFill>
                  <a:srgbClr val="7030A0"/>
                </a:solidFill>
              </a:rPr>
              <a:t>trong</a:t>
            </a:r>
            <a:r>
              <a:rPr lang="en-US" sz="3000" b="1" dirty="0">
                <a:solidFill>
                  <a:srgbClr val="7030A0"/>
                </a:solidFill>
              </a:rPr>
              <a:t> </a:t>
            </a:r>
            <a:r>
              <a:rPr lang="en-US" sz="3000" b="1" dirty="0" err="1">
                <a:solidFill>
                  <a:srgbClr val="7030A0"/>
                </a:solidFill>
              </a:rPr>
              <a:t>cung</a:t>
            </a:r>
            <a:r>
              <a:rPr lang="en-US" sz="3000" b="1" dirty="0">
                <a:solidFill>
                  <a:srgbClr val="7030A0"/>
                </a:solidFill>
              </a:rPr>
              <a:t> </a:t>
            </a:r>
            <a:r>
              <a:rPr lang="en-US" sz="3000" b="1" dirty="0" err="1">
                <a:solidFill>
                  <a:srgbClr val="7030A0"/>
                </a:solidFill>
              </a:rPr>
              <a:t>vua</a:t>
            </a:r>
            <a:r>
              <a:rPr lang="en-US" sz="3000" b="1" dirty="0">
                <a:solidFill>
                  <a:srgbClr val="7030A0"/>
                </a:solidFill>
              </a:rPr>
              <a:t>.</a:t>
            </a:r>
          </a:p>
        </p:txBody>
      </p:sp>
      <p:sp>
        <p:nvSpPr>
          <p:cNvPr id="10" name="Rectangle: Rounded Corners 7"/>
          <p:cNvSpPr/>
          <p:nvPr/>
        </p:nvSpPr>
        <p:spPr>
          <a:xfrm>
            <a:off x="1980111" y="2720023"/>
            <a:ext cx="8793163" cy="13779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703356" eaLnBrk="1" hangingPunct="1">
              <a:defRPr/>
            </a:pPr>
            <a:r>
              <a:rPr lang="en-US" sz="3000" b="1" dirty="0" err="1">
                <a:solidFill>
                  <a:srgbClr val="FF0000"/>
                </a:solidFill>
              </a:rPr>
              <a:t>Bệnh</a:t>
            </a:r>
            <a:r>
              <a:rPr lang="en-US" sz="3000" b="1" dirty="0">
                <a:solidFill>
                  <a:srgbClr val="FF0000"/>
                </a:solidFill>
              </a:rPr>
              <a:t> </a:t>
            </a:r>
            <a:r>
              <a:rPr lang="en-US" sz="3000" b="1" dirty="0" err="1">
                <a:solidFill>
                  <a:srgbClr val="FF0000"/>
                </a:solidFill>
              </a:rPr>
              <a:t>đậu</a:t>
            </a:r>
            <a:r>
              <a:rPr lang="en-US" sz="3000" b="1" dirty="0">
                <a:solidFill>
                  <a:srgbClr val="FF0000"/>
                </a:solidFill>
              </a:rPr>
              <a:t> ( </a:t>
            </a:r>
            <a:r>
              <a:rPr lang="en-US" sz="3000" b="1" dirty="0" err="1">
                <a:solidFill>
                  <a:srgbClr val="FF0000"/>
                </a:solidFill>
              </a:rPr>
              <a:t>đậu</a:t>
            </a:r>
            <a:r>
              <a:rPr lang="en-US" sz="3000" b="1" dirty="0">
                <a:solidFill>
                  <a:srgbClr val="FF0000"/>
                </a:solidFill>
              </a:rPr>
              <a:t> </a:t>
            </a:r>
            <a:r>
              <a:rPr lang="en-US" sz="3000" b="1" dirty="0" err="1">
                <a:solidFill>
                  <a:srgbClr val="FF0000"/>
                </a:solidFill>
              </a:rPr>
              <a:t>mùa</a:t>
            </a:r>
            <a:r>
              <a:rPr lang="en-US" sz="3000" b="1" dirty="0">
                <a:solidFill>
                  <a:srgbClr val="FF0000"/>
                </a:solidFill>
              </a:rPr>
              <a:t>): </a:t>
            </a:r>
            <a:r>
              <a:rPr lang="en-US" sz="3000" b="1" dirty="0" err="1">
                <a:solidFill>
                  <a:srgbClr val="7030A0"/>
                </a:solidFill>
              </a:rPr>
              <a:t>Bệnh</a:t>
            </a:r>
            <a:r>
              <a:rPr lang="en-US" sz="3000" b="1" dirty="0">
                <a:solidFill>
                  <a:srgbClr val="7030A0"/>
                </a:solidFill>
              </a:rPr>
              <a:t> </a:t>
            </a:r>
            <a:r>
              <a:rPr lang="en-US" sz="3000" b="1" dirty="0" err="1">
                <a:solidFill>
                  <a:srgbClr val="7030A0"/>
                </a:solidFill>
              </a:rPr>
              <a:t>gây</a:t>
            </a:r>
            <a:r>
              <a:rPr lang="en-US" sz="3000" b="1" dirty="0">
                <a:solidFill>
                  <a:srgbClr val="7030A0"/>
                </a:solidFill>
              </a:rPr>
              <a:t> </a:t>
            </a:r>
            <a:r>
              <a:rPr lang="en-US" sz="3000" b="1" dirty="0" err="1">
                <a:solidFill>
                  <a:srgbClr val="7030A0"/>
                </a:solidFill>
              </a:rPr>
              <a:t>sốt</a:t>
            </a:r>
            <a:r>
              <a:rPr lang="en-US" sz="3000" b="1" dirty="0">
                <a:solidFill>
                  <a:srgbClr val="7030A0"/>
                </a:solidFill>
              </a:rPr>
              <a:t> </a:t>
            </a:r>
            <a:r>
              <a:rPr lang="en-US" sz="3000" b="1" dirty="0" err="1">
                <a:solidFill>
                  <a:srgbClr val="7030A0"/>
                </a:solidFill>
              </a:rPr>
              <a:t>cao</a:t>
            </a:r>
            <a:r>
              <a:rPr lang="en-US" sz="3000" b="1" dirty="0">
                <a:solidFill>
                  <a:srgbClr val="7030A0"/>
                </a:solidFill>
              </a:rPr>
              <a:t> </a:t>
            </a:r>
            <a:r>
              <a:rPr lang="en-US" sz="3000" b="1" dirty="0" err="1">
                <a:solidFill>
                  <a:srgbClr val="7030A0"/>
                </a:solidFill>
              </a:rPr>
              <a:t>với</a:t>
            </a:r>
            <a:r>
              <a:rPr lang="en-US" sz="3000" b="1" dirty="0">
                <a:solidFill>
                  <a:srgbClr val="7030A0"/>
                </a:solidFill>
              </a:rPr>
              <a:t> </a:t>
            </a:r>
            <a:r>
              <a:rPr lang="en-US" sz="3000" b="1" dirty="0" err="1">
                <a:solidFill>
                  <a:srgbClr val="7030A0"/>
                </a:solidFill>
              </a:rPr>
              <a:t>những</a:t>
            </a:r>
            <a:r>
              <a:rPr lang="en-US" sz="3000" b="1" dirty="0">
                <a:solidFill>
                  <a:srgbClr val="7030A0"/>
                </a:solidFill>
              </a:rPr>
              <a:t> </a:t>
            </a:r>
            <a:r>
              <a:rPr lang="en-US" sz="3000" b="1" dirty="0" err="1">
                <a:solidFill>
                  <a:srgbClr val="7030A0"/>
                </a:solidFill>
              </a:rPr>
              <a:t>mụn</a:t>
            </a:r>
            <a:r>
              <a:rPr lang="en-US" sz="3000" b="1" dirty="0">
                <a:solidFill>
                  <a:srgbClr val="7030A0"/>
                </a:solidFill>
              </a:rPr>
              <a:t> </a:t>
            </a:r>
            <a:r>
              <a:rPr lang="en-US" sz="3000" b="1" dirty="0" err="1">
                <a:solidFill>
                  <a:srgbClr val="7030A0"/>
                </a:solidFill>
              </a:rPr>
              <a:t>chấm</a:t>
            </a:r>
            <a:r>
              <a:rPr lang="en-US" sz="3000" b="1" dirty="0">
                <a:solidFill>
                  <a:srgbClr val="7030A0"/>
                </a:solidFill>
              </a:rPr>
              <a:t> </a:t>
            </a:r>
            <a:r>
              <a:rPr lang="en-US" sz="3000" b="1" dirty="0" err="1">
                <a:solidFill>
                  <a:srgbClr val="7030A0"/>
                </a:solidFill>
              </a:rPr>
              <a:t>đỏ</a:t>
            </a:r>
            <a:r>
              <a:rPr lang="en-US" sz="3000" b="1" dirty="0">
                <a:solidFill>
                  <a:srgbClr val="7030A0"/>
                </a:solidFill>
              </a:rPr>
              <a:t>, </a:t>
            </a:r>
            <a:r>
              <a:rPr lang="en-US" sz="3000" b="1" dirty="0" err="1">
                <a:solidFill>
                  <a:srgbClr val="7030A0"/>
                </a:solidFill>
              </a:rPr>
              <a:t>có</a:t>
            </a:r>
            <a:r>
              <a:rPr lang="en-US" sz="3000" b="1" dirty="0">
                <a:solidFill>
                  <a:srgbClr val="7030A0"/>
                </a:solidFill>
              </a:rPr>
              <a:t> </a:t>
            </a:r>
            <a:r>
              <a:rPr lang="en-US" sz="3000" b="1" dirty="0" err="1">
                <a:solidFill>
                  <a:srgbClr val="7030A0"/>
                </a:solidFill>
              </a:rPr>
              <a:t>thể</a:t>
            </a:r>
            <a:r>
              <a:rPr lang="en-US" sz="3000" b="1" dirty="0">
                <a:solidFill>
                  <a:srgbClr val="7030A0"/>
                </a:solidFill>
              </a:rPr>
              <a:t> </a:t>
            </a:r>
            <a:r>
              <a:rPr lang="en-US" sz="3000" b="1" dirty="0" err="1">
                <a:solidFill>
                  <a:srgbClr val="7030A0"/>
                </a:solidFill>
              </a:rPr>
              <a:t>gây</a:t>
            </a:r>
            <a:r>
              <a:rPr lang="en-US" sz="3000" b="1" dirty="0">
                <a:solidFill>
                  <a:srgbClr val="7030A0"/>
                </a:solidFill>
              </a:rPr>
              <a:t> </a:t>
            </a:r>
            <a:r>
              <a:rPr lang="en-US" sz="3000" b="1" dirty="0" err="1">
                <a:solidFill>
                  <a:srgbClr val="7030A0"/>
                </a:solidFill>
              </a:rPr>
              <a:t>tử</a:t>
            </a:r>
            <a:r>
              <a:rPr lang="en-US" sz="3000" b="1" dirty="0">
                <a:solidFill>
                  <a:srgbClr val="7030A0"/>
                </a:solidFill>
              </a:rPr>
              <a:t> </a:t>
            </a:r>
            <a:r>
              <a:rPr lang="en-US" sz="3000" b="1" dirty="0" err="1">
                <a:solidFill>
                  <a:srgbClr val="7030A0"/>
                </a:solidFill>
              </a:rPr>
              <a:t>vong</a:t>
            </a:r>
            <a:r>
              <a:rPr lang="en-US" sz="3000" b="1" dirty="0">
                <a:solidFill>
                  <a:srgbClr val="7030A0"/>
                </a:solidFill>
              </a:rPr>
              <a:t> </a:t>
            </a:r>
            <a:r>
              <a:rPr lang="en-US" sz="3000" b="1" dirty="0" err="1">
                <a:solidFill>
                  <a:srgbClr val="7030A0"/>
                </a:solidFill>
              </a:rPr>
              <a:t>hoặc</a:t>
            </a:r>
            <a:r>
              <a:rPr lang="en-US" sz="3000" b="1" dirty="0">
                <a:solidFill>
                  <a:srgbClr val="7030A0"/>
                </a:solidFill>
              </a:rPr>
              <a:t> </a:t>
            </a:r>
            <a:r>
              <a:rPr lang="en-US" sz="3000" b="1" dirty="0" err="1">
                <a:solidFill>
                  <a:srgbClr val="7030A0"/>
                </a:solidFill>
              </a:rPr>
              <a:t>để</a:t>
            </a:r>
            <a:r>
              <a:rPr lang="en-US" sz="3000" b="1" dirty="0">
                <a:solidFill>
                  <a:srgbClr val="7030A0"/>
                </a:solidFill>
              </a:rPr>
              <a:t> </a:t>
            </a:r>
            <a:r>
              <a:rPr lang="en-US" sz="3000" b="1" dirty="0" err="1">
                <a:solidFill>
                  <a:srgbClr val="7030A0"/>
                </a:solidFill>
              </a:rPr>
              <a:t>lại</a:t>
            </a:r>
            <a:r>
              <a:rPr lang="en-US" sz="3000" b="1" dirty="0">
                <a:solidFill>
                  <a:srgbClr val="7030A0"/>
                </a:solidFill>
              </a:rPr>
              <a:t> </a:t>
            </a:r>
            <a:r>
              <a:rPr lang="en-US" sz="3000" b="1" dirty="0" err="1">
                <a:solidFill>
                  <a:srgbClr val="7030A0"/>
                </a:solidFill>
              </a:rPr>
              <a:t>những</a:t>
            </a:r>
            <a:r>
              <a:rPr lang="en-US" sz="3000" b="1" dirty="0">
                <a:solidFill>
                  <a:srgbClr val="7030A0"/>
                </a:solidFill>
              </a:rPr>
              <a:t> </a:t>
            </a:r>
            <a:r>
              <a:rPr lang="en-US" sz="3000" b="1" dirty="0" err="1">
                <a:solidFill>
                  <a:srgbClr val="7030A0"/>
                </a:solidFill>
              </a:rPr>
              <a:t>nốt</a:t>
            </a:r>
            <a:r>
              <a:rPr lang="en-US" sz="3000" b="1" dirty="0">
                <a:solidFill>
                  <a:srgbClr val="7030A0"/>
                </a:solidFill>
              </a:rPr>
              <a:t> </a:t>
            </a:r>
            <a:r>
              <a:rPr lang="en-US" sz="3000" b="1" dirty="0" err="1">
                <a:solidFill>
                  <a:srgbClr val="7030A0"/>
                </a:solidFill>
              </a:rPr>
              <a:t>rỗ</a:t>
            </a:r>
            <a:r>
              <a:rPr lang="en-US" sz="3000" b="1" dirty="0">
                <a:solidFill>
                  <a:srgbClr val="7030A0"/>
                </a:solidFill>
              </a:rPr>
              <a:t> </a:t>
            </a:r>
            <a:r>
              <a:rPr lang="en-US" sz="3000" b="1" dirty="0" err="1">
                <a:solidFill>
                  <a:srgbClr val="7030A0"/>
                </a:solidFill>
              </a:rPr>
              <a:t>trên</a:t>
            </a:r>
            <a:r>
              <a:rPr lang="en-US" sz="3000" b="1" dirty="0">
                <a:solidFill>
                  <a:srgbClr val="7030A0"/>
                </a:solidFill>
              </a:rPr>
              <a:t> da </a:t>
            </a:r>
            <a:r>
              <a:rPr lang="en-US" sz="3000" b="1" dirty="0" err="1">
                <a:solidFill>
                  <a:srgbClr val="7030A0"/>
                </a:solidFill>
              </a:rPr>
              <a:t>mặt</a:t>
            </a:r>
            <a:r>
              <a:rPr lang="en-US" sz="3000" b="1" dirty="0">
                <a:solidFill>
                  <a:srgbClr val="7030A0"/>
                </a:solidFill>
              </a:rPr>
              <a:t>.</a:t>
            </a:r>
          </a:p>
        </p:txBody>
      </p:sp>
    </p:spTree>
    <p:extLst>
      <p:ext uri="{BB962C8B-B14F-4D97-AF65-F5344CB8AC3E}">
        <p14:creationId xmlns:p14="http://schemas.microsoft.com/office/powerpoint/2010/main" val="184418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9721" y="720373"/>
            <a:ext cx="3138062" cy="67812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8689" y="1554697"/>
            <a:ext cx="2436679" cy="734342"/>
          </a:xfrm>
          <a:prstGeom prst="rect">
            <a:avLst/>
          </a:prstGeom>
        </p:spPr>
      </p:pic>
      <p:grpSp>
        <p:nvGrpSpPr>
          <p:cNvPr id="14" name="Group 13"/>
          <p:cNvGrpSpPr/>
          <p:nvPr/>
        </p:nvGrpSpPr>
        <p:grpSpPr>
          <a:xfrm>
            <a:off x="0" y="0"/>
            <a:ext cx="12192000" cy="6858000"/>
            <a:chOff x="0" y="0"/>
            <a:chExt cx="12192000" cy="685800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8" descr="49"/>
            <p:cNvPicPr>
              <a:picLocks noChangeAspect="1" noChangeArrowheads="1"/>
            </p:cNvPicPr>
            <p:nvPr/>
          </p:nvPicPr>
          <p:blipFill>
            <a:blip r:embed="rId5">
              <a:lum bright="-12000" contrast="18000"/>
              <a:extLst>
                <a:ext uri="{28A0092B-C50C-407E-A947-70E740481C1C}">
                  <a14:useLocalDpi xmlns:a14="http://schemas.microsoft.com/office/drawing/2010/main" val="0"/>
                </a:ext>
              </a:extLst>
            </a:blip>
            <a:srcRect/>
            <a:stretch>
              <a:fillRect/>
            </a:stretch>
          </p:blipFill>
          <p:spPr bwMode="auto">
            <a:xfrm>
              <a:off x="9386047" y="123511"/>
              <a:ext cx="1585487" cy="2106578"/>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Google Shape;390;p25"/>
          <p:cNvPicPr preferRelativeResize="0"/>
          <p:nvPr/>
        </p:nvPicPr>
        <p:blipFill rotWithShape="1">
          <a:blip r:embed="rId6">
            <a:alphaModFix/>
          </a:blip>
          <a:srcRect/>
          <a:stretch/>
        </p:blipFill>
        <p:spPr>
          <a:xfrm>
            <a:off x="4165282" y="4681171"/>
            <a:ext cx="2746505" cy="2215880"/>
          </a:xfrm>
          <a:prstGeom prst="rect">
            <a:avLst/>
          </a:prstGeom>
          <a:noFill/>
          <a:ln>
            <a:noFill/>
          </a:ln>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7660" y="1554697"/>
            <a:ext cx="2436679" cy="734342"/>
          </a:xfrm>
          <a:prstGeom prst="rect">
            <a:avLst/>
          </a:prstGeom>
        </p:spPr>
      </p:pic>
    </p:spTree>
    <p:extLst>
      <p:ext uri="{BB962C8B-B14F-4D97-AF65-F5344CB8AC3E}">
        <p14:creationId xmlns:p14="http://schemas.microsoft.com/office/powerpoint/2010/main" val="914592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gtbrd013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6103" y="1019130"/>
            <a:ext cx="9144000"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ubtitle 2"/>
          <p:cNvSpPr txBox="1">
            <a:spLocks/>
          </p:cNvSpPr>
          <p:nvPr/>
        </p:nvSpPr>
        <p:spPr bwMode="auto">
          <a:xfrm>
            <a:off x="3466647" y="3857297"/>
            <a:ext cx="4692650" cy="776287"/>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703356" eaLnBrk="1" hangingPunct="1">
              <a:spcBef>
                <a:spcPct val="20000"/>
              </a:spcBef>
              <a:defRPr/>
            </a:pPr>
            <a:r>
              <a:rPr lang="en-US" altLang="en-US" sz="4615" b="1" dirty="0" err="1">
                <a:solidFill>
                  <a:srgbClr val="0000CC"/>
                </a:solidFill>
                <a:latin typeface="Times New Roman" panose="02020603050405020304" pitchFamily="18" charset="0"/>
                <a:cs typeface="Times New Roman" panose="02020603050405020304" pitchFamily="18" charset="0"/>
              </a:rPr>
              <a:t>Tìm</a:t>
            </a:r>
            <a:r>
              <a:rPr lang="en-US" altLang="en-US" sz="4615" b="1" dirty="0">
                <a:solidFill>
                  <a:srgbClr val="0000CC"/>
                </a:solidFill>
                <a:latin typeface="Times New Roman" panose="02020603050405020304" pitchFamily="18" charset="0"/>
                <a:cs typeface="Times New Roman" panose="02020603050405020304" pitchFamily="18" charset="0"/>
              </a:rPr>
              <a:t> </a:t>
            </a:r>
            <a:r>
              <a:rPr lang="en-US" altLang="en-US" sz="4615" b="1" dirty="0" err="1">
                <a:solidFill>
                  <a:srgbClr val="0000CC"/>
                </a:solidFill>
                <a:latin typeface="Times New Roman" panose="02020603050405020304" pitchFamily="18" charset="0"/>
                <a:cs typeface="Times New Roman" panose="02020603050405020304" pitchFamily="18" charset="0"/>
              </a:rPr>
              <a:t>hiểu</a:t>
            </a:r>
            <a:r>
              <a:rPr lang="en-US" altLang="en-US" sz="4615" b="1" dirty="0">
                <a:solidFill>
                  <a:srgbClr val="0000CC"/>
                </a:solidFill>
                <a:latin typeface="Times New Roman" panose="02020603050405020304" pitchFamily="18" charset="0"/>
                <a:cs typeface="Times New Roman" panose="02020603050405020304" pitchFamily="18" charset="0"/>
              </a:rPr>
              <a:t> </a:t>
            </a:r>
            <a:r>
              <a:rPr lang="en-US" altLang="en-US" sz="4615" b="1" dirty="0" err="1">
                <a:solidFill>
                  <a:srgbClr val="0000CC"/>
                </a:solidFill>
                <a:latin typeface="Times New Roman" panose="02020603050405020304" pitchFamily="18" charset="0"/>
                <a:cs typeface="Times New Roman" panose="02020603050405020304" pitchFamily="18" charset="0"/>
              </a:rPr>
              <a:t>bài</a:t>
            </a:r>
            <a:endParaRPr lang="en-US" altLang="en-US" sz="4615" b="1" dirty="0">
              <a:solidFill>
                <a:srgbClr val="0000CC"/>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5725" y="2069749"/>
            <a:ext cx="2436679" cy="73434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4833" y="2927478"/>
            <a:ext cx="6003206" cy="683045"/>
          </a:xfrm>
          <a:prstGeom prst="rect">
            <a:avLst/>
          </a:prstGeom>
        </p:spPr>
      </p:pic>
    </p:spTree>
    <p:extLst>
      <p:ext uri="{BB962C8B-B14F-4D97-AF65-F5344CB8AC3E}">
        <p14:creationId xmlns:p14="http://schemas.microsoft.com/office/powerpoint/2010/main" val="32471338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7" y="1549031"/>
            <a:ext cx="9753601" cy="1077218"/>
          </a:xfrm>
          <a:prstGeom prst="rect">
            <a:avLst/>
          </a:prstGeom>
        </p:spPr>
        <p:txBody>
          <a:bodyPr wrap="square">
            <a:spAutoFit/>
          </a:bodyPr>
          <a:lstStyle/>
          <a:p>
            <a:pPr lvl="0"/>
            <a:r>
              <a:rPr lang="en-US" sz="3200" b="1" dirty="0">
                <a:solidFill>
                  <a:srgbClr val="7030A0"/>
                </a:solidFill>
                <a:latin typeface="Times New Roman" pitchFamily="18" charset="0"/>
                <a:cs typeface="Times New Roman" pitchFamily="18" charset="0"/>
              </a:rPr>
              <a:t>1</a:t>
            </a:r>
            <a:r>
              <a:rPr 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Tìm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những</a:t>
            </a:r>
            <a:r>
              <a:rPr lang="en-US" altLang="en-US" sz="3200" b="1" dirty="0">
                <a:solidFill>
                  <a:srgbClr val="FF0000"/>
                </a:solidFill>
                <a:latin typeface="Times New Roman" panose="02020603050405020304" pitchFamily="18" charset="0"/>
                <a:cs typeface="Times New Roman" panose="02020603050405020304" pitchFamily="18" charset="0"/>
              </a:rPr>
              <a:t> chi </a:t>
            </a:r>
            <a:r>
              <a:rPr lang="en-US" altLang="en-US" sz="3200" b="1" dirty="0" err="1">
                <a:solidFill>
                  <a:srgbClr val="FF0000"/>
                </a:solidFill>
                <a:latin typeface="Times New Roman" panose="02020603050405020304" pitchFamily="18" charset="0"/>
                <a:cs typeface="Times New Roman" panose="02020603050405020304" pitchFamily="18" charset="0"/>
              </a:rPr>
              <a:t>tiết</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nói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lên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lòng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nhân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ái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của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Lãn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Ông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trong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việc</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ông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chữa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bệnh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cho</a:t>
            </a:r>
            <a:r>
              <a:rPr lang="en-US" altLang="en-US" sz="3200" b="1" dirty="0">
                <a:solidFill>
                  <a:srgbClr val="FF0000"/>
                </a:solidFill>
                <a:latin typeface="Times New Roman" panose="02020603050405020304" pitchFamily="18" charset="0"/>
                <a:cs typeface="Times New Roman" panose="02020603050405020304" pitchFamily="18" charset="0"/>
              </a:rPr>
              <a:t> con </a:t>
            </a:r>
            <a:r>
              <a:rPr lang="en-US" altLang="en-US" sz="3200" b="1" dirty="0" err="1">
                <a:solidFill>
                  <a:srgbClr val="FF0000"/>
                </a:solidFill>
                <a:latin typeface="Times New Roman" panose="02020603050405020304" pitchFamily="18" charset="0"/>
                <a:cs typeface="Times New Roman" panose="02020603050405020304" pitchFamily="18" charset="0"/>
              </a:rPr>
              <a:t>người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thuyền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chài</a:t>
            </a:r>
            <a:r>
              <a:rPr lang="en-US" altLang="en-US" sz="3200" b="1" dirty="0">
                <a:solidFill>
                  <a:srgbClr val="FF0000"/>
                </a:solidFill>
                <a:latin typeface="Times New Roman" panose="02020603050405020304" pitchFamily="18" charset="0"/>
                <a:cs typeface="Times New Roman" panose="02020603050405020304" pitchFamily="18" charset="0"/>
              </a:rPr>
              <a: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467948" y="976719"/>
            <a:ext cx="4892686" cy="584775"/>
          </a:xfrm>
          <a:prstGeom prst="rect">
            <a:avLst/>
          </a:prstGeom>
        </p:spPr>
        <p:txBody>
          <a:bodyPr wrap="none">
            <a:spAutoFit/>
          </a:bodyPr>
          <a:lstStyle/>
          <a:p>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thầm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đoạn</a:t>
            </a:r>
            <a:r>
              <a:rPr lang="en-US" sz="3200" dirty="0">
                <a:solidFill>
                  <a:srgbClr val="FF0000"/>
                </a:solidFill>
                <a:latin typeface="Times New Roman" panose="02020603050405020304" pitchFamily="18" charset="0"/>
                <a:cs typeface="Times New Roman" panose="02020603050405020304" pitchFamily="18" charset="0"/>
              </a:rPr>
              <a:t> 1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trả</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lời</a:t>
            </a:r>
            <a:r>
              <a:rPr lang="en-US" sz="3200" dirty="0">
                <a:solidFill>
                  <a:srgbClr val="FF0000"/>
                </a:solidFill>
                <a:latin typeface="Times New Roman" panose="02020603050405020304" pitchFamily="18" charset="0"/>
                <a:cs typeface="Times New Roman" panose="02020603050405020304" pitchFamily="18" charset="0"/>
              </a:rPr>
              <a:t>: </a:t>
            </a:r>
            <a:endParaRPr lang="en-US" sz="3200" dirty="0">
              <a:solidFill>
                <a:srgbClr val="FF0000"/>
              </a:solidFill>
            </a:endParaRPr>
          </a:p>
        </p:txBody>
      </p:sp>
      <p:sp>
        <p:nvSpPr>
          <p:cNvPr id="7" name="Rectangle 6"/>
          <p:cNvSpPr/>
          <p:nvPr/>
        </p:nvSpPr>
        <p:spPr>
          <a:xfrm>
            <a:off x="1284514" y="2626249"/>
            <a:ext cx="9884229" cy="4031873"/>
          </a:xfrm>
          <a:prstGeom prst="rect">
            <a:avLst/>
          </a:prstGeom>
        </p:spPr>
        <p:txBody>
          <a:bodyPr wrap="square">
            <a:spAutoFit/>
          </a:bodyPr>
          <a:lstStyle/>
          <a:p>
            <a:pPr algn="just"/>
            <a:r>
              <a:rPr lang="en-US" sz="3200" b="1" dirty="0">
                <a:latin typeface="Times New Roman" panose="02020603050405020304" pitchFamily="18" charset="0"/>
                <a:cs typeface="Times New Roman" panose="02020603050405020304" pitchFamily="18" charset="0"/>
              </a:rPr>
              <a:t>1</a:t>
            </a:r>
            <a:r>
              <a:rPr lang="vi-VN" sz="3200" b="1" dirty="0">
                <a:latin typeface="Times New Roman" panose="02020603050405020304" pitchFamily="18" charset="0"/>
                <a:cs typeface="Times New Roman" panose="02020603050405020304" pitchFamily="18" charset="0"/>
              </a:rPr>
              <a:t>, Những chi tiết nói lên lòng nhân ái của Lãn Ông trong việc ông chữa bệnh cho con người thuyền chài là:</a:t>
            </a:r>
          </a:p>
          <a:p>
            <a:pPr algn="just"/>
            <a:r>
              <a:rPr lang="vi-VN" sz="3200" b="1" dirty="0">
                <a:latin typeface="Times New Roman" panose="02020603050405020304" pitchFamily="18" charset="0"/>
                <a:cs typeface="Times New Roman" panose="02020603050405020304" pitchFamily="18" charset="0"/>
              </a:rPr>
              <a:t>- Lãn Ông nghe tin con của người thuyền chài bị bệnh đậu nặng, tự tìm đến thăm.</a:t>
            </a:r>
          </a:p>
          <a:p>
            <a:pPr algn="just"/>
            <a:r>
              <a:rPr lang="vi-VN" sz="3200" b="1" dirty="0">
                <a:latin typeface="Times New Roman" panose="02020603050405020304" pitchFamily="18" charset="0"/>
                <a:cs typeface="Times New Roman" panose="02020603050405020304" pitchFamily="18" charset="0"/>
              </a:rPr>
              <a:t>- Ông tận tình chăm sóc người bệnh suốt một tháng hè trời nóng nực mà không hề ngại khổ, ngại bẩn.</a:t>
            </a:r>
          </a:p>
          <a:p>
            <a:pPr algn="just"/>
            <a:r>
              <a:rPr lang="vi-VN" sz="3200" b="1" dirty="0">
                <a:latin typeface="Times New Roman" panose="02020603050405020304" pitchFamily="18" charset="0"/>
                <a:cs typeface="Times New Roman" panose="02020603050405020304" pitchFamily="18" charset="0"/>
              </a:rPr>
              <a:t>- Lúc ra về, ông  không những không lấy tiền mà còn cho thêm gạo, củi.</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8016" y="280563"/>
            <a:ext cx="2127418" cy="64114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6585" y="315768"/>
            <a:ext cx="4608307" cy="564533"/>
          </a:xfrm>
          <a:prstGeom prst="rect">
            <a:avLst/>
          </a:prstGeom>
        </p:spPr>
      </p:pic>
    </p:spTree>
    <p:extLst>
      <p:ext uri="{BB962C8B-B14F-4D97-AF65-F5344CB8AC3E}">
        <p14:creationId xmlns:p14="http://schemas.microsoft.com/office/powerpoint/2010/main" val="83681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067606" y="2271345"/>
            <a:ext cx="9440771" cy="1419225"/>
          </a:xfrm>
        </p:spPr>
        <p:txBody>
          <a:bodyPr>
            <a:normAutofit fontScale="90000"/>
          </a:bodyPr>
          <a:lstStyle/>
          <a:p>
            <a:pPr eaLnBrk="1" fontAlgn="auto" hangingPunct="1">
              <a:spcAft>
                <a:spcPts val="0"/>
              </a:spcAft>
              <a:defRPr/>
            </a:pP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Đọc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thầm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đoạn</a:t>
            </a:r>
            <a:r>
              <a:rPr lang="en-US" sz="3600" dirty="0">
                <a:solidFill>
                  <a:schemeClr val="tx1"/>
                </a:solidFill>
                <a:latin typeface="Times New Roman" panose="02020603050405020304" pitchFamily="18" charset="0"/>
                <a:cs typeface="Times New Roman" panose="02020603050405020304" pitchFamily="18" charset="0"/>
              </a:rPr>
              <a:t> 2 </a:t>
            </a:r>
            <a:r>
              <a:rPr lang="en-US" sz="3600" dirty="0" err="1">
                <a:solidFill>
                  <a:schemeClr val="tx1"/>
                </a:solidFill>
                <a:latin typeface="Times New Roman" panose="02020603050405020304" pitchFamily="18" charset="0"/>
                <a:cs typeface="Times New Roman" panose="02020603050405020304" pitchFamily="18" charset="0"/>
              </a:rPr>
              <a:t>và</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trả</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lời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a:solidFill>
                  <a:srgbClr val="0070C0"/>
                </a:solidFill>
                <a:latin typeface="Times New Roman" panose="02020603050405020304" pitchFamily="18" charset="0"/>
                <a:cs typeface="Times New Roman" panose="02020603050405020304" pitchFamily="18" charset="0"/>
              </a:rPr>
              <a:t/>
            </a:r>
            <a:br>
              <a:rPr lang="en-US" sz="3600" dirty="0">
                <a:solidFill>
                  <a:srgbClr val="0070C0"/>
                </a:solidFill>
                <a:latin typeface="Times New Roman" panose="02020603050405020304" pitchFamily="18" charset="0"/>
                <a:cs typeface="Times New Roman" panose="02020603050405020304" pitchFamily="18" charset="0"/>
              </a:rPr>
            </a:br>
            <a:r>
              <a:rPr lang="en-US" sz="3600" b="1" dirty="0" err="1">
                <a:solidFill>
                  <a:srgbClr val="FF0000"/>
                </a:solidFill>
                <a:latin typeface="Times New Roman" panose="02020603050405020304" pitchFamily="18" charset="0"/>
                <a:cs typeface="Times New Roman" panose="02020603050405020304" pitchFamily="18" charset="0"/>
              </a:rPr>
              <a:t>Câu</a:t>
            </a:r>
            <a:r>
              <a:rPr lang="en-US" sz="3600" b="1" dirty="0">
                <a:solidFill>
                  <a:srgbClr val="FF0000"/>
                </a:solidFill>
                <a:latin typeface="Times New Roman" panose="02020603050405020304" pitchFamily="18" charset="0"/>
                <a:cs typeface="Times New Roman" panose="02020603050405020304" pitchFamily="18" charset="0"/>
              </a:rPr>
              <a:t> 2: </a:t>
            </a:r>
            <a:r>
              <a:rPr lang="en-US" sz="3600" b="1" dirty="0" err="1">
                <a:solidFill>
                  <a:srgbClr val="FF0000"/>
                </a:solidFill>
                <a:latin typeface="Times New Roman" panose="02020603050405020304" pitchFamily="18" charset="0"/>
                <a:cs typeface="Times New Roman" panose="02020603050405020304" pitchFamily="18" charset="0"/>
              </a:rPr>
              <a:t>Điều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gì</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thể</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hiện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lòng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nhân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ái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của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trong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việc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chữa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bệnh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người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phụ</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nữ</a:t>
            </a:r>
            <a:r>
              <a:rPr lang="en-US" sz="3600" b="1" dirty="0">
                <a:solidFill>
                  <a:srgbClr val="FF0000"/>
                </a:solidFill>
                <a:latin typeface="Times New Roman" panose="02020603050405020304" pitchFamily="18" charset="0"/>
                <a:cs typeface="Times New Roman" panose="02020603050405020304" pitchFamily="18" charset="0"/>
              </a:rPr>
              <a:t>?</a:t>
            </a:r>
          </a:p>
        </p:txBody>
      </p:sp>
      <p:sp>
        <p:nvSpPr>
          <p:cNvPr id="5" name="Content Placeholder 2"/>
          <p:cNvSpPr>
            <a:spLocks noGrp="1"/>
          </p:cNvSpPr>
          <p:nvPr>
            <p:ph idx="1"/>
          </p:nvPr>
        </p:nvSpPr>
        <p:spPr>
          <a:xfrm>
            <a:off x="1841863" y="4003222"/>
            <a:ext cx="8229600" cy="1822812"/>
          </a:xfrm>
        </p:spPr>
        <p:txBody>
          <a:bodyPr>
            <a:normAutofit lnSpcReduction="10000"/>
          </a:bodyPr>
          <a:lstStyle/>
          <a:p>
            <a:pPr marL="0" indent="0" algn="just" eaLnBrk="1" hangingPunct="1">
              <a:buNone/>
            </a:pPr>
            <a:r>
              <a:rPr lang="en-US" altLang="en-US" dirty="0">
                <a:latin typeface="Times New Roman" panose="02020603050405020304" pitchFamily="18" charset="0"/>
                <a:cs typeface="Times New Roman" panose="02020603050405020304" pitchFamily="18" charset="0"/>
              </a:rPr>
              <a:t>    - </a:t>
            </a:r>
            <a:r>
              <a:rPr lang="en-US" altLang="en-US" sz="3200" dirty="0" err="1">
                <a:latin typeface="Times New Roman" panose="02020603050405020304" pitchFamily="18" charset="0"/>
                <a:cs typeface="Times New Roman" panose="02020603050405020304" pitchFamily="18" charset="0"/>
              </a:rPr>
              <a:t>Lãn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tự</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buộc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tội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mình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về</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cái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chết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một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người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bệnh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không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phải</a:t>
            </a:r>
            <a:r>
              <a:rPr lang="en-US" altLang="en-US" sz="3200" dirty="0">
                <a:latin typeface="Times New Roman" panose="02020603050405020304" pitchFamily="18" charset="0"/>
                <a:cs typeface="Times New Roman" panose="02020603050405020304" pitchFamily="18" charset="0"/>
              </a:rPr>
              <a:t> do </a:t>
            </a:r>
            <a:r>
              <a:rPr lang="en-US" altLang="en-US" sz="3200" dirty="0" err="1">
                <a:latin typeface="Times New Roman" panose="02020603050405020304" pitchFamily="18" charset="0"/>
                <a:cs typeface="Times New Roman" panose="02020603050405020304" pitchFamily="18" charset="0"/>
              </a:rPr>
              <a:t>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gây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ra.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Điều</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chứng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tỏ</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một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thầy</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thuốc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rất</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có</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lương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tâm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và</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trách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nhiệm</a:t>
            </a:r>
            <a:r>
              <a:rPr lang="en-US" altLang="en-US" sz="32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4352" y="422805"/>
            <a:ext cx="2284621" cy="68851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685" y="1386769"/>
            <a:ext cx="5026576" cy="571924"/>
          </a:xfrm>
          <a:prstGeom prst="rect">
            <a:avLst/>
          </a:prstGeom>
        </p:spPr>
      </p:pic>
    </p:spTree>
    <p:extLst>
      <p:ext uri="{BB962C8B-B14F-4D97-AF65-F5344CB8AC3E}">
        <p14:creationId xmlns:p14="http://schemas.microsoft.com/office/powerpoint/2010/main" val="68396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338377" y="2010593"/>
            <a:ext cx="8229600" cy="1143000"/>
          </a:xfrm>
        </p:spPr>
        <p:txBody>
          <a:bodyPr>
            <a:normAutofit fontScale="90000"/>
          </a:bodyPr>
          <a:lstStyle/>
          <a:p>
            <a:pPr eaLnBrk="1" fontAlgn="auto" hangingPunct="1">
              <a:spcAft>
                <a:spcPts val="0"/>
              </a:spcAft>
              <a:defRPr/>
            </a:pPr>
            <a:r>
              <a:rPr lang="en-US" sz="3600" dirty="0">
                <a:solidFill>
                  <a:schemeClr val="tx1"/>
                </a:solidFill>
                <a:latin typeface="Times New Roman" panose="02020603050405020304" pitchFamily="18" charset="0"/>
                <a:cs typeface="Times New Roman" panose="02020603050405020304" pitchFamily="18" charset="0"/>
              </a:rPr>
              <a:t/>
            </a:r>
            <a:br>
              <a:rPr lang="en-US" sz="3600" dirty="0">
                <a:solidFill>
                  <a:schemeClr val="tx1"/>
                </a:solidFill>
                <a:latin typeface="Times New Roman" panose="02020603050405020304" pitchFamily="18" charset="0"/>
                <a:cs typeface="Times New Roman" panose="02020603050405020304" pitchFamily="18" charset="0"/>
              </a:rPr>
            </a:b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Đọc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thầm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đoạn</a:t>
            </a:r>
            <a:r>
              <a:rPr lang="en-US" sz="3600" dirty="0">
                <a:solidFill>
                  <a:schemeClr val="tx1"/>
                </a:solidFill>
                <a:latin typeface="Times New Roman" panose="02020603050405020304" pitchFamily="18" charset="0"/>
                <a:cs typeface="Times New Roman" panose="02020603050405020304" pitchFamily="18" charset="0"/>
              </a:rPr>
              <a:t> 3 </a:t>
            </a:r>
            <a:r>
              <a:rPr lang="en-US" sz="3600" dirty="0" err="1">
                <a:solidFill>
                  <a:schemeClr val="tx1"/>
                </a:solidFill>
                <a:latin typeface="Times New Roman" panose="02020603050405020304" pitchFamily="18" charset="0"/>
                <a:cs typeface="Times New Roman" panose="02020603050405020304" pitchFamily="18" charset="0"/>
              </a:rPr>
              <a:t>và</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trả</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lời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a:solidFill>
                  <a:srgbClr val="0070C0"/>
                </a:solidFill>
                <a:latin typeface="Times New Roman" panose="02020603050405020304" pitchFamily="18" charset="0"/>
                <a:cs typeface="Times New Roman" panose="02020603050405020304" pitchFamily="18" charset="0"/>
              </a:rPr>
              <a:t/>
            </a:r>
            <a:br>
              <a:rPr lang="en-US" sz="3600" dirty="0">
                <a:solidFill>
                  <a:srgbClr val="0070C0"/>
                </a:solidFill>
                <a:latin typeface="Times New Roman" panose="02020603050405020304" pitchFamily="18" charset="0"/>
                <a:cs typeface="Times New Roman" panose="02020603050405020304" pitchFamily="18" charset="0"/>
              </a:rPr>
            </a:br>
            <a:r>
              <a:rPr lang="en-US" sz="3600" b="1" dirty="0" err="1">
                <a:solidFill>
                  <a:srgbClr val="FF0000"/>
                </a:solidFill>
                <a:latin typeface="Times New Roman" panose="02020603050405020304" pitchFamily="18" charset="0"/>
                <a:cs typeface="Times New Roman" panose="02020603050405020304" pitchFamily="18" charset="0"/>
              </a:rPr>
              <a:t>Câu</a:t>
            </a:r>
            <a:r>
              <a:rPr lang="en-US" sz="3600" b="1" dirty="0">
                <a:solidFill>
                  <a:srgbClr val="FF0000"/>
                </a:solidFill>
                <a:latin typeface="Times New Roman" panose="02020603050405020304" pitchFamily="18" charset="0"/>
                <a:cs typeface="Times New Roman" panose="02020603050405020304" pitchFamily="18" charset="0"/>
              </a:rPr>
              <a:t> 3: </a:t>
            </a:r>
            <a:r>
              <a:rPr lang="en-US" sz="3600" b="1" dirty="0" err="1">
                <a:solidFill>
                  <a:srgbClr val="FF0000"/>
                </a:solidFill>
                <a:latin typeface="Times New Roman" panose="02020603050405020304" pitchFamily="18" charset="0"/>
                <a:cs typeface="Times New Roman" panose="02020603050405020304" pitchFamily="18" charset="0"/>
              </a:rPr>
              <a:t>Vì</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sao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thể</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nói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một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người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không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màng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danh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lợi</a:t>
            </a:r>
            <a:r>
              <a:rPr lang="en-US" sz="3600" b="1" dirty="0">
                <a:solidFill>
                  <a:srgbClr val="FF0000"/>
                </a:solidFill>
                <a:latin typeface="Times New Roman" panose="02020603050405020304" pitchFamily="18" charset="0"/>
                <a:cs typeface="Times New Roman" panose="02020603050405020304" pitchFamily="18" charset="0"/>
              </a:rPr>
              <a:t>?</a:t>
            </a:r>
          </a:p>
        </p:txBody>
      </p:sp>
      <p:sp>
        <p:nvSpPr>
          <p:cNvPr id="5" name="Content Placeholder 2"/>
          <p:cNvSpPr>
            <a:spLocks noGrp="1"/>
          </p:cNvSpPr>
          <p:nvPr>
            <p:ph idx="1"/>
          </p:nvPr>
        </p:nvSpPr>
        <p:spPr>
          <a:xfrm>
            <a:off x="1489165" y="3552553"/>
            <a:ext cx="9692641" cy="1084761"/>
          </a:xfrm>
        </p:spPr>
        <p:txBody>
          <a:bodyPr>
            <a:normAutofit/>
          </a:bodyPr>
          <a:lstStyle/>
          <a:p>
            <a:pPr marL="274320" indent="-274320" algn="just" eaLnBrk="1" fontAlgn="auto" hangingPunct="1">
              <a:spcAft>
                <a:spcPts val="0"/>
              </a:spcAft>
              <a:buClr>
                <a:schemeClr val="accent3"/>
              </a:buClr>
              <a:buFont typeface="Wingdings 2"/>
              <a:buChar char=""/>
              <a:defRPr/>
            </a:pP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được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chức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ngự</a:t>
            </a:r>
            <a:r>
              <a:rPr lang="en-US" sz="3600" dirty="0">
                <a:latin typeface="Times New Roman" panose="02020603050405020304" pitchFamily="18" charset="0"/>
                <a:cs typeface="Times New Roman" panose="02020603050405020304" pitchFamily="18" charset="0"/>
              </a:rPr>
              <a:t> y </a:t>
            </a:r>
            <a:r>
              <a:rPr lang="en-US" sz="3600" dirty="0" err="1">
                <a:latin typeface="Times New Roman" panose="02020603050405020304" pitchFamily="18" charset="0"/>
                <a:cs typeface="Times New Roman" panose="02020603050405020304" pitchFamily="18" charset="0"/>
              </a:rPr>
              <a:t>nhưng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khéo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a:t>
            </a:r>
          </a:p>
          <a:p>
            <a:pPr marL="274320" indent="-274320" eaLnBrk="1" fontAlgn="auto" hangingPunct="1">
              <a:spcAft>
                <a:spcPts val="0"/>
              </a:spcAft>
              <a:buClr>
                <a:schemeClr val="accent3"/>
              </a:buClr>
              <a:buFont typeface="Wingdings 2"/>
              <a:buChar char=""/>
              <a:defRPr/>
            </a:pPr>
            <a:endParaRPr lang="en-US"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2394" y="237631"/>
            <a:ext cx="2282114" cy="71595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3765" y="1171004"/>
            <a:ext cx="5078825" cy="622173"/>
          </a:xfrm>
          <a:prstGeom prst="rect">
            <a:avLst/>
          </a:prstGeom>
        </p:spPr>
      </p:pic>
      <p:sp>
        <p:nvSpPr>
          <p:cNvPr id="8" name="Rectangle 7"/>
          <p:cNvSpPr/>
          <p:nvPr/>
        </p:nvSpPr>
        <p:spPr>
          <a:xfrm>
            <a:off x="2629989" y="4754267"/>
            <a:ext cx="6096000" cy="1477328"/>
          </a:xfrm>
          <a:prstGeom prst="rect">
            <a:avLst/>
          </a:prstGeom>
        </p:spPr>
        <p:txBody>
          <a:bodyPr>
            <a:spAutoFit/>
          </a:bodyPr>
          <a:lstStyle/>
          <a:p>
            <a:pPr defTabSz="703356">
              <a:defRPr/>
            </a:pPr>
            <a:r>
              <a:rPr lang="en-US" dirty="0" err="1">
                <a:solidFill>
                  <a:srgbClr val="FF0000"/>
                </a:solidFill>
                <a:latin typeface="Times New Roman" panose="02020603050405020304" pitchFamily="18" charset="0"/>
                <a:cs typeface="Times New Roman" panose="02020603050405020304" pitchFamily="18" charset="0"/>
              </a:rPr>
              <a:t>Tiến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cử</a:t>
            </a:r>
            <a:r>
              <a:rPr lang="en-US" dirty="0">
                <a:solidFill>
                  <a:srgbClr val="FF0000"/>
                </a:solidFill>
                <a:latin typeface="Times New Roman" panose="02020603050405020304" pitchFamily="18" charset="0"/>
                <a:cs typeface="Times New Roman" panose="02020603050405020304" pitchFamily="18" charset="0"/>
              </a:rPr>
              <a:t>: </a:t>
            </a:r>
          </a:p>
          <a:p>
            <a:pPr marL="571500" indent="-571500" defTabSz="703356">
              <a:buFontTx/>
              <a:buChar char="-"/>
              <a:defRPr/>
            </a:pPr>
            <a:r>
              <a:rPr lang="en-US" dirty="0" err="1">
                <a:solidFill>
                  <a:srgbClr val="7030A0"/>
                </a:solidFill>
                <a:latin typeface="Times New Roman" panose="02020603050405020304" pitchFamily="18" charset="0"/>
                <a:cs typeface="Times New Roman" panose="02020603050405020304" pitchFamily="18" charset="0"/>
              </a:rPr>
              <a:t>Giới</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thiệu</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người</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có</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năng</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lực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để</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người</a:t>
            </a:r>
            <a:r>
              <a:rPr lang="en-US" dirty="0">
                <a:solidFill>
                  <a:srgbClr val="7030A0"/>
                </a:solidFill>
                <a:latin typeface="Times New Roman" panose="02020603050405020304" pitchFamily="18" charset="0"/>
                <a:cs typeface="Times New Roman" panose="02020603050405020304" pitchFamily="18" charset="0"/>
              </a:rPr>
              <a:t> trên </a:t>
            </a:r>
            <a:r>
              <a:rPr lang="en-US" dirty="0" err="1">
                <a:solidFill>
                  <a:srgbClr val="7030A0"/>
                </a:solidFill>
                <a:latin typeface="Times New Roman" panose="02020603050405020304" pitchFamily="18" charset="0"/>
                <a:cs typeface="Times New Roman" panose="02020603050405020304" pitchFamily="18" charset="0"/>
              </a:rPr>
              <a:t>sử</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dụng</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cũ</a:t>
            </a:r>
            <a:r>
              <a:rPr lang="en-US" dirty="0">
                <a:solidFill>
                  <a:srgbClr val="7030A0"/>
                </a:solidFill>
                <a:latin typeface="Times New Roman" panose="02020603050405020304" pitchFamily="18" charset="0"/>
                <a:cs typeface="Times New Roman" panose="02020603050405020304" pitchFamily="18" charset="0"/>
              </a:rPr>
              <a:t>)</a:t>
            </a:r>
          </a:p>
          <a:p>
            <a:pPr marL="571500" indent="-571500" defTabSz="703356">
              <a:buFontTx/>
              <a:buChar char="-"/>
              <a:defRPr/>
            </a:pPr>
            <a:r>
              <a:rPr lang="en-US" dirty="0" err="1">
                <a:solidFill>
                  <a:srgbClr val="7030A0"/>
                </a:solidFill>
                <a:latin typeface="Times New Roman" panose="02020603050405020304" pitchFamily="18" charset="0"/>
                <a:cs typeface="Times New Roman" panose="02020603050405020304" pitchFamily="18" charset="0"/>
              </a:rPr>
              <a:t>Cử</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ra</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làm</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việc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mới</a:t>
            </a:r>
            <a:r>
              <a:rPr lang="en-US" dirty="0">
                <a:solidFill>
                  <a:srgbClr val="7030A0"/>
                </a:solidFill>
                <a:latin typeface="Times New Roman" panose="02020603050405020304" pitchFamily="18" charset="0"/>
                <a:cs typeface="Times New Roman" panose="02020603050405020304" pitchFamily="18" charset="0"/>
              </a:rPr>
              <a:t>)</a:t>
            </a:r>
          </a:p>
          <a:p>
            <a:pPr defTabSz="703356">
              <a:defRPr/>
            </a:pPr>
            <a:r>
              <a:rPr lang="en-US" dirty="0" err="1">
                <a:solidFill>
                  <a:srgbClr val="FF0000"/>
                </a:solidFill>
                <a:latin typeface="Times New Roman" panose="02020603050405020304" pitchFamily="18" charset="0"/>
                <a:cs typeface="Times New Roman" panose="02020603050405020304" pitchFamily="18" charset="0"/>
              </a:rPr>
              <a:t>Chối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từ</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như</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từ</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chối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Không</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chịu</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nhận</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cái</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được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dành</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cho</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hoặc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được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yêu</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cầu</a:t>
            </a:r>
            <a:r>
              <a:rPr lang="en-US" dirty="0">
                <a:solidFill>
                  <a:srgbClr val="7030A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9880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4)">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1" nodeType="clickEffect">
                                  <p:stCondLst>
                                    <p:cond delay="0"/>
                                  </p:stCondLst>
                                  <p:childTnLst>
                                    <p:animEffect transition="out" filter="box(in)">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nodeType="clickEffect">
                                  <p:stCondLst>
                                    <p:cond delay="0"/>
                                  </p:stCondLst>
                                  <p:childTnLst>
                                    <p:animEffect transition="out" filter="diamond(in)">
                                      <p:cBhvr>
                                        <p:cTn id="21" dur="2000"/>
                                        <p:tgtEl>
                                          <p:spTgt spid="5">
                                            <p:txEl>
                                              <p:pRg st="0" end="0"/>
                                            </p:txEl>
                                          </p:spTgt>
                                        </p:tgtEl>
                                      </p:cBhvr>
                                    </p:animEffect>
                                    <p:set>
                                      <p:cBhvr>
                                        <p:cTn id="22" dur="1" fill="hold">
                                          <p:stCondLst>
                                            <p:cond delay="1999"/>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59726" y="1412855"/>
            <a:ext cx="8225246" cy="2062103"/>
          </a:xfrm>
          <a:prstGeom prst="rect">
            <a:avLst/>
          </a:prstGeom>
        </p:spPr>
        <p:txBody>
          <a:bodyPr wrap="square">
            <a:spAutoFit/>
          </a:bodyPr>
          <a:lstStyle/>
          <a:p>
            <a:pPr algn="just">
              <a:buClr>
                <a:schemeClr val="accent3"/>
              </a:buClr>
              <a:defRPr/>
            </a:pPr>
            <a:r>
              <a:rPr lang="en-US" sz="3200" b="1" dirty="0" err="1">
                <a:solidFill>
                  <a:srgbClr val="FF0000"/>
                </a:solidFill>
                <a:latin typeface="Times New Roman" panose="02020603050405020304" pitchFamily="18" charset="0"/>
                <a:cs typeface="Times New Roman" panose="02020603050405020304" pitchFamily="18" charset="0"/>
              </a:rPr>
              <a:t>Câu</a:t>
            </a:r>
            <a:r>
              <a:rPr lang="en-US" sz="3200" b="1" dirty="0">
                <a:solidFill>
                  <a:srgbClr val="FF0000"/>
                </a:solidFill>
                <a:latin typeface="Times New Roman" panose="02020603050405020304" pitchFamily="18" charset="0"/>
                <a:cs typeface="Times New Roman" panose="02020603050405020304" pitchFamily="18" charset="0"/>
              </a:rPr>
              <a:t> 4. </a:t>
            </a:r>
            <a:r>
              <a:rPr lang="en-US" sz="3200" b="1" dirty="0" err="1">
                <a:solidFill>
                  <a:srgbClr val="FF0000"/>
                </a:solidFill>
                <a:latin typeface="Times New Roman" panose="02020603050405020304" pitchFamily="18" charset="0"/>
                <a:cs typeface="Times New Roman" panose="02020603050405020304" pitchFamily="18" charset="0"/>
              </a:rPr>
              <a:t>Em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nội</a:t>
            </a:r>
            <a:r>
              <a:rPr lang="en-US" sz="3200" b="1" dirty="0">
                <a:solidFill>
                  <a:srgbClr val="FF0000"/>
                </a:solidFill>
                <a:latin typeface="Times New Roman" panose="02020603050405020304" pitchFamily="18" charset="0"/>
                <a:cs typeface="Times New Roman" panose="02020603050405020304" pitchFamily="18" charset="0"/>
              </a:rPr>
              <a:t> dung </a:t>
            </a:r>
            <a:r>
              <a:rPr lang="en-US" sz="3200" b="1" dirty="0" err="1">
                <a:solidFill>
                  <a:srgbClr val="FF0000"/>
                </a:solidFill>
                <a:latin typeface="Times New Roman" panose="02020603050405020304" pitchFamily="18" charset="0"/>
                <a:cs typeface="Times New Roman" panose="02020603050405020304" pitchFamily="18" charset="0"/>
              </a:rPr>
              <a:t>hai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câu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cuối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như</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thế</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nào</a:t>
            </a:r>
            <a:r>
              <a:rPr lang="en-US" sz="3200" b="1" dirty="0">
                <a:solidFill>
                  <a:srgbClr val="FF0000"/>
                </a:solidFill>
                <a:latin typeface="Times New Roman" panose="02020603050405020304" pitchFamily="18" charset="0"/>
                <a:cs typeface="Times New Roman" panose="02020603050405020304" pitchFamily="18" charset="0"/>
              </a:rPr>
              <a:t>?</a:t>
            </a:r>
          </a:p>
          <a:p>
            <a:pPr>
              <a:buClr>
                <a:schemeClr val="accent3"/>
              </a:buClr>
              <a:defRPr/>
            </a:pP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Công</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danh</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trước</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mắt</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trôi</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như</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nước</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Nhân</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nghĩa</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trong</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lòng</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chẳng</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đổi</a:t>
            </a:r>
            <a:r>
              <a:rPr lang="en-US" sz="3200" i="1" dirty="0">
                <a:solidFill>
                  <a:srgbClr val="009900"/>
                </a:solidFill>
                <a:latin typeface="Times New Roman" panose="02020603050405020304" pitchFamily="18" charset="0"/>
                <a:cs typeface="Times New Roman" panose="02020603050405020304" pitchFamily="18" charset="0"/>
              </a:rPr>
              <a:t> </a:t>
            </a:r>
            <a:r>
              <a:rPr lang="en-US" sz="3200" i="1" dirty="0" err="1">
                <a:solidFill>
                  <a:srgbClr val="009900"/>
                </a:solidFill>
                <a:latin typeface="Times New Roman" panose="02020603050405020304" pitchFamily="18" charset="0"/>
                <a:cs typeface="Times New Roman" panose="02020603050405020304" pitchFamily="18" charset="0"/>
              </a:rPr>
              <a:t>phương</a:t>
            </a:r>
            <a:r>
              <a:rPr lang="en-US" sz="3200" i="1" dirty="0">
                <a:solidFill>
                  <a:srgbClr val="008000"/>
                </a:solidFill>
                <a:latin typeface="Times New Roman" panose="02020603050405020304" pitchFamily="18" charset="0"/>
                <a:cs typeface="Times New Roman" panose="02020603050405020304" pitchFamily="18" charset="0"/>
              </a:rPr>
              <a:t>.   </a:t>
            </a:r>
            <a:r>
              <a:rPr lang="en-US" sz="3200" dirty="0">
                <a:solidFill>
                  <a:srgbClr val="008000"/>
                </a:solidFill>
                <a:latin typeface="Times New Roman" panose="02020603050405020304" pitchFamily="18" charset="0"/>
                <a:cs typeface="Times New Roman" panose="02020603050405020304" pitchFamily="18" charset="0"/>
              </a:rPr>
              <a:t> </a:t>
            </a:r>
          </a:p>
        </p:txBody>
      </p:sp>
      <p:sp>
        <p:nvSpPr>
          <p:cNvPr id="5" name="Rectangle 4"/>
          <p:cNvSpPr/>
          <p:nvPr/>
        </p:nvSpPr>
        <p:spPr>
          <a:xfrm>
            <a:off x="2159726" y="3677922"/>
            <a:ext cx="8408126" cy="2554545"/>
          </a:xfrm>
          <a:prstGeom prst="rect">
            <a:avLst/>
          </a:prstGeom>
        </p:spPr>
        <p:txBody>
          <a:bodyPr wrap="square">
            <a:spAutoFit/>
          </a:bodyPr>
          <a:lstStyle/>
          <a:p>
            <a:pPr algn="just">
              <a:buClr>
                <a:schemeClr val="accent3"/>
              </a:buClr>
              <a:defRPr/>
            </a:pPr>
            <a:r>
              <a:rPr lang="en-US" sz="3200" dirty="0">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Lãn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không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màng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danh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chỉ</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chăm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làm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việc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nghĩa</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danh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rồi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sẽ</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trôi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chỉ</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có</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tấm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lòng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nhân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nghĩa</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là</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còn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mãi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danh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chẳng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đáng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coi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trọng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tấm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lòng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nhân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nghĩa</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mới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đáng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quý</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không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thể</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đổi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thay</a:t>
            </a:r>
            <a:r>
              <a:rPr lang="en-US" sz="3200" dirty="0">
                <a:solidFill>
                  <a:srgbClr val="0000CC"/>
                </a:solidFill>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2265" y="114587"/>
            <a:ext cx="2228448" cy="69312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195" y="807716"/>
            <a:ext cx="4608307" cy="564533"/>
          </a:xfrm>
          <a:prstGeom prst="rect">
            <a:avLst/>
          </a:prstGeom>
        </p:spPr>
      </p:pic>
    </p:spTree>
    <p:extLst>
      <p:ext uri="{BB962C8B-B14F-4D97-AF65-F5344CB8AC3E}">
        <p14:creationId xmlns:p14="http://schemas.microsoft.com/office/powerpoint/2010/main" val="338913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71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380" y="0"/>
            <a:ext cx="9161417" cy="687106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Rectangle 11"/>
          <p:cNvSpPr/>
          <p:nvPr/>
        </p:nvSpPr>
        <p:spPr>
          <a:xfrm>
            <a:off x="3113387" y="2070936"/>
            <a:ext cx="5915402" cy="583750"/>
          </a:xfrm>
          <a:prstGeom prst="rect">
            <a:avLst/>
          </a:prstGeom>
        </p:spPr>
        <p:txBody>
          <a:bodyPr wrap="none">
            <a:spAutoFit/>
          </a:bodyPr>
          <a:lstStyle/>
          <a:p>
            <a:pPr lvl="0" algn="ctr">
              <a:lnSpc>
                <a:spcPct val="107000"/>
              </a:lnSpc>
              <a:spcAft>
                <a:spcPts val="800"/>
              </a:spcAft>
              <a:defRPr/>
            </a:pPr>
            <a:r>
              <a:rPr lang="vi-VN"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Nội dung của bài</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nói</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lên</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3" name="Rectangle 12"/>
          <p:cNvSpPr/>
          <p:nvPr/>
        </p:nvSpPr>
        <p:spPr>
          <a:xfrm>
            <a:off x="3023088" y="3277624"/>
            <a:ext cx="6096000" cy="1569660"/>
          </a:xfrm>
          <a:prstGeom prst="rect">
            <a:avLst/>
          </a:prstGeom>
        </p:spPr>
        <p:txBody>
          <a:bodyPr>
            <a:spAutoFit/>
          </a:bodyPr>
          <a:lstStyle/>
          <a:p>
            <a:pPr lvl="0" algn="just" eaLnBrk="0" hangingPunct="0">
              <a:spcBef>
                <a:spcPct val="50000"/>
              </a:spcBef>
              <a:defRPr/>
            </a:pPr>
            <a:r>
              <a:rPr lang="en-US" sz="3200" b="1" dirty="0">
                <a:solidFill>
                  <a:srgbClr val="002060"/>
                </a:solidFill>
                <a:latin typeface="Times New Roman" panose="02020603050405020304" pitchFamily="18" charset="0"/>
                <a:cs typeface="Times New Roman" panose="02020603050405020304" pitchFamily="18" charset="0"/>
              </a:rPr>
              <a:t>C</a:t>
            </a:r>
            <a:r>
              <a:rPr lang="en-US" altLang="en-US" sz="3200" b="1" dirty="0">
                <a:solidFill>
                  <a:srgbClr val="002060"/>
                </a:solidFill>
                <a:latin typeface="Times New Roman" panose="02020603050405020304" pitchFamily="18" charset="0"/>
                <a:cs typeface="Times New Roman" panose="02020603050405020304" pitchFamily="18" charset="0"/>
              </a:rPr>
              <a:t>a </a:t>
            </a:r>
            <a:r>
              <a:rPr lang="en-US" altLang="en-US" sz="3200" b="1" dirty="0" err="1">
                <a:solidFill>
                  <a:srgbClr val="002060"/>
                </a:solidFill>
                <a:latin typeface="Times New Roman" panose="02020603050405020304" pitchFamily="18" charset="0"/>
                <a:cs typeface="Times New Roman" panose="02020603050405020304" pitchFamily="18" charset="0"/>
              </a:rPr>
              <a:t>ngợi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tài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năng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tấm</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lòng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nhân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hậu</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và</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nhân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cách</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cao</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thượng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của</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Hải</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Thượng</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Lãn</a:t>
            </a:r>
            <a:r>
              <a:rPr lang="en-US" altLang="en-US" sz="3200" b="1" dirty="0">
                <a:solidFill>
                  <a:srgbClr val="002060"/>
                </a:solidFill>
                <a:latin typeface="Times New Roman" panose="02020603050405020304" pitchFamily="18" charset="0"/>
                <a:cs typeface="Times New Roman" panose="02020603050405020304" pitchFamily="18" charset="0"/>
              </a:rPr>
              <a:t> </a:t>
            </a:r>
            <a:r>
              <a:rPr lang="en-US" altLang="en-US" sz="3200" b="1" dirty="0" err="1">
                <a:solidFill>
                  <a:srgbClr val="002060"/>
                </a:solidFill>
                <a:latin typeface="Times New Roman" panose="02020603050405020304" pitchFamily="18" charset="0"/>
                <a:cs typeface="Times New Roman" panose="02020603050405020304" pitchFamily="18" charset="0"/>
              </a:rPr>
              <a:t>Ông</a:t>
            </a:r>
            <a:r>
              <a:rPr lang="en-US" altLang="en-US" sz="3200" b="1" dirty="0">
                <a:solidFill>
                  <a:srgbClr val="002060"/>
                </a:solidFill>
                <a:latin typeface="Times New Roman" panose="02020603050405020304" pitchFamily="18" charset="0"/>
                <a:cs typeface="Times New Roman" panose="02020603050405020304" pitchFamily="18" charset="0"/>
              </a:rPr>
              <a:t>.</a:t>
            </a:r>
            <a:endParaRPr lang="en-US" sz="3200" b="1" dirty="0">
              <a:solidFill>
                <a:srgbClr val="00206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4586" y="1008856"/>
            <a:ext cx="5026576" cy="571924"/>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4702" y="2654686"/>
            <a:ext cx="2628603" cy="628432"/>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5592" y="408722"/>
            <a:ext cx="2192505" cy="760973"/>
          </a:xfrm>
          <a:prstGeom prst="rect">
            <a:avLst/>
          </a:prstGeom>
        </p:spPr>
      </p:pic>
    </p:spTree>
    <p:extLst>
      <p:ext uri="{BB962C8B-B14F-4D97-AF65-F5344CB8AC3E}">
        <p14:creationId xmlns:p14="http://schemas.microsoft.com/office/powerpoint/2010/main" val="23948170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2232659" y="2190070"/>
            <a:ext cx="7991475" cy="952500"/>
          </a:xfrm>
          <a:prstGeom prst="rect">
            <a:avLst/>
          </a:prstGeom>
          <a:noFill/>
          <a:ln w="38100">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sz="5400" b="1" dirty="0">
                <a:solidFill>
                  <a:srgbClr val="006600"/>
                </a:solidFill>
                <a:latin typeface="Times New Roman" panose="02020603050405020304" pitchFamily="18" charset="0"/>
                <a:cs typeface="Times New Roman" panose="02020603050405020304" pitchFamily="18" charset="0"/>
              </a:rPr>
              <a:t>LUYỆN ĐỌC DIỄN CẢM</a:t>
            </a:r>
          </a:p>
        </p:txBody>
      </p:sp>
      <p:sp>
        <p:nvSpPr>
          <p:cNvPr id="5" name="TextBox 4"/>
          <p:cNvSpPr txBox="1">
            <a:spLocks noChangeArrowheads="1"/>
          </p:cNvSpPr>
          <p:nvPr/>
        </p:nvSpPr>
        <p:spPr bwMode="auto">
          <a:xfrm>
            <a:off x="2232659" y="3502887"/>
            <a:ext cx="842962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r>
              <a:rPr lang="en-US" altLang="en-US" sz="3200" dirty="0" err="1">
                <a:latin typeface="Times New Roman" panose="02020603050405020304" pitchFamily="18" charset="0"/>
                <a:cs typeface="Times New Roman" panose="02020603050405020304" pitchFamily="18" charset="0"/>
              </a:rPr>
              <a:t>Đoạn</a:t>
            </a:r>
            <a:r>
              <a:rPr lang="en-US" altLang="en-US" sz="3200" dirty="0">
                <a:latin typeface="Times New Roman" panose="02020603050405020304" pitchFamily="18" charset="0"/>
                <a:cs typeface="Times New Roman" panose="02020603050405020304" pitchFamily="18" charset="0"/>
              </a:rPr>
              <a:t> 1,2:Giọng </a:t>
            </a:r>
            <a:r>
              <a:rPr lang="en-US" altLang="en-US" sz="3200" dirty="0" err="1">
                <a:latin typeface="Times New Roman" panose="02020603050405020304" pitchFamily="18" charset="0"/>
                <a:cs typeface="Times New Roman" panose="02020603050405020304" pitchFamily="18" charset="0"/>
              </a:rPr>
              <a:t>đọc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nhẹ</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nhàng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điềm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tĩnh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thể</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hiện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được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lòng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nhân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ái</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của</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Ông</a:t>
            </a:r>
            <a:r>
              <a:rPr lang="en-US" altLang="en-US" sz="3200" dirty="0">
                <a:latin typeface="Times New Roman" panose="02020603050405020304" pitchFamily="18" charset="0"/>
                <a:cs typeface="Times New Roman" panose="02020603050405020304" pitchFamily="18" charset="0"/>
              </a:rPr>
              <a:t>.</a:t>
            </a:r>
          </a:p>
          <a:p>
            <a:pPr eaLnBrk="1" hangingPunct="1"/>
            <a:r>
              <a:rPr lang="en-US" altLang="en-US" sz="3200" dirty="0" err="1">
                <a:latin typeface="Times New Roman" panose="02020603050405020304" pitchFamily="18" charset="0"/>
                <a:cs typeface="Times New Roman" panose="02020603050405020304" pitchFamily="18" charset="0"/>
              </a:rPr>
              <a:t>Đoạn</a:t>
            </a:r>
            <a:r>
              <a:rPr lang="en-US" altLang="en-US" sz="3200" dirty="0">
                <a:latin typeface="Times New Roman" panose="02020603050405020304" pitchFamily="18" charset="0"/>
                <a:cs typeface="Times New Roman" panose="02020603050405020304" pitchFamily="18" charset="0"/>
              </a:rPr>
              <a:t> 3: </a:t>
            </a:r>
            <a:r>
              <a:rPr lang="en-US" altLang="en-US" sz="3200" dirty="0" err="1">
                <a:latin typeface="Times New Roman" panose="02020603050405020304" pitchFamily="18" charset="0"/>
                <a:cs typeface="Times New Roman" panose="02020603050405020304" pitchFamily="18" charset="0"/>
              </a:rPr>
              <a:t>Giọng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đọc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thể</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hiện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được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sự</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cảm</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phục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Lãn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không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màng</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danh</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lợi</a:t>
            </a:r>
            <a:r>
              <a:rPr lang="en-US" altLang="en-US" sz="32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9211" y="197236"/>
            <a:ext cx="2427207" cy="73148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396" y="928723"/>
            <a:ext cx="7355146" cy="901030"/>
          </a:xfrm>
          <a:prstGeom prst="rect">
            <a:avLst/>
          </a:prstGeom>
        </p:spPr>
      </p:pic>
    </p:spTree>
    <p:extLst>
      <p:ext uri="{BB962C8B-B14F-4D97-AF65-F5344CB8AC3E}">
        <p14:creationId xmlns:p14="http://schemas.microsoft.com/office/powerpoint/2010/main" val="30197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53"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p:cTn id="12"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463903" y="994856"/>
            <a:ext cx="9130074"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just" eaLnBrk="1" hangingPunct="1">
              <a:spcBef>
                <a:spcPct val="50000"/>
              </a:spcBef>
            </a:pPr>
            <a:r>
              <a:rPr lang="en-US" altLang="en-US" sz="35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Có</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lần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một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người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thuyền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chài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có</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đứa</a:t>
            </a:r>
            <a:r>
              <a:rPr lang="en-US" altLang="en-US" sz="3400" b="1" dirty="0">
                <a:latin typeface="Times New Roman" panose="02020603050405020304" pitchFamily="18" charset="0"/>
                <a:cs typeface="Times New Roman" panose="02020603050405020304" pitchFamily="18" charset="0"/>
              </a:rPr>
              <a:t> con </a:t>
            </a:r>
            <a:r>
              <a:rPr lang="en-US" altLang="en-US" sz="3400" b="1" dirty="0" err="1">
                <a:latin typeface="Times New Roman" panose="02020603050405020304" pitchFamily="18" charset="0"/>
                <a:cs typeface="Times New Roman" panose="02020603050405020304" pitchFamily="18" charset="0"/>
              </a:rPr>
              <a:t>nhỏ</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bị</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bệnh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đậu</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nặng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nhà</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nghèo</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không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có</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tiền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chữa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Lãn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Ông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biết</a:t>
            </a:r>
            <a:r>
              <a:rPr lang="en-US" altLang="en-US" sz="3400" b="1" dirty="0">
                <a:latin typeface="Times New Roman" panose="02020603050405020304" pitchFamily="18" charset="0"/>
                <a:cs typeface="Times New Roman" panose="02020603050405020304" pitchFamily="18" charset="0"/>
              </a:rPr>
              <a:t> tin / </a:t>
            </a:r>
            <a:r>
              <a:rPr lang="en-US" altLang="en-US" sz="3400" b="1" dirty="0" err="1">
                <a:latin typeface="Times New Roman" panose="02020603050405020304" pitchFamily="18" charset="0"/>
                <a:cs typeface="Times New Roman" panose="02020603050405020304" pitchFamily="18" charset="0"/>
              </a:rPr>
              <a:t>bèn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đến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thăm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Giữa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mùa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hè</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nóng</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nực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cháu</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bé</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nằm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trong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chiếc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thuyền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nhỏ</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hẹp</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người</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đầy</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mụn</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mủ</a:t>
            </a:r>
            <a:r>
              <a:rPr lang="en-US" altLang="en-US" sz="3400" b="1" dirty="0">
                <a:solidFill>
                  <a:srgbClr val="FF0000"/>
                </a:solidFill>
                <a:latin typeface="Times New Roman" panose="02020603050405020304" pitchFamily="18" charset="0"/>
                <a:cs typeface="Times New Roman" panose="02020603050405020304" pitchFamily="18" charset="0"/>
              </a:rPr>
              <a:t>,</a:t>
            </a:r>
            <a:r>
              <a:rPr lang="en-US" altLang="en-US" sz="3400" b="1" dirty="0">
                <a:latin typeface="Times New Roman" panose="02020603050405020304" pitchFamily="18" charset="0"/>
                <a:cs typeface="Times New Roman" panose="02020603050405020304" pitchFamily="18" charset="0"/>
              </a:rPr>
              <a:t>/</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mùi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hôi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tanh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bốc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lên</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nồng</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nặc</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Nhưng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Lãn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Ông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vẫn</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không</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ngại</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khổ</a:t>
            </a:r>
            <a:r>
              <a:rPr lang="en-US" altLang="en-US" sz="3400" b="1" dirty="0">
                <a:solidFill>
                  <a:srgbClr val="FF0000"/>
                </a:solidFill>
                <a:latin typeface="Times New Roman" panose="02020603050405020304" pitchFamily="18" charset="0"/>
                <a:cs typeface="Times New Roman" panose="02020603050405020304" pitchFamily="18" charset="0"/>
              </a:rPr>
              <a:t>.</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Ông</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ân</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cần</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chăm</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sóc</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đứa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bé</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suốt</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một</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tháng</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trời</a:t>
            </a:r>
            <a:r>
              <a:rPr lang="en-US" altLang="en-US" sz="3400" b="1" dirty="0">
                <a:latin typeface="Times New Roman" panose="02020603050405020304" pitchFamily="18" charset="0"/>
                <a:cs typeface="Times New Roman" panose="02020603050405020304" pitchFamily="18" charset="0"/>
              </a:rPr>
              <a:t> / </a:t>
            </a:r>
            <a:r>
              <a:rPr lang="en-US" altLang="en-US" sz="3400" b="1" dirty="0" err="1">
                <a:latin typeface="Times New Roman" panose="02020603050405020304" pitchFamily="18" charset="0"/>
                <a:cs typeface="Times New Roman" panose="02020603050405020304" pitchFamily="18" charset="0"/>
              </a:rPr>
              <a:t>và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chữa</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khỏi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bệnh</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cho</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nó</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Khi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từ</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giã</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thuyền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chài</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ông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chẳng</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những</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không</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lấy</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tiền</a:t>
            </a:r>
            <a:r>
              <a:rPr lang="en-US" altLang="en-US" sz="3400" b="1" dirty="0">
                <a:latin typeface="Times New Roman" panose="02020603050405020304" pitchFamily="18" charset="0"/>
                <a:cs typeface="Times New Roman" panose="02020603050405020304" pitchFamily="18" charset="0"/>
              </a:rPr>
              <a:t>/</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mà</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còn</a:t>
            </a:r>
            <a:r>
              <a:rPr lang="en-US" altLang="en-US" sz="3400" b="1" dirty="0">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cho</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solidFill>
                  <a:srgbClr val="FF0000"/>
                </a:solidFill>
                <a:latin typeface="Times New Roman" panose="02020603050405020304" pitchFamily="18" charset="0"/>
                <a:cs typeface="Times New Roman" panose="02020603050405020304" pitchFamily="18" charset="0"/>
              </a:rPr>
              <a:t>thêm</a:t>
            </a:r>
            <a:r>
              <a:rPr lang="en-US" altLang="en-US" sz="3400" b="1" dirty="0">
                <a:solidFill>
                  <a:srgbClr val="FF0000"/>
                </a:solidFill>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gạo</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củi</a:t>
            </a:r>
            <a:r>
              <a:rPr lang="en-US" altLang="en-US" sz="3400" b="1" dirty="0">
                <a:latin typeface="Times New Roman" panose="02020603050405020304" pitchFamily="18" charset="0"/>
                <a:cs typeface="Times New Roman" panose="02020603050405020304" pitchFamily="18" charset="0"/>
              </a:rPr>
              <a:t>.//</a:t>
            </a:r>
          </a:p>
        </p:txBody>
      </p:sp>
      <p:sp>
        <p:nvSpPr>
          <p:cNvPr id="3" name="Text Box 4"/>
          <p:cNvSpPr txBox="1">
            <a:spLocks noChangeArrowheads="1"/>
          </p:cNvSpPr>
          <p:nvPr/>
        </p:nvSpPr>
        <p:spPr bwMode="auto">
          <a:xfrm>
            <a:off x="3234986" y="348525"/>
            <a:ext cx="5587908" cy="646331"/>
          </a:xfrm>
          <a:prstGeom prst="rect">
            <a:avLst/>
          </a:prstGeom>
          <a:noFill/>
          <a:ln w="38100">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sz="3600" b="1" dirty="0">
                <a:solidFill>
                  <a:srgbClr val="006600"/>
                </a:solidFill>
                <a:latin typeface="Times New Roman" panose="02020603050405020304" pitchFamily="18" charset="0"/>
                <a:cs typeface="Times New Roman" panose="02020603050405020304" pitchFamily="18" charset="0"/>
              </a:rPr>
              <a:t>LUYỆN ĐỌC DIỄN CẢM</a:t>
            </a:r>
          </a:p>
        </p:txBody>
      </p:sp>
    </p:spTree>
    <p:extLst>
      <p:ext uri="{BB962C8B-B14F-4D97-AF65-F5344CB8AC3E}">
        <p14:creationId xmlns:p14="http://schemas.microsoft.com/office/powerpoint/2010/main" val="11913335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692387" y="-62305"/>
            <a:ext cx="11314501" cy="6858000"/>
            <a:chOff x="692387" y="-62305"/>
            <a:chExt cx="11314501" cy="685800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387" y="-62305"/>
              <a:ext cx="5384019" cy="685800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453051" y="-62305"/>
              <a:ext cx="5553837" cy="6858000"/>
            </a:xfrm>
            <a:prstGeom prst="rect">
              <a:avLst/>
            </a:prstGeom>
          </p:spPr>
        </p:pic>
        <p:sp>
          <p:nvSpPr>
            <p:cNvPr id="8" name="Rectangle 7"/>
            <p:cNvSpPr/>
            <p:nvPr/>
          </p:nvSpPr>
          <p:spPr>
            <a:xfrm>
              <a:off x="3221055" y="6309360"/>
              <a:ext cx="6008914" cy="300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p:cNvSpPr/>
          <p:nvPr/>
        </p:nvSpPr>
        <p:spPr>
          <a:xfrm>
            <a:off x="1681843" y="1071154"/>
            <a:ext cx="9165771" cy="5909310"/>
          </a:xfrm>
          <a:prstGeom prst="rect">
            <a:avLst/>
          </a:prstGeom>
        </p:spPr>
        <p:txBody>
          <a:bodyPr wrap="square">
            <a:spAutoFit/>
          </a:bodyPr>
          <a:lstStyle/>
          <a:p>
            <a:pPr algn="just" defTabSz="703356">
              <a:lnSpc>
                <a:spcPct val="150000"/>
              </a:lnSpc>
              <a:defRPr/>
            </a:pPr>
            <a:r>
              <a:rPr lang="vi-VN" sz="2800" b="1" dirty="0">
                <a:solidFill>
                  <a:srgbClr val="000000"/>
                </a:solidFill>
                <a:latin typeface="+mj-lt"/>
              </a:rPr>
              <a:t>Hải Thượng Lãn Ông là bậc đại danh y không chỉ giỏi về y thuật, mà còn là nhà khoa học lớn, nhà giáo dục, nhà văn bậc thầy của dân tộc Việt Nam. Ông là tác giả của nhiều bộ sách lớn có giá trị như: Hải Thượng y tông tâm lĩnh, Thượng kinh ký sự... Ông đã có công sưu tầm, bổ sung nhiều phương thuốc có giá trị còn lưu truyền trong dân gian và để lại cho muôn đời sau. Cuộc đời và sự nghiệp của ông là tấm gương sáng cho muôn đời các thế hệ thầy thuốc Việt Nam noi theo.</a:t>
            </a:r>
            <a:endParaRPr lang="en-US" altLang="en-US" sz="2800" b="1" dirty="0">
              <a:solidFill>
                <a:schemeClr val="accent1">
                  <a:lumMod val="50000"/>
                </a:schemeClr>
              </a:solidFill>
              <a:latin typeface="+mj-lt"/>
              <a:cs typeface="Arial" panose="020B0604020202020204" pitchFamily="34" charset="0"/>
            </a:endParaRPr>
          </a:p>
        </p:txBody>
      </p:sp>
    </p:spTree>
    <p:extLst>
      <p:ext uri="{BB962C8B-B14F-4D97-AF65-F5344CB8AC3E}">
        <p14:creationId xmlns:p14="http://schemas.microsoft.com/office/powerpoint/2010/main" val="1924258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126" y="0"/>
            <a:ext cx="6858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4337" y="117566"/>
            <a:ext cx="6858000" cy="6858000"/>
          </a:xfrm>
          <a:prstGeom prst="rect">
            <a:avLst/>
          </a:prstGeom>
        </p:spPr>
      </p:pic>
    </p:spTree>
    <p:extLst>
      <p:ext uri="{BB962C8B-B14F-4D97-AF65-F5344CB8AC3E}">
        <p14:creationId xmlns:p14="http://schemas.microsoft.com/office/powerpoint/2010/main" val="15241905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447" y="1043302"/>
            <a:ext cx="10415049" cy="571019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3651488" y="0"/>
            <a:ext cx="4932966" cy="1142600"/>
            <a:chOff x="1835696" y="1691537"/>
            <a:chExt cx="4932966" cy="1142600"/>
          </a:xfrm>
        </p:grpSpPr>
        <p:sp>
          <p:nvSpPr>
            <p:cNvPr id="14" name="TextBox 13"/>
            <p:cNvSpPr txBox="1"/>
            <p:nvPr/>
          </p:nvSpPr>
          <p:spPr>
            <a:xfrm>
              <a:off x="1835696" y="1691537"/>
              <a:ext cx="720080" cy="923330"/>
            </a:xfrm>
            <a:prstGeom prst="rect">
              <a:avLst/>
            </a:prstGeom>
            <a:noFill/>
          </p:spPr>
          <p:txBody>
            <a:bodyPr wrap="square" rtlCol="0">
              <a:spAutoFit/>
            </a:bodyPr>
            <a:lstStyle/>
            <a:p>
              <a:r>
                <a:rPr lang="vi-VN" sz="5400" b="1" dirty="0">
                  <a:solidFill>
                    <a:srgbClr val="FF0000"/>
                  </a:solidFill>
                </a:rPr>
                <a:t>K</a:t>
              </a:r>
              <a:endParaRPr lang="en-US" sz="5400" b="1" dirty="0">
                <a:solidFill>
                  <a:srgbClr val="FF0000"/>
                </a:solidFill>
              </a:endParaRPr>
            </a:p>
          </p:txBody>
        </p:sp>
        <p:sp>
          <p:nvSpPr>
            <p:cNvPr id="15" name="TextBox 14"/>
            <p:cNvSpPr txBox="1"/>
            <p:nvPr/>
          </p:nvSpPr>
          <p:spPr>
            <a:xfrm>
              <a:off x="2384830" y="1833049"/>
              <a:ext cx="720080" cy="830997"/>
            </a:xfrm>
            <a:prstGeom prst="rect">
              <a:avLst/>
            </a:prstGeom>
            <a:noFill/>
          </p:spPr>
          <p:txBody>
            <a:bodyPr wrap="square" rtlCol="0">
              <a:spAutoFit/>
            </a:bodyPr>
            <a:lstStyle/>
            <a:p>
              <a:r>
                <a:rPr lang="vi-VN" sz="4800" b="1" dirty="0">
                  <a:solidFill>
                    <a:srgbClr val="FFC000"/>
                  </a:solidFill>
                </a:rPr>
                <a:t>H</a:t>
              </a:r>
              <a:endParaRPr lang="en-US" sz="4800" b="1" dirty="0">
                <a:solidFill>
                  <a:srgbClr val="FFC000"/>
                </a:solidFill>
              </a:endParaRPr>
            </a:p>
          </p:txBody>
        </p:sp>
        <p:sp>
          <p:nvSpPr>
            <p:cNvPr id="16" name="TextBox 15"/>
            <p:cNvSpPr txBox="1"/>
            <p:nvPr/>
          </p:nvSpPr>
          <p:spPr>
            <a:xfrm>
              <a:off x="2771800" y="2100485"/>
              <a:ext cx="720080" cy="707886"/>
            </a:xfrm>
            <a:prstGeom prst="rect">
              <a:avLst/>
            </a:prstGeom>
            <a:noFill/>
          </p:spPr>
          <p:txBody>
            <a:bodyPr wrap="square" rtlCol="0">
              <a:spAutoFit/>
            </a:bodyPr>
            <a:lstStyle/>
            <a:p>
              <a:r>
                <a:rPr lang="vi-VN" sz="4000" b="1" dirty="0">
                  <a:solidFill>
                    <a:srgbClr val="C00000"/>
                  </a:solidFill>
                </a:rPr>
                <a:t>Ở</a:t>
              </a:r>
              <a:endParaRPr lang="en-US" sz="4000" b="1" dirty="0">
                <a:solidFill>
                  <a:srgbClr val="C00000"/>
                </a:solidFill>
              </a:endParaRPr>
            </a:p>
          </p:txBody>
        </p:sp>
        <p:sp>
          <p:nvSpPr>
            <p:cNvPr id="17" name="TextBox 16"/>
            <p:cNvSpPr txBox="1"/>
            <p:nvPr/>
          </p:nvSpPr>
          <p:spPr>
            <a:xfrm>
              <a:off x="3297723" y="1921782"/>
              <a:ext cx="720080" cy="830997"/>
            </a:xfrm>
            <a:prstGeom prst="rect">
              <a:avLst/>
            </a:prstGeom>
            <a:noFill/>
          </p:spPr>
          <p:txBody>
            <a:bodyPr wrap="square" rtlCol="0">
              <a:spAutoFit/>
            </a:bodyPr>
            <a:lstStyle/>
            <a:p>
              <a:r>
                <a:rPr lang="vi-VN" sz="4800" b="1" dirty="0">
                  <a:solidFill>
                    <a:srgbClr val="00B050"/>
                  </a:solidFill>
                </a:rPr>
                <a:t>I</a:t>
              </a:r>
              <a:endParaRPr lang="en-US" sz="4800" b="1" dirty="0">
                <a:solidFill>
                  <a:srgbClr val="00B050"/>
                </a:solidFill>
              </a:endParaRPr>
            </a:p>
          </p:txBody>
        </p:sp>
        <p:sp>
          <p:nvSpPr>
            <p:cNvPr id="18" name="TextBox 17"/>
            <p:cNvSpPr txBox="1"/>
            <p:nvPr/>
          </p:nvSpPr>
          <p:spPr>
            <a:xfrm>
              <a:off x="4700010" y="1818474"/>
              <a:ext cx="720080" cy="923330"/>
            </a:xfrm>
            <a:prstGeom prst="rect">
              <a:avLst/>
            </a:prstGeom>
            <a:noFill/>
          </p:spPr>
          <p:txBody>
            <a:bodyPr wrap="square" rtlCol="0">
              <a:spAutoFit/>
            </a:bodyPr>
            <a:lstStyle/>
            <a:p>
              <a:r>
                <a:rPr lang="vi-VN" sz="5400" b="1" dirty="0">
                  <a:solidFill>
                    <a:srgbClr val="FF0000"/>
                  </a:solidFill>
                </a:rPr>
                <a:t>Đ</a:t>
              </a:r>
              <a:endParaRPr lang="en-US" sz="5400" b="1" dirty="0">
                <a:solidFill>
                  <a:srgbClr val="FF0000"/>
                </a:solidFill>
              </a:endParaRPr>
            </a:p>
          </p:txBody>
        </p:sp>
        <p:sp>
          <p:nvSpPr>
            <p:cNvPr id="19" name="TextBox 18"/>
            <p:cNvSpPr txBox="1"/>
            <p:nvPr/>
          </p:nvSpPr>
          <p:spPr>
            <a:xfrm>
              <a:off x="5192797" y="1727160"/>
              <a:ext cx="1224136" cy="707886"/>
            </a:xfrm>
            <a:prstGeom prst="rect">
              <a:avLst/>
            </a:prstGeom>
            <a:noFill/>
          </p:spPr>
          <p:txBody>
            <a:bodyPr wrap="square" rtlCol="0">
              <a:spAutoFit/>
            </a:bodyPr>
            <a:lstStyle/>
            <a:p>
              <a:r>
                <a:rPr lang="vi-VN" sz="4000" b="1" dirty="0">
                  <a:solidFill>
                    <a:srgbClr val="C00000"/>
                  </a:solidFill>
                </a:rPr>
                <a:t>Ộ</a:t>
              </a:r>
              <a:endParaRPr lang="en-US" sz="4000" b="1" dirty="0">
                <a:solidFill>
                  <a:srgbClr val="C00000"/>
                </a:solidFill>
              </a:endParaRPr>
            </a:p>
          </p:txBody>
        </p:sp>
        <p:sp>
          <p:nvSpPr>
            <p:cNvPr id="20" name="TextBox 19"/>
            <p:cNvSpPr txBox="1"/>
            <p:nvPr/>
          </p:nvSpPr>
          <p:spPr>
            <a:xfrm>
              <a:off x="5614828" y="1783870"/>
              <a:ext cx="720080" cy="830997"/>
            </a:xfrm>
            <a:prstGeom prst="rect">
              <a:avLst/>
            </a:prstGeom>
            <a:noFill/>
          </p:spPr>
          <p:txBody>
            <a:bodyPr wrap="square" rtlCol="0">
              <a:spAutoFit/>
            </a:bodyPr>
            <a:lstStyle/>
            <a:p>
              <a:r>
                <a:rPr lang="vi-VN" sz="4800" b="1" dirty="0">
                  <a:solidFill>
                    <a:srgbClr val="00B050"/>
                  </a:solidFill>
                </a:rPr>
                <a:t>N</a:t>
              </a:r>
              <a:endParaRPr lang="en-US" sz="4800" b="1" dirty="0">
                <a:solidFill>
                  <a:srgbClr val="00B050"/>
                </a:solidFill>
              </a:endParaRPr>
            </a:p>
          </p:txBody>
        </p:sp>
        <p:sp>
          <p:nvSpPr>
            <p:cNvPr id="21" name="TextBox 20"/>
            <p:cNvSpPr txBox="1"/>
            <p:nvPr/>
          </p:nvSpPr>
          <p:spPr>
            <a:xfrm>
              <a:off x="6048582" y="1910807"/>
              <a:ext cx="720080" cy="923330"/>
            </a:xfrm>
            <a:prstGeom prst="rect">
              <a:avLst/>
            </a:prstGeom>
            <a:noFill/>
          </p:spPr>
          <p:txBody>
            <a:bodyPr wrap="square" rtlCol="0">
              <a:spAutoFit/>
            </a:bodyPr>
            <a:lstStyle/>
            <a:p>
              <a:r>
                <a:rPr lang="vi-VN" sz="5400" b="1" dirty="0">
                  <a:solidFill>
                    <a:srgbClr val="7030A0"/>
                  </a:solidFill>
                </a:rPr>
                <a:t>G</a:t>
              </a:r>
              <a:endParaRPr lang="en-US" sz="5400" b="1" dirty="0">
                <a:solidFill>
                  <a:srgbClr val="7030A0"/>
                </a:solidFill>
              </a:endParaRPr>
            </a:p>
          </p:txBody>
        </p:sp>
      </p:grpSp>
    </p:spTree>
    <p:extLst>
      <p:ext uri="{BB962C8B-B14F-4D97-AF65-F5344CB8AC3E}">
        <p14:creationId xmlns:p14="http://schemas.microsoft.com/office/powerpoint/2010/main" val="29896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4"/>
                                        </p:tgtEl>
                                        <p:attrNameLst>
                                          <p:attrName>ppt_w</p:attrName>
                                        </p:attrNameLst>
                                      </p:cBhvr>
                                      <p:tavLst>
                                        <p:tav tm="0">
                                          <p:val>
                                            <p:strVal val="ppt_w"/>
                                          </p:val>
                                        </p:tav>
                                        <p:tav tm="100000">
                                          <p:val>
                                            <p:fltVal val="0"/>
                                          </p:val>
                                        </p:tav>
                                      </p:tavLst>
                                    </p:anim>
                                    <p:anim calcmode="lin" valueType="num">
                                      <p:cBhvr>
                                        <p:cTn id="12" dur="500"/>
                                        <p:tgtEl>
                                          <p:spTgt spid="4"/>
                                        </p:tgtEl>
                                        <p:attrNameLst>
                                          <p:attrName>ppt_h</p:attrName>
                                        </p:attrNameLst>
                                      </p:cBhvr>
                                      <p:tavLst>
                                        <p:tav tm="0">
                                          <p:val>
                                            <p:strVal val="ppt_h"/>
                                          </p:val>
                                        </p:tav>
                                        <p:tav tm="100000">
                                          <p:val>
                                            <p:fltVal val="0"/>
                                          </p:val>
                                        </p:tav>
                                      </p:tavLst>
                                    </p:anim>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1580605" y="5373688"/>
            <a:ext cx="914400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
            <a:spAutoFit/>
          </a:bodyP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algn="just" eaLnBrk="1" hangingPunct="1"/>
            <a:r>
              <a:rPr lang="en-US" altLang="en-US" sz="2800" b="1" dirty="0" err="1">
                <a:latin typeface="Times New Roman" panose="02020603050405020304" pitchFamily="18" charset="0"/>
                <a:cs typeface="Times New Roman" panose="02020603050405020304" pitchFamily="18" charset="0"/>
              </a:rPr>
              <a:t>Mộ</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ông</a:t>
            </a:r>
            <a:r>
              <a:rPr lang="en-US" altLang="en-US" sz="2800" b="1" dirty="0">
                <a:latin typeface="Times New Roman" panose="02020603050405020304" pitchFamily="18" charset="0"/>
                <a:cs typeface="Times New Roman" panose="02020603050405020304" pitchFamily="18" charset="0"/>
              </a:rPr>
              <a:t> nay </a:t>
            </a:r>
            <a:r>
              <a:rPr lang="en-US" altLang="en-US" sz="2800" b="1" dirty="0" err="1">
                <a:latin typeface="Times New Roman" panose="02020603050405020304" pitchFamily="18" charset="0"/>
                <a:cs typeface="Times New Roman" panose="02020603050405020304" pitchFamily="18" charset="0"/>
              </a:rPr>
              <a:t>thuộc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thôn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Hải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Thượng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xã</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Trung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Sơn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Tĩnh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ông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còn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được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đặt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nhiều</a:t>
            </a:r>
            <a:r>
              <a:rPr lang="en-US" altLang="en-US" sz="2800" b="1" dirty="0">
                <a:latin typeface="Times New Roman" panose="02020603050405020304" pitchFamily="18" charset="0"/>
                <a:cs typeface="Times New Roman" panose="02020603050405020304" pitchFamily="18" charset="0"/>
              </a:rPr>
              <a:t> con </a:t>
            </a:r>
            <a:r>
              <a:rPr lang="en-US" altLang="en-US" sz="2800" b="1" dirty="0" err="1">
                <a:latin typeface="Times New Roman" panose="02020603050405020304" pitchFamily="18" charset="0"/>
                <a:cs typeface="Times New Roman" panose="02020603050405020304" pitchFamily="18" charset="0"/>
              </a:rPr>
              <a:t>đường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trường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học</a:t>
            </a:r>
            <a:r>
              <a:rPr lang="en-US" altLang="en-US" sz="2800" b="1" dirty="0">
                <a:latin typeface="Times New Roman" panose="02020603050405020304" pitchFamily="18" charset="0"/>
                <a:cs typeface="Times New Roman" panose="02020603050405020304" pitchFamily="18" charset="0"/>
              </a:rPr>
              <a:t> trên </a:t>
            </a:r>
            <a:r>
              <a:rPr lang="en-US" altLang="en-US" sz="2800" b="1" dirty="0" err="1">
                <a:latin typeface="Times New Roman" panose="02020603050405020304" pitchFamily="18" charset="0"/>
                <a:cs typeface="Times New Roman" panose="02020603050405020304" pitchFamily="18" charset="0"/>
              </a:rPr>
              <a:t>đất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nước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Việt</a:t>
            </a:r>
            <a:r>
              <a:rPr lang="en-US" altLang="en-US" sz="2800" b="1" dirty="0">
                <a:latin typeface="Times New Roman" panose="02020603050405020304" pitchFamily="18" charset="0"/>
                <a:cs typeface="Times New Roman" panose="02020603050405020304" pitchFamily="18" charset="0"/>
              </a:rPr>
              <a:t> Nam.</a:t>
            </a:r>
          </a:p>
        </p:txBody>
      </p:sp>
      <p:sp>
        <p:nvSpPr>
          <p:cNvPr id="5" name="Rectangle 10"/>
          <p:cNvSpPr>
            <a:spLocks noChangeArrowheads="1"/>
          </p:cNvSpPr>
          <p:nvPr/>
        </p:nvSpPr>
        <p:spPr bwMode="auto">
          <a:xfrm>
            <a:off x="1580605" y="0"/>
            <a:ext cx="9144000" cy="6858000"/>
          </a:xfrm>
          <a:prstGeom prst="rect">
            <a:avLst/>
          </a:prstGeom>
          <a:noFill/>
          <a:ln w="5715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endParaRPr lang="en-US" altLang="en-US"/>
          </a:p>
        </p:txBody>
      </p:sp>
      <p:sp>
        <p:nvSpPr>
          <p:cNvPr id="6" name="Oval 11"/>
          <p:cNvSpPr>
            <a:spLocks noChangeArrowheads="1"/>
          </p:cNvSpPr>
          <p:nvPr/>
        </p:nvSpPr>
        <p:spPr bwMode="auto">
          <a:xfrm>
            <a:off x="4352380" y="1196975"/>
            <a:ext cx="863600" cy="936625"/>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4000">
                <a:solidFill>
                  <a:schemeClr val="tx1"/>
                </a:solidFill>
                <a:latin typeface="Arial" panose="020B0604020202020204" pitchFamily="34" charset="0"/>
              </a:defRPr>
            </a:lvl1pPr>
            <a:lvl2pPr marL="742950" indent="-285750">
              <a:defRPr sz="4000">
                <a:solidFill>
                  <a:schemeClr val="tx1"/>
                </a:solidFill>
                <a:latin typeface="Arial" panose="020B0604020202020204" pitchFamily="34" charset="0"/>
              </a:defRPr>
            </a:lvl2pPr>
            <a:lvl3pPr marL="1143000" indent="-228600">
              <a:defRPr sz="4000">
                <a:solidFill>
                  <a:schemeClr val="tx1"/>
                </a:solidFill>
                <a:latin typeface="Arial" panose="020B0604020202020204" pitchFamily="34" charset="0"/>
              </a:defRPr>
            </a:lvl3pPr>
            <a:lvl4pPr marL="1600200" indent="-228600">
              <a:defRPr sz="4000">
                <a:solidFill>
                  <a:schemeClr val="tx1"/>
                </a:solidFill>
                <a:latin typeface="Arial" panose="020B0604020202020204" pitchFamily="34" charset="0"/>
              </a:defRPr>
            </a:lvl4pPr>
            <a:lvl5pPr marL="2057400" indent="-22860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endParaRPr lang="en-US" altLang="en-US"/>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2355" y="6350"/>
            <a:ext cx="4035425"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780" y="-9525"/>
            <a:ext cx="5045075"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27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grpId="0" nodeType="clickEffect">
                                  <p:stCondLst>
                                    <p:cond delay="0"/>
                                  </p:stCondLst>
                                  <p:childTnLst>
                                    <p:anim calcmode="discrete" valueType="str">
                                      <p:cBhvr>
                                        <p:cTn id="6" dur="1000" fill="hold"/>
                                        <p:tgtEl>
                                          <p:spTgt spid="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900112"/>
            <a:ext cx="7620000" cy="5057775"/>
          </a:xfrm>
          <a:prstGeom prst="rect">
            <a:avLst/>
          </a:prstGeom>
        </p:spPr>
      </p:pic>
    </p:spTree>
    <p:extLst>
      <p:ext uri="{BB962C8B-B14F-4D97-AF65-F5344CB8AC3E}">
        <p14:creationId xmlns:p14="http://schemas.microsoft.com/office/powerpoint/2010/main" val="2297402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591" y="1175656"/>
            <a:ext cx="11138497" cy="4741817"/>
          </a:xfrm>
          <a:prstGeom prst="rect">
            <a:avLst/>
          </a:prstGeom>
        </p:spPr>
      </p:pic>
    </p:spTree>
    <p:extLst>
      <p:ext uri="{BB962C8B-B14F-4D97-AF65-F5344CB8AC3E}">
        <p14:creationId xmlns:p14="http://schemas.microsoft.com/office/powerpoint/2010/main" val="31032536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811" y="321660"/>
            <a:ext cx="8399417" cy="6349959"/>
          </a:xfrm>
          <a:prstGeom prst="rect">
            <a:avLst/>
          </a:prstGeom>
        </p:spPr>
      </p:pic>
    </p:spTree>
    <p:extLst>
      <p:ext uri="{BB962C8B-B14F-4D97-AF65-F5344CB8AC3E}">
        <p14:creationId xmlns:p14="http://schemas.microsoft.com/office/powerpoint/2010/main" val="2875293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546" y="787264"/>
            <a:ext cx="9940563" cy="5548222"/>
          </a:xfrm>
          <a:prstGeom prst="rect">
            <a:avLst/>
          </a:prstGeom>
        </p:spPr>
      </p:pic>
    </p:spTree>
    <p:extLst>
      <p:ext uri="{BB962C8B-B14F-4D97-AF65-F5344CB8AC3E}">
        <p14:creationId xmlns:p14="http://schemas.microsoft.com/office/powerpoint/2010/main" val="2385326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177" y="375557"/>
            <a:ext cx="8503919" cy="6377940"/>
          </a:xfrm>
          <a:prstGeom prst="rect">
            <a:avLst/>
          </a:prstGeom>
        </p:spPr>
      </p:pic>
    </p:spTree>
    <p:extLst>
      <p:ext uri="{BB962C8B-B14F-4D97-AF65-F5344CB8AC3E}">
        <p14:creationId xmlns:p14="http://schemas.microsoft.com/office/powerpoint/2010/main" val="1387535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354" y="478809"/>
            <a:ext cx="8882743" cy="6073045"/>
          </a:xfrm>
          <a:prstGeom prst="rect">
            <a:avLst/>
          </a:prstGeom>
        </p:spPr>
      </p:pic>
    </p:spTree>
    <p:extLst>
      <p:ext uri="{BB962C8B-B14F-4D97-AF65-F5344CB8AC3E}">
        <p14:creationId xmlns:p14="http://schemas.microsoft.com/office/powerpoint/2010/main" val="287968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5958" y="136810"/>
            <a:ext cx="10008728" cy="6721190"/>
          </a:xfrm>
          <a:prstGeom prst="rect">
            <a:avLst/>
          </a:prstGeom>
        </p:spPr>
      </p:pic>
    </p:spTree>
    <p:extLst>
      <p:ext uri="{BB962C8B-B14F-4D97-AF65-F5344CB8AC3E}">
        <p14:creationId xmlns:p14="http://schemas.microsoft.com/office/powerpoint/2010/main" val="1830022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349" y="141955"/>
            <a:ext cx="9300753" cy="6757579"/>
          </a:xfrm>
          <a:prstGeom prst="rect">
            <a:avLst/>
          </a:prstGeom>
        </p:spPr>
      </p:pic>
    </p:spTree>
    <p:extLst>
      <p:ext uri="{BB962C8B-B14F-4D97-AF65-F5344CB8AC3E}">
        <p14:creationId xmlns:p14="http://schemas.microsoft.com/office/powerpoint/2010/main" val="4287287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486" y="174342"/>
            <a:ext cx="9078686" cy="6037327"/>
          </a:xfrm>
          <a:prstGeom prst="rect">
            <a:avLst/>
          </a:prstGeom>
        </p:spPr>
      </p:pic>
      <p:sp>
        <p:nvSpPr>
          <p:cNvPr id="3" name="Rectangle 2"/>
          <p:cNvSpPr/>
          <p:nvPr/>
        </p:nvSpPr>
        <p:spPr>
          <a:xfrm>
            <a:off x="1763487" y="5379779"/>
            <a:ext cx="9078686" cy="923330"/>
          </a:xfrm>
          <a:prstGeom prst="rect">
            <a:avLst/>
          </a:prstGeom>
        </p:spPr>
        <p:txBody>
          <a:bodyPr wrap="square">
            <a:spAutoFit/>
          </a:bodyPr>
          <a:lstStyle/>
          <a:p>
            <a:r>
              <a:rPr lang="vi-VN" b="1" i="1" dirty="0">
                <a:solidFill>
                  <a:srgbClr val="333333"/>
                </a:solidFill>
                <a:effectLst/>
                <a:latin typeface="+mj-lt"/>
              </a:rPr>
              <a:t>Lễ hội Hải Thượng lãn ông Lê Hữu Trác do Nhân dân Hương Sơn, tỉnh Hà Tĩnh sáng tạo ra để ghi nhớ công ơn Đại danh y Hải Thượng lãn ông Lê Hữu Trác – Một tài năng đã có công to lớn đối với dân, với nước, với nền y học nước nhà.</a:t>
            </a:r>
            <a:endParaRPr lang="en-US" dirty="0">
              <a:latin typeface="+mj-lt"/>
            </a:endParaRPr>
          </a:p>
        </p:txBody>
      </p:sp>
      <p:sp>
        <p:nvSpPr>
          <p:cNvPr id="5" name="Rectangle 4"/>
          <p:cNvSpPr/>
          <p:nvPr/>
        </p:nvSpPr>
        <p:spPr>
          <a:xfrm>
            <a:off x="2534195" y="6303109"/>
            <a:ext cx="8739052" cy="369332"/>
          </a:xfrm>
          <a:prstGeom prst="rect">
            <a:avLst/>
          </a:prstGeom>
        </p:spPr>
        <p:txBody>
          <a:bodyPr wrap="square">
            <a:spAutoFit/>
          </a:bodyPr>
          <a:lstStyle/>
          <a:p>
            <a:r>
              <a:rPr lang="vi-VN" b="0" i="1" dirty="0">
                <a:solidFill>
                  <a:srgbClr val="333333"/>
                </a:solidFill>
                <a:effectLst/>
                <a:latin typeface="arial" panose="020B0604020202020204" pitchFamily="34" charset="0"/>
              </a:rPr>
              <a:t>Rước bằng công nhận di sản văn hóa phi vật thể Lễ hội Hải thượng</a:t>
            </a:r>
            <a:endParaRPr lang="en-US" dirty="0"/>
          </a:p>
        </p:txBody>
      </p:sp>
    </p:spTree>
    <p:extLst>
      <p:ext uri="{BB962C8B-B14F-4D97-AF65-F5344CB8AC3E}">
        <p14:creationId xmlns:p14="http://schemas.microsoft.com/office/powerpoint/2010/main" val="552818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9907" y="2931885"/>
            <a:ext cx="9022081" cy="2686889"/>
          </a:xfrm>
          <a:prstGeom prst="rect">
            <a:avLst/>
          </a:prstGeom>
        </p:spPr>
        <p:txBody>
          <a:bodyPr wrap="square">
            <a:spAutoFit/>
          </a:bodyPr>
          <a:lstStyle/>
          <a:p>
            <a:pPr>
              <a:lnSpc>
                <a:spcPct val="120000"/>
              </a:lnSpc>
              <a:spcAft>
                <a:spcPts val="600"/>
              </a:spcAft>
            </a:pPr>
            <a:r>
              <a:rPr lang="en-US" sz="3200" b="1" u="sng" dirty="0" err="1">
                <a:solidFill>
                  <a:srgbClr val="222222"/>
                </a:solidFill>
                <a:latin typeface="Times New Roman" panose="02020603050405020304" pitchFamily="18" charset="0"/>
                <a:ea typeface="Times New Roman" panose="02020603050405020304" pitchFamily="18" charset="0"/>
              </a:rPr>
              <a:t>Câu</a:t>
            </a:r>
            <a:r>
              <a:rPr lang="en-US" sz="3200" b="1" u="sng" dirty="0">
                <a:solidFill>
                  <a:srgbClr val="222222"/>
                </a:solidFill>
                <a:latin typeface="Times New Roman" panose="02020603050405020304" pitchFamily="18" charset="0"/>
                <a:ea typeface="Times New Roman" panose="02020603050405020304" pitchFamily="18" charset="0"/>
              </a:rPr>
              <a:t> 1:</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Cô</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giáo</a:t>
            </a:r>
            <a:r>
              <a:rPr lang="en-US" sz="3200" b="1" dirty="0">
                <a:solidFill>
                  <a:srgbClr val="222222"/>
                </a:solidFill>
                <a:latin typeface="Times New Roman" panose="02020603050405020304" pitchFamily="18" charset="0"/>
                <a:ea typeface="Times New Roman" panose="02020603050405020304" pitchFamily="18" charset="0"/>
              </a:rPr>
              <a:t> Y </a:t>
            </a:r>
            <a:r>
              <a:rPr lang="en-US" sz="3200" b="1" dirty="0" err="1">
                <a:solidFill>
                  <a:srgbClr val="222222"/>
                </a:solidFill>
                <a:latin typeface="Times New Roman" panose="02020603050405020304" pitchFamily="18" charset="0"/>
                <a:ea typeface="Times New Roman" panose="02020603050405020304" pitchFamily="18" charset="0"/>
              </a:rPr>
              <a:t>Hoa</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đến</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buôn</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Chư</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Lênh</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làm</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gì</a:t>
            </a:r>
            <a:r>
              <a:rPr lang="en-US" sz="3200" b="1" dirty="0">
                <a:solidFill>
                  <a:srgbClr val="222222"/>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A. </a:t>
            </a:r>
            <a:r>
              <a:rPr lang="en-US" sz="3200" dirty="0" err="1">
                <a:solidFill>
                  <a:srgbClr val="222222"/>
                </a:solidFill>
                <a:latin typeface="Times New Roman" panose="02020603050405020304" pitchFamily="18" charset="0"/>
                <a:ea typeface="Times New Roman" panose="02020603050405020304" pitchFamily="18" charset="0"/>
              </a:rPr>
              <a:t>Để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thăm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người</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dân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tộc</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B. </a:t>
            </a:r>
            <a:r>
              <a:rPr lang="en-US" sz="3200" dirty="0" err="1">
                <a:solidFill>
                  <a:srgbClr val="222222"/>
                </a:solidFill>
                <a:latin typeface="Times New Roman" panose="02020603050405020304" pitchFamily="18" charset="0"/>
                <a:ea typeface="Times New Roman" panose="02020603050405020304" pitchFamily="18" charset="0"/>
              </a:rPr>
              <a:t>Để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mở</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trường</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dạy</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học</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C. </a:t>
            </a:r>
            <a:r>
              <a:rPr lang="en-US" sz="3200" dirty="0" err="1">
                <a:solidFill>
                  <a:srgbClr val="222222"/>
                </a:solidFill>
                <a:latin typeface="Times New Roman" panose="02020603050405020304" pitchFamily="18" charset="0"/>
                <a:ea typeface="Times New Roman" panose="02020603050405020304" pitchFamily="18" charset="0"/>
              </a:rPr>
              <a:t>Để</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thăm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học</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sinh</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người</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dân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tộc</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2069" y="694690"/>
            <a:ext cx="3921177" cy="21498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361" y="1939427"/>
            <a:ext cx="5585232" cy="54494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8459" y="1171482"/>
            <a:ext cx="1984695" cy="598128"/>
          </a:xfrm>
          <a:prstGeom prst="rect">
            <a:avLst/>
          </a:prstGeom>
        </p:spPr>
      </p:pic>
      <p:pic>
        <p:nvPicPr>
          <p:cNvPr id="8" name="Picture 4" descr="a"/>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8361" y="3513329"/>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b"/>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8361" y="4136787"/>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c"/>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8361" y="4807562"/>
            <a:ext cx="1005944" cy="754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15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8"/>
                                        </p:tgtEl>
                                        <p:attrNameLst>
                                          <p:attrName>ppt_w</p:attrName>
                                        </p:attrNameLst>
                                      </p:cBhvr>
                                      <p:tavLst>
                                        <p:tav tm="0">
                                          <p:val>
                                            <p:strVal val="ppt_w"/>
                                          </p:val>
                                        </p:tav>
                                        <p:tav tm="100000">
                                          <p:val>
                                            <p:fltVal val="0"/>
                                          </p:val>
                                        </p:tav>
                                      </p:tavLst>
                                    </p:anim>
                                    <p:anim calcmode="lin" valueType="num">
                                      <p:cBhvr>
                                        <p:cTn id="31" dur="500"/>
                                        <p:tgtEl>
                                          <p:spTgt spid="8"/>
                                        </p:tgtEl>
                                        <p:attrNameLst>
                                          <p:attrName>ppt_h</p:attrName>
                                        </p:attrNameLst>
                                      </p:cBhvr>
                                      <p:tavLst>
                                        <p:tav tm="0">
                                          <p:val>
                                            <p:strVal val="ppt_h"/>
                                          </p:val>
                                        </p:tav>
                                        <p:tav tm="100000">
                                          <p:val>
                                            <p:fltVal val="0"/>
                                          </p:val>
                                        </p:tav>
                                      </p:tavLst>
                                    </p:anim>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par>
                                <p:cTn id="34" presetID="53" presetClass="exit" presetSubtype="32" fill="hold" nodeType="withEffect">
                                  <p:stCondLst>
                                    <p:cond delay="0"/>
                                  </p:stCondLst>
                                  <p:childTnLst>
                                    <p:anim calcmode="lin" valueType="num">
                                      <p:cBhvr>
                                        <p:cTn id="35" dur="500"/>
                                        <p:tgtEl>
                                          <p:spTgt spid="10"/>
                                        </p:tgtEl>
                                        <p:attrNameLst>
                                          <p:attrName>ppt_w</p:attrName>
                                        </p:attrNameLst>
                                      </p:cBhvr>
                                      <p:tavLst>
                                        <p:tav tm="0">
                                          <p:val>
                                            <p:strVal val="ppt_w"/>
                                          </p:val>
                                        </p:tav>
                                        <p:tav tm="100000">
                                          <p:val>
                                            <p:fltVal val="0"/>
                                          </p:val>
                                        </p:tav>
                                      </p:tavLst>
                                    </p:anim>
                                    <p:anim calcmode="lin" valueType="num">
                                      <p:cBhvr>
                                        <p:cTn id="36" dur="500"/>
                                        <p:tgtEl>
                                          <p:spTgt spid="10"/>
                                        </p:tgtEl>
                                        <p:attrNameLst>
                                          <p:attrName>ppt_h</p:attrName>
                                        </p:attrNameLst>
                                      </p:cBhvr>
                                      <p:tavLst>
                                        <p:tav tm="0">
                                          <p:val>
                                            <p:strVal val="ppt_h"/>
                                          </p:val>
                                        </p:tav>
                                        <p:tav tm="100000">
                                          <p:val>
                                            <p:fltVal val="0"/>
                                          </p:val>
                                        </p:tav>
                                      </p:tavLst>
                                    </p:anim>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177" y="287383"/>
            <a:ext cx="8412479" cy="6309360"/>
          </a:xfrm>
          <a:prstGeom prst="rect">
            <a:avLst/>
          </a:prstGeom>
        </p:spPr>
      </p:pic>
    </p:spTree>
    <p:extLst>
      <p:ext uri="{BB962C8B-B14F-4D97-AF65-F5344CB8AC3E}">
        <p14:creationId xmlns:p14="http://schemas.microsoft.com/office/powerpoint/2010/main" val="154306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79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6696" y="1"/>
            <a:ext cx="8438605" cy="685799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3320" y="3422379"/>
            <a:ext cx="1481577" cy="475105"/>
          </a:xfrm>
          <a:prstGeom prst="rect">
            <a:avLst/>
          </a:prstGeom>
        </p:spPr>
      </p:pic>
      <p:sp>
        <p:nvSpPr>
          <p:cNvPr id="9" name="Rectangle 4"/>
          <p:cNvSpPr>
            <a:spLocks noGrp="1"/>
          </p:cNvSpPr>
          <p:nvPr>
            <p:ph type="title"/>
          </p:nvPr>
        </p:nvSpPr>
        <p:spPr>
          <a:xfrm>
            <a:off x="4854325" y="1886281"/>
            <a:ext cx="2483348" cy="539931"/>
          </a:xfrm>
          <a:effectLst>
            <a:outerShdw dist="107763" dir="8100000" algn="ctr" rotWithShape="0">
              <a:schemeClr val="bg2">
                <a:alpha val="50000"/>
              </a:schemeClr>
            </a:outerShdw>
          </a:effectLst>
        </p:spPr>
        <p:txBody>
          <a:bodyPr>
            <a:normAutofit fontScale="90000"/>
          </a:bodyPr>
          <a:lstStyle/>
          <a:p>
            <a:pPr eaLnBrk="1" hangingPunct="1"/>
            <a:r>
              <a:rPr lang="en-US" altLang="en-US" sz="6000" b="1" dirty="0" err="1">
                <a:solidFill>
                  <a:srgbClr val="FF0000"/>
                </a:solidFill>
              </a:rPr>
              <a:t>Dặn</a:t>
            </a:r>
            <a:r>
              <a:rPr lang="en-US" altLang="en-US" sz="6000" b="1" dirty="0">
                <a:solidFill>
                  <a:srgbClr val="FF0000"/>
                </a:solidFill>
              </a:rPr>
              <a:t> </a:t>
            </a:r>
            <a:r>
              <a:rPr lang="en-US" altLang="en-US" sz="6000" b="1" dirty="0" err="1">
                <a:solidFill>
                  <a:srgbClr val="FF0000"/>
                </a:solidFill>
              </a:rPr>
              <a:t>dò</a:t>
            </a:r>
            <a:r>
              <a:rPr lang="en-US" altLang="en-US" sz="6000" b="1" dirty="0">
                <a:solidFill>
                  <a:srgbClr val="FF0000"/>
                </a:solidFill>
              </a:rPr>
              <a:t>:</a:t>
            </a:r>
          </a:p>
        </p:txBody>
      </p:sp>
      <p:sp>
        <p:nvSpPr>
          <p:cNvPr id="10" name="TextBox 9"/>
          <p:cNvSpPr txBox="1"/>
          <p:nvPr/>
        </p:nvSpPr>
        <p:spPr>
          <a:xfrm>
            <a:off x="5068388" y="2350360"/>
            <a:ext cx="2913018" cy="954107"/>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endParaRPr lang="en-US" sz="28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4497375" y="3939544"/>
            <a:ext cx="3614659" cy="954107"/>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bệnh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158</a:t>
            </a:r>
          </a:p>
        </p:txBody>
      </p:sp>
    </p:spTree>
    <p:extLst>
      <p:ext uri="{BB962C8B-B14F-4D97-AF65-F5344CB8AC3E}">
        <p14:creationId xmlns:p14="http://schemas.microsoft.com/office/powerpoint/2010/main" val="766899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74188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1483" y="2259457"/>
            <a:ext cx="10846528" cy="4459682"/>
          </a:xfrm>
          <a:prstGeom prst="rect">
            <a:avLst/>
          </a:prstGeom>
        </p:spPr>
        <p:txBody>
          <a:bodyPr wrap="square">
            <a:spAutoFit/>
          </a:bodyPr>
          <a:lstStyle/>
          <a:p>
            <a:pPr>
              <a:lnSpc>
                <a:spcPct val="120000"/>
              </a:lnSpc>
              <a:spcAft>
                <a:spcPts val="600"/>
              </a:spcAft>
            </a:pPr>
            <a:r>
              <a:rPr lang="en-US" sz="2800" b="1" u="sng" dirty="0" err="1">
                <a:solidFill>
                  <a:srgbClr val="222222"/>
                </a:solidFill>
                <a:latin typeface="Times New Roman" panose="02020603050405020304" pitchFamily="18" charset="0"/>
                <a:ea typeface="Times New Roman" panose="02020603050405020304" pitchFamily="18" charset="0"/>
              </a:rPr>
              <a:t>Câu</a:t>
            </a:r>
            <a:r>
              <a:rPr lang="en-US" sz="2800" b="1" u="sng" dirty="0">
                <a:solidFill>
                  <a:srgbClr val="222222"/>
                </a:solidFill>
                <a:latin typeface="Times New Roman" panose="02020603050405020304" pitchFamily="18" charset="0"/>
                <a:ea typeface="Times New Roman" panose="02020603050405020304" pitchFamily="18" charset="0"/>
              </a:rPr>
              <a:t> 2:</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Người</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dân</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Chư</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Lênh</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đón</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tiếp</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cô</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giáo</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trang</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trọng</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và</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thân</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tình</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như</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thế</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nào</a:t>
            </a:r>
            <a:r>
              <a:rPr lang="en-US" sz="2800" b="1" dirty="0">
                <a:solidFill>
                  <a:srgbClr val="222222"/>
                </a:solidFill>
                <a:latin typeface="Times New Roman" panose="02020603050405020304" pitchFamily="18" charset="0"/>
                <a:ea typeface="Times New Roman" panose="02020603050405020304" pitchFamily="18" charset="0"/>
              </a:rPr>
              <a:t>? (M2)</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A.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đến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rất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mặc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quần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hội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trải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đường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cô</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bằng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những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tấm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thú</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mịn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nhung</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B.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ùa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theo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già</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làng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đề</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nghị</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cô</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xem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cái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chữ</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im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phăng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phắc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khi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xem</a:t>
            </a:r>
            <a:r>
              <a:rPr lang="en-US" sz="2800" dirty="0">
                <a:solidFill>
                  <a:srgbClr val="222222"/>
                </a:solidFill>
                <a:latin typeface="Times New Roman" panose="02020603050405020304" pitchFamily="18" charset="0"/>
                <a:ea typeface="Times New Roman" panose="02020603050405020304" pitchFamily="18" charset="0"/>
              </a:rPr>
              <a:t> Y </a:t>
            </a:r>
            <a:r>
              <a:rPr lang="en-US" sz="2800" dirty="0" err="1">
                <a:solidFill>
                  <a:srgbClr val="222222"/>
                </a:solidFill>
                <a:latin typeface="Times New Roman" panose="02020603050405020304" pitchFamily="18" charset="0"/>
                <a:ea typeface="Times New Roman" panose="02020603050405020304" pitchFamily="18" charset="0"/>
              </a:rPr>
              <a:t>Hoa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viết</a:t>
            </a:r>
            <a:r>
              <a:rPr lang="en-US" sz="2800" dirty="0">
                <a:solidFill>
                  <a:srgbClr val="222222"/>
                </a:solidFill>
                <a:latin typeface="Times New Roman" panose="02020603050405020304" pitchFamily="18" charset="0"/>
                <a:ea typeface="Times New Roman" panose="02020603050405020304" pitchFamily="18" charset="0"/>
              </a:rPr>
              <a:t>; Y </a:t>
            </a:r>
            <a:r>
              <a:rPr lang="en-US" sz="2800" dirty="0" err="1">
                <a:solidFill>
                  <a:srgbClr val="222222"/>
                </a:solidFill>
                <a:latin typeface="Times New Roman" panose="02020603050405020304" pitchFamily="18" charset="0"/>
                <a:ea typeface="Times New Roman" panose="02020603050405020304" pitchFamily="18" charset="0"/>
              </a:rPr>
              <a:t>Hoa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viết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xong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cùng</a:t>
            </a:r>
            <a:r>
              <a:rPr lang="en-US" sz="2800" dirty="0">
                <a:solidFill>
                  <a:srgbClr val="222222"/>
                </a:solidFill>
                <a:latin typeface="Times New Roman" panose="02020603050405020304" pitchFamily="18" charset="0"/>
                <a:ea typeface="Times New Roman" panose="02020603050405020304" pitchFamily="18" charset="0"/>
              </a:rPr>
              <a:t> reo </a:t>
            </a:r>
            <a:r>
              <a:rPr lang="en-US" sz="2800" dirty="0" err="1">
                <a:solidFill>
                  <a:srgbClr val="222222"/>
                </a:solidFill>
                <a:latin typeface="Times New Roman" panose="02020603050405020304" pitchFamily="18" charset="0"/>
                <a:ea typeface="Times New Roman" panose="02020603050405020304" pitchFamily="18" charset="0"/>
              </a:rPr>
              <a:t>hò</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C.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đến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rất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mặc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quần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hội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im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phăng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phắc</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3"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9188" y="177823"/>
            <a:ext cx="3921177" cy="21498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8640" y="1408788"/>
            <a:ext cx="4701611" cy="45872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0894" y="717783"/>
            <a:ext cx="1984695" cy="598128"/>
          </a:xfrm>
          <a:prstGeom prst="rect">
            <a:avLst/>
          </a:prstGeom>
        </p:spPr>
      </p:pic>
      <p:pic>
        <p:nvPicPr>
          <p:cNvPr id="7" name="Picture 4" descr="a"/>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2521" y="3203239"/>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b"/>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21" y="4256271"/>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8165" y="5309303"/>
            <a:ext cx="1028756" cy="77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039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8"/>
                                        </p:tgtEl>
                                        <p:attrNameLst>
                                          <p:attrName>ppt_w</p:attrName>
                                        </p:attrNameLst>
                                      </p:cBhvr>
                                      <p:tavLst>
                                        <p:tav tm="0">
                                          <p:val>
                                            <p:strVal val="ppt_w"/>
                                          </p:val>
                                        </p:tav>
                                        <p:tav tm="100000">
                                          <p:val>
                                            <p:fltVal val="0"/>
                                          </p:val>
                                        </p:tav>
                                      </p:tavLst>
                                    </p:anim>
                                    <p:anim calcmode="lin" valueType="num">
                                      <p:cBhvr>
                                        <p:cTn id="31" dur="500"/>
                                        <p:tgtEl>
                                          <p:spTgt spid="8"/>
                                        </p:tgtEl>
                                        <p:attrNameLst>
                                          <p:attrName>ppt_h</p:attrName>
                                        </p:attrNameLst>
                                      </p:cBhvr>
                                      <p:tavLst>
                                        <p:tav tm="0">
                                          <p:val>
                                            <p:strVal val="ppt_h"/>
                                          </p:val>
                                        </p:tav>
                                        <p:tav tm="100000">
                                          <p:val>
                                            <p:fltVal val="0"/>
                                          </p:val>
                                        </p:tav>
                                      </p:tavLst>
                                    </p:anim>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par>
                                <p:cTn id="34" presetID="53" presetClass="exit" presetSubtype="32" fill="hold" nodeType="withEffect">
                                  <p:stCondLst>
                                    <p:cond delay="0"/>
                                  </p:stCondLst>
                                  <p:childTnLst>
                                    <p:anim calcmode="lin" valueType="num">
                                      <p:cBhvr>
                                        <p:cTn id="35" dur="500"/>
                                        <p:tgtEl>
                                          <p:spTgt spid="9"/>
                                        </p:tgtEl>
                                        <p:attrNameLst>
                                          <p:attrName>ppt_w</p:attrName>
                                        </p:attrNameLst>
                                      </p:cBhvr>
                                      <p:tavLst>
                                        <p:tav tm="0">
                                          <p:val>
                                            <p:strVal val="ppt_w"/>
                                          </p:val>
                                        </p:tav>
                                        <p:tav tm="100000">
                                          <p:val>
                                            <p:fltVal val="0"/>
                                          </p:val>
                                        </p:tav>
                                      </p:tavLst>
                                    </p:anim>
                                    <p:anim calcmode="lin" valueType="num">
                                      <p:cBhvr>
                                        <p:cTn id="36" dur="500"/>
                                        <p:tgtEl>
                                          <p:spTgt spid="9"/>
                                        </p:tgtEl>
                                        <p:attrNameLst>
                                          <p:attrName>ppt_h</p:attrName>
                                        </p:attrNameLst>
                                      </p:cBhvr>
                                      <p:tavLst>
                                        <p:tav tm="0">
                                          <p:val>
                                            <p:strVal val="ppt_h"/>
                                          </p:val>
                                        </p:tav>
                                        <p:tav tm="100000">
                                          <p:val>
                                            <p:fltVal val="0"/>
                                          </p:val>
                                        </p:tav>
                                      </p:tavLst>
                                    </p:anim>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9245" y="2651689"/>
            <a:ext cx="9379131" cy="3277820"/>
          </a:xfrm>
          <a:prstGeom prst="rect">
            <a:avLst/>
          </a:prstGeom>
        </p:spPr>
        <p:txBody>
          <a:bodyPr wrap="square">
            <a:spAutoFit/>
          </a:bodyPr>
          <a:lstStyle/>
          <a:p>
            <a:pPr>
              <a:lnSpc>
                <a:spcPct val="120000"/>
              </a:lnSpc>
              <a:spcAft>
                <a:spcPts val="600"/>
              </a:spcAft>
            </a:pPr>
            <a:r>
              <a:rPr lang="en-US" sz="3200" b="1" u="sng" dirty="0" err="1">
                <a:solidFill>
                  <a:srgbClr val="222222"/>
                </a:solidFill>
                <a:latin typeface="Times New Roman" panose="02020603050405020304" pitchFamily="18" charset="0"/>
                <a:ea typeface="Times New Roman" panose="02020603050405020304" pitchFamily="18" charset="0"/>
              </a:rPr>
              <a:t>Câu</a:t>
            </a:r>
            <a:r>
              <a:rPr lang="en-US" sz="3200" b="1" u="sng" dirty="0">
                <a:solidFill>
                  <a:srgbClr val="222222"/>
                </a:solidFill>
                <a:latin typeface="Times New Roman" panose="02020603050405020304" pitchFamily="18" charset="0"/>
                <a:ea typeface="Times New Roman" panose="02020603050405020304" pitchFamily="18" charset="0"/>
              </a:rPr>
              <a:t> 3:</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Người</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dân</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buôn</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Chư</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Lênh</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thể</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hiện</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lời</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thề</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bằng</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cách</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nào</a:t>
            </a:r>
            <a:r>
              <a:rPr lang="en-US" sz="3200" b="1" dirty="0">
                <a:solidFill>
                  <a:srgbClr val="222222"/>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A. </a:t>
            </a:r>
            <a:r>
              <a:rPr lang="en-US" sz="3200" dirty="0" err="1">
                <a:solidFill>
                  <a:srgbClr val="222222"/>
                </a:solidFill>
                <a:latin typeface="Times New Roman" panose="02020603050405020304" pitchFamily="18" charset="0"/>
                <a:ea typeface="Times New Roman" panose="02020603050405020304" pitchFamily="18" charset="0"/>
              </a:rPr>
              <a:t>Đưa</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tay</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lên</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thề</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B. </a:t>
            </a:r>
            <a:r>
              <a:rPr lang="en-US" sz="3200" dirty="0" err="1">
                <a:solidFill>
                  <a:srgbClr val="222222"/>
                </a:solidFill>
                <a:latin typeface="Times New Roman" panose="02020603050405020304" pitchFamily="18" charset="0"/>
                <a:ea typeface="Times New Roman" panose="02020603050405020304" pitchFamily="18" charset="0"/>
              </a:rPr>
              <a:t>Chém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một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nhát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dao</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vào</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cây</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cột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nóc</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C. </a:t>
            </a:r>
            <a:r>
              <a:rPr lang="en-US" sz="3200" dirty="0" err="1">
                <a:solidFill>
                  <a:srgbClr val="222222"/>
                </a:solidFill>
                <a:latin typeface="Times New Roman" panose="02020603050405020304" pitchFamily="18" charset="0"/>
                <a:ea typeface="Times New Roman" panose="02020603050405020304" pitchFamily="18" charset="0"/>
              </a:rPr>
              <a:t>Viết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hai</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chữ</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thật</a:t>
            </a:r>
            <a:r>
              <a:rPr lang="en-US" sz="3200" dirty="0">
                <a:solidFill>
                  <a:srgbClr val="222222"/>
                </a:solidFill>
                <a:latin typeface="Times New Roman" panose="02020603050405020304" pitchFamily="18" charset="0"/>
                <a:ea typeface="Times New Roman" panose="02020603050405020304" pitchFamily="18" charset="0"/>
              </a:rPr>
              <a:t> to, </a:t>
            </a:r>
            <a:r>
              <a:rPr lang="en-US" sz="3200" dirty="0" err="1">
                <a:solidFill>
                  <a:srgbClr val="222222"/>
                </a:solidFill>
                <a:latin typeface="Times New Roman" panose="02020603050405020304" pitchFamily="18" charset="0"/>
                <a:ea typeface="Times New Roman" panose="02020603050405020304" pitchFamily="18" charset="0"/>
              </a:rPr>
              <a:t>thật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đậm</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vào</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cột</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nóc</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6126" y="501849"/>
            <a:ext cx="3921177" cy="21498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4434" y="1902634"/>
            <a:ext cx="5061131" cy="49380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3774" y="1049256"/>
            <a:ext cx="1984695" cy="598128"/>
          </a:xfrm>
          <a:prstGeom prst="rect">
            <a:avLst/>
          </a:prstGeom>
        </p:spPr>
      </p:pic>
      <p:pic>
        <p:nvPicPr>
          <p:cNvPr id="7" name="Picture 4" descr="a"/>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57680" y="3743200"/>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b"/>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80258" y="4400895"/>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47833" y="5105740"/>
            <a:ext cx="1080851" cy="81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715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xit" presetSubtype="0" accel="100000" fill="hold"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 calcmode="lin" valueType="num">
                                      <p:cBhvr>
                                        <p:cTn id="32" dur="500"/>
                                        <p:tgtEl>
                                          <p:spTgt spid="7"/>
                                        </p:tgtEl>
                                        <p:attrNameLst>
                                          <p:attrName>style.rotation</p:attrName>
                                        </p:attrNameLst>
                                      </p:cBhvr>
                                      <p:tavLst>
                                        <p:tav tm="0">
                                          <p:val>
                                            <p:fltVal val="0"/>
                                          </p:val>
                                        </p:tav>
                                        <p:tav tm="100000">
                                          <p:val>
                                            <p:fltVal val="360"/>
                                          </p:val>
                                        </p:tav>
                                      </p:tavLst>
                                    </p:anim>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par>
                                <p:cTn id="35" presetID="49" presetClass="exit" presetSubtype="0" accel="100000" fill="hold" nodeType="withEffect">
                                  <p:stCondLst>
                                    <p:cond delay="0"/>
                                  </p:stCondLst>
                                  <p:childTnLst>
                                    <p:anim calcmode="lin" valueType="num">
                                      <p:cBhvr>
                                        <p:cTn id="36" dur="500"/>
                                        <p:tgtEl>
                                          <p:spTgt spid="9"/>
                                        </p:tgtEl>
                                        <p:attrNameLst>
                                          <p:attrName>ppt_w</p:attrName>
                                        </p:attrNameLst>
                                      </p:cBhvr>
                                      <p:tavLst>
                                        <p:tav tm="0">
                                          <p:val>
                                            <p:strVal val="ppt_w"/>
                                          </p:val>
                                        </p:tav>
                                        <p:tav tm="100000">
                                          <p:val>
                                            <p:fltVal val="0"/>
                                          </p:val>
                                        </p:tav>
                                      </p:tavLst>
                                    </p:anim>
                                    <p:anim calcmode="lin" valueType="num">
                                      <p:cBhvr>
                                        <p:cTn id="37" dur="500"/>
                                        <p:tgtEl>
                                          <p:spTgt spid="9"/>
                                        </p:tgtEl>
                                        <p:attrNameLst>
                                          <p:attrName>ppt_h</p:attrName>
                                        </p:attrNameLst>
                                      </p:cBhvr>
                                      <p:tavLst>
                                        <p:tav tm="0">
                                          <p:val>
                                            <p:strVal val="ppt_h"/>
                                          </p:val>
                                        </p:tav>
                                        <p:tav tm="100000">
                                          <p:val>
                                            <p:fltVal val="0"/>
                                          </p:val>
                                        </p:tav>
                                      </p:tavLst>
                                    </p:anim>
                                    <p:anim calcmode="lin" valueType="num">
                                      <p:cBhvr>
                                        <p:cTn id="38" dur="500"/>
                                        <p:tgtEl>
                                          <p:spTgt spid="9"/>
                                        </p:tgtEl>
                                        <p:attrNameLst>
                                          <p:attrName>style.rotation</p:attrName>
                                        </p:attrNameLst>
                                      </p:cBhvr>
                                      <p:tavLst>
                                        <p:tav tm="0">
                                          <p:val>
                                            <p:fltVal val="0"/>
                                          </p:val>
                                        </p:tav>
                                        <p:tav tm="100000">
                                          <p:val>
                                            <p:fltVal val="360"/>
                                          </p:val>
                                        </p:tav>
                                      </p:tavLst>
                                    </p:anim>
                                    <p:animEffect transition="out" filter="fade">
                                      <p:cBhvr>
                                        <p:cTn id="39" dur="500"/>
                                        <p:tgtEl>
                                          <p:spTgt spid="9"/>
                                        </p:tgtEl>
                                      </p:cBhvr>
                                    </p:animEffect>
                                    <p:set>
                                      <p:cBhvr>
                                        <p:cTn id="4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7606" y="2096986"/>
            <a:ext cx="8891451" cy="4459682"/>
          </a:xfrm>
          <a:prstGeom prst="rect">
            <a:avLst/>
          </a:prstGeom>
        </p:spPr>
        <p:txBody>
          <a:bodyPr wrap="square">
            <a:spAutoFit/>
          </a:bodyPr>
          <a:lstStyle/>
          <a:p>
            <a:pPr>
              <a:lnSpc>
                <a:spcPct val="120000"/>
              </a:lnSpc>
              <a:spcAft>
                <a:spcPts val="600"/>
              </a:spcAft>
            </a:pPr>
            <a:r>
              <a:rPr lang="en-US" sz="2800" b="1" u="sng" dirty="0" err="1">
                <a:solidFill>
                  <a:srgbClr val="222222"/>
                </a:solidFill>
                <a:latin typeface="Times New Roman" panose="02020603050405020304" pitchFamily="18" charset="0"/>
                <a:ea typeface="Times New Roman" panose="02020603050405020304" pitchFamily="18" charset="0"/>
              </a:rPr>
              <a:t>Câu</a:t>
            </a:r>
            <a:r>
              <a:rPr lang="en-US" sz="2800" b="1" u="sng" dirty="0">
                <a:solidFill>
                  <a:srgbClr val="222222"/>
                </a:solidFill>
                <a:latin typeface="Times New Roman" panose="02020603050405020304" pitchFamily="18" charset="0"/>
                <a:ea typeface="Times New Roman" panose="02020603050405020304" pitchFamily="18" charset="0"/>
              </a:rPr>
              <a:t> 4:</a:t>
            </a:r>
            <a:r>
              <a:rPr lang="en-US" sz="2800" b="1" dirty="0">
                <a:solidFill>
                  <a:srgbClr val="222222"/>
                </a:solidFill>
                <a:latin typeface="Times New Roman" panose="02020603050405020304" pitchFamily="18" charset="0"/>
                <a:ea typeface="Times New Roman" panose="02020603050405020304" pitchFamily="18" charset="0"/>
              </a:rPr>
              <a:t> Chi </a:t>
            </a:r>
            <a:r>
              <a:rPr lang="en-US" sz="2800" b="1" dirty="0" err="1">
                <a:solidFill>
                  <a:srgbClr val="222222"/>
                </a:solidFill>
                <a:latin typeface="Times New Roman" panose="02020603050405020304" pitchFamily="18" charset="0"/>
                <a:ea typeface="Times New Roman" panose="02020603050405020304" pitchFamily="18" charset="0"/>
              </a:rPr>
              <a:t>tiết</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nào</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cho</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thấy</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dân</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làng</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rất</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háo</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hức</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chờ</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đợi</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và</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yêu</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quý</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cái</a:t>
            </a:r>
            <a:r>
              <a:rPr lang="en-US" sz="2800" b="1" dirty="0">
                <a:solidFill>
                  <a:srgbClr val="222222"/>
                </a:solidFill>
                <a:latin typeface="Times New Roman" panose="02020603050405020304" pitchFamily="18" charset="0"/>
                <a:ea typeface="Times New Roman" panose="02020603050405020304" pitchFamily="18" charset="0"/>
              </a:rPr>
              <a:t> </a:t>
            </a:r>
            <a:r>
              <a:rPr lang="en-US" sz="2800" b="1" dirty="0" err="1">
                <a:solidFill>
                  <a:srgbClr val="222222"/>
                </a:solidFill>
                <a:latin typeface="Times New Roman" panose="02020603050405020304" pitchFamily="18" charset="0"/>
                <a:ea typeface="Times New Roman" panose="02020603050405020304" pitchFamily="18" charset="0"/>
              </a:rPr>
              <a:t>chữ</a:t>
            </a:r>
            <a:r>
              <a:rPr lang="en-US" sz="2800" b="1"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A.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đến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rất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mặc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quần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hội</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B.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trải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đường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cô</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bằng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những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tấm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thú</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mịn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nhung</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2800" dirty="0">
                <a:solidFill>
                  <a:srgbClr val="222222"/>
                </a:solidFill>
                <a:latin typeface="Times New Roman" panose="02020603050405020304" pitchFamily="18" charset="0"/>
                <a:ea typeface="Times New Roman" panose="02020603050405020304" pitchFamily="18" charset="0"/>
              </a:rPr>
              <a:t>C.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ùa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theo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già</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làng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đề</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nghị</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cô</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giáo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xem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cái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chữ</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mọi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im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phăng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phắc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khi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xem</a:t>
            </a:r>
            <a:r>
              <a:rPr lang="en-US" sz="2800" dirty="0">
                <a:solidFill>
                  <a:srgbClr val="222222"/>
                </a:solidFill>
                <a:latin typeface="Times New Roman" panose="02020603050405020304" pitchFamily="18" charset="0"/>
                <a:ea typeface="Times New Roman" panose="02020603050405020304" pitchFamily="18" charset="0"/>
              </a:rPr>
              <a:t> Y </a:t>
            </a:r>
            <a:r>
              <a:rPr lang="en-US" sz="2800" dirty="0" err="1">
                <a:solidFill>
                  <a:srgbClr val="222222"/>
                </a:solidFill>
                <a:latin typeface="Times New Roman" panose="02020603050405020304" pitchFamily="18" charset="0"/>
                <a:ea typeface="Times New Roman" panose="02020603050405020304" pitchFamily="18" charset="0"/>
              </a:rPr>
              <a:t>Hoa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viết</a:t>
            </a:r>
            <a:r>
              <a:rPr lang="en-US" sz="2800" dirty="0">
                <a:solidFill>
                  <a:srgbClr val="222222"/>
                </a:solidFill>
                <a:latin typeface="Times New Roman" panose="02020603050405020304" pitchFamily="18" charset="0"/>
                <a:ea typeface="Times New Roman" panose="02020603050405020304" pitchFamily="18" charset="0"/>
              </a:rPr>
              <a:t>; Y </a:t>
            </a:r>
            <a:r>
              <a:rPr lang="en-US" sz="2800" dirty="0" err="1">
                <a:solidFill>
                  <a:srgbClr val="222222"/>
                </a:solidFill>
                <a:latin typeface="Times New Roman" panose="02020603050405020304" pitchFamily="18" charset="0"/>
                <a:ea typeface="Times New Roman" panose="02020603050405020304" pitchFamily="18" charset="0"/>
              </a:rPr>
              <a:t>Hoa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viết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xong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họ</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cùng</a:t>
            </a:r>
            <a:r>
              <a:rPr lang="en-US" sz="2800" dirty="0">
                <a:solidFill>
                  <a:srgbClr val="222222"/>
                </a:solidFill>
                <a:latin typeface="Times New Roman" panose="02020603050405020304" pitchFamily="18" charset="0"/>
                <a:ea typeface="Times New Roman" panose="02020603050405020304" pitchFamily="18" charset="0"/>
              </a:rPr>
              <a:t> reo </a:t>
            </a:r>
            <a:r>
              <a:rPr lang="en-US" sz="2800" dirty="0" err="1">
                <a:solidFill>
                  <a:srgbClr val="222222"/>
                </a:solidFill>
                <a:latin typeface="Times New Roman" panose="02020603050405020304" pitchFamily="18" charset="0"/>
                <a:ea typeface="Times New Roman" panose="02020603050405020304" pitchFamily="18" charset="0"/>
              </a:rPr>
              <a:t>hò</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3"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5681" y="0"/>
            <a:ext cx="3921177" cy="21498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606" y="1416953"/>
            <a:ext cx="4655891" cy="45426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3145" y="605695"/>
            <a:ext cx="1984695" cy="598128"/>
          </a:xfrm>
          <a:prstGeom prst="rect">
            <a:avLst/>
          </a:prstGeom>
        </p:spPr>
      </p:pic>
      <p:pic>
        <p:nvPicPr>
          <p:cNvPr id="7" name="Picture 4" descr="a"/>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89606" y="2993975"/>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b"/>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9606" y="3701744"/>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2612" y="4599334"/>
            <a:ext cx="1089988" cy="817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627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xit" presetSubtype="0" accel="100000" fill="hold"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 calcmode="lin" valueType="num">
                                      <p:cBhvr>
                                        <p:cTn id="32" dur="500"/>
                                        <p:tgtEl>
                                          <p:spTgt spid="7"/>
                                        </p:tgtEl>
                                        <p:attrNameLst>
                                          <p:attrName>style.rotation</p:attrName>
                                        </p:attrNameLst>
                                      </p:cBhvr>
                                      <p:tavLst>
                                        <p:tav tm="0">
                                          <p:val>
                                            <p:fltVal val="0"/>
                                          </p:val>
                                        </p:tav>
                                        <p:tav tm="100000">
                                          <p:val>
                                            <p:fltVal val="360"/>
                                          </p:val>
                                        </p:tav>
                                      </p:tavLst>
                                    </p:anim>
                                    <p:animEffect transition="out" filter="fade">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par>
                                <p:cTn id="35" presetID="49" presetClass="exit" presetSubtype="0" accel="100000" fill="hold" nodeType="withEffect">
                                  <p:stCondLst>
                                    <p:cond delay="0"/>
                                  </p:stCondLst>
                                  <p:childTnLst>
                                    <p:anim calcmode="lin" valueType="num">
                                      <p:cBhvr>
                                        <p:cTn id="36" dur="500"/>
                                        <p:tgtEl>
                                          <p:spTgt spid="8"/>
                                        </p:tgtEl>
                                        <p:attrNameLst>
                                          <p:attrName>ppt_w</p:attrName>
                                        </p:attrNameLst>
                                      </p:cBhvr>
                                      <p:tavLst>
                                        <p:tav tm="0">
                                          <p:val>
                                            <p:strVal val="ppt_w"/>
                                          </p:val>
                                        </p:tav>
                                        <p:tav tm="100000">
                                          <p:val>
                                            <p:fltVal val="0"/>
                                          </p:val>
                                        </p:tav>
                                      </p:tavLst>
                                    </p:anim>
                                    <p:anim calcmode="lin" valueType="num">
                                      <p:cBhvr>
                                        <p:cTn id="37" dur="500"/>
                                        <p:tgtEl>
                                          <p:spTgt spid="8"/>
                                        </p:tgtEl>
                                        <p:attrNameLst>
                                          <p:attrName>ppt_h</p:attrName>
                                        </p:attrNameLst>
                                      </p:cBhvr>
                                      <p:tavLst>
                                        <p:tav tm="0">
                                          <p:val>
                                            <p:strVal val="ppt_h"/>
                                          </p:val>
                                        </p:tav>
                                        <p:tav tm="100000">
                                          <p:val>
                                            <p:fltVal val="0"/>
                                          </p:val>
                                        </p:tav>
                                      </p:tavLst>
                                    </p:anim>
                                    <p:anim calcmode="lin" valueType="num">
                                      <p:cBhvr>
                                        <p:cTn id="38" dur="500"/>
                                        <p:tgtEl>
                                          <p:spTgt spid="8"/>
                                        </p:tgtEl>
                                        <p:attrNameLst>
                                          <p:attrName>style.rotation</p:attrName>
                                        </p:attrNameLst>
                                      </p:cBhvr>
                                      <p:tavLst>
                                        <p:tav tm="0">
                                          <p:val>
                                            <p:fltVal val="0"/>
                                          </p:val>
                                        </p:tav>
                                        <p:tav tm="100000">
                                          <p:val>
                                            <p:fltVal val="360"/>
                                          </p:val>
                                        </p:tav>
                                      </p:tavLst>
                                    </p:anim>
                                    <p:animEffect transition="out" filter="fad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6251" y="3145443"/>
            <a:ext cx="10485120" cy="1351139"/>
          </a:xfrm>
          <a:prstGeom prst="rect">
            <a:avLst/>
          </a:prstGeom>
        </p:spPr>
        <p:txBody>
          <a:bodyPr wrap="square">
            <a:spAutoFit/>
          </a:bodyPr>
          <a:lstStyle/>
          <a:p>
            <a:pPr>
              <a:lnSpc>
                <a:spcPct val="120000"/>
              </a:lnSpc>
              <a:spcAft>
                <a:spcPts val="600"/>
              </a:spcAft>
            </a:pPr>
            <a:r>
              <a:rPr lang="en-US" sz="3200" b="1" u="sng" dirty="0" err="1">
                <a:solidFill>
                  <a:srgbClr val="222222"/>
                </a:solidFill>
                <a:latin typeface="Times New Roman" panose="02020603050405020304" pitchFamily="18" charset="0"/>
                <a:ea typeface="Times New Roman" panose="02020603050405020304" pitchFamily="18" charset="0"/>
              </a:rPr>
              <a:t>Câu</a:t>
            </a:r>
            <a:r>
              <a:rPr lang="en-US" sz="3200" b="1" u="sng" dirty="0">
                <a:solidFill>
                  <a:srgbClr val="222222"/>
                </a:solidFill>
                <a:latin typeface="Times New Roman" panose="02020603050405020304" pitchFamily="18" charset="0"/>
                <a:ea typeface="Times New Roman" panose="02020603050405020304" pitchFamily="18" charset="0"/>
              </a:rPr>
              <a:t> 5:</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Câu</a:t>
            </a:r>
            <a:r>
              <a:rPr lang="en-US" sz="3200" b="1" dirty="0">
                <a:solidFill>
                  <a:srgbClr val="222222"/>
                </a:solidFill>
                <a:latin typeface="Times New Roman" panose="02020603050405020304" pitchFamily="18" charset="0"/>
                <a:ea typeface="Times New Roman" panose="02020603050405020304" pitchFamily="18" charset="0"/>
              </a:rPr>
              <a:t> </a:t>
            </a:r>
            <a:r>
              <a:rPr lang="en-US" sz="3200" i="1" dirty="0">
                <a:solidFill>
                  <a:srgbClr val="222222"/>
                </a:solidFill>
                <a:latin typeface="Times New Roman" panose="02020603050405020304" pitchFamily="18" charset="0"/>
                <a:ea typeface="Times New Roman" panose="02020603050405020304" pitchFamily="18" charset="0"/>
              </a:rPr>
              <a:t>“</a:t>
            </a:r>
            <a:r>
              <a:rPr lang="en-US" sz="3200" i="1" dirty="0" err="1">
                <a:solidFill>
                  <a:srgbClr val="222222"/>
                </a:solidFill>
                <a:latin typeface="Times New Roman" panose="02020603050405020304" pitchFamily="18" charset="0"/>
                <a:ea typeface="Times New Roman" panose="02020603050405020304" pitchFamily="18" charset="0"/>
              </a:rPr>
              <a:t>Ôi</a:t>
            </a:r>
            <a:r>
              <a:rPr lang="en-US" sz="3200" i="1" dirty="0">
                <a:solidFill>
                  <a:srgbClr val="222222"/>
                </a:solidFill>
                <a:latin typeface="Times New Roman" panose="02020603050405020304" pitchFamily="18" charset="0"/>
                <a:ea typeface="Times New Roman" panose="02020603050405020304" pitchFamily="18" charset="0"/>
              </a:rPr>
              <a:t>, </a:t>
            </a:r>
            <a:r>
              <a:rPr lang="en-US" sz="3200" i="1" dirty="0" err="1">
                <a:solidFill>
                  <a:srgbClr val="222222"/>
                </a:solidFill>
                <a:latin typeface="Times New Roman" panose="02020603050405020304" pitchFamily="18" charset="0"/>
                <a:ea typeface="Times New Roman" panose="02020603050405020304" pitchFamily="18" charset="0"/>
              </a:rPr>
              <a:t>chữ</a:t>
            </a:r>
            <a:r>
              <a:rPr lang="en-US" sz="3200" i="1" dirty="0">
                <a:solidFill>
                  <a:srgbClr val="222222"/>
                </a:solidFill>
                <a:latin typeface="Times New Roman" panose="02020603050405020304" pitchFamily="18" charset="0"/>
                <a:ea typeface="Times New Roman" panose="02020603050405020304" pitchFamily="18" charset="0"/>
              </a:rPr>
              <a:t> </a:t>
            </a:r>
            <a:r>
              <a:rPr lang="en-US" sz="3200" i="1" dirty="0" err="1">
                <a:solidFill>
                  <a:srgbClr val="222222"/>
                </a:solidFill>
                <a:latin typeface="Times New Roman" panose="02020603050405020304" pitchFamily="18" charset="0"/>
                <a:ea typeface="Times New Roman" panose="02020603050405020304" pitchFamily="18" charset="0"/>
              </a:rPr>
              <a:t>cô</a:t>
            </a:r>
            <a:r>
              <a:rPr lang="en-US" sz="3200" i="1" dirty="0">
                <a:solidFill>
                  <a:srgbClr val="222222"/>
                </a:solidFill>
                <a:latin typeface="Times New Roman" panose="02020603050405020304" pitchFamily="18" charset="0"/>
                <a:ea typeface="Times New Roman" panose="02020603050405020304" pitchFamily="18" charset="0"/>
              </a:rPr>
              <a:t> </a:t>
            </a:r>
            <a:r>
              <a:rPr lang="en-US" sz="3200" i="1" dirty="0" err="1">
                <a:solidFill>
                  <a:srgbClr val="222222"/>
                </a:solidFill>
                <a:latin typeface="Times New Roman" panose="02020603050405020304" pitchFamily="18" charset="0"/>
                <a:ea typeface="Times New Roman" panose="02020603050405020304" pitchFamily="18" charset="0"/>
              </a:rPr>
              <a:t>giáo</a:t>
            </a:r>
            <a:r>
              <a:rPr lang="en-US" sz="3200" i="1" dirty="0">
                <a:solidFill>
                  <a:srgbClr val="222222"/>
                </a:solidFill>
                <a:latin typeface="Times New Roman" panose="02020603050405020304" pitchFamily="18" charset="0"/>
                <a:ea typeface="Times New Roman" panose="02020603050405020304" pitchFamily="18" charset="0"/>
              </a:rPr>
              <a:t> </a:t>
            </a:r>
            <a:r>
              <a:rPr lang="en-US" sz="3200" i="1" dirty="0" err="1">
                <a:solidFill>
                  <a:srgbClr val="222222"/>
                </a:solidFill>
                <a:latin typeface="Times New Roman" panose="02020603050405020304" pitchFamily="18" charset="0"/>
                <a:ea typeface="Times New Roman" panose="02020603050405020304" pitchFamily="18" charset="0"/>
              </a:rPr>
              <a:t>này</a:t>
            </a:r>
            <a:r>
              <a:rPr lang="en-US" sz="3200" i="1" dirty="0">
                <a:solidFill>
                  <a:srgbClr val="222222"/>
                </a:solidFill>
                <a:latin typeface="Times New Roman" panose="02020603050405020304" pitchFamily="18" charset="0"/>
                <a:ea typeface="Times New Roman" panose="02020603050405020304" pitchFamily="18" charset="0"/>
              </a:rPr>
              <a:t> !”</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là</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kiểu</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câu</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gì</a:t>
            </a:r>
            <a:r>
              <a:rPr lang="en-US" sz="3200" b="1" dirty="0">
                <a:solidFill>
                  <a:srgbClr val="222222"/>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a:lnSpc>
                <a:spcPct val="120000"/>
              </a:lnSpc>
              <a:spcAft>
                <a:spcPts val="600"/>
              </a:spcAft>
            </a:pPr>
            <a:r>
              <a:rPr lang="en-US" sz="3200" dirty="0">
                <a:solidFill>
                  <a:srgbClr val="222222"/>
                </a:solidFill>
                <a:latin typeface="Times New Roman" panose="02020603050405020304" pitchFamily="18" charset="0"/>
                <a:ea typeface="Times New Roman" panose="02020603050405020304" pitchFamily="18" charset="0"/>
              </a:rPr>
              <a:t>a) </a:t>
            </a:r>
            <a:r>
              <a:rPr lang="en-US" sz="3200" dirty="0" err="1">
                <a:solidFill>
                  <a:srgbClr val="222222"/>
                </a:solidFill>
                <a:latin typeface="Times New Roman" panose="02020603050405020304" pitchFamily="18" charset="0"/>
                <a:ea typeface="Times New Roman" panose="02020603050405020304" pitchFamily="18" charset="0"/>
              </a:rPr>
              <a:t>Câu</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kể</a:t>
            </a:r>
            <a:r>
              <a:rPr lang="en-US" sz="3200" dirty="0">
                <a:solidFill>
                  <a:srgbClr val="222222"/>
                </a:solidFill>
                <a:latin typeface="Times New Roman" panose="02020603050405020304" pitchFamily="18" charset="0"/>
                <a:ea typeface="Times New Roman" panose="02020603050405020304" pitchFamily="18" charset="0"/>
              </a:rPr>
              <a:t>. 		   b) </a:t>
            </a:r>
            <a:r>
              <a:rPr lang="en-US" sz="3200" dirty="0" err="1">
                <a:solidFill>
                  <a:srgbClr val="222222"/>
                </a:solidFill>
                <a:latin typeface="Times New Roman" panose="02020603050405020304" pitchFamily="18" charset="0"/>
                <a:ea typeface="Times New Roman" panose="02020603050405020304" pitchFamily="18" charset="0"/>
              </a:rPr>
              <a:t>Câu</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cảm</a:t>
            </a:r>
            <a:r>
              <a:rPr lang="en-US" sz="3200" dirty="0">
                <a:solidFill>
                  <a:srgbClr val="222222"/>
                </a:solidFill>
                <a:latin typeface="Times New Roman" panose="02020603050405020304" pitchFamily="18" charset="0"/>
                <a:ea typeface="Times New Roman" panose="02020603050405020304" pitchFamily="18" charset="0"/>
              </a:rPr>
              <a:t>.              c) </a:t>
            </a:r>
            <a:r>
              <a:rPr lang="en-US" sz="3200" dirty="0" err="1">
                <a:solidFill>
                  <a:srgbClr val="222222"/>
                </a:solidFill>
                <a:latin typeface="Times New Roman" panose="02020603050405020304" pitchFamily="18" charset="0"/>
                <a:ea typeface="Times New Roman" panose="02020603050405020304" pitchFamily="18" charset="0"/>
              </a:rPr>
              <a:t>Câu</a:t>
            </a:r>
            <a:r>
              <a:rPr lang="en-US" sz="3200" dirty="0">
                <a:solidFill>
                  <a:srgbClr val="222222"/>
                </a:solidFill>
                <a:latin typeface="Times New Roman" panose="02020603050405020304" pitchFamily="18" charset="0"/>
                <a:ea typeface="Times New Roman" panose="02020603050405020304" pitchFamily="18" charset="0"/>
              </a:rPr>
              <a:t> </a:t>
            </a:r>
            <a:r>
              <a:rPr lang="en-US" sz="3200" dirty="0" err="1">
                <a:solidFill>
                  <a:srgbClr val="222222"/>
                </a:solidFill>
                <a:latin typeface="Times New Roman" panose="02020603050405020304" pitchFamily="18" charset="0"/>
                <a:ea typeface="Times New Roman" panose="02020603050405020304" pitchFamily="18" charset="0"/>
              </a:rPr>
              <a:t>khiến</a:t>
            </a:r>
            <a:r>
              <a:rPr lang="en-US" sz="3200" dirty="0">
                <a:solidFill>
                  <a:srgbClr val="222222"/>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3" name="Picture 15" descr="Buon-Chu-Lenh-don-cogi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6937" y="696146"/>
            <a:ext cx="3921177" cy="21498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654" y="2112737"/>
            <a:ext cx="5321038" cy="51916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705" y="1137507"/>
            <a:ext cx="2102261" cy="633559"/>
          </a:xfrm>
          <a:prstGeom prst="rect">
            <a:avLst/>
          </a:prstGeom>
        </p:spPr>
      </p:pic>
      <p:pic>
        <p:nvPicPr>
          <p:cNvPr id="7" name="Picture 4" descr="a"/>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2138" y="3642287"/>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b"/>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90423" y="3734582"/>
            <a:ext cx="101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1074" y="3632052"/>
            <a:ext cx="1029646" cy="77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25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0" fill="hold"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xit" presetSubtype="0" fill="hold" nodeType="clickEffect">
                                  <p:stCondLst>
                                    <p:cond delay="0"/>
                                  </p:stCondLst>
                                  <p:childTnLst>
                                    <p:animEffect transition="out" filter="fade">
                                      <p:cBhvr>
                                        <p:cTn id="30" dur="1000"/>
                                        <p:tgtEl>
                                          <p:spTgt spid="7"/>
                                        </p:tgtEl>
                                      </p:cBhvr>
                                    </p:animEffect>
                                    <p:anim calcmode="lin" valueType="num">
                                      <p:cBhvr>
                                        <p:cTn id="31" dur="1000"/>
                                        <p:tgtEl>
                                          <p:spTgt spid="7"/>
                                        </p:tgtEl>
                                        <p:attrNameLst>
                                          <p:attrName>ppt_x</p:attrName>
                                        </p:attrNameLst>
                                      </p:cBhvr>
                                      <p:tavLst>
                                        <p:tav tm="0">
                                          <p:val>
                                            <p:strVal val="ppt_x"/>
                                          </p:val>
                                        </p:tav>
                                        <p:tav tm="100000">
                                          <p:val>
                                            <p:strVal val="ppt_x"/>
                                          </p:val>
                                        </p:tav>
                                      </p:tavLst>
                                    </p:anim>
                                    <p:anim calcmode="lin" valueType="num">
                                      <p:cBhvr>
                                        <p:cTn id="32" dur="100" decel="100000"/>
                                        <p:tgtEl>
                                          <p:spTgt spid="7"/>
                                        </p:tgtEl>
                                        <p:attrNameLst>
                                          <p:attrName>ppt_y</p:attrName>
                                        </p:attrNameLst>
                                      </p:cBhvr>
                                      <p:tavLst>
                                        <p:tav tm="0">
                                          <p:val>
                                            <p:strVal val="ppt_y"/>
                                          </p:val>
                                        </p:tav>
                                        <p:tav tm="100000">
                                          <p:val>
                                            <p:strVal val="ppt_y-.03"/>
                                          </p:val>
                                        </p:tav>
                                      </p:tavLst>
                                    </p:anim>
                                    <p:anim calcmode="lin" valueType="num">
                                      <p:cBhvr>
                                        <p:cTn id="33" dur="900" accel="100000">
                                          <p:stCondLst>
                                            <p:cond delay="100"/>
                                          </p:stCondLst>
                                        </p:cTn>
                                        <p:tgtEl>
                                          <p:spTgt spid="7"/>
                                        </p:tgtEl>
                                        <p:attrNameLst>
                                          <p:attrName>ppt_y</p:attrName>
                                        </p:attrNameLst>
                                      </p:cBhvr>
                                      <p:tavLst>
                                        <p:tav tm="0">
                                          <p:val>
                                            <p:strVal val="ppt_y"/>
                                          </p:val>
                                        </p:tav>
                                        <p:tav tm="100000">
                                          <p:val>
                                            <p:strVal val="ppt_y+1"/>
                                          </p:val>
                                        </p:tav>
                                      </p:tavLst>
                                    </p:anim>
                                    <p:set>
                                      <p:cBhvr>
                                        <p:cTn id="34" dur="1" fill="hold">
                                          <p:stCondLst>
                                            <p:cond delay="999"/>
                                          </p:stCondLst>
                                        </p:cTn>
                                        <p:tgtEl>
                                          <p:spTgt spid="7"/>
                                        </p:tgtEl>
                                        <p:attrNameLst>
                                          <p:attrName>style.visibility</p:attrName>
                                        </p:attrNameLst>
                                      </p:cBhvr>
                                      <p:to>
                                        <p:strVal val="hidden"/>
                                      </p:to>
                                    </p:set>
                                  </p:childTnLst>
                                </p:cTn>
                              </p:par>
                              <p:par>
                                <p:cTn id="35" presetID="37" presetClass="exit" presetSubtype="0" fill="hold" nodeType="withEffect">
                                  <p:stCondLst>
                                    <p:cond delay="0"/>
                                  </p:stCondLst>
                                  <p:childTnLst>
                                    <p:animEffect transition="out" filter="fade">
                                      <p:cBhvr>
                                        <p:cTn id="36" dur="1000"/>
                                        <p:tgtEl>
                                          <p:spTgt spid="9"/>
                                        </p:tgtEl>
                                      </p:cBhvr>
                                    </p:animEffect>
                                    <p:anim calcmode="lin" valueType="num">
                                      <p:cBhvr>
                                        <p:cTn id="37" dur="1000"/>
                                        <p:tgtEl>
                                          <p:spTgt spid="9"/>
                                        </p:tgtEl>
                                        <p:attrNameLst>
                                          <p:attrName>ppt_x</p:attrName>
                                        </p:attrNameLst>
                                      </p:cBhvr>
                                      <p:tavLst>
                                        <p:tav tm="0">
                                          <p:val>
                                            <p:strVal val="ppt_x"/>
                                          </p:val>
                                        </p:tav>
                                        <p:tav tm="100000">
                                          <p:val>
                                            <p:strVal val="ppt_x"/>
                                          </p:val>
                                        </p:tav>
                                      </p:tavLst>
                                    </p:anim>
                                    <p:anim calcmode="lin" valueType="num">
                                      <p:cBhvr>
                                        <p:cTn id="38" dur="100" decel="100000"/>
                                        <p:tgtEl>
                                          <p:spTgt spid="9"/>
                                        </p:tgtEl>
                                        <p:attrNameLst>
                                          <p:attrName>ppt_y</p:attrName>
                                        </p:attrNameLst>
                                      </p:cBhvr>
                                      <p:tavLst>
                                        <p:tav tm="0">
                                          <p:val>
                                            <p:strVal val="ppt_y"/>
                                          </p:val>
                                        </p:tav>
                                        <p:tav tm="100000">
                                          <p:val>
                                            <p:strVal val="ppt_y-.03"/>
                                          </p:val>
                                        </p:tav>
                                      </p:tavLst>
                                    </p:anim>
                                    <p:anim calcmode="lin" valueType="num">
                                      <p:cBhvr>
                                        <p:cTn id="39" dur="900" accel="100000">
                                          <p:stCondLst>
                                            <p:cond delay="100"/>
                                          </p:stCondLst>
                                        </p:cTn>
                                        <p:tgtEl>
                                          <p:spTgt spid="9"/>
                                        </p:tgtEl>
                                        <p:attrNameLst>
                                          <p:attrName>ppt_y</p:attrName>
                                        </p:attrNameLst>
                                      </p:cBhvr>
                                      <p:tavLst>
                                        <p:tav tm="0">
                                          <p:val>
                                            <p:strVal val="ppt_y"/>
                                          </p:val>
                                        </p:tav>
                                        <p:tav tm="100000">
                                          <p:val>
                                            <p:strVal val="ppt_y+1"/>
                                          </p:val>
                                        </p:tav>
                                      </p:tavLst>
                                    </p:anim>
                                    <p:set>
                                      <p:cBhvr>
                                        <p:cTn id="40"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gtbrd013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402" y="1"/>
            <a:ext cx="11887475"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p:nvSpPr>
        <p:spPr bwMode="auto">
          <a:xfrm>
            <a:off x="1617785" y="1619795"/>
            <a:ext cx="9038492" cy="2308324"/>
          </a:xfrm>
          <a:prstGeom prst="rect">
            <a:avLst/>
          </a:prstGeom>
          <a:gradFill rotWithShape="1">
            <a:gsLst>
              <a:gs pos="0">
                <a:schemeClr val="accent1"/>
              </a:gs>
              <a:gs pos="50000">
                <a:schemeClr val="bg1"/>
              </a:gs>
              <a:gs pos="100000">
                <a:schemeClr val="accent1"/>
              </a:gs>
            </a:gsLst>
            <a:lin ang="5400000" scaled="1"/>
          </a:gradFill>
          <a:ln w="38100">
            <a:solidFill>
              <a:schemeClr val="hlink"/>
            </a:solidFill>
            <a:miter lim="800000"/>
            <a:headEnd/>
            <a:tailEnd/>
          </a:ln>
          <a:effectLst/>
        </p:spPr>
        <p:txBody>
          <a:bodyPr wrap="square">
            <a:spAutoFit/>
          </a:bodyPr>
          <a:lstStyle/>
          <a:p>
            <a:pPr algn="ctr">
              <a:spcBef>
                <a:spcPct val="50000"/>
              </a:spcBef>
              <a:defRPr/>
            </a:pPr>
            <a:r>
              <a:rPr lang="en-US" sz="3600" b="1" dirty="0" err="1" smtClean="0">
                <a:solidFill>
                  <a:srgbClr val="990000"/>
                </a:solidFill>
                <a:latin typeface="Arial" charset="0"/>
              </a:rPr>
              <a:t>Thứ</a:t>
            </a:r>
            <a:r>
              <a:rPr lang="en-US" sz="3600" b="1" dirty="0" smtClean="0">
                <a:solidFill>
                  <a:srgbClr val="990000"/>
                </a:solidFill>
                <a:latin typeface="Arial" charset="0"/>
              </a:rPr>
              <a:t> </a:t>
            </a:r>
            <a:r>
              <a:rPr lang="en-US" sz="3600" b="1" dirty="0" err="1" smtClean="0">
                <a:solidFill>
                  <a:srgbClr val="990000"/>
                </a:solidFill>
                <a:latin typeface="Arial" charset="0"/>
              </a:rPr>
              <a:t>hai</a:t>
            </a:r>
            <a:r>
              <a:rPr lang="en-US" sz="3600" b="1" dirty="0" smtClean="0">
                <a:solidFill>
                  <a:srgbClr val="990000"/>
                </a:solidFill>
                <a:latin typeface="Arial" charset="0"/>
              </a:rPr>
              <a:t> </a:t>
            </a:r>
            <a:r>
              <a:rPr lang="en-US" sz="3600" b="1" dirty="0" err="1" smtClean="0">
                <a:solidFill>
                  <a:srgbClr val="990000"/>
                </a:solidFill>
                <a:latin typeface="Arial" charset="0"/>
              </a:rPr>
              <a:t>ngày</a:t>
            </a:r>
            <a:r>
              <a:rPr lang="en-US" sz="3600" b="1" dirty="0" smtClean="0">
                <a:solidFill>
                  <a:srgbClr val="990000"/>
                </a:solidFill>
                <a:latin typeface="Arial" charset="0"/>
              </a:rPr>
              <a:t> 19 </a:t>
            </a:r>
            <a:r>
              <a:rPr lang="en-US" sz="3600" b="1" dirty="0" err="1" smtClean="0">
                <a:solidFill>
                  <a:srgbClr val="990000"/>
                </a:solidFill>
                <a:latin typeface="Arial" charset="0"/>
              </a:rPr>
              <a:t>tháng</a:t>
            </a:r>
            <a:r>
              <a:rPr lang="en-US" sz="3600" b="1" dirty="0" smtClean="0">
                <a:solidFill>
                  <a:srgbClr val="990000"/>
                </a:solidFill>
                <a:latin typeface="Arial" charset="0"/>
              </a:rPr>
              <a:t> 12 </a:t>
            </a:r>
            <a:r>
              <a:rPr lang="en-US" sz="3600" b="1" dirty="0" err="1" smtClean="0">
                <a:solidFill>
                  <a:srgbClr val="990000"/>
                </a:solidFill>
                <a:latin typeface="Arial" charset="0"/>
              </a:rPr>
              <a:t>năm</a:t>
            </a:r>
            <a:r>
              <a:rPr lang="en-US" sz="3600" b="1" dirty="0" smtClean="0">
                <a:solidFill>
                  <a:srgbClr val="990000"/>
                </a:solidFill>
                <a:latin typeface="Arial" charset="0"/>
              </a:rPr>
              <a:t> 2022</a:t>
            </a:r>
          </a:p>
          <a:p>
            <a:pPr algn="ctr">
              <a:spcBef>
                <a:spcPct val="50000"/>
              </a:spcBef>
              <a:defRPr/>
            </a:pPr>
            <a:r>
              <a:rPr lang="en-US" sz="3600" b="1" dirty="0" err="1" smtClean="0">
                <a:solidFill>
                  <a:srgbClr val="990000"/>
                </a:solidFill>
                <a:latin typeface="Arial" charset="0"/>
              </a:rPr>
              <a:t>Tập</a:t>
            </a:r>
            <a:r>
              <a:rPr lang="en-US" sz="3600" b="1" dirty="0" smtClean="0">
                <a:solidFill>
                  <a:srgbClr val="990000"/>
                </a:solidFill>
                <a:latin typeface="Arial" charset="0"/>
              </a:rPr>
              <a:t> </a:t>
            </a:r>
            <a:r>
              <a:rPr lang="en-US" sz="3600" b="1" dirty="0" err="1" smtClean="0">
                <a:solidFill>
                  <a:srgbClr val="990000"/>
                </a:solidFill>
                <a:latin typeface="Arial" charset="0"/>
              </a:rPr>
              <a:t>đọc</a:t>
            </a:r>
            <a:endParaRPr lang="en-US" sz="3600" b="1" dirty="0" smtClean="0">
              <a:solidFill>
                <a:srgbClr val="990000"/>
              </a:solidFill>
              <a:latin typeface="Arial" charset="0"/>
            </a:endParaRPr>
          </a:p>
          <a:p>
            <a:pPr algn="ctr">
              <a:spcBef>
                <a:spcPct val="50000"/>
              </a:spcBef>
              <a:defRPr/>
            </a:pPr>
            <a:r>
              <a:rPr lang="en-US" sz="3600" b="1" dirty="0" smtClean="0">
                <a:solidFill>
                  <a:srgbClr val="990000"/>
                </a:solidFill>
                <a:latin typeface="Arial" charset="0"/>
              </a:rPr>
              <a:t>TIẾT 31. THẦY </a:t>
            </a:r>
            <a:r>
              <a:rPr lang="en-US" sz="3600" b="1" dirty="0">
                <a:solidFill>
                  <a:srgbClr val="990000"/>
                </a:solidFill>
                <a:latin typeface="Arial" charset="0"/>
              </a:rPr>
              <a:t>THUỐC NHƯ MẸ HIỀN</a:t>
            </a:r>
          </a:p>
        </p:txBody>
      </p:sp>
      <p:sp>
        <p:nvSpPr>
          <p:cNvPr id="8" name="Text Box 17"/>
          <p:cNvSpPr txBox="1">
            <a:spLocks noChangeArrowheads="1"/>
          </p:cNvSpPr>
          <p:nvPr/>
        </p:nvSpPr>
        <p:spPr bwMode="auto">
          <a:xfrm>
            <a:off x="5372008" y="5554103"/>
            <a:ext cx="54006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eaLnBrk="0" fontAlgn="base" hangingPunct="0">
              <a:spcBef>
                <a:spcPct val="0"/>
              </a:spcBef>
              <a:spcAft>
                <a:spcPct val="0"/>
              </a:spcAft>
              <a:defRPr sz="4000">
                <a:solidFill>
                  <a:schemeClr val="tx1"/>
                </a:solidFill>
                <a:latin typeface="Arial" panose="020B0604020202020204" pitchFamily="34" charset="0"/>
              </a:defRPr>
            </a:lvl6pPr>
            <a:lvl7pPr marL="2971800" indent="-228600" eaLnBrk="0" fontAlgn="base" hangingPunct="0">
              <a:spcBef>
                <a:spcPct val="0"/>
              </a:spcBef>
              <a:spcAft>
                <a:spcPct val="0"/>
              </a:spcAft>
              <a:defRPr sz="4000">
                <a:solidFill>
                  <a:schemeClr val="tx1"/>
                </a:solidFill>
                <a:latin typeface="Arial" panose="020B0604020202020204" pitchFamily="34" charset="0"/>
              </a:defRPr>
            </a:lvl7pPr>
            <a:lvl8pPr marL="3429000" indent="-228600" eaLnBrk="0" fontAlgn="base" hangingPunct="0">
              <a:spcBef>
                <a:spcPct val="0"/>
              </a:spcBef>
              <a:spcAft>
                <a:spcPct val="0"/>
              </a:spcAft>
              <a:defRPr sz="4000">
                <a:solidFill>
                  <a:schemeClr val="tx1"/>
                </a:solidFill>
                <a:latin typeface="Arial" panose="020B0604020202020204" pitchFamily="34" charset="0"/>
              </a:defRPr>
            </a:lvl8pPr>
            <a:lvl9pPr marL="3886200" indent="-228600"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spcBef>
                <a:spcPct val="50000"/>
              </a:spcBef>
            </a:pPr>
            <a:r>
              <a:rPr lang="en-US" altLang="en-US" sz="3200" b="1" i="1" dirty="0">
                <a:solidFill>
                  <a:srgbClr val="FF3300"/>
                </a:solidFill>
                <a:latin typeface="VNI-Present" pitchFamily="2" charset="0"/>
              </a:rPr>
              <a:t>(</a:t>
            </a:r>
            <a:r>
              <a:rPr lang="en-US" altLang="en-US" sz="3200" b="1" i="1" dirty="0" err="1">
                <a:solidFill>
                  <a:srgbClr val="FF3300"/>
                </a:solidFill>
                <a:latin typeface="VNI-Present" pitchFamily="2" charset="0"/>
              </a:rPr>
              <a:t>Theo:Traàn</a:t>
            </a:r>
            <a:r>
              <a:rPr lang="en-US" altLang="en-US" sz="3200" b="1" i="1" dirty="0">
                <a:solidFill>
                  <a:srgbClr val="FF3300"/>
                </a:solidFill>
                <a:latin typeface="VNI-Present" pitchFamily="2" charset="0"/>
              </a:rPr>
              <a:t> </a:t>
            </a:r>
            <a:r>
              <a:rPr lang="en-US" altLang="en-US" sz="3200" b="1" i="1" dirty="0" err="1">
                <a:solidFill>
                  <a:srgbClr val="FF3300"/>
                </a:solidFill>
                <a:latin typeface="VNI-Present" pitchFamily="2" charset="0"/>
              </a:rPr>
              <a:t>Phöông</a:t>
            </a:r>
            <a:r>
              <a:rPr lang="en-US" altLang="en-US" sz="3200" b="1" i="1" dirty="0">
                <a:solidFill>
                  <a:srgbClr val="FF3300"/>
                </a:solidFill>
                <a:latin typeface="VNI-Present" pitchFamily="2" charset="0"/>
              </a:rPr>
              <a:t> </a:t>
            </a:r>
            <a:r>
              <a:rPr lang="en-US" altLang="en-US" sz="3200" b="1" i="1" dirty="0" err="1">
                <a:solidFill>
                  <a:srgbClr val="FF3300"/>
                </a:solidFill>
                <a:latin typeface="VNI-Present" pitchFamily="2" charset="0"/>
              </a:rPr>
              <a:t>Haïnh</a:t>
            </a:r>
            <a:r>
              <a:rPr lang="en-US" altLang="en-US" sz="3200" b="1" i="1" dirty="0">
                <a:solidFill>
                  <a:srgbClr val="FF3300"/>
                </a:solidFill>
                <a:latin typeface="VNI-Present" pitchFamily="2" charset="0"/>
              </a:rPr>
              <a:t>)</a:t>
            </a:r>
          </a:p>
        </p:txBody>
      </p:sp>
    </p:spTree>
    <p:extLst>
      <p:ext uri="{BB962C8B-B14F-4D97-AF65-F5344CB8AC3E}">
        <p14:creationId xmlns:p14="http://schemas.microsoft.com/office/powerpoint/2010/main" val="119117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par>
                          <p:cTn id="8" fill="hold">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edge">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TotalTime>
  <Words>1157</Words>
  <Application>Microsoft Office PowerPoint</Application>
  <PresentationFormat>Custom</PresentationFormat>
  <Paragraphs>103</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Đọc thầm đoạn 2 và trả lời:  Câu 2: Điều gì thể hiện lòng nhân ái của Lãn Ông trong việc ông chữa bệnh cho người phụ nữ?</vt:lpstr>
      <vt:lpstr>                    Đọc thầm đoạn 3 và trả lời:  Câu 3: Vì sao có thể nói Lãn Ông là một người không màng danh lợi?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30</cp:revision>
  <dcterms:created xsi:type="dcterms:W3CDTF">2021-12-25T22:50:41Z</dcterms:created>
  <dcterms:modified xsi:type="dcterms:W3CDTF">2022-12-18T15:25:53Z</dcterms:modified>
</cp:coreProperties>
</file>