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9"/>
  </p:notesMasterIdLst>
  <p:sldIdLst>
    <p:sldId id="301" r:id="rId3"/>
    <p:sldId id="273" r:id="rId4"/>
    <p:sldId id="282" r:id="rId5"/>
    <p:sldId id="283" r:id="rId6"/>
    <p:sldId id="284" r:id="rId7"/>
    <p:sldId id="285" r:id="rId8"/>
    <p:sldId id="286" r:id="rId9"/>
    <p:sldId id="291" r:id="rId10"/>
    <p:sldId id="257" r:id="rId11"/>
    <p:sldId id="292" r:id="rId12"/>
    <p:sldId id="262" r:id="rId13"/>
    <p:sldId id="258" r:id="rId14"/>
    <p:sldId id="294" r:id="rId15"/>
    <p:sldId id="295" r:id="rId16"/>
    <p:sldId id="296" r:id="rId17"/>
    <p:sldId id="265" r:id="rId18"/>
    <p:sldId id="293" r:id="rId19"/>
    <p:sldId id="302" r:id="rId20"/>
    <p:sldId id="303" r:id="rId21"/>
    <p:sldId id="304" r:id="rId22"/>
    <p:sldId id="261" r:id="rId23"/>
    <p:sldId id="264" r:id="rId24"/>
    <p:sldId id="266" r:id="rId25"/>
    <p:sldId id="267" r:id="rId26"/>
    <p:sldId id="269" r:id="rId27"/>
    <p:sldId id="272" r:id="rId28"/>
  </p:sldIdLst>
  <p:sldSz cx="18288000" cy="10287000"/>
  <p:notesSz cx="6858000" cy="9144000"/>
  <p:embeddedFontLst>
    <p:embeddedFont>
      <p:font typeface="Baloo" charset="0"/>
      <p:regular r:id="rId30"/>
    </p:embeddedFont>
    <p:embeddedFont>
      <p:font typeface="#9Slide07 SVNZiclets" charset="0"/>
      <p:regular r:id="rId31"/>
    </p:embeddedFont>
    <p:embeddedFont>
      <p:font typeface="#9Slide03 SFU Futura_05" charset="0"/>
      <p:bold r:id="rId32"/>
    </p:embeddedFont>
    <p:embeddedFont>
      <p:font typeface="Calibri" pitchFamily="34" charset="0"/>
      <p:regular r:id="rId33"/>
      <p:bold r:id="rId34"/>
      <p:italic r:id="rId35"/>
      <p:boldItalic r:id="rId36"/>
    </p:embeddedFont>
    <p:embeddedFont>
      <p:font typeface="Calibri Light" pitchFamily="34" charset="0"/>
      <p:regular r:id="rId37"/>
      <p: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35" d="100"/>
          <a:sy n="35" d="100"/>
        </p:scale>
        <p:origin x="-792" y="-4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42D05-38A7-4764-8A5B-479D7C4C72B4}" type="datetimeFigureOut">
              <a:rPr lang="en-US" smtClean="0"/>
              <a:t>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601FD3-DFF1-4430-A46A-D3E877F457FF}" type="slidenum">
              <a:rPr lang="en-US" smtClean="0"/>
              <a:t>‹#›</a:t>
            </a:fld>
            <a:endParaRPr lang="en-US"/>
          </a:p>
        </p:txBody>
      </p:sp>
    </p:spTree>
    <p:extLst>
      <p:ext uri="{BB962C8B-B14F-4D97-AF65-F5344CB8AC3E}">
        <p14:creationId xmlns:p14="http://schemas.microsoft.com/office/powerpoint/2010/main" val="328195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số để chọn câu hỏi  </a:t>
            </a:r>
          </a:p>
          <a:p>
            <a:r>
              <a:rPr lang="en-US" baseline="0"/>
              <a:t>Click vào người để đeo khẩu trang với câu trả lời đúngg</a:t>
            </a:r>
          </a:p>
          <a:p>
            <a:r>
              <a:rPr lang="en-US" baseline="0"/>
              <a:t>Click vào virut thể hiện câu hỏi sai bạn nhỏ bị nhiễm bệnh</a:t>
            </a:r>
            <a:endParaRPr lang="en-US"/>
          </a:p>
        </p:txBody>
      </p:sp>
      <p:sp>
        <p:nvSpPr>
          <p:cNvPr id="4" name="Slide Number Placeholder 3"/>
          <p:cNvSpPr>
            <a:spLocks noGrp="1"/>
          </p:cNvSpPr>
          <p:nvPr>
            <p:ph type="sldNum" sz="quarter" idx="10"/>
          </p:nvPr>
        </p:nvSpPr>
        <p:spPr/>
        <p:txBody>
          <a:bodyPr/>
          <a:lstStyle/>
          <a:p>
            <a:fld id="{10601FD3-DFF1-4430-A46A-D3E877F457FF}" type="slidenum">
              <a:rPr lang="en-US" smtClean="0"/>
              <a:t>4</a:t>
            </a:fld>
            <a:endParaRPr lang="en-US"/>
          </a:p>
        </p:txBody>
      </p:sp>
    </p:spTree>
    <p:extLst>
      <p:ext uri="{BB962C8B-B14F-4D97-AF65-F5344CB8AC3E}">
        <p14:creationId xmlns:p14="http://schemas.microsoft.com/office/powerpoint/2010/main" val="500771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601FD3-DFF1-4430-A46A-D3E877F457FF}" type="slidenum">
              <a:rPr lang="en-US" smtClean="0"/>
              <a:t>5</a:t>
            </a:fld>
            <a:endParaRPr lang="en-US"/>
          </a:p>
        </p:txBody>
      </p:sp>
    </p:spTree>
    <p:extLst>
      <p:ext uri="{BB962C8B-B14F-4D97-AF65-F5344CB8AC3E}">
        <p14:creationId xmlns:p14="http://schemas.microsoft.com/office/powerpoint/2010/main" val="3964298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601FD3-DFF1-4430-A46A-D3E877F457FF}" type="slidenum">
              <a:rPr lang="en-US" smtClean="0"/>
              <a:t>15</a:t>
            </a:fld>
            <a:endParaRPr lang="en-US"/>
          </a:p>
        </p:txBody>
      </p:sp>
    </p:spTree>
    <p:extLst>
      <p:ext uri="{BB962C8B-B14F-4D97-AF65-F5344CB8AC3E}">
        <p14:creationId xmlns:p14="http://schemas.microsoft.com/office/powerpoint/2010/main" val="3619182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685970-6B69-4FDD-8570-D45455331A45}"/>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xmlns="" id="{32984EAF-C678-4115-993C-9028A97F7320}"/>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xmlns="" id="{C4345C74-7AF3-4CA8-976F-E110CC5A071A}"/>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724D5974-E81B-4FCB-BAC7-E1AEC1D7EEF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BCBBEA6A-71F0-4073-A897-3CDF9E475A1A}"/>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1118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3D4CD5-FBBE-4A6B-8D63-D5A24AA066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AD6F9BC-EF80-4A29-B7DF-F27E458CBB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66C1AD2-CD60-4AA2-8AA7-1D880969A4B2}"/>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9BD7D410-F8E0-479C-8DBE-041BA7197C3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038E3D09-431F-404C-AF84-EA178E8FF8D6}"/>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7879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8E04AD-419F-4501-B616-B56013997C47}"/>
              </a:ext>
            </a:extLst>
          </p:cNvPr>
          <p:cNvSpPr>
            <a:spLocks noGrp="1"/>
          </p:cNvSpPr>
          <p:nvPr>
            <p:ph type="title"/>
          </p:nvPr>
        </p:nvSpPr>
        <p:spPr>
          <a:xfrm>
            <a:off x="1247774" y="2564608"/>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xmlns="" id="{0E3FBCF6-78FC-47B1-A873-AA73FACF424B}"/>
              </a:ext>
            </a:extLst>
          </p:cNvPr>
          <p:cNvSpPr>
            <a:spLocks noGrp="1"/>
          </p:cNvSpPr>
          <p:nvPr>
            <p:ph type="body" idx="1"/>
          </p:nvPr>
        </p:nvSpPr>
        <p:spPr>
          <a:xfrm>
            <a:off x="1247774" y="6884197"/>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17AE637-26D1-45C1-84A3-F3CCC43A373A}"/>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B3EC823D-592D-4406-9066-690F6F3442C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9968B85E-F3A4-4D2C-971C-1B46C398E018}"/>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3593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BCB3F9-1A37-43E0-9AE4-00B5E4389C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FC55933-CB36-4B2A-AFCA-B36E743185A8}"/>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8DF35279-1F3F-4713-91E1-2EE19C361CC9}"/>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7FD7854-050B-4E97-9718-3FC152889C63}"/>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BD93ACA3-70BA-4F08-B78A-08E6ADB5E76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55EE5965-4DFC-46A6-9915-CFDABBB094CA}"/>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9958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D2BA01-640E-454E-8E40-EB5C67FBC192}"/>
              </a:ext>
            </a:extLst>
          </p:cNvPr>
          <p:cNvSpPr>
            <a:spLocks noGrp="1"/>
          </p:cNvSpPr>
          <p:nvPr>
            <p:ph type="title"/>
          </p:nvPr>
        </p:nvSpPr>
        <p:spPr>
          <a:xfrm>
            <a:off x="1259682" y="547690"/>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4FE60700-5EEB-48B8-BF0A-A0EAE45315A8}"/>
              </a:ext>
            </a:extLst>
          </p:cNvPr>
          <p:cNvSpPr>
            <a:spLocks noGrp="1"/>
          </p:cNvSpPr>
          <p:nvPr>
            <p:ph type="body" idx="1"/>
          </p:nvPr>
        </p:nvSpPr>
        <p:spPr>
          <a:xfrm>
            <a:off x="1259684" y="2521745"/>
            <a:ext cx="773668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4C1BBE6-B0C0-4319-80D8-E869CCDB9E1F}"/>
              </a:ext>
            </a:extLst>
          </p:cNvPr>
          <p:cNvSpPr>
            <a:spLocks noGrp="1"/>
          </p:cNvSpPr>
          <p:nvPr>
            <p:ph sz="half" idx="2"/>
          </p:nvPr>
        </p:nvSpPr>
        <p:spPr>
          <a:xfrm>
            <a:off x="1259684" y="3757613"/>
            <a:ext cx="7736680"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226C811E-E986-4557-A88E-642FF825E1E8}"/>
              </a:ext>
            </a:extLst>
          </p:cNvPr>
          <p:cNvSpPr>
            <a:spLocks noGrp="1"/>
          </p:cNvSpPr>
          <p:nvPr>
            <p:ph type="body" sz="quarter" idx="3"/>
          </p:nvPr>
        </p:nvSpPr>
        <p:spPr>
          <a:xfrm>
            <a:off x="9258301"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CE91182A-966F-4C55-9C5C-26DCFF1F7318}"/>
              </a:ext>
            </a:extLst>
          </p:cNvPr>
          <p:cNvSpPr>
            <a:spLocks noGrp="1"/>
          </p:cNvSpPr>
          <p:nvPr>
            <p:ph sz="quarter" idx="4"/>
          </p:nvPr>
        </p:nvSpPr>
        <p:spPr>
          <a:xfrm>
            <a:off x="9258301"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DCEC5BF-8F1C-4F31-AA06-A54543E1AF73}"/>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xmlns="" id="{A2775AFC-D1B0-4ACC-966C-69EF122ADF45}"/>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xmlns="" id="{09D432B1-1F59-4CB1-9099-3CED5A170CC9}"/>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515694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C5958B-897B-4BF7-BAC6-39E483445E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BCE51B27-7BDC-40B5-98A5-339EB554D0BB}"/>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xmlns="" id="{7DCBBDAC-281F-458A-99AE-708AB6DDD042}"/>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xmlns="" id="{7661B311-6D42-4E85-8006-CC452856C9C4}"/>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3951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58C4BB7-DA49-4807-B294-06C536D95526}"/>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xmlns="" id="{6ACF8137-0AF4-4D74-96F4-B782E9803F10}"/>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xmlns="" id="{2A94D8D5-BFEC-4C22-B3BE-EEF099C9621E}"/>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6560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EDDC796-E9C8-4378-B65D-70FE6B1F8A9E}"/>
              </a:ext>
            </a:extLst>
          </p:cNvPr>
          <p:cNvSpPr>
            <a:spLocks noGrp="1"/>
          </p:cNvSpPr>
          <p:nvPr>
            <p:ph type="title"/>
          </p:nvPr>
        </p:nvSpPr>
        <p:spPr>
          <a:xfrm>
            <a:off x="1259682"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xmlns="" id="{867E0026-0451-41FF-BFB0-493E22ED7980}"/>
              </a:ext>
            </a:extLst>
          </p:cNvPr>
          <p:cNvSpPr>
            <a:spLocks noGrp="1"/>
          </p:cNvSpPr>
          <p:nvPr>
            <p:ph idx="1"/>
          </p:nvPr>
        </p:nvSpPr>
        <p:spPr>
          <a:xfrm>
            <a:off x="7774782" y="1481140"/>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E7C6E902-15ED-4AB1-A8E8-077CE1A111BC}"/>
              </a:ext>
            </a:extLst>
          </p:cNvPr>
          <p:cNvSpPr>
            <a:spLocks noGrp="1"/>
          </p:cNvSpPr>
          <p:nvPr>
            <p:ph type="body" sz="half" idx="2"/>
          </p:nvPr>
        </p:nvSpPr>
        <p:spPr>
          <a:xfrm>
            <a:off x="1259682"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xmlns="" id="{12E50A46-2380-4365-8650-CB329E3DA09B}"/>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EB499D4D-F6AB-4A3C-8E4C-C03D8738365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000630A3-99BF-4421-ABAD-F56523B0B873}"/>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3742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674291-35CE-46F7-A141-088D9AAE789D}"/>
              </a:ext>
            </a:extLst>
          </p:cNvPr>
          <p:cNvSpPr>
            <a:spLocks noGrp="1"/>
          </p:cNvSpPr>
          <p:nvPr>
            <p:ph type="title"/>
          </p:nvPr>
        </p:nvSpPr>
        <p:spPr>
          <a:xfrm>
            <a:off x="1259682"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xmlns="" id="{81806512-0D0E-4151-AB8E-B7D824EE16AC}"/>
              </a:ext>
            </a:extLst>
          </p:cNvPr>
          <p:cNvSpPr>
            <a:spLocks noGrp="1"/>
          </p:cNvSpPr>
          <p:nvPr>
            <p:ph type="pic" idx="1"/>
          </p:nvPr>
        </p:nvSpPr>
        <p:spPr>
          <a:xfrm>
            <a:off x="7774782" y="1481140"/>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xmlns="" id="{4ABA26BD-8B2F-4F83-92EB-FDBB7FBDFAB1}"/>
              </a:ext>
            </a:extLst>
          </p:cNvPr>
          <p:cNvSpPr>
            <a:spLocks noGrp="1"/>
          </p:cNvSpPr>
          <p:nvPr>
            <p:ph type="body" sz="half" idx="2"/>
          </p:nvPr>
        </p:nvSpPr>
        <p:spPr>
          <a:xfrm>
            <a:off x="1259682"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xmlns="" id="{4CD20613-C09E-4976-90D1-ED4936E360F4}"/>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xmlns="" id="{C2D63A6A-4C85-4D1C-9009-E5D996DF0EC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xmlns="" id="{DA7CD7D9-9E6C-44B3-8A95-0BBD308521FD}"/>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10128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3B05CD-90C5-43E8-ABF7-D21074F37E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2B6F11C-F635-44FF-B9EC-687C57807C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5B18F82-7554-4F3F-8812-B4268137DF3B}"/>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1DA424E-7215-4280-8D0C-3991796881F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E6C3AEC3-5E54-4B5A-964F-FFDDE19AC5E8}"/>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6444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FBEBFDD7-08ED-49FA-A643-F1DB76995850}"/>
              </a:ext>
            </a:extLst>
          </p:cNvPr>
          <p:cNvSpPr>
            <a:spLocks noGrp="1"/>
          </p:cNvSpPr>
          <p:nvPr>
            <p:ph type="title" orient="vert"/>
          </p:nvPr>
        </p:nvSpPr>
        <p:spPr>
          <a:xfrm>
            <a:off x="13087351" y="547688"/>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48876FE-4610-4F12-9FF1-34003D0B085C}"/>
              </a:ext>
            </a:extLst>
          </p:cNvPr>
          <p:cNvSpPr>
            <a:spLocks noGrp="1"/>
          </p:cNvSpPr>
          <p:nvPr>
            <p:ph type="body" orient="vert" idx="1"/>
          </p:nvPr>
        </p:nvSpPr>
        <p:spPr>
          <a:xfrm>
            <a:off x="1257301"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AB487D3-4E3D-45BB-B39D-D25A133A5368}"/>
              </a:ext>
            </a:extLst>
          </p:cNvPr>
          <p:cNvSpPr>
            <a:spLocks noGrp="1"/>
          </p:cNvSpPr>
          <p:nvPr>
            <p:ph type="dt" sz="half" idx="10"/>
          </p:nvPr>
        </p:nvSpPr>
        <p:spPr/>
        <p:txBody>
          <a:body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AB811244-B4C5-4F29-A673-AB061BBD8DA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2D76A616-FDAA-4558-8A32-1D50A43F248F}"/>
              </a:ext>
            </a:extLst>
          </p:cNvPr>
          <p:cNvSpPr>
            <a:spLocks noGrp="1"/>
          </p:cNvSpPr>
          <p:nvPr>
            <p:ph type="sldNum" sz="quarter" idx="12"/>
          </p:nvPr>
        </p:nvSpPr>
        <p:spPr/>
        <p:txBody>
          <a:body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157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descr="Diagram, logo&#10;&#10;Description automatically generated">
            <a:extLst>
              <a:ext uri="{FF2B5EF4-FFF2-40B4-BE49-F238E27FC236}">
                <a16:creationId xmlns:a16="http://schemas.microsoft.com/office/drawing/2014/main" xmlns="" id="{4167633F-DD09-4D54-817C-B555DB0276EC}"/>
              </a:ext>
            </a:extLst>
          </p:cNvPr>
          <p:cNvPicPr>
            <a:picLocks noChangeAspect="1"/>
          </p:cNvPicPr>
          <p:nvPr userDrawn="1"/>
        </p:nvPicPr>
        <p:blipFill>
          <a:blip r:embed="rId14"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2133600" y="0"/>
            <a:ext cx="1878703" cy="17145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17DD87E8-A12F-4C4A-A993-729F0864DC63}"/>
              </a:ext>
            </a:extLst>
          </p:cNvPr>
          <p:cNvSpPr>
            <a:spLocks noGrp="1"/>
          </p:cNvSpPr>
          <p:nvPr>
            <p:ph type="title"/>
          </p:nvPr>
        </p:nvSpPr>
        <p:spPr>
          <a:xfrm>
            <a:off x="1257300" y="547690"/>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CBBF7BE-39F7-4287-A177-83D5238ED0F8}"/>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3E6CF74-A109-4CA7-8C68-E536AD624C98}"/>
              </a:ext>
            </a:extLst>
          </p:cNvPr>
          <p:cNvSpPr>
            <a:spLocks noGrp="1"/>
          </p:cNvSpPr>
          <p:nvPr>
            <p:ph type="dt" sz="half" idx="2"/>
          </p:nvPr>
        </p:nvSpPr>
        <p:spPr>
          <a:xfrm>
            <a:off x="1257300" y="9534527"/>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86A24088-B0E7-4590-8691-F99230761135}" type="datetimeFigureOut">
              <a:rPr lang="en-US" smtClean="0">
                <a:solidFill>
                  <a:prstClr val="black">
                    <a:tint val="75000"/>
                  </a:prstClr>
                </a:solidFill>
              </a:rPr>
              <a:pPr/>
              <a:t>1/26/2023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xmlns="" id="{3296D7C6-E2A4-4088-A83E-9314F93153C6}"/>
              </a:ext>
            </a:extLst>
          </p:cNvPr>
          <p:cNvSpPr>
            <a:spLocks noGrp="1"/>
          </p:cNvSpPr>
          <p:nvPr>
            <p:ph type="ftr" sz="quarter" idx="3"/>
          </p:nvPr>
        </p:nvSpPr>
        <p:spPr>
          <a:xfrm>
            <a:off x="6057900" y="9534527"/>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xmlns="" id="{151980FF-68DC-4E61-A8EC-09876249AE58}"/>
              </a:ext>
            </a:extLst>
          </p:cNvPr>
          <p:cNvSpPr>
            <a:spLocks noGrp="1"/>
          </p:cNvSpPr>
          <p:nvPr>
            <p:ph type="sldNum" sz="quarter" idx="4"/>
          </p:nvPr>
        </p:nvSpPr>
        <p:spPr>
          <a:xfrm>
            <a:off x="12915900" y="9534527"/>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D4FD87F5-9F2B-4078-A444-1C5EB07815AC}" type="slidenum">
              <a:rPr lang="en-US" smtClean="0">
                <a:solidFill>
                  <a:prstClr val="black">
                    <a:tint val="75000"/>
                  </a:prstClr>
                </a:solidFill>
              </a:rPr>
              <a:pPr/>
              <a:t>‹#›</a:t>
            </a:fld>
            <a:endParaRPr lang="en-US">
              <a:solidFill>
                <a:prstClr val="black">
                  <a:tint val="75000"/>
                </a:prstClr>
              </a:solidFill>
            </a:endParaRPr>
          </a:p>
        </p:txBody>
      </p:sp>
      <p:pic>
        <p:nvPicPr>
          <p:cNvPr id="8" name="Picture 7" descr="Diagram, logo&#10;&#10;Description automatically generated">
            <a:extLst>
              <a:ext uri="{FF2B5EF4-FFF2-40B4-BE49-F238E27FC236}">
                <a16:creationId xmlns:a16="http://schemas.microsoft.com/office/drawing/2014/main" xmlns="" id="{16B2007A-15A9-4CA2-8C90-62A43B1A7B79}"/>
              </a:ext>
            </a:extLst>
          </p:cNvPr>
          <p:cNvPicPr>
            <a:picLocks noChangeAspect="1"/>
          </p:cNvPicPr>
          <p:nvPr userDrawn="1"/>
        </p:nvPicPr>
        <p:blipFill>
          <a:blip r:embed="rId14"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2133600" y="0"/>
            <a:ext cx="1878703" cy="1714500"/>
          </a:xfrm>
          <a:prstGeom prst="rect">
            <a:avLst/>
          </a:prstGeom>
        </p:spPr>
      </p:pic>
    </p:spTree>
    <p:extLst>
      <p:ext uri="{BB962C8B-B14F-4D97-AF65-F5344CB8AC3E}">
        <p14:creationId xmlns:p14="http://schemas.microsoft.com/office/powerpoint/2010/main" val="25129598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7.png"/><Relationship Id="rId4" Type="http://schemas.openxmlformats.org/officeDocument/2006/relationships/image" Target="../media/image4.png"/><Relationship Id="rId9" Type="http://schemas.openxmlformats.org/officeDocument/2006/relationships/image" Target="../media/image10.svg"/></Relationships>
</file>

<file path=ppt/slides/_rels/slide10.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53.png"/><Relationship Id="rId18" Type="http://schemas.openxmlformats.org/officeDocument/2006/relationships/image" Target="../media/image78.svg"/><Relationship Id="rId3" Type="http://schemas.openxmlformats.org/officeDocument/2006/relationships/image" Target="../media/image68.svg"/><Relationship Id="rId21" Type="http://schemas.openxmlformats.org/officeDocument/2006/relationships/image" Target="../media/image39.png"/><Relationship Id="rId7" Type="http://schemas.openxmlformats.org/officeDocument/2006/relationships/image" Target="../media/image50.png"/><Relationship Id="rId12" Type="http://schemas.openxmlformats.org/officeDocument/2006/relationships/image" Target="../media/image72.svg"/><Relationship Id="rId17" Type="http://schemas.openxmlformats.org/officeDocument/2006/relationships/image" Target="../media/image55.png"/><Relationship Id="rId2" Type="http://schemas.openxmlformats.org/officeDocument/2006/relationships/image" Target="../media/image47.png"/><Relationship Id="rId16" Type="http://schemas.openxmlformats.org/officeDocument/2006/relationships/image" Target="../media/image76.svg"/><Relationship Id="rId20" Type="http://schemas.openxmlformats.org/officeDocument/2006/relationships/image" Target="../media/image80.sv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2.png"/><Relationship Id="rId5" Type="http://schemas.openxmlformats.org/officeDocument/2006/relationships/image" Target="../media/image25.svg"/><Relationship Id="rId15" Type="http://schemas.openxmlformats.org/officeDocument/2006/relationships/image" Target="../media/image54.png"/><Relationship Id="rId10" Type="http://schemas.openxmlformats.org/officeDocument/2006/relationships/image" Target="../media/image31.svg"/><Relationship Id="rId19" Type="http://schemas.openxmlformats.org/officeDocument/2006/relationships/image" Target="../media/image56.png"/><Relationship Id="rId4" Type="http://schemas.openxmlformats.org/officeDocument/2006/relationships/image" Target="../media/image48.png"/><Relationship Id="rId9" Type="http://schemas.openxmlformats.org/officeDocument/2006/relationships/image" Target="../media/image51.png"/><Relationship Id="rId14" Type="http://schemas.openxmlformats.org/officeDocument/2006/relationships/image" Target="../media/image74.svg"/></Relationships>
</file>

<file path=ppt/slides/_rels/slide11.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2.png"/><Relationship Id="rId3" Type="http://schemas.openxmlformats.org/officeDocument/2006/relationships/image" Target="../media/image27.svg"/><Relationship Id="rId7" Type="http://schemas.openxmlformats.org/officeDocument/2006/relationships/image" Target="../media/image82.svg"/><Relationship Id="rId12" Type="http://schemas.openxmlformats.org/officeDocument/2006/relationships/image" Target="../media/image84.svg"/><Relationship Id="rId2" Type="http://schemas.openxmlformats.org/officeDocument/2006/relationships/image" Target="../media/image57.png"/><Relationship Id="rId16" Type="http://schemas.openxmlformats.org/officeDocument/2006/relationships/image" Target="../media/image88.svg"/><Relationship Id="rId1" Type="http://schemas.openxmlformats.org/officeDocument/2006/relationships/slideLayout" Target="../slideLayouts/slideLayout7.xml"/><Relationship Id="rId6" Type="http://schemas.openxmlformats.org/officeDocument/2006/relationships/image" Target="../media/image58.png"/><Relationship Id="rId11" Type="http://schemas.openxmlformats.org/officeDocument/2006/relationships/image" Target="../media/image61.png"/><Relationship Id="rId5" Type="http://schemas.openxmlformats.org/officeDocument/2006/relationships/image" Target="../media/image25.svg"/><Relationship Id="rId15" Type="http://schemas.openxmlformats.org/officeDocument/2006/relationships/image" Target="../media/image63.png"/><Relationship Id="rId10" Type="http://schemas.openxmlformats.org/officeDocument/2006/relationships/image" Target="../media/image17.svg"/><Relationship Id="rId4" Type="http://schemas.openxmlformats.org/officeDocument/2006/relationships/image" Target="../media/image49.png"/><Relationship Id="rId9" Type="http://schemas.openxmlformats.org/officeDocument/2006/relationships/image" Target="../media/image60.png"/><Relationship Id="rId14" Type="http://schemas.openxmlformats.org/officeDocument/2006/relationships/image" Target="../media/image86.svg"/></Relationships>
</file>

<file path=ppt/slides/_rels/slide12.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94.svg"/><Relationship Id="rId3" Type="http://schemas.openxmlformats.org/officeDocument/2006/relationships/image" Target="../media/image90.svg"/><Relationship Id="rId7" Type="http://schemas.openxmlformats.org/officeDocument/2006/relationships/image" Target="../media/image72.svg"/><Relationship Id="rId12" Type="http://schemas.openxmlformats.org/officeDocument/2006/relationships/image" Target="../media/image67.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17.svg"/><Relationship Id="rId5" Type="http://schemas.openxmlformats.org/officeDocument/2006/relationships/image" Target="../media/image4.svg"/><Relationship Id="rId15" Type="http://schemas.openxmlformats.org/officeDocument/2006/relationships/image" Target="../media/image69.png"/><Relationship Id="rId10" Type="http://schemas.openxmlformats.org/officeDocument/2006/relationships/image" Target="../media/image66.png"/><Relationship Id="rId4" Type="http://schemas.openxmlformats.org/officeDocument/2006/relationships/image" Target="../media/image3.png"/><Relationship Id="rId9" Type="http://schemas.openxmlformats.org/officeDocument/2006/relationships/image" Target="../media/image92.svg"/><Relationship Id="rId14" Type="http://schemas.openxmlformats.org/officeDocument/2006/relationships/image" Target="../media/image68.png"/></Relationships>
</file>

<file path=ppt/slides/_rels/slide13.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52.png"/><Relationship Id="rId3" Type="http://schemas.openxmlformats.org/officeDocument/2006/relationships/image" Target="../media/image90.svg"/><Relationship Id="rId7" Type="http://schemas.openxmlformats.org/officeDocument/2006/relationships/image" Target="../media/image92.svg"/><Relationship Id="rId12" Type="http://schemas.openxmlformats.org/officeDocument/2006/relationships/image" Target="../media/image68.png"/><Relationship Id="rId2" Type="http://schemas.openxmlformats.org/officeDocument/2006/relationships/image" Target="../media/image64.png"/><Relationship Id="rId16" Type="http://schemas.openxmlformats.org/officeDocument/2006/relationships/image" Target="../media/image88.sv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94.svg"/><Relationship Id="rId5" Type="http://schemas.openxmlformats.org/officeDocument/2006/relationships/image" Target="../media/image4.svg"/><Relationship Id="rId15" Type="http://schemas.openxmlformats.org/officeDocument/2006/relationships/image" Target="../media/image63.png"/><Relationship Id="rId10" Type="http://schemas.openxmlformats.org/officeDocument/2006/relationships/image" Target="../media/image67.png"/><Relationship Id="rId4" Type="http://schemas.openxmlformats.org/officeDocument/2006/relationships/image" Target="../media/image3.png"/><Relationship Id="rId9" Type="http://schemas.openxmlformats.org/officeDocument/2006/relationships/image" Target="../media/image17.svg"/><Relationship Id="rId14" Type="http://schemas.openxmlformats.org/officeDocument/2006/relationships/image" Target="../media/image72.svg"/></Relationships>
</file>

<file path=ppt/slides/_rels/slide14.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55.png"/><Relationship Id="rId18" Type="http://schemas.openxmlformats.org/officeDocument/2006/relationships/image" Target="../media/image80.svg"/><Relationship Id="rId3" Type="http://schemas.openxmlformats.org/officeDocument/2006/relationships/image" Target="../media/image90.svg"/><Relationship Id="rId7" Type="http://schemas.openxmlformats.org/officeDocument/2006/relationships/image" Target="../media/image92.svg"/><Relationship Id="rId12" Type="http://schemas.openxmlformats.org/officeDocument/2006/relationships/image" Target="../media/image72.svg"/><Relationship Id="rId17" Type="http://schemas.openxmlformats.org/officeDocument/2006/relationships/image" Target="../media/image71.png"/><Relationship Id="rId2" Type="http://schemas.openxmlformats.org/officeDocument/2006/relationships/image" Target="../media/image64.png"/><Relationship Id="rId16" Type="http://schemas.openxmlformats.org/officeDocument/2006/relationships/image" Target="../media/image76.sv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52.png"/><Relationship Id="rId5" Type="http://schemas.openxmlformats.org/officeDocument/2006/relationships/image" Target="../media/image4.svg"/><Relationship Id="rId15" Type="http://schemas.openxmlformats.org/officeDocument/2006/relationships/image" Target="../media/image70.png"/><Relationship Id="rId10" Type="http://schemas.openxmlformats.org/officeDocument/2006/relationships/image" Target="../media/image68.png"/><Relationship Id="rId19" Type="http://schemas.openxmlformats.org/officeDocument/2006/relationships/image" Target="../media/image39.png"/><Relationship Id="rId4" Type="http://schemas.openxmlformats.org/officeDocument/2006/relationships/image" Target="../media/image3.png"/><Relationship Id="rId9" Type="http://schemas.openxmlformats.org/officeDocument/2006/relationships/image" Target="../media/image17.svg"/><Relationship Id="rId14" Type="http://schemas.openxmlformats.org/officeDocument/2006/relationships/image" Target="../media/image78.svg"/></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57.png"/><Relationship Id="rId7" Type="http://schemas.openxmlformats.org/officeDocument/2006/relationships/image" Target="../media/image7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5.svg"/><Relationship Id="rId11" Type="http://schemas.openxmlformats.org/officeDocument/2006/relationships/image" Target="../media/image39.png"/><Relationship Id="rId5" Type="http://schemas.openxmlformats.org/officeDocument/2006/relationships/image" Target="../media/image49.png"/><Relationship Id="rId10" Type="http://schemas.openxmlformats.org/officeDocument/2006/relationships/image" Target="../media/image86.svg"/><Relationship Id="rId4" Type="http://schemas.openxmlformats.org/officeDocument/2006/relationships/image" Target="../media/image27.svg"/><Relationship Id="rId9" Type="http://schemas.openxmlformats.org/officeDocument/2006/relationships/image" Target="../media/image73.png"/></Relationships>
</file>

<file path=ppt/slides/_rels/slide1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9.png"/><Relationship Id="rId3" Type="http://schemas.openxmlformats.org/officeDocument/2006/relationships/image" Target="../media/image4.svg"/><Relationship Id="rId7" Type="http://schemas.openxmlformats.org/officeDocument/2006/relationships/image" Target="../media/image76.png"/><Relationship Id="rId12" Type="http://schemas.openxmlformats.org/officeDocument/2006/relationships/image" Target="../media/image86.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5.jpeg"/><Relationship Id="rId11" Type="http://schemas.openxmlformats.org/officeDocument/2006/relationships/image" Target="../media/image78.png"/><Relationship Id="rId5" Type="http://schemas.openxmlformats.org/officeDocument/2006/relationships/image" Target="../media/image96.svg"/><Relationship Id="rId10" Type="http://schemas.openxmlformats.org/officeDocument/2006/relationships/image" Target="../media/image99.svg"/><Relationship Id="rId4" Type="http://schemas.openxmlformats.org/officeDocument/2006/relationships/image" Target="../media/image74.png"/><Relationship Id="rId9" Type="http://schemas.openxmlformats.org/officeDocument/2006/relationships/image" Target="../media/image77.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2.png"/><Relationship Id="rId18" Type="http://schemas.openxmlformats.org/officeDocument/2006/relationships/image" Target="../media/image82.png"/><Relationship Id="rId26" Type="http://schemas.openxmlformats.org/officeDocument/2006/relationships/image" Target="../media/image39.png"/><Relationship Id="rId3" Type="http://schemas.openxmlformats.org/officeDocument/2006/relationships/image" Target="../media/image101.svg"/><Relationship Id="rId21" Type="http://schemas.openxmlformats.org/officeDocument/2006/relationships/image" Target="../media/image76.svg"/><Relationship Id="rId7" Type="http://schemas.openxmlformats.org/officeDocument/2006/relationships/image" Target="../media/image25.svg"/><Relationship Id="rId12" Type="http://schemas.openxmlformats.org/officeDocument/2006/relationships/image" Target="../media/image31.svg"/><Relationship Id="rId17" Type="http://schemas.openxmlformats.org/officeDocument/2006/relationships/image" Target="../media/image81.png"/><Relationship Id="rId25" Type="http://schemas.openxmlformats.org/officeDocument/2006/relationships/image" Target="../media/image108.svg"/><Relationship Id="rId2" Type="http://schemas.openxmlformats.org/officeDocument/2006/relationships/image" Target="../media/image79.png"/><Relationship Id="rId16" Type="http://schemas.openxmlformats.org/officeDocument/2006/relationships/image" Target="../media/image74.svg"/><Relationship Id="rId20"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48.png"/><Relationship Id="rId11" Type="http://schemas.openxmlformats.org/officeDocument/2006/relationships/image" Target="../media/image51.png"/><Relationship Id="rId24" Type="http://schemas.openxmlformats.org/officeDocument/2006/relationships/image" Target="../media/image84.png"/><Relationship Id="rId5" Type="http://schemas.openxmlformats.org/officeDocument/2006/relationships/image" Target="../media/image68.svg"/><Relationship Id="rId15" Type="http://schemas.openxmlformats.org/officeDocument/2006/relationships/image" Target="../media/image80.png"/><Relationship Id="rId23" Type="http://schemas.openxmlformats.org/officeDocument/2006/relationships/image" Target="../media/image106.svg"/><Relationship Id="rId10" Type="http://schemas.openxmlformats.org/officeDocument/2006/relationships/image" Target="../media/image70.svg"/><Relationship Id="rId19" Type="http://schemas.openxmlformats.org/officeDocument/2006/relationships/image" Target="../media/image104.svg"/><Relationship Id="rId4" Type="http://schemas.openxmlformats.org/officeDocument/2006/relationships/image" Target="../media/image47.png"/><Relationship Id="rId9" Type="http://schemas.openxmlformats.org/officeDocument/2006/relationships/image" Target="../media/image50.png"/><Relationship Id="rId14" Type="http://schemas.openxmlformats.org/officeDocument/2006/relationships/image" Target="../media/image72.svg"/><Relationship Id="rId22" Type="http://schemas.openxmlformats.org/officeDocument/2006/relationships/image" Target="../media/image8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3.svg"/><Relationship Id="rId18" Type="http://schemas.openxmlformats.org/officeDocument/2006/relationships/image" Target="../media/image16.png"/><Relationship Id="rId3" Type="http://schemas.openxmlformats.org/officeDocument/2006/relationships/image" Target="../media/image12.svg"/><Relationship Id="rId21" Type="http://schemas.openxmlformats.org/officeDocument/2006/relationships/image" Target="../media/image31.svg"/><Relationship Id="rId7" Type="http://schemas.openxmlformats.org/officeDocument/2006/relationships/image" Target="../media/image17.svg"/><Relationship Id="rId12" Type="http://schemas.openxmlformats.org/officeDocument/2006/relationships/image" Target="../media/image13.png"/><Relationship Id="rId17" Type="http://schemas.openxmlformats.org/officeDocument/2006/relationships/image" Target="../media/image27.svg"/><Relationship Id="rId2" Type="http://schemas.openxmlformats.org/officeDocument/2006/relationships/image" Target="../media/image9.png"/><Relationship Id="rId16" Type="http://schemas.openxmlformats.org/officeDocument/2006/relationships/image" Target="../media/image15.png"/><Relationship Id="rId20"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0.png"/><Relationship Id="rId11" Type="http://schemas.openxmlformats.org/officeDocument/2006/relationships/image" Target="../media/image21.svg"/><Relationship Id="rId5" Type="http://schemas.openxmlformats.org/officeDocument/2006/relationships/image" Target="../media/image14.svg"/><Relationship Id="rId15" Type="http://schemas.openxmlformats.org/officeDocument/2006/relationships/image" Target="../media/image25.svg"/><Relationship Id="rId23" Type="http://schemas.openxmlformats.org/officeDocument/2006/relationships/image" Target="../media/image33.svg"/><Relationship Id="rId10" Type="http://schemas.openxmlformats.org/officeDocument/2006/relationships/image" Target="../media/image12.png"/><Relationship Id="rId19" Type="http://schemas.openxmlformats.org/officeDocument/2006/relationships/image" Target="../media/image29.svg"/><Relationship Id="rId4" Type="http://schemas.openxmlformats.org/officeDocument/2006/relationships/image" Target="../media/image8.png"/><Relationship Id="rId9" Type="http://schemas.openxmlformats.org/officeDocument/2006/relationships/image" Target="../media/image19.svg"/><Relationship Id="rId14" Type="http://schemas.openxmlformats.org/officeDocument/2006/relationships/image" Target="../media/image14.png"/><Relationship Id="rId22"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13.svg"/><Relationship Id="rId13" Type="http://schemas.openxmlformats.org/officeDocument/2006/relationships/image" Target="../media/image117.svg"/><Relationship Id="rId3" Type="http://schemas.openxmlformats.org/officeDocument/2006/relationships/image" Target="../media/image4.svg"/><Relationship Id="rId7" Type="http://schemas.openxmlformats.org/officeDocument/2006/relationships/image" Target="../media/image87.png"/><Relationship Id="rId12" Type="http://schemas.openxmlformats.org/officeDocument/2006/relationships/image" Target="../media/image90.png"/><Relationship Id="rId2" Type="http://schemas.openxmlformats.org/officeDocument/2006/relationships/image" Target="../media/image3.png"/><Relationship Id="rId16"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111.svg"/><Relationship Id="rId11" Type="http://schemas.openxmlformats.org/officeDocument/2006/relationships/image" Target="../media/image115.svg"/><Relationship Id="rId5" Type="http://schemas.openxmlformats.org/officeDocument/2006/relationships/image" Target="../media/image86.png"/><Relationship Id="rId15" Type="http://schemas.openxmlformats.org/officeDocument/2006/relationships/image" Target="../media/image119.svg"/><Relationship Id="rId10" Type="http://schemas.openxmlformats.org/officeDocument/2006/relationships/image" Target="../media/image89.png"/><Relationship Id="rId4" Type="http://schemas.openxmlformats.org/officeDocument/2006/relationships/image" Target="../media/image85.png"/><Relationship Id="rId9" Type="http://schemas.openxmlformats.org/officeDocument/2006/relationships/image" Target="../media/image88.png"/><Relationship Id="rId14" Type="http://schemas.openxmlformats.org/officeDocument/2006/relationships/image" Target="../media/image91.png"/></Relationships>
</file>

<file path=ppt/slides/_rels/slide2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3.svg"/><Relationship Id="rId3" Type="http://schemas.openxmlformats.org/officeDocument/2006/relationships/image" Target="../media/image10.svg"/><Relationship Id="rId7" Type="http://schemas.openxmlformats.org/officeDocument/2006/relationships/image" Target="../media/image25.svg"/><Relationship Id="rId12" Type="http://schemas.openxmlformats.org/officeDocument/2006/relationships/image" Target="../media/image93.png"/><Relationship Id="rId2" Type="http://schemas.openxmlformats.org/officeDocument/2006/relationships/image" Target="../media/image6.png"/><Relationship Id="rId16"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121.svg"/><Relationship Id="rId5" Type="http://schemas.openxmlformats.org/officeDocument/2006/relationships/image" Target="../media/image27.svg"/><Relationship Id="rId15" Type="http://schemas.openxmlformats.org/officeDocument/2006/relationships/image" Target="../media/image125.svg"/><Relationship Id="rId10" Type="http://schemas.openxmlformats.org/officeDocument/2006/relationships/image" Target="../media/image92.png"/><Relationship Id="rId4" Type="http://schemas.openxmlformats.org/officeDocument/2006/relationships/image" Target="../media/image15.png"/><Relationship Id="rId9" Type="http://schemas.openxmlformats.org/officeDocument/2006/relationships/image" Target="../media/image6.svg"/><Relationship Id="rId14" Type="http://schemas.openxmlformats.org/officeDocument/2006/relationships/image" Target="../media/image94.png"/></Relationships>
</file>

<file path=ppt/slides/_rels/slide23.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98.png"/><Relationship Id="rId18" Type="http://schemas.openxmlformats.org/officeDocument/2006/relationships/image" Target="../media/image131.svg"/><Relationship Id="rId3" Type="http://schemas.openxmlformats.org/officeDocument/2006/relationships/image" Target="../media/image27.svg"/><Relationship Id="rId7" Type="http://schemas.openxmlformats.org/officeDocument/2006/relationships/image" Target="../media/image106.svg"/><Relationship Id="rId12" Type="http://schemas.openxmlformats.org/officeDocument/2006/relationships/image" Target="../media/image90.svg"/><Relationship Id="rId17" Type="http://schemas.openxmlformats.org/officeDocument/2006/relationships/image" Target="../media/image100.png"/><Relationship Id="rId2" Type="http://schemas.openxmlformats.org/officeDocument/2006/relationships/image" Target="../media/image15.png"/><Relationship Id="rId16" Type="http://schemas.openxmlformats.org/officeDocument/2006/relationships/image" Target="../media/image129.svg"/><Relationship Id="rId1" Type="http://schemas.openxmlformats.org/officeDocument/2006/relationships/slideLayout" Target="../slideLayouts/slideLayout7.xml"/><Relationship Id="rId6" Type="http://schemas.openxmlformats.org/officeDocument/2006/relationships/image" Target="../media/image95.png"/><Relationship Id="rId11" Type="http://schemas.openxmlformats.org/officeDocument/2006/relationships/image" Target="../media/image68.png"/><Relationship Id="rId5" Type="http://schemas.openxmlformats.org/officeDocument/2006/relationships/image" Target="../media/image25.svg"/><Relationship Id="rId15" Type="http://schemas.openxmlformats.org/officeDocument/2006/relationships/image" Target="../media/image99.png"/><Relationship Id="rId10" Type="http://schemas.openxmlformats.org/officeDocument/2006/relationships/image" Target="../media/image127.svg"/><Relationship Id="rId19" Type="http://schemas.openxmlformats.org/officeDocument/2006/relationships/image" Target="../media/image39.png"/><Relationship Id="rId4" Type="http://schemas.openxmlformats.org/officeDocument/2006/relationships/image" Target="../media/image49.png"/><Relationship Id="rId9" Type="http://schemas.openxmlformats.org/officeDocument/2006/relationships/image" Target="../media/image97.png"/><Relationship Id="rId14" Type="http://schemas.openxmlformats.org/officeDocument/2006/relationships/image" Target="../media/image68.svg"/></Relationships>
</file>

<file path=ppt/slides/_rels/slide2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svg"/><Relationship Id="rId7" Type="http://schemas.openxmlformats.org/officeDocument/2006/relationships/image" Target="../media/image135.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2.png"/><Relationship Id="rId5" Type="http://schemas.openxmlformats.org/officeDocument/2006/relationships/image" Target="../media/image133.svg"/><Relationship Id="rId10" Type="http://schemas.openxmlformats.org/officeDocument/2006/relationships/image" Target="../media/image39.png"/><Relationship Id="rId4" Type="http://schemas.openxmlformats.org/officeDocument/2006/relationships/image" Target="../media/image101.png"/><Relationship Id="rId9" Type="http://schemas.openxmlformats.org/officeDocument/2006/relationships/image" Target="../media/image8.svg"/></Relationships>
</file>

<file path=ppt/slides/_rels/slide25.xml.rels><?xml version="1.0" encoding="UTF-8" standalone="yes"?>
<Relationships xmlns="http://schemas.openxmlformats.org/package/2006/relationships"><Relationship Id="rId8" Type="http://schemas.openxmlformats.org/officeDocument/2006/relationships/image" Target="../media/image84.svg"/><Relationship Id="rId13" Type="http://schemas.openxmlformats.org/officeDocument/2006/relationships/image" Target="../media/image45.png"/><Relationship Id="rId3" Type="http://schemas.openxmlformats.org/officeDocument/2006/relationships/image" Target="../media/image4.svg"/><Relationship Id="rId7" Type="http://schemas.openxmlformats.org/officeDocument/2006/relationships/image" Target="../media/image104.png"/><Relationship Id="rId12" Type="http://schemas.openxmlformats.org/officeDocument/2006/relationships/image" Target="../media/image6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8.svg"/><Relationship Id="rId11" Type="http://schemas.openxmlformats.org/officeDocument/2006/relationships/image" Target="../media/image44.png"/><Relationship Id="rId5" Type="http://schemas.openxmlformats.org/officeDocument/2006/relationships/image" Target="../media/image41.png"/><Relationship Id="rId15" Type="http://schemas.openxmlformats.org/officeDocument/2006/relationships/image" Target="../media/image39.png"/><Relationship Id="rId10" Type="http://schemas.openxmlformats.org/officeDocument/2006/relationships/image" Target="../media/image138.svg"/><Relationship Id="rId4" Type="http://schemas.openxmlformats.org/officeDocument/2006/relationships/image" Target="../media/image103.jpeg"/><Relationship Id="rId9" Type="http://schemas.openxmlformats.org/officeDocument/2006/relationships/image" Target="../media/image105.png"/><Relationship Id="rId14" Type="http://schemas.openxmlformats.org/officeDocument/2006/relationships/image" Target="../media/image64.svg"/></Relationships>
</file>

<file path=ppt/slides/_rels/slide26.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52.png"/><Relationship Id="rId3" Type="http://schemas.openxmlformats.org/officeDocument/2006/relationships/image" Target="../media/image83.png"/><Relationship Id="rId7" Type="http://schemas.openxmlformats.org/officeDocument/2006/relationships/image" Target="../media/image6.png"/><Relationship Id="rId12" Type="http://schemas.openxmlformats.org/officeDocument/2006/relationships/image" Target="../media/image117.sv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140.svg"/><Relationship Id="rId11" Type="http://schemas.openxmlformats.org/officeDocument/2006/relationships/image" Target="../media/image108.png"/><Relationship Id="rId5" Type="http://schemas.openxmlformats.org/officeDocument/2006/relationships/image" Target="../media/image106.png"/><Relationship Id="rId15" Type="http://schemas.openxmlformats.org/officeDocument/2006/relationships/image" Target="../media/image39.png"/><Relationship Id="rId10" Type="http://schemas.openxmlformats.org/officeDocument/2006/relationships/image" Target="../media/image142.svg"/><Relationship Id="rId4" Type="http://schemas.openxmlformats.org/officeDocument/2006/relationships/image" Target="../media/image106.svg"/><Relationship Id="rId9" Type="http://schemas.openxmlformats.org/officeDocument/2006/relationships/image" Target="../media/image107.png"/><Relationship Id="rId14" Type="http://schemas.openxmlformats.org/officeDocument/2006/relationships/image" Target="../media/image72.sv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slide" Target="slide4.xml"/><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slide" Target="slide6.xml"/><Relationship Id="rId18"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slide" Target="slide5.xml"/><Relationship Id="rId17" Type="http://schemas.microsoft.com/office/2007/relationships/hdphoto" Target="../media/hdphoto1.wdp"/><Relationship Id="rId2" Type="http://schemas.openxmlformats.org/officeDocument/2006/relationships/notesSlide" Target="../notesSlides/notesSlide1.xml"/><Relationship Id="rId16" Type="http://schemas.openxmlformats.org/officeDocument/2006/relationships/image" Target="../media/image32.png"/><Relationship Id="rId1" Type="http://schemas.openxmlformats.org/officeDocument/2006/relationships/slideLayout" Target="../slideLayouts/slideLayout1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slide" Target="slide9.xml"/><Relationship Id="rId10" Type="http://schemas.openxmlformats.org/officeDocument/2006/relationships/image" Target="../media/image30.png"/><Relationship Id="rId19" Type="http://schemas.openxmlformats.org/officeDocument/2006/relationships/image" Target="../media/image34.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slide" Target="slide7.xml"/></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1.wav"/><Relationship Id="rId7" Type="http://schemas.openxmlformats.org/officeDocument/2006/relationships/image" Target="../media/image36.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5.png"/><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audio" Target="../media/audio2.wav"/><Relationship Id="rId7" Type="http://schemas.openxmlformats.org/officeDocument/2006/relationships/image" Target="../media/image38.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39.png"/><Relationship Id="rId4" Type="http://schemas.openxmlformats.org/officeDocument/2006/relationships/audio" Target="../media/audio3.wav"/><Relationship Id="rId9" Type="http://schemas.openxmlformats.org/officeDocument/2006/relationships/slide" Target="slide4.xml"/></Relationships>
</file>

<file path=ppt/slides/_rels/slide7.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2.wav"/><Relationship Id="rId7" Type="http://schemas.openxmlformats.org/officeDocument/2006/relationships/image" Target="../media/image37.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audio" Target="../media/audio3.wav"/><Relationship Id="rId9"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2.wav"/><Relationship Id="rId7" Type="http://schemas.openxmlformats.org/officeDocument/2006/relationships/image" Target="../media/image37.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audio" Target="../media/audio3.wav"/><Relationship Id="rId9" Type="http://schemas.openxmlformats.org/officeDocument/2006/relationships/image" Target="../media/image39.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33.svg"/><Relationship Id="rId18" Type="http://schemas.openxmlformats.org/officeDocument/2006/relationships/image" Target="../media/image46.png"/><Relationship Id="rId3" Type="http://schemas.openxmlformats.org/officeDocument/2006/relationships/image" Target="../media/image56.svg"/><Relationship Id="rId7" Type="http://schemas.openxmlformats.org/officeDocument/2006/relationships/image" Target="../media/image58.svg"/><Relationship Id="rId12" Type="http://schemas.openxmlformats.org/officeDocument/2006/relationships/image" Target="../media/image43.png"/><Relationship Id="rId17" Type="http://schemas.openxmlformats.org/officeDocument/2006/relationships/image" Target="../media/image64.svg"/><Relationship Id="rId2" Type="http://schemas.openxmlformats.org/officeDocument/2006/relationships/image" Target="../media/image40.png"/><Relationship Id="rId16" Type="http://schemas.openxmlformats.org/officeDocument/2006/relationships/image" Target="../media/image45.png"/><Relationship Id="rId20"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31.svg"/><Relationship Id="rId5" Type="http://schemas.openxmlformats.org/officeDocument/2006/relationships/image" Target="../media/image4.svg"/><Relationship Id="rId15" Type="http://schemas.openxmlformats.org/officeDocument/2006/relationships/image" Target="../media/image62.svg"/><Relationship Id="rId10" Type="http://schemas.openxmlformats.org/officeDocument/2006/relationships/image" Target="../media/image17.png"/><Relationship Id="rId19" Type="http://schemas.openxmlformats.org/officeDocument/2006/relationships/image" Target="../media/image66.svg"/><Relationship Id="rId4" Type="http://schemas.openxmlformats.org/officeDocument/2006/relationships/image" Target="../media/image3.png"/><Relationship Id="rId9" Type="http://schemas.openxmlformats.org/officeDocument/2006/relationships/image" Target="../media/image60.svg"/><Relationship Id="rId1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482" r="559" b="36052"/>
          <a:stretch>
            <a:fillRect/>
          </a:stretch>
        </p:blipFill>
        <p:spPr>
          <a:xfrm>
            <a:off x="0" y="9011542"/>
            <a:ext cx="18288000" cy="1351658"/>
          </a:xfrm>
          <a:prstGeom prst="rect">
            <a:avLst/>
          </a:prstGeom>
        </p:spPr>
      </p:pic>
      <p:grpSp>
        <p:nvGrpSpPr>
          <p:cNvPr id="3" name="Group 3"/>
          <p:cNvGrpSpPr/>
          <p:nvPr/>
        </p:nvGrpSpPr>
        <p:grpSpPr>
          <a:xfrm>
            <a:off x="1282411" y="1886363"/>
            <a:ext cx="16230600" cy="7798574"/>
            <a:chOff x="0" y="0"/>
            <a:chExt cx="7533409" cy="3619697"/>
          </a:xfrm>
        </p:grpSpPr>
        <p:sp>
          <p:nvSpPr>
            <p:cNvPr id="4" name="Freeform 4"/>
            <p:cNvSpPr/>
            <p:nvPr/>
          </p:nvSpPr>
          <p:spPr>
            <a:xfrm>
              <a:off x="26670" y="26670"/>
              <a:ext cx="7480069" cy="3524447"/>
            </a:xfrm>
            <a:custGeom>
              <a:avLst/>
              <a:gdLst/>
              <a:ahLst/>
              <a:cxnLst/>
              <a:rect l="l" t="t" r="r" b="b"/>
              <a:pathLst>
                <a:path w="7480069" h="3524447">
                  <a:moveTo>
                    <a:pt x="0" y="0"/>
                  </a:moveTo>
                  <a:lnTo>
                    <a:pt x="0" y="107950"/>
                  </a:lnTo>
                  <a:lnTo>
                    <a:pt x="0" y="148590"/>
                  </a:lnTo>
                  <a:lnTo>
                    <a:pt x="0" y="3078677"/>
                  </a:lnTo>
                  <a:lnTo>
                    <a:pt x="0" y="3153607"/>
                  </a:lnTo>
                  <a:lnTo>
                    <a:pt x="0" y="3238697"/>
                  </a:lnTo>
                  <a:lnTo>
                    <a:pt x="3641090" y="3238697"/>
                  </a:lnTo>
                  <a:lnTo>
                    <a:pt x="3759200" y="3524447"/>
                  </a:lnTo>
                  <a:lnTo>
                    <a:pt x="3877310" y="3238697"/>
                  </a:lnTo>
                  <a:lnTo>
                    <a:pt x="7480069" y="3238697"/>
                  </a:lnTo>
                  <a:lnTo>
                    <a:pt x="7480069" y="3153607"/>
                  </a:lnTo>
                  <a:lnTo>
                    <a:pt x="7480069" y="3078677"/>
                  </a:lnTo>
                  <a:lnTo>
                    <a:pt x="7480069" y="148590"/>
                  </a:lnTo>
                  <a:lnTo>
                    <a:pt x="7480069" y="107950"/>
                  </a:lnTo>
                  <a:lnTo>
                    <a:pt x="7480069" y="0"/>
                  </a:lnTo>
                  <a:lnTo>
                    <a:pt x="0" y="0"/>
                  </a:lnTo>
                  <a:close/>
                </a:path>
              </a:pathLst>
            </a:custGeom>
            <a:solidFill>
              <a:srgbClr val="FFFFFF"/>
            </a:solidFill>
          </p:spPr>
        </p:sp>
      </p:grpSp>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18384" t="9330"/>
          <a:stretch>
            <a:fillRect/>
          </a:stretch>
        </p:blipFill>
        <p:spPr>
          <a:xfrm>
            <a:off x="0" y="0"/>
            <a:ext cx="2511433" cy="3957500"/>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817066">
            <a:off x="3494303" y="5940172"/>
            <a:ext cx="2405413" cy="2764842"/>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r="2333" b="3053"/>
          <a:stretch>
            <a:fillRect/>
          </a:stretch>
        </p:blipFill>
        <p:spPr>
          <a:xfrm>
            <a:off x="13861401" y="8007614"/>
            <a:ext cx="4426599" cy="2279386"/>
          </a:xfrm>
          <a:prstGeom prst="rect">
            <a:avLst/>
          </a:prstGeom>
        </p:spPr>
      </p:pic>
      <p:grpSp>
        <p:nvGrpSpPr>
          <p:cNvPr id="10" name="Group 10"/>
          <p:cNvGrpSpPr/>
          <p:nvPr/>
        </p:nvGrpSpPr>
        <p:grpSpPr>
          <a:xfrm>
            <a:off x="4578445" y="2399489"/>
            <a:ext cx="8992204" cy="895972"/>
            <a:chOff x="0" y="0"/>
            <a:chExt cx="60875131" cy="6065520"/>
          </a:xfrm>
        </p:grpSpPr>
        <p:sp>
          <p:nvSpPr>
            <p:cNvPr id="11" name="Freeform 11"/>
            <p:cNvSpPr/>
            <p:nvPr/>
          </p:nvSpPr>
          <p:spPr>
            <a:xfrm>
              <a:off x="-50800" y="0"/>
              <a:ext cx="60976731" cy="6066790"/>
            </a:xfrm>
            <a:custGeom>
              <a:avLst/>
              <a:gdLst/>
              <a:ahLst/>
              <a:cxnLst/>
              <a:rect l="l" t="t" r="r" b="b"/>
              <a:pathLst>
                <a:path w="60976731" h="6066790">
                  <a:moveTo>
                    <a:pt x="1692910" y="0"/>
                  </a:moveTo>
                  <a:lnTo>
                    <a:pt x="1692910" y="6065520"/>
                  </a:lnTo>
                  <a:cubicBezTo>
                    <a:pt x="1710690" y="6066790"/>
                    <a:pt x="1728470" y="6066790"/>
                    <a:pt x="1746250" y="6066790"/>
                  </a:cubicBezTo>
                  <a:lnTo>
                    <a:pt x="59220323" y="6066790"/>
                  </a:lnTo>
                  <a:lnTo>
                    <a:pt x="59220323" y="0"/>
                  </a:lnTo>
                  <a:lnTo>
                    <a:pt x="1692910" y="0"/>
                  </a:lnTo>
                  <a:close/>
                  <a:moveTo>
                    <a:pt x="59677523" y="0"/>
                  </a:moveTo>
                  <a:lnTo>
                    <a:pt x="59220323" y="0"/>
                  </a:lnTo>
                  <a:lnTo>
                    <a:pt x="59220323" y="6065520"/>
                  </a:lnTo>
                  <a:lnTo>
                    <a:pt x="59230481" y="6065520"/>
                  </a:lnTo>
                  <a:cubicBezTo>
                    <a:pt x="59969623" y="6065520"/>
                    <a:pt x="60618588" y="5462270"/>
                    <a:pt x="60671931" y="4725670"/>
                  </a:cubicBezTo>
                  <a:lnTo>
                    <a:pt x="60922123" y="1338580"/>
                  </a:lnTo>
                  <a:cubicBezTo>
                    <a:pt x="60976731" y="603250"/>
                    <a:pt x="60416660" y="0"/>
                    <a:pt x="59677523" y="0"/>
                  </a:cubicBezTo>
                  <a:close/>
                  <a:moveTo>
                    <a:pt x="1299210" y="0"/>
                  </a:moveTo>
                  <a:cubicBezTo>
                    <a:pt x="560070" y="0"/>
                    <a:pt x="0" y="603250"/>
                    <a:pt x="54610" y="1339850"/>
                  </a:cubicBezTo>
                  <a:lnTo>
                    <a:pt x="304800" y="4726940"/>
                  </a:lnTo>
                  <a:cubicBezTo>
                    <a:pt x="358140" y="5445760"/>
                    <a:pt x="977900" y="6037580"/>
                    <a:pt x="1694180" y="6065520"/>
                  </a:cubicBezTo>
                  <a:lnTo>
                    <a:pt x="1694180" y="0"/>
                  </a:lnTo>
                  <a:lnTo>
                    <a:pt x="1299210" y="0"/>
                  </a:lnTo>
                  <a:close/>
                </a:path>
              </a:pathLst>
            </a:custGeom>
            <a:solidFill>
              <a:srgbClr val="6A9221"/>
            </a:solidFill>
          </p:spPr>
        </p:sp>
      </p:grpSp>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18384" t="9330"/>
          <a:stretch>
            <a:fillRect/>
          </a:stretch>
        </p:blipFill>
        <p:spPr>
          <a:xfrm flipH="1">
            <a:off x="15139093" y="540268"/>
            <a:ext cx="2511433" cy="3957500"/>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777401" flipH="1">
            <a:off x="14683491" y="5604066"/>
            <a:ext cx="2405413" cy="2764842"/>
          </a:xfrm>
          <a:prstGeom prst="rect">
            <a:avLst/>
          </a:prstGeom>
        </p:spPr>
      </p:pic>
      <p:sp>
        <p:nvSpPr>
          <p:cNvPr id="15" name="TextBox 15"/>
          <p:cNvSpPr txBox="1"/>
          <p:nvPr/>
        </p:nvSpPr>
        <p:spPr>
          <a:xfrm>
            <a:off x="5304313" y="2483447"/>
            <a:ext cx="7540468" cy="811530"/>
          </a:xfrm>
          <a:prstGeom prst="rect">
            <a:avLst/>
          </a:prstGeom>
        </p:spPr>
        <p:txBody>
          <a:bodyPr lIns="0" tIns="0" rIns="0" bIns="0" rtlCol="0" anchor="t">
            <a:spAutoFit/>
          </a:bodyPr>
          <a:lstStyle/>
          <a:p>
            <a:pPr algn="ctr">
              <a:lnSpc>
                <a:spcPts val="6719"/>
              </a:lnSpc>
            </a:pPr>
            <a:r>
              <a:rPr lang="en-US" sz="4800" dirty="0">
                <a:solidFill>
                  <a:srgbClr val="FFFFFF"/>
                </a:solidFill>
                <a:latin typeface="Baloo"/>
              </a:rPr>
              <a:t>LUYỆN TỪ VÀ CÂU</a:t>
            </a:r>
          </a:p>
        </p:txBody>
      </p:sp>
      <p:sp>
        <p:nvSpPr>
          <p:cNvPr id="17" name="TextBox 15">
            <a:extLst>
              <a:ext uri="{FF2B5EF4-FFF2-40B4-BE49-F238E27FC236}">
                <a16:creationId xmlns:a16="http://schemas.microsoft.com/office/drawing/2014/main" xmlns="" id="{0750FBA7-A156-4AED-91F2-6135D86275F4}"/>
              </a:ext>
            </a:extLst>
          </p:cNvPr>
          <p:cNvSpPr txBox="1"/>
          <p:nvPr/>
        </p:nvSpPr>
        <p:spPr>
          <a:xfrm>
            <a:off x="3131450" y="3861123"/>
            <a:ext cx="12943250" cy="1718419"/>
          </a:xfrm>
          <a:prstGeom prst="rect">
            <a:avLst/>
          </a:prstGeom>
        </p:spPr>
        <p:txBody>
          <a:bodyPr wrap="square" lIns="0" tIns="0" rIns="0" bIns="0" rtlCol="0" anchor="t">
            <a:spAutoFit/>
          </a:bodyPr>
          <a:lstStyle/>
          <a:p>
            <a:pPr algn="ctr">
              <a:lnSpc>
                <a:spcPts val="6719"/>
              </a:lnSpc>
            </a:pPr>
            <a:r>
              <a:rPr lang="en-US" sz="5400" b="1" dirty="0" smtClean="0">
                <a:solidFill>
                  <a:srgbClr val="FF0000"/>
                </a:solidFill>
                <a:latin typeface="Times New Roman" panose="02020603050405020304" pitchFamily="18" charset="0"/>
                <a:cs typeface="Times New Roman" panose="02020603050405020304" pitchFamily="18" charset="0"/>
              </a:rPr>
              <a:t>TIẾT 38. CÁCH </a:t>
            </a:r>
            <a:r>
              <a:rPr lang="en-US" sz="5400" b="1" dirty="0">
                <a:solidFill>
                  <a:srgbClr val="FF0000"/>
                </a:solidFill>
                <a:latin typeface="Times New Roman" panose="02020603050405020304" pitchFamily="18" charset="0"/>
                <a:cs typeface="Times New Roman" panose="02020603050405020304" pitchFamily="18" charset="0"/>
              </a:rPr>
              <a:t>NỐI CÁC VẾ CÂU GHÉP</a:t>
            </a:r>
          </a:p>
          <a:p>
            <a:pPr algn="ctr">
              <a:lnSpc>
                <a:spcPts val="6719"/>
              </a:lnSpc>
            </a:pPr>
            <a:r>
              <a:rPr lang="en-US" sz="5400" b="1" dirty="0">
                <a:solidFill>
                  <a:srgbClr val="FF0000"/>
                </a:solidFill>
                <a:latin typeface="Times New Roman" panose="02020603050405020304" pitchFamily="18" charset="0"/>
                <a:cs typeface="Times New Roman" panose="02020603050405020304" pitchFamily="18" charset="0"/>
              </a:rPr>
              <a:t>Trang 12</a:t>
            </a:r>
          </a:p>
        </p:txBody>
      </p:sp>
      <p:pic>
        <p:nvPicPr>
          <p:cNvPr id="5" name="Picture 4">
            <a:extLst>
              <a:ext uri="{FF2B5EF4-FFF2-40B4-BE49-F238E27FC236}">
                <a16:creationId xmlns:a16="http://schemas.microsoft.com/office/drawing/2014/main" xmlns="" id="{56C30297-D836-D08C-D8E0-F71EB818B870}"/>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04800" y="7671288"/>
            <a:ext cx="3589979" cy="2050776"/>
          </a:xfrm>
          <a:prstGeom prst="rect">
            <a:avLst/>
          </a:prstGeom>
        </p:spPr>
      </p:pic>
      <p:pic>
        <p:nvPicPr>
          <p:cNvPr id="9" name="Picture 5">
            <a:extLst>
              <a:ext uri="{FF2B5EF4-FFF2-40B4-BE49-F238E27FC236}">
                <a16:creationId xmlns:a16="http://schemas.microsoft.com/office/drawing/2014/main" xmlns="" id="{1FCAE26D-4882-B908-3EA6-49FFA546BB7F}"/>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931564" y="2996832"/>
            <a:ext cx="3375895" cy="5326856"/>
          </a:xfrm>
          <a:prstGeom prst="rect">
            <a:avLst/>
          </a:prstGeom>
        </p:spPr>
      </p:pic>
      <p:sp>
        <p:nvSpPr>
          <p:cNvPr id="14" name="TextBox 13">
            <a:extLst>
              <a:ext uri="{FF2B5EF4-FFF2-40B4-BE49-F238E27FC236}">
                <a16:creationId xmlns:a16="http://schemas.microsoft.com/office/drawing/2014/main" xmlns="" id="{A4FD8ED9-02B2-002B-2EC5-0382CD9BC4B5}"/>
              </a:ext>
            </a:extLst>
          </p:cNvPr>
          <p:cNvSpPr txBox="1"/>
          <p:nvPr/>
        </p:nvSpPr>
        <p:spPr>
          <a:xfrm>
            <a:off x="1563556" y="985031"/>
            <a:ext cx="14788551" cy="923330"/>
          </a:xfrm>
          <a:prstGeom prst="rect">
            <a:avLst/>
          </a:prstGeom>
          <a:noFill/>
        </p:spPr>
        <p:txBody>
          <a:bodyPr wrap="square" rtlCol="0">
            <a:spAutoFit/>
          </a:bodyPr>
          <a:lstStyle/>
          <a:p>
            <a:pPr algn="ctr"/>
            <a:r>
              <a:rPr lang="en-US" sz="5400" b="1" dirty="0" err="1">
                <a:latin typeface="Times New Roman" panose="02020603050405020304" pitchFamily="18" charset="0"/>
                <a:cs typeface="Times New Roman" panose="02020603050405020304" pitchFamily="18" charset="0"/>
              </a:rPr>
              <a:t>Thứ</a:t>
            </a:r>
            <a:r>
              <a:rPr lang="en-US" sz="5400" b="1" dirty="0">
                <a:latin typeface="Times New Roman" panose="02020603050405020304" pitchFamily="18" charset="0"/>
                <a:cs typeface="Times New Roman" panose="02020603050405020304" pitchFamily="18" charset="0"/>
              </a:rPr>
              <a:t> </a:t>
            </a:r>
            <a:r>
              <a:rPr lang="en-US" sz="5400" b="1" dirty="0" err="1" smtClean="0">
                <a:latin typeface="Times New Roman" panose="02020603050405020304" pitchFamily="18" charset="0"/>
                <a:cs typeface="Times New Roman" panose="02020603050405020304" pitchFamily="18" charset="0"/>
              </a:rPr>
              <a:t>sáu</a:t>
            </a:r>
            <a:r>
              <a:rPr lang="en-US" sz="5400" b="1" dirty="0" smtClean="0">
                <a:latin typeface="Times New Roman" panose="02020603050405020304" pitchFamily="18" charset="0"/>
                <a:cs typeface="Times New Roman" panose="02020603050405020304" pitchFamily="18" charset="0"/>
              </a:rPr>
              <a:t> </a:t>
            </a:r>
            <a:r>
              <a:rPr lang="en-US" sz="5400" b="1" dirty="0" err="1">
                <a:latin typeface="Times New Roman" panose="02020603050405020304" pitchFamily="18" charset="0"/>
                <a:cs typeface="Times New Roman" panose="02020603050405020304" pitchFamily="18" charset="0"/>
              </a:rPr>
              <a:t>ngày</a:t>
            </a:r>
            <a:r>
              <a:rPr lang="en-US" sz="5400" b="1" dirty="0">
                <a:latin typeface="Times New Roman" panose="02020603050405020304" pitchFamily="18" charset="0"/>
                <a:cs typeface="Times New Roman" panose="02020603050405020304" pitchFamily="18" charset="0"/>
              </a:rPr>
              <a:t> </a:t>
            </a:r>
            <a:r>
              <a:rPr lang="en-US" sz="5400" b="1" dirty="0" smtClean="0">
                <a:latin typeface="Times New Roman" panose="02020603050405020304" pitchFamily="18" charset="0"/>
                <a:cs typeface="Times New Roman" panose="02020603050405020304" pitchFamily="18" charset="0"/>
              </a:rPr>
              <a:t>27 </a:t>
            </a:r>
            <a:r>
              <a:rPr lang="en-US" sz="5400" b="1" dirty="0" err="1">
                <a:latin typeface="Times New Roman" panose="02020603050405020304" pitchFamily="18" charset="0"/>
                <a:cs typeface="Times New Roman" panose="02020603050405020304" pitchFamily="18" charset="0"/>
              </a:rPr>
              <a:t>tháng</a:t>
            </a:r>
            <a:r>
              <a:rPr lang="en-US" sz="5400" b="1" dirty="0">
                <a:latin typeface="Times New Roman" panose="02020603050405020304" pitchFamily="18" charset="0"/>
                <a:cs typeface="Times New Roman" panose="02020603050405020304" pitchFamily="18" charset="0"/>
              </a:rPr>
              <a:t> 1 </a:t>
            </a:r>
            <a:r>
              <a:rPr lang="en-US" sz="5400" b="1" dirty="0" err="1">
                <a:latin typeface="Times New Roman" panose="02020603050405020304" pitchFamily="18" charset="0"/>
                <a:cs typeface="Times New Roman" panose="02020603050405020304" pitchFamily="18" charset="0"/>
              </a:rPr>
              <a:t>năm</a:t>
            </a:r>
            <a:r>
              <a:rPr lang="en-US" sz="5400" b="1" dirty="0">
                <a:latin typeface="Times New Roman" panose="02020603050405020304" pitchFamily="18" charset="0"/>
                <a:cs typeface="Times New Roman" panose="02020603050405020304" pitchFamily="18" charset="0"/>
              </a:rPr>
              <a:t> 2023</a:t>
            </a:r>
          </a:p>
        </p:txBody>
      </p:sp>
    </p:spTree>
    <p:extLst>
      <p:ext uri="{BB962C8B-B14F-4D97-AF65-F5344CB8AC3E}">
        <p14:creationId xmlns:p14="http://schemas.microsoft.com/office/powerpoint/2010/main" val="1785101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8340" y="8935481"/>
            <a:ext cx="19104680" cy="2293127"/>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9221"/>
            </a:solidFill>
          </p:spPr>
        </p:sp>
      </p:grpSp>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738264" y="1054997"/>
            <a:ext cx="3042072" cy="2186489"/>
          </a:xfrm>
          <a:prstGeom prst="rect">
            <a:avLst/>
          </a:prstGeom>
        </p:spPr>
      </p:pic>
      <p:pic>
        <p:nvPicPr>
          <p:cNvPr id="6" name="Picture 6"/>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474207" y="9286875"/>
            <a:ext cx="920337" cy="691089"/>
          </a:xfrm>
          <a:prstGeom prst="rect">
            <a:avLst/>
          </a:prstGeom>
        </p:spPr>
      </p:pic>
      <p:pic>
        <p:nvPicPr>
          <p:cNvPr id="8" name="Picture 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59282" y="9316756"/>
            <a:ext cx="905913" cy="680259"/>
          </a:xfrm>
          <a:prstGeom prst="rect">
            <a:avLst/>
          </a:prstGeom>
        </p:spPr>
      </p:pic>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r="23631" b="16083"/>
          <a:stretch>
            <a:fillRect/>
          </a:stretch>
        </p:blipFill>
        <p:spPr>
          <a:xfrm rot="-5400000">
            <a:off x="1034874" y="-889394"/>
            <a:ext cx="2637500" cy="4416288"/>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89003" y="3114615"/>
            <a:ext cx="1079393" cy="728100"/>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b="77966"/>
          <a:stretch>
            <a:fillRect/>
          </a:stretch>
        </p:blipFill>
        <p:spPr>
          <a:xfrm>
            <a:off x="5859562" y="2699299"/>
            <a:ext cx="6986672" cy="109159"/>
          </a:xfrm>
          <a:prstGeom prst="rect">
            <a:avLst/>
          </a:prstGeom>
        </p:spPr>
      </p:pic>
      <p:pic>
        <p:nvPicPr>
          <p:cNvPr id="12" name="Picture 12"/>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0584" y="79675"/>
            <a:ext cx="2978116" cy="2609913"/>
          </a:xfrm>
          <a:prstGeom prst="rect">
            <a:avLst/>
          </a:prstGeom>
        </p:spPr>
      </p:pic>
      <p:sp>
        <p:nvSpPr>
          <p:cNvPr id="16" name="TextBox 16"/>
          <p:cNvSpPr txBox="1"/>
          <p:nvPr/>
        </p:nvSpPr>
        <p:spPr>
          <a:xfrm>
            <a:off x="5650662" y="1481666"/>
            <a:ext cx="6986672" cy="930576"/>
          </a:xfrm>
          <a:prstGeom prst="rect">
            <a:avLst/>
          </a:prstGeom>
        </p:spPr>
        <p:txBody>
          <a:bodyPr lIns="0" tIns="0" rIns="0" bIns="0" rtlCol="0" anchor="t">
            <a:spAutoFit/>
          </a:bodyPr>
          <a:lstStyle/>
          <a:p>
            <a:pPr algn="ctr">
              <a:lnSpc>
                <a:spcPts val="7840"/>
              </a:lnSpc>
              <a:spcBef>
                <a:spcPct val="0"/>
              </a:spcBef>
            </a:pPr>
            <a:r>
              <a:rPr lang="en-US" sz="6000" b="1" dirty="0">
                <a:solidFill>
                  <a:srgbClr val="0000FF"/>
                </a:solidFill>
                <a:latin typeface="Times New Roman" panose="02020603050405020304" pitchFamily="18" charset="0"/>
                <a:cs typeface="Times New Roman" panose="02020603050405020304" pitchFamily="18" charset="0"/>
              </a:rPr>
              <a:t>I. NHẬN XÉT</a:t>
            </a:r>
          </a:p>
        </p:txBody>
      </p:sp>
      <p:pic>
        <p:nvPicPr>
          <p:cNvPr id="17"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4662094" y="5413270"/>
            <a:ext cx="4094226" cy="4114800"/>
          </a:xfrm>
          <a:prstGeom prst="rect">
            <a:avLst/>
          </a:prstGeom>
        </p:spPr>
      </p:pic>
      <p:pic>
        <p:nvPicPr>
          <p:cNvPr id="18" name="Picture 19"/>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028699" y="6164935"/>
            <a:ext cx="4114800" cy="4114800"/>
          </a:xfrm>
          <a:prstGeom prst="rect">
            <a:avLst/>
          </a:prstGeom>
        </p:spPr>
      </p:pic>
      <p:pic>
        <p:nvPicPr>
          <p:cNvPr id="19" name="Picture 20"/>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13030200" y="6556960"/>
            <a:ext cx="4022217" cy="4114800"/>
          </a:xfrm>
          <a:prstGeom prst="rect">
            <a:avLst/>
          </a:prstGeom>
        </p:spPr>
      </p:pic>
      <p:pic>
        <p:nvPicPr>
          <p:cNvPr id="15" name="Picture 1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extLst>
      <p:ext uri="{BB962C8B-B14F-4D97-AF65-F5344CB8AC3E}">
        <p14:creationId xmlns:p14="http://schemas.microsoft.com/office/powerpoint/2010/main" val="3523771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08340" y="8935481"/>
            <a:ext cx="19104680" cy="229312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9221"/>
            </a:solidFill>
          </p:spPr>
        </p:sp>
      </p:grpSp>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31185">
            <a:off x="2609696" y="9550083"/>
            <a:ext cx="2247711" cy="354505"/>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315983" y="9258300"/>
            <a:ext cx="905913" cy="680259"/>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19771"/>
          <a:stretch>
            <a:fillRect/>
          </a:stretch>
        </p:blipFill>
        <p:spPr>
          <a:xfrm flipH="1">
            <a:off x="10671101" y="7844978"/>
            <a:ext cx="1621126" cy="2465611"/>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298682" y="9474962"/>
            <a:ext cx="808463" cy="607082"/>
          </a:xfrm>
          <a:prstGeom prst="rect">
            <a:avLst/>
          </a:prstGeom>
        </p:spPr>
      </p:pic>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6991814" y="8835180"/>
            <a:ext cx="1296186" cy="1103378"/>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50475">
            <a:off x="16619157" y="-49681"/>
            <a:ext cx="2723078" cy="2127404"/>
          </a:xfrm>
          <a:prstGeom prst="rect">
            <a:avLst/>
          </a:prstGeom>
        </p:spPr>
      </p:pic>
      <p:pic>
        <p:nvPicPr>
          <p:cNvPr id="17"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492410" flipH="1">
            <a:off x="-1072227" y="-35002"/>
            <a:ext cx="2723078" cy="2127404"/>
          </a:xfrm>
          <a:prstGeom prst="rect">
            <a:avLst/>
          </a:prstGeom>
        </p:spPr>
      </p:pic>
      <p:pic>
        <p:nvPicPr>
          <p:cNvPr id="18" name="Picture 1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t="11764"/>
          <a:stretch>
            <a:fillRect/>
          </a:stretch>
        </p:blipFill>
        <p:spPr>
          <a:xfrm>
            <a:off x="208919" y="7610252"/>
            <a:ext cx="1639562" cy="1012667"/>
          </a:xfrm>
          <a:prstGeom prst="rect">
            <a:avLst/>
          </a:prstGeom>
        </p:spPr>
      </p:pic>
      <p:pic>
        <p:nvPicPr>
          <p:cNvPr id="21" name="Picture 2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6063039" y="5243007"/>
            <a:ext cx="4253023" cy="4114800"/>
          </a:xfrm>
          <a:prstGeom prst="rect">
            <a:avLst/>
          </a:prstGeom>
        </p:spPr>
      </p:pic>
      <p:sp>
        <p:nvSpPr>
          <p:cNvPr id="23" name="TextBox 23"/>
          <p:cNvSpPr txBox="1"/>
          <p:nvPr/>
        </p:nvSpPr>
        <p:spPr>
          <a:xfrm>
            <a:off x="593938" y="1080139"/>
            <a:ext cx="17313062" cy="4213398"/>
          </a:xfrm>
          <a:prstGeom prst="rect">
            <a:avLst/>
          </a:prstGeom>
        </p:spPr>
        <p:txBody>
          <a:bodyPr wrap="square" lIns="0" tIns="0" rIns="0" bIns="0" rtlCol="0" anchor="t">
            <a:spAutoFit/>
          </a:bodyPr>
          <a:lstStyle/>
          <a:p>
            <a:pPr lvl="0" algn="just">
              <a:lnSpc>
                <a:spcPct val="130000"/>
              </a:lnSpc>
              <a:spcBef>
                <a:spcPct val="0"/>
              </a:spcBef>
            </a:pPr>
            <a:r>
              <a:rPr lang="en-US" sz="5400" b="1" dirty="0">
                <a:latin typeface="Times New Roman" panose="02020603050405020304" pitchFamily="18" charset="0"/>
                <a:cs typeface="Times New Roman" panose="02020603050405020304" pitchFamily="18" charset="0"/>
              </a:rPr>
              <a:t>a. </a:t>
            </a:r>
            <a:r>
              <a:rPr lang="vi-VN" sz="5400" b="1" dirty="0">
                <a:latin typeface="Times New Roman" panose="02020603050405020304" pitchFamily="18" charset="0"/>
                <a:cs typeface="Times New Roman" panose="02020603050405020304" pitchFamily="18" charset="0"/>
              </a:rPr>
              <a:t>Súng kíp của ta mới bắn một phát thì súng của họ đã bắn được năm, sáu mươi phát.</a:t>
            </a:r>
            <a:r>
              <a:rPr lang="en-US" sz="5400" b="1" dirty="0">
                <a:latin typeface="Times New Roman" panose="02020603050405020304" pitchFamily="18" charset="0"/>
                <a:cs typeface="Times New Roman" panose="02020603050405020304" pitchFamily="18" charset="0"/>
              </a:rPr>
              <a:t> </a:t>
            </a:r>
            <a:r>
              <a:rPr lang="vi-VN" sz="5400" b="1" dirty="0">
                <a:latin typeface="Times New Roman" panose="02020603050405020304" pitchFamily="18" charset="0"/>
                <a:cs typeface="Times New Roman" panose="02020603050405020304" pitchFamily="18" charset="0"/>
              </a:rPr>
              <a:t>Quân ta lạy súng thần công bốn lạy rồi mới bắn, trong khi ấy đại bác của họ đã bắn được hai mươi viên.</a:t>
            </a:r>
            <a:endParaRPr lang="en-US" sz="5400" b="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1196977" y="292381"/>
            <a:ext cx="14049838" cy="623953"/>
          </a:xfrm>
          <a:prstGeom prst="rect">
            <a:avLst/>
          </a:prstGeom>
        </p:spPr>
        <p:txBody>
          <a:bodyPr wrap="square" lIns="0" tIns="0" rIns="0" bIns="0" rtlCol="0" anchor="t">
            <a:spAutoFit/>
          </a:bodyPr>
          <a:lstStyle/>
          <a:p>
            <a:pPr marL="0" lvl="0" indent="0">
              <a:lnSpc>
                <a:spcPts val="4800"/>
              </a:lnSpc>
              <a:spcBef>
                <a:spcPct val="0"/>
              </a:spcBef>
            </a:pPr>
            <a:r>
              <a:rPr lang="en-US" sz="5400" b="1" u="none" dirty="0">
                <a:solidFill>
                  <a:srgbClr val="FF0000"/>
                </a:solidFill>
                <a:latin typeface="Times New Roman" panose="02020603050405020304" pitchFamily="18" charset="0"/>
                <a:cs typeface="Times New Roman" panose="02020603050405020304" pitchFamily="18" charset="0"/>
              </a:rPr>
              <a:t>1. </a:t>
            </a:r>
            <a:r>
              <a:rPr lang="en-US" sz="5400" b="1" u="none" dirty="0" err="1">
                <a:solidFill>
                  <a:srgbClr val="FF0000"/>
                </a:solidFill>
                <a:latin typeface="Times New Roman" panose="02020603050405020304" pitchFamily="18" charset="0"/>
                <a:cs typeface="Times New Roman" panose="02020603050405020304" pitchFamily="18" charset="0"/>
              </a:rPr>
              <a:t>Tìm</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các</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vế</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câu</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trong</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mỗi</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câu</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ghép</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dưới</a:t>
            </a:r>
            <a:r>
              <a:rPr lang="en-US" sz="5400" b="1" u="none" dirty="0">
                <a:solidFill>
                  <a:srgbClr val="FF0000"/>
                </a:solidFill>
                <a:latin typeface="Times New Roman" panose="02020603050405020304" pitchFamily="18" charset="0"/>
                <a:cs typeface="Times New Roman" panose="02020603050405020304" pitchFamily="18" charset="0"/>
              </a:rPr>
              <a:t> </a:t>
            </a:r>
            <a:r>
              <a:rPr lang="en-US" sz="5400" b="1" u="none" dirty="0" err="1">
                <a:solidFill>
                  <a:srgbClr val="FF0000"/>
                </a:solidFill>
                <a:latin typeface="Times New Roman" panose="02020603050405020304" pitchFamily="18" charset="0"/>
                <a:cs typeface="Times New Roman" panose="02020603050405020304" pitchFamily="18" charset="0"/>
              </a:rPr>
              <a:t>đây</a:t>
            </a:r>
            <a:r>
              <a:rPr lang="en-US" sz="5400" b="1" u="none" dirty="0">
                <a:solidFill>
                  <a:srgbClr val="FF0000"/>
                </a:solidFill>
                <a:latin typeface="Times New Roman" panose="02020603050405020304" pitchFamily="18" charset="0"/>
                <a:cs typeface="Times New Roman" panose="02020603050405020304" pitchFamily="18" charset="0"/>
              </a:rPr>
              <a:t>: </a:t>
            </a:r>
          </a:p>
        </p:txBody>
      </p:sp>
      <p:sp>
        <p:nvSpPr>
          <p:cNvPr id="25" name="TextBox 23"/>
          <p:cNvSpPr txBox="1"/>
          <p:nvPr/>
        </p:nvSpPr>
        <p:spPr>
          <a:xfrm>
            <a:off x="490051" y="5224294"/>
            <a:ext cx="17149856" cy="2052806"/>
          </a:xfrm>
          <a:prstGeom prst="rect">
            <a:avLst/>
          </a:prstGeom>
          <a:ln>
            <a:noFill/>
          </a:ln>
        </p:spPr>
        <p:txBody>
          <a:bodyPr wrap="square" lIns="0" tIns="0" rIns="0" bIns="0" rtlCol="0" anchor="t">
            <a:spAutoFit/>
          </a:bodyPr>
          <a:lstStyle/>
          <a:p>
            <a:pPr lvl="0" algn="just">
              <a:lnSpc>
                <a:spcPct val="130000"/>
              </a:lnSpc>
              <a:spcBef>
                <a:spcPct val="0"/>
              </a:spcBef>
            </a:pPr>
            <a:r>
              <a:rPr lang="en-US" sz="5400" b="1" dirty="0">
                <a:solidFill>
                  <a:schemeClr val="accent2">
                    <a:lumMod val="75000"/>
                  </a:schemeClr>
                </a:solidFill>
                <a:latin typeface="Times New Roman" panose="02020603050405020304" pitchFamily="18" charset="0"/>
                <a:cs typeface="Times New Roman" panose="02020603050405020304" pitchFamily="18" charset="0"/>
              </a:rPr>
              <a:t>b.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Cảnh</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vật</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xung</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quanh</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tôi</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đang</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có</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sự</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thay</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đổi</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lớn</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hôm</a:t>
            </a:r>
            <a:r>
              <a:rPr lang="en-US" sz="5400" b="1" dirty="0">
                <a:solidFill>
                  <a:schemeClr val="accent2">
                    <a:lumMod val="75000"/>
                  </a:schemeClr>
                </a:solidFill>
                <a:latin typeface="Times New Roman" panose="02020603050405020304" pitchFamily="18" charset="0"/>
                <a:cs typeface="Times New Roman" panose="02020603050405020304" pitchFamily="18" charset="0"/>
              </a:rPr>
              <a:t> nay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tôi</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đi</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r>
              <a:rPr lang="en-US" sz="5400" b="1" dirty="0" err="1">
                <a:solidFill>
                  <a:schemeClr val="accent2">
                    <a:lumMod val="75000"/>
                  </a:schemeClr>
                </a:solidFill>
                <a:latin typeface="Times New Roman" panose="02020603050405020304" pitchFamily="18" charset="0"/>
                <a:cs typeface="Times New Roman" panose="02020603050405020304" pitchFamily="18" charset="0"/>
              </a:rPr>
              <a:t>học</a:t>
            </a:r>
            <a:r>
              <a:rPr lang="en-US" sz="5400" b="1" dirty="0">
                <a:solidFill>
                  <a:schemeClr val="accent2">
                    <a:lumMod val="75000"/>
                  </a:schemeClr>
                </a:solidFill>
                <a:latin typeface="Times New Roman" panose="02020603050405020304" pitchFamily="18" charset="0"/>
                <a:cs typeface="Times New Roman" panose="02020603050405020304" pitchFamily="18" charset="0"/>
              </a:rPr>
              <a:t>. </a:t>
            </a:r>
          </a:p>
        </p:txBody>
      </p:sp>
      <p:sp>
        <p:nvSpPr>
          <p:cNvPr id="28" name="TextBox 23"/>
          <p:cNvSpPr txBox="1"/>
          <p:nvPr/>
        </p:nvSpPr>
        <p:spPr>
          <a:xfrm>
            <a:off x="413969" y="7320939"/>
            <a:ext cx="16434367" cy="2052806"/>
          </a:xfrm>
          <a:prstGeom prst="rect">
            <a:avLst/>
          </a:prstGeom>
          <a:ln>
            <a:noFill/>
          </a:ln>
        </p:spPr>
        <p:txBody>
          <a:bodyPr wrap="square" lIns="0" tIns="0" rIns="0" bIns="0" rtlCol="0" anchor="t">
            <a:spAutoFit/>
          </a:bodyPr>
          <a:lstStyle/>
          <a:p>
            <a:pPr lvl="0" algn="just">
              <a:lnSpc>
                <a:spcPct val="130000"/>
              </a:lnSpc>
              <a:spcBef>
                <a:spcPct val="0"/>
              </a:spcBef>
            </a:pPr>
            <a:r>
              <a:rPr lang="en-US" sz="5400" b="1" dirty="0">
                <a:solidFill>
                  <a:srgbClr val="C00000"/>
                </a:solidFill>
                <a:latin typeface="Times New Roman" panose="02020603050405020304" pitchFamily="18" charset="0"/>
                <a:cs typeface="Times New Roman" panose="02020603050405020304" pitchFamily="18" charset="0"/>
              </a:rPr>
              <a:t>c. </a:t>
            </a:r>
            <a:r>
              <a:rPr lang="vi-VN" sz="5400" b="1" dirty="0">
                <a:solidFill>
                  <a:srgbClr val="C00000"/>
                </a:solidFill>
                <a:latin typeface="Times New Roman" panose="02020603050405020304" pitchFamily="18" charset="0"/>
                <a:cs typeface="Times New Roman" panose="02020603050405020304" pitchFamily="18" charset="0"/>
              </a:rPr>
              <a:t>Kia là những mái nhà đứng sau lũy tre; đây là mái đình cong cong; kia nữa là sân phơi.</a:t>
            </a:r>
            <a:endParaRPr lang="en-US" sz="5400" b="1" dirty="0">
              <a:solidFill>
                <a:srgbClr val="C00000"/>
              </a:solidFill>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944214" y="179293"/>
            <a:ext cx="2630171" cy="1205097"/>
          </a:xfrm>
          <a:prstGeom prst="rect">
            <a:avLst/>
          </a:prstGeom>
        </p:spPr>
      </p:pic>
      <p:grpSp>
        <p:nvGrpSpPr>
          <p:cNvPr id="4" name="Group 4"/>
          <p:cNvGrpSpPr/>
          <p:nvPr/>
        </p:nvGrpSpPr>
        <p:grpSpPr>
          <a:xfrm>
            <a:off x="3995987" y="4429227"/>
            <a:ext cx="7143153" cy="4392660"/>
            <a:chOff x="26670" y="95250"/>
            <a:chExt cx="7687971" cy="4048338"/>
          </a:xfrm>
        </p:grpSpPr>
        <p:sp>
          <p:nvSpPr>
            <p:cNvPr id="5" name="Freeform 5"/>
            <p:cNvSpPr/>
            <p:nvPr/>
          </p:nvSpPr>
          <p:spPr>
            <a:xfrm>
              <a:off x="26670" y="95250"/>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FFFFFF"/>
            </a:solidFill>
          </p:spPr>
        </p:sp>
      </p:grpSp>
      <p:grpSp>
        <p:nvGrpSpPr>
          <p:cNvPr id="6" name="Group 6"/>
          <p:cNvGrpSpPr/>
          <p:nvPr/>
        </p:nvGrpSpPr>
        <p:grpSpPr>
          <a:xfrm>
            <a:off x="11243979" y="4402107"/>
            <a:ext cx="6803941" cy="4519037"/>
            <a:chOff x="0" y="0"/>
            <a:chExt cx="7741310" cy="4143588"/>
          </a:xfrm>
        </p:grpSpPr>
        <p:sp>
          <p:nvSpPr>
            <p:cNvPr id="7" name="Freeform 7"/>
            <p:cNvSpPr/>
            <p:nvPr/>
          </p:nvSpPr>
          <p:spPr>
            <a:xfrm>
              <a:off x="26670" y="26670"/>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FFFFFF"/>
            </a:solidFill>
          </p:spPr>
        </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482" r="559" b="36052"/>
          <a:stretch>
            <a:fillRect/>
          </a:stretch>
        </p:blipFill>
        <p:spPr>
          <a:xfrm>
            <a:off x="0" y="9020402"/>
            <a:ext cx="18288000" cy="1351658"/>
          </a:xfrm>
          <a:prstGeom prst="rect">
            <a:avLst/>
          </a:prstGeom>
        </p:spPr>
      </p:pic>
      <p:sp>
        <p:nvSpPr>
          <p:cNvPr id="12" name="TextBox 12"/>
          <p:cNvSpPr txBox="1"/>
          <p:nvPr/>
        </p:nvSpPr>
        <p:spPr>
          <a:xfrm>
            <a:off x="11629632" y="4419130"/>
            <a:ext cx="5896368" cy="787460"/>
          </a:xfrm>
          <a:prstGeom prst="rect">
            <a:avLst/>
          </a:prstGeom>
        </p:spPr>
        <p:txBody>
          <a:bodyPr wrap="square" lIns="0" tIns="0" rIns="0" bIns="0" rtlCol="0" anchor="t">
            <a:spAutoFit/>
          </a:bodyPr>
          <a:lstStyle/>
          <a:p>
            <a:pPr marL="0" lvl="0" indent="0" algn="ctr">
              <a:lnSpc>
                <a:spcPts val="6480"/>
              </a:lnSpc>
              <a:spcBef>
                <a:spcPct val="0"/>
              </a:spcBef>
            </a:pPr>
            <a:r>
              <a:rPr lang="en-US" sz="5400" b="1" dirty="0" err="1">
                <a:solidFill>
                  <a:srgbClr val="D1581F"/>
                </a:solidFill>
                <a:latin typeface="Times New Roman" panose="02020603050405020304" pitchFamily="18" charset="0"/>
                <a:cs typeface="Times New Roman" panose="02020603050405020304" pitchFamily="18" charset="0"/>
              </a:rPr>
              <a:t>Vế</a:t>
            </a:r>
            <a:r>
              <a:rPr lang="en-US" sz="5400" b="1" dirty="0">
                <a:solidFill>
                  <a:srgbClr val="D1581F"/>
                </a:solidFill>
                <a:latin typeface="Times New Roman" panose="02020603050405020304" pitchFamily="18" charset="0"/>
                <a:cs typeface="Times New Roman" panose="02020603050405020304" pitchFamily="18" charset="0"/>
              </a:rPr>
              <a:t> 2</a:t>
            </a:r>
            <a:endParaRPr lang="en-US" sz="7200" b="1" u="none" dirty="0">
              <a:solidFill>
                <a:srgbClr val="D1581F"/>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4452968" y="4323835"/>
            <a:ext cx="5844162" cy="787460"/>
          </a:xfrm>
          <a:prstGeom prst="rect">
            <a:avLst/>
          </a:prstGeom>
        </p:spPr>
        <p:txBody>
          <a:bodyPr wrap="square" lIns="0" tIns="0" rIns="0" bIns="0" rtlCol="0" anchor="t">
            <a:spAutoFit/>
          </a:bodyPr>
          <a:lstStyle/>
          <a:p>
            <a:pPr marL="0" lvl="0" indent="0" algn="ctr">
              <a:lnSpc>
                <a:spcPts val="6480"/>
              </a:lnSpc>
              <a:spcBef>
                <a:spcPct val="0"/>
              </a:spcBef>
            </a:pPr>
            <a:r>
              <a:rPr lang="en-US" sz="5400" b="1" dirty="0" err="1">
                <a:solidFill>
                  <a:srgbClr val="D1581F"/>
                </a:solidFill>
                <a:latin typeface="Times New Roman" panose="02020603050405020304" pitchFamily="18" charset="0"/>
                <a:cs typeface="Times New Roman" panose="02020603050405020304" pitchFamily="18" charset="0"/>
              </a:rPr>
              <a:t>Vế</a:t>
            </a:r>
            <a:r>
              <a:rPr lang="en-US" sz="5400" b="1" dirty="0">
                <a:solidFill>
                  <a:srgbClr val="D1581F"/>
                </a:solidFill>
                <a:latin typeface="Times New Roman" panose="02020603050405020304" pitchFamily="18" charset="0"/>
                <a:cs typeface="Times New Roman" panose="02020603050405020304" pitchFamily="18" charset="0"/>
              </a:rPr>
              <a:t> 1</a:t>
            </a:r>
          </a:p>
        </p:txBody>
      </p:sp>
      <p:sp>
        <p:nvSpPr>
          <p:cNvPr id="14" name="TextBox 14"/>
          <p:cNvSpPr txBox="1"/>
          <p:nvPr/>
        </p:nvSpPr>
        <p:spPr>
          <a:xfrm>
            <a:off x="3855680" y="5675165"/>
            <a:ext cx="7652063" cy="952184"/>
          </a:xfrm>
          <a:prstGeom prst="rect">
            <a:avLst/>
          </a:prstGeom>
        </p:spPr>
        <p:txBody>
          <a:bodyPr wrap="square" lIns="0" tIns="0" rIns="0" bIns="0" rtlCol="0" anchor="t">
            <a:spAutoFit/>
          </a:bodyPr>
          <a:lstStyle/>
          <a:p>
            <a:pPr marL="302259" lvl="1">
              <a:lnSpc>
                <a:spcPts val="3639"/>
              </a:lnSpc>
              <a:spcBef>
                <a:spcPct val="0"/>
              </a:spcBef>
            </a:pPr>
            <a:r>
              <a:rPr lang="vi-VN" sz="4800" dirty="0">
                <a:solidFill>
                  <a:srgbClr val="0000FF"/>
                </a:solidFill>
                <a:latin typeface="Times New Roman" panose="02020603050405020304" pitchFamily="18" charset="0"/>
                <a:cs typeface="Times New Roman" panose="02020603050405020304" pitchFamily="18" charset="0"/>
              </a:rPr>
              <a:t>Súng kíp của ta mới bắn một phát</a:t>
            </a:r>
            <a:endParaRPr lang="en-US" sz="4800" u="none" dirty="0">
              <a:solidFill>
                <a:srgbClr val="0000FF"/>
              </a:solidFill>
              <a:latin typeface="Times New Roman" panose="02020603050405020304" pitchFamily="18" charset="0"/>
              <a:cs typeface="Times New Roman" panose="02020603050405020304" pitchFamily="18" charset="0"/>
            </a:endParaRPr>
          </a:p>
        </p:txBody>
      </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7966"/>
          <a:stretch>
            <a:fillRect/>
          </a:stretch>
        </p:blipFill>
        <p:spPr>
          <a:xfrm>
            <a:off x="4343400" y="6786941"/>
            <a:ext cx="5844162" cy="109159"/>
          </a:xfrm>
          <a:prstGeom prst="rect">
            <a:avLst/>
          </a:prstGeom>
        </p:spPr>
      </p:pic>
      <p:pic>
        <p:nvPicPr>
          <p:cNvPr id="18" name="Picture 18"/>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7966"/>
          <a:stretch>
            <a:fillRect/>
          </a:stretch>
        </p:blipFill>
        <p:spPr>
          <a:xfrm>
            <a:off x="11614551" y="6777994"/>
            <a:ext cx="5581270" cy="87201"/>
          </a:xfrm>
          <a:prstGeom prst="rect">
            <a:avLst/>
          </a:prstGeom>
        </p:spPr>
      </p:pic>
      <p:pic>
        <p:nvPicPr>
          <p:cNvPr id="19" name="Picture 1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89615" y="-85061"/>
            <a:ext cx="3802269" cy="1563683"/>
          </a:xfrm>
          <a:prstGeom prst="rect">
            <a:avLst/>
          </a:prstGeom>
        </p:spPr>
      </p:pic>
      <p:pic>
        <p:nvPicPr>
          <p:cNvPr id="20" name="Picture 2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73737" y="7915996"/>
            <a:ext cx="2785320" cy="2371004"/>
          </a:xfrm>
          <a:prstGeom prst="rect">
            <a:avLst/>
          </a:prstGeom>
        </p:spPr>
      </p:pic>
      <p:pic>
        <p:nvPicPr>
          <p:cNvPr id="21" name="Picture 2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b="7007"/>
          <a:stretch>
            <a:fillRect/>
          </a:stretch>
        </p:blipFill>
        <p:spPr>
          <a:xfrm>
            <a:off x="15825856" y="8184914"/>
            <a:ext cx="2659408" cy="2102086"/>
          </a:xfrm>
          <a:prstGeom prst="rect">
            <a:avLst/>
          </a:prstGeom>
        </p:spPr>
      </p:pic>
      <p:pic>
        <p:nvPicPr>
          <p:cNvPr id="22" name="Picture 2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03734" y="3364548"/>
            <a:ext cx="1632434" cy="747952"/>
          </a:xfrm>
          <a:prstGeom prst="rect">
            <a:avLst/>
          </a:prstGeom>
        </p:spPr>
      </p:pic>
      <p:sp>
        <p:nvSpPr>
          <p:cNvPr id="23" name="TextBox 23"/>
          <p:cNvSpPr txBox="1"/>
          <p:nvPr/>
        </p:nvSpPr>
        <p:spPr>
          <a:xfrm>
            <a:off x="663326" y="102034"/>
            <a:ext cx="17167827" cy="3745256"/>
          </a:xfrm>
          <a:prstGeom prst="rect">
            <a:avLst/>
          </a:prstGeom>
        </p:spPr>
        <p:txBody>
          <a:bodyPr wrap="square" lIns="0" tIns="0" rIns="0" bIns="0" rtlCol="0" anchor="t">
            <a:spAutoFit/>
          </a:bodyPr>
          <a:lstStyle/>
          <a:p>
            <a:pPr lvl="0" algn="just">
              <a:lnSpc>
                <a:spcPct val="130000"/>
              </a:lnSpc>
              <a:spcBef>
                <a:spcPct val="0"/>
              </a:spcBef>
            </a:pPr>
            <a:r>
              <a:rPr lang="en-US" sz="4800" b="1" dirty="0">
                <a:latin typeface="Times New Roman" panose="02020603050405020304" pitchFamily="18" charset="0"/>
                <a:cs typeface="Times New Roman" panose="02020603050405020304" pitchFamily="18" charset="0"/>
              </a:rPr>
              <a:t>a. (1) </a:t>
            </a:r>
            <a:r>
              <a:rPr lang="vi-VN" sz="4800" b="1" dirty="0">
                <a:latin typeface="Times New Roman" panose="02020603050405020304" pitchFamily="18" charset="0"/>
                <a:cs typeface="Times New Roman" panose="02020603050405020304" pitchFamily="18" charset="0"/>
              </a:rPr>
              <a:t>Súng kíp của ta mới bắn một phát thì súng của họ đã bắn được năm, sáu mươi phát.</a:t>
            </a:r>
            <a:r>
              <a:rPr lang="en-US" sz="4800" b="1" dirty="0">
                <a:latin typeface="Times New Roman" panose="02020603050405020304" pitchFamily="18" charset="0"/>
                <a:cs typeface="Times New Roman" panose="02020603050405020304" pitchFamily="18" charset="0"/>
              </a:rPr>
              <a:t> </a:t>
            </a:r>
          </a:p>
          <a:p>
            <a:pPr lvl="0" algn="just">
              <a:lnSpc>
                <a:spcPct val="130000"/>
              </a:lnSpc>
              <a:spcBef>
                <a:spcPct val="0"/>
              </a:spcBef>
            </a:pPr>
            <a:r>
              <a:rPr lang="en-US" sz="4800" b="1" dirty="0">
                <a:latin typeface="Times New Roman" panose="02020603050405020304" pitchFamily="18" charset="0"/>
                <a:cs typeface="Times New Roman" panose="02020603050405020304" pitchFamily="18" charset="0"/>
              </a:rPr>
              <a:t> (2) </a:t>
            </a:r>
            <a:r>
              <a:rPr lang="vi-VN" sz="4800" b="1" dirty="0">
                <a:latin typeface="Times New Roman" panose="02020603050405020304" pitchFamily="18" charset="0"/>
                <a:cs typeface="Times New Roman" panose="02020603050405020304" pitchFamily="18" charset="0"/>
              </a:rPr>
              <a:t>Quân ta lạy súng thần công bốn lạy rồi mới bắn, trong khi ấy đại bác của họ đã bắn được hai mươi viên.</a:t>
            </a:r>
            <a:endParaRPr lang="en-US" sz="4800" b="1" dirty="0">
              <a:latin typeface="Times New Roman" panose="02020603050405020304" pitchFamily="18" charset="0"/>
              <a:cs typeface="Times New Roman" panose="02020603050405020304" pitchFamily="18" charset="0"/>
            </a:endParaRPr>
          </a:p>
        </p:txBody>
      </p:sp>
      <p:grpSp>
        <p:nvGrpSpPr>
          <p:cNvPr id="29" name="Group 4"/>
          <p:cNvGrpSpPr/>
          <p:nvPr/>
        </p:nvGrpSpPr>
        <p:grpSpPr>
          <a:xfrm>
            <a:off x="149979" y="4392194"/>
            <a:ext cx="3784586" cy="4374559"/>
            <a:chOff x="26670" y="102976"/>
            <a:chExt cx="7687972" cy="4048338"/>
          </a:xfrm>
        </p:grpSpPr>
        <p:sp>
          <p:nvSpPr>
            <p:cNvPr id="30" name="Freeform 5"/>
            <p:cNvSpPr/>
            <p:nvPr/>
          </p:nvSpPr>
          <p:spPr>
            <a:xfrm>
              <a:off x="26670" y="102976"/>
              <a:ext cx="7687972"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FFFFFF"/>
            </a:solidFill>
          </p:spPr>
        </p:sp>
      </p:grpSp>
      <p:sp>
        <p:nvSpPr>
          <p:cNvPr id="31" name="TextBox 13"/>
          <p:cNvSpPr txBox="1"/>
          <p:nvPr/>
        </p:nvSpPr>
        <p:spPr>
          <a:xfrm>
            <a:off x="-891162" y="4432090"/>
            <a:ext cx="5844162" cy="787460"/>
          </a:xfrm>
          <a:prstGeom prst="rect">
            <a:avLst/>
          </a:prstGeom>
        </p:spPr>
        <p:txBody>
          <a:bodyPr wrap="square" lIns="0" tIns="0" rIns="0" bIns="0" rtlCol="0" anchor="t">
            <a:spAutoFit/>
          </a:bodyPr>
          <a:lstStyle/>
          <a:p>
            <a:pPr marL="0" lvl="0" indent="0" algn="ctr">
              <a:lnSpc>
                <a:spcPts val="6480"/>
              </a:lnSpc>
              <a:spcBef>
                <a:spcPct val="0"/>
              </a:spcBef>
            </a:pPr>
            <a:r>
              <a:rPr lang="en-US" sz="5400" b="1" dirty="0" err="1">
                <a:solidFill>
                  <a:srgbClr val="D1581F"/>
                </a:solidFill>
                <a:latin typeface="Times New Roman" panose="02020603050405020304" pitchFamily="18" charset="0"/>
                <a:cs typeface="Times New Roman" panose="02020603050405020304" pitchFamily="18" charset="0"/>
              </a:rPr>
              <a:t>Câu</a:t>
            </a:r>
            <a:endParaRPr lang="en-US" sz="5400" b="1" dirty="0">
              <a:solidFill>
                <a:srgbClr val="D1581F"/>
              </a:solidFill>
              <a:latin typeface="Times New Roman" panose="02020603050405020304" pitchFamily="18" charset="0"/>
              <a:cs typeface="Times New Roman" panose="02020603050405020304" pitchFamily="18" charset="0"/>
            </a:endParaRPr>
          </a:p>
        </p:txBody>
      </p:sp>
      <p:pic>
        <p:nvPicPr>
          <p:cNvPr id="32" name="Picture 17"/>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7966"/>
          <a:stretch>
            <a:fillRect/>
          </a:stretch>
        </p:blipFill>
        <p:spPr>
          <a:xfrm>
            <a:off x="828893" y="6774181"/>
            <a:ext cx="2447707" cy="45719"/>
          </a:xfrm>
          <a:prstGeom prst="rect">
            <a:avLst/>
          </a:prstGeom>
        </p:spPr>
      </p:pic>
      <p:sp>
        <p:nvSpPr>
          <p:cNvPr id="33" name="TextBox 13"/>
          <p:cNvSpPr txBox="1"/>
          <p:nvPr/>
        </p:nvSpPr>
        <p:spPr>
          <a:xfrm>
            <a:off x="-891162" y="5562130"/>
            <a:ext cx="5844162" cy="787460"/>
          </a:xfrm>
          <a:prstGeom prst="rect">
            <a:avLst/>
          </a:prstGeom>
        </p:spPr>
        <p:txBody>
          <a:bodyPr wrap="square" lIns="0" tIns="0" rIns="0" bIns="0" rtlCol="0" anchor="t">
            <a:spAutoFit/>
          </a:bodyPr>
          <a:lstStyle/>
          <a:p>
            <a:pPr marL="0" lvl="0" indent="0" algn="ctr">
              <a:lnSpc>
                <a:spcPts val="6480"/>
              </a:lnSpc>
              <a:spcBef>
                <a:spcPct val="0"/>
              </a:spcBef>
            </a:pPr>
            <a:r>
              <a:rPr lang="en-US" sz="5400">
                <a:solidFill>
                  <a:srgbClr val="D1581F"/>
                </a:solidFill>
                <a:latin typeface="Times New Roman" panose="02020603050405020304" pitchFamily="18" charset="0"/>
                <a:cs typeface="Times New Roman" panose="02020603050405020304" pitchFamily="18" charset="0"/>
              </a:rPr>
              <a:t>(1)</a:t>
            </a:r>
          </a:p>
        </p:txBody>
      </p:sp>
      <p:sp>
        <p:nvSpPr>
          <p:cNvPr id="34" name="TextBox 14"/>
          <p:cNvSpPr txBox="1"/>
          <p:nvPr/>
        </p:nvSpPr>
        <p:spPr>
          <a:xfrm>
            <a:off x="11461093" y="5657422"/>
            <a:ext cx="6908831" cy="952184"/>
          </a:xfrm>
          <a:prstGeom prst="rect">
            <a:avLst/>
          </a:prstGeom>
        </p:spPr>
        <p:txBody>
          <a:bodyPr wrap="square" lIns="0" tIns="0" rIns="0" bIns="0" rtlCol="0" anchor="t">
            <a:spAutoFit/>
          </a:bodyPr>
          <a:lstStyle/>
          <a:p>
            <a:pPr marL="302259" lvl="1">
              <a:lnSpc>
                <a:spcPts val="3639"/>
              </a:lnSpc>
              <a:spcBef>
                <a:spcPct val="0"/>
              </a:spcBef>
            </a:pPr>
            <a:r>
              <a:rPr lang="vi-VN" sz="4800" dirty="0">
                <a:solidFill>
                  <a:srgbClr val="0000FF"/>
                </a:solidFill>
                <a:latin typeface="Times New Roman" panose="02020603050405020304" pitchFamily="18" charset="0"/>
                <a:cs typeface="Times New Roman" panose="02020603050405020304" pitchFamily="18" charset="0"/>
              </a:rPr>
              <a:t>thì súng của họ đã bắn được năm, sáu mươi phát.</a:t>
            </a:r>
            <a:endParaRPr lang="en-US" sz="4800" u="none" dirty="0">
              <a:solidFill>
                <a:srgbClr val="0000FF"/>
              </a:solidFill>
              <a:latin typeface="Times New Roman" panose="02020603050405020304" pitchFamily="18" charset="0"/>
              <a:cs typeface="Times New Roman" panose="02020603050405020304" pitchFamily="18" charset="0"/>
            </a:endParaRPr>
          </a:p>
        </p:txBody>
      </p:sp>
      <p:sp>
        <p:nvSpPr>
          <p:cNvPr id="35" name="TextBox 13"/>
          <p:cNvSpPr txBox="1"/>
          <p:nvPr/>
        </p:nvSpPr>
        <p:spPr>
          <a:xfrm>
            <a:off x="-879809" y="7129338"/>
            <a:ext cx="5844162" cy="787460"/>
          </a:xfrm>
          <a:prstGeom prst="rect">
            <a:avLst/>
          </a:prstGeom>
        </p:spPr>
        <p:txBody>
          <a:bodyPr wrap="square" lIns="0" tIns="0" rIns="0" bIns="0" rtlCol="0" anchor="t">
            <a:spAutoFit/>
          </a:bodyPr>
          <a:lstStyle/>
          <a:p>
            <a:pPr marL="0" lvl="0" indent="0" algn="ctr">
              <a:lnSpc>
                <a:spcPts val="6480"/>
              </a:lnSpc>
              <a:spcBef>
                <a:spcPct val="0"/>
              </a:spcBef>
            </a:pPr>
            <a:r>
              <a:rPr lang="en-US" sz="5400">
                <a:solidFill>
                  <a:srgbClr val="D1581F"/>
                </a:solidFill>
                <a:latin typeface="Times New Roman" panose="02020603050405020304" pitchFamily="18" charset="0"/>
                <a:cs typeface="Times New Roman" panose="02020603050405020304" pitchFamily="18" charset="0"/>
              </a:rPr>
              <a:t>(2)</a:t>
            </a:r>
          </a:p>
        </p:txBody>
      </p:sp>
      <p:sp>
        <p:nvSpPr>
          <p:cNvPr id="36" name="TextBox 14"/>
          <p:cNvSpPr txBox="1"/>
          <p:nvPr/>
        </p:nvSpPr>
        <p:spPr>
          <a:xfrm>
            <a:off x="3956395" y="7048500"/>
            <a:ext cx="6697235" cy="1413849"/>
          </a:xfrm>
          <a:prstGeom prst="rect">
            <a:avLst/>
          </a:prstGeom>
        </p:spPr>
        <p:txBody>
          <a:bodyPr wrap="square" lIns="0" tIns="0" rIns="0" bIns="0" rtlCol="0" anchor="t">
            <a:spAutoFit/>
          </a:bodyPr>
          <a:lstStyle/>
          <a:p>
            <a:pPr marL="302259" lvl="1">
              <a:lnSpc>
                <a:spcPts val="3639"/>
              </a:lnSpc>
              <a:spcBef>
                <a:spcPct val="0"/>
              </a:spcBef>
            </a:pPr>
            <a:r>
              <a:rPr lang="vi-VN" sz="4800" dirty="0">
                <a:solidFill>
                  <a:srgbClr val="0000FF"/>
                </a:solidFill>
                <a:latin typeface="Times New Roman" panose="02020603050405020304" pitchFamily="18" charset="0"/>
                <a:cs typeface="Times New Roman" panose="02020603050405020304" pitchFamily="18" charset="0"/>
              </a:rPr>
              <a:t>Quân ta lạy súng </a:t>
            </a:r>
            <a:r>
              <a:rPr lang="vi-VN" sz="4800" dirty="0" err="1">
                <a:solidFill>
                  <a:srgbClr val="0000FF"/>
                </a:solidFill>
                <a:latin typeface="Times New Roman" panose="02020603050405020304" pitchFamily="18" charset="0"/>
                <a:cs typeface="Times New Roman" panose="02020603050405020304" pitchFamily="18" charset="0"/>
              </a:rPr>
              <a:t>thần</a:t>
            </a:r>
            <a:r>
              <a:rPr lang="vi-VN" sz="4800" dirty="0">
                <a:solidFill>
                  <a:srgbClr val="0000FF"/>
                </a:solidFill>
                <a:latin typeface="Times New Roman" panose="02020603050405020304" pitchFamily="18" charset="0"/>
                <a:cs typeface="Times New Roman" panose="02020603050405020304" pitchFamily="18" charset="0"/>
              </a:rPr>
              <a:t> </a:t>
            </a:r>
            <a:endParaRPr lang="en-US" sz="4800" dirty="0" smtClean="0">
              <a:solidFill>
                <a:srgbClr val="0000FF"/>
              </a:solidFill>
              <a:latin typeface="Times New Roman" panose="02020603050405020304" pitchFamily="18" charset="0"/>
              <a:cs typeface="Times New Roman" panose="02020603050405020304" pitchFamily="18" charset="0"/>
            </a:endParaRPr>
          </a:p>
          <a:p>
            <a:pPr marL="302259" lvl="1">
              <a:lnSpc>
                <a:spcPts val="3639"/>
              </a:lnSpc>
              <a:spcBef>
                <a:spcPct val="0"/>
              </a:spcBef>
            </a:pPr>
            <a:endParaRPr lang="en-US" sz="4800" dirty="0">
              <a:solidFill>
                <a:srgbClr val="0000FF"/>
              </a:solidFill>
              <a:latin typeface="Times New Roman" panose="02020603050405020304" pitchFamily="18" charset="0"/>
              <a:cs typeface="Times New Roman" panose="02020603050405020304" pitchFamily="18" charset="0"/>
            </a:endParaRPr>
          </a:p>
          <a:p>
            <a:pPr marL="302259" lvl="1">
              <a:lnSpc>
                <a:spcPts val="3639"/>
              </a:lnSpc>
              <a:spcBef>
                <a:spcPct val="0"/>
              </a:spcBef>
            </a:pPr>
            <a:r>
              <a:rPr lang="vi-VN" sz="4800" dirty="0" smtClean="0">
                <a:solidFill>
                  <a:srgbClr val="0000FF"/>
                </a:solidFill>
                <a:latin typeface="Times New Roman" panose="02020603050405020304" pitchFamily="18" charset="0"/>
                <a:cs typeface="Times New Roman" panose="02020603050405020304" pitchFamily="18" charset="0"/>
              </a:rPr>
              <a:t>công </a:t>
            </a:r>
            <a:r>
              <a:rPr lang="vi-VN" sz="4800" dirty="0">
                <a:solidFill>
                  <a:srgbClr val="0000FF"/>
                </a:solidFill>
                <a:latin typeface="Times New Roman" panose="02020603050405020304" pitchFamily="18" charset="0"/>
                <a:cs typeface="Times New Roman" panose="02020603050405020304" pitchFamily="18" charset="0"/>
              </a:rPr>
              <a:t>bốn lạy rồi mới bắn</a:t>
            </a:r>
            <a:endParaRPr lang="en-US" sz="4800" u="none" dirty="0">
              <a:solidFill>
                <a:srgbClr val="0000FF"/>
              </a:solidFill>
              <a:latin typeface="Times New Roman" panose="02020603050405020304" pitchFamily="18" charset="0"/>
              <a:cs typeface="Times New Roman" panose="02020603050405020304" pitchFamily="18" charset="0"/>
            </a:endParaRPr>
          </a:p>
        </p:txBody>
      </p:sp>
      <p:sp>
        <p:nvSpPr>
          <p:cNvPr id="37" name="TextBox 14"/>
          <p:cNvSpPr txBox="1"/>
          <p:nvPr/>
        </p:nvSpPr>
        <p:spPr>
          <a:xfrm>
            <a:off x="11034418" y="7232730"/>
            <a:ext cx="7344364" cy="1413849"/>
          </a:xfrm>
          <a:prstGeom prst="rect">
            <a:avLst/>
          </a:prstGeom>
        </p:spPr>
        <p:txBody>
          <a:bodyPr wrap="square" lIns="0" tIns="0" rIns="0" bIns="0" rtlCol="0" anchor="t">
            <a:spAutoFit/>
          </a:bodyPr>
          <a:lstStyle/>
          <a:p>
            <a:pPr marL="302259" lvl="1">
              <a:lnSpc>
                <a:spcPts val="3639"/>
              </a:lnSpc>
              <a:spcBef>
                <a:spcPct val="0"/>
              </a:spcBef>
            </a:pPr>
            <a:r>
              <a:rPr lang="vi-VN" sz="4800" dirty="0">
                <a:solidFill>
                  <a:srgbClr val="0000FF"/>
                </a:solidFill>
                <a:latin typeface="Times New Roman" panose="02020603050405020304" pitchFamily="18" charset="0"/>
                <a:cs typeface="Times New Roman" panose="02020603050405020304" pitchFamily="18" charset="0"/>
              </a:rPr>
              <a:t>trong khi </a:t>
            </a:r>
            <a:r>
              <a:rPr lang="vi-VN" sz="4800" dirty="0" err="1" smtClean="0">
                <a:solidFill>
                  <a:srgbClr val="0000FF"/>
                </a:solidFill>
                <a:latin typeface="Times New Roman" panose="02020603050405020304" pitchFamily="18" charset="0"/>
                <a:cs typeface="Times New Roman" panose="02020603050405020304" pitchFamily="18" charset="0"/>
              </a:rPr>
              <a:t>ấy</a:t>
            </a:r>
            <a:r>
              <a:rPr lang="en-US" sz="4800" dirty="0">
                <a:solidFill>
                  <a:srgbClr val="0000FF"/>
                </a:solidFill>
                <a:latin typeface="Times New Roman" panose="02020603050405020304" pitchFamily="18" charset="0"/>
                <a:cs typeface="Times New Roman" panose="02020603050405020304" pitchFamily="18" charset="0"/>
              </a:rPr>
              <a:t> </a:t>
            </a:r>
            <a:r>
              <a:rPr lang="en-US" sz="4800" dirty="0" err="1" smtClean="0">
                <a:solidFill>
                  <a:srgbClr val="0000FF"/>
                </a:solidFill>
                <a:latin typeface="Times New Roman" panose="02020603050405020304" pitchFamily="18" charset="0"/>
                <a:cs typeface="Times New Roman" panose="02020603050405020304" pitchFamily="18" charset="0"/>
              </a:rPr>
              <a:t>đ</a:t>
            </a:r>
            <a:r>
              <a:rPr lang="en-US" sz="4800" smtClean="0">
                <a:solidFill>
                  <a:srgbClr val="0000FF"/>
                </a:solidFill>
                <a:latin typeface="Times New Roman" panose="02020603050405020304" pitchFamily="18" charset="0"/>
                <a:cs typeface="Times New Roman" panose="02020603050405020304" pitchFamily="18" charset="0"/>
              </a:rPr>
              <a:t>ại</a:t>
            </a:r>
            <a:r>
              <a:rPr lang="vi-VN" sz="4800" dirty="0" smtClean="0">
                <a:solidFill>
                  <a:srgbClr val="0000FF"/>
                </a:solidFill>
                <a:latin typeface="Times New Roman" panose="02020603050405020304" pitchFamily="18" charset="0"/>
                <a:cs typeface="Times New Roman" panose="02020603050405020304" pitchFamily="18" charset="0"/>
              </a:rPr>
              <a:t> </a:t>
            </a:r>
            <a:r>
              <a:rPr lang="vi-VN" sz="4800" dirty="0">
                <a:solidFill>
                  <a:srgbClr val="0000FF"/>
                </a:solidFill>
                <a:latin typeface="Times New Roman" panose="02020603050405020304" pitchFamily="18" charset="0"/>
                <a:cs typeface="Times New Roman" panose="02020603050405020304" pitchFamily="18" charset="0"/>
              </a:rPr>
              <a:t>bác </a:t>
            </a:r>
            <a:r>
              <a:rPr lang="vi-VN" sz="4800" dirty="0" err="1">
                <a:solidFill>
                  <a:srgbClr val="0000FF"/>
                </a:solidFill>
                <a:latin typeface="Times New Roman" panose="02020603050405020304" pitchFamily="18" charset="0"/>
                <a:cs typeface="Times New Roman" panose="02020603050405020304" pitchFamily="18" charset="0"/>
              </a:rPr>
              <a:t>của</a:t>
            </a:r>
            <a:r>
              <a:rPr lang="vi-VN" sz="4800" dirty="0">
                <a:solidFill>
                  <a:srgbClr val="0000FF"/>
                </a:solidFill>
                <a:latin typeface="Times New Roman" panose="02020603050405020304" pitchFamily="18" charset="0"/>
                <a:cs typeface="Times New Roman" panose="02020603050405020304" pitchFamily="18" charset="0"/>
              </a:rPr>
              <a:t> </a:t>
            </a:r>
            <a:r>
              <a:rPr lang="vi-VN" sz="4800" dirty="0" err="1" smtClean="0">
                <a:solidFill>
                  <a:srgbClr val="0000FF"/>
                </a:solidFill>
                <a:latin typeface="Times New Roman" panose="02020603050405020304" pitchFamily="18" charset="0"/>
                <a:cs typeface="Times New Roman" panose="02020603050405020304" pitchFamily="18" charset="0"/>
              </a:rPr>
              <a:t>họ</a:t>
            </a:r>
            <a:endParaRPr lang="en-US" sz="4800" dirty="0" smtClean="0">
              <a:solidFill>
                <a:srgbClr val="0000FF"/>
              </a:solidFill>
              <a:latin typeface="Times New Roman" panose="02020603050405020304" pitchFamily="18" charset="0"/>
              <a:cs typeface="Times New Roman" panose="02020603050405020304" pitchFamily="18" charset="0"/>
            </a:endParaRPr>
          </a:p>
          <a:p>
            <a:pPr marL="302259" lvl="1">
              <a:lnSpc>
                <a:spcPts val="3639"/>
              </a:lnSpc>
              <a:spcBef>
                <a:spcPct val="0"/>
              </a:spcBef>
            </a:pPr>
            <a:endParaRPr lang="en-US" sz="4800" dirty="0">
              <a:solidFill>
                <a:srgbClr val="0000FF"/>
              </a:solidFill>
              <a:latin typeface="Times New Roman" panose="02020603050405020304" pitchFamily="18" charset="0"/>
              <a:cs typeface="Times New Roman" panose="02020603050405020304" pitchFamily="18" charset="0"/>
            </a:endParaRPr>
          </a:p>
          <a:p>
            <a:pPr marL="302259" lvl="1">
              <a:lnSpc>
                <a:spcPts val="3639"/>
              </a:lnSpc>
              <a:spcBef>
                <a:spcPct val="0"/>
              </a:spcBef>
            </a:pPr>
            <a:r>
              <a:rPr lang="vi-VN" sz="4800" dirty="0" smtClean="0">
                <a:solidFill>
                  <a:srgbClr val="0000FF"/>
                </a:solidFill>
                <a:latin typeface="Times New Roman" panose="02020603050405020304" pitchFamily="18" charset="0"/>
                <a:cs typeface="Times New Roman" panose="02020603050405020304" pitchFamily="18" charset="0"/>
              </a:rPr>
              <a:t> </a:t>
            </a:r>
            <a:r>
              <a:rPr lang="vi-VN" sz="4800" dirty="0">
                <a:solidFill>
                  <a:srgbClr val="0000FF"/>
                </a:solidFill>
                <a:latin typeface="Times New Roman" panose="02020603050405020304" pitchFamily="18" charset="0"/>
                <a:cs typeface="Times New Roman" panose="02020603050405020304" pitchFamily="18" charset="0"/>
              </a:rPr>
              <a:t>đã bắn được hai mươi viên.</a:t>
            </a:r>
            <a:endParaRPr lang="en-US" sz="4800" u="none" dirty="0">
              <a:solidFill>
                <a:srgbClr val="0000FF"/>
              </a:solidFill>
              <a:latin typeface="Times New Roman" panose="02020603050405020304" pitchFamily="18" charset="0"/>
              <a:cs typeface="Times New Roman" panose="02020603050405020304" pitchFamily="18" charset="0"/>
            </a:endParaRPr>
          </a:p>
        </p:txBody>
      </p:sp>
      <p:pic>
        <p:nvPicPr>
          <p:cNvPr id="38"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7966"/>
          <a:stretch>
            <a:fillRect/>
          </a:stretch>
        </p:blipFill>
        <p:spPr>
          <a:xfrm flipV="1">
            <a:off x="12952" y="5335434"/>
            <a:ext cx="3852344" cy="51425"/>
          </a:xfrm>
          <a:prstGeom prst="rect">
            <a:avLst/>
          </a:prstGeom>
        </p:spPr>
      </p:pic>
      <p:pic>
        <p:nvPicPr>
          <p:cNvPr id="39"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7966"/>
          <a:stretch>
            <a:fillRect/>
          </a:stretch>
        </p:blipFill>
        <p:spPr>
          <a:xfrm flipV="1">
            <a:off x="4218192" y="5291206"/>
            <a:ext cx="6624000" cy="88457"/>
          </a:xfrm>
          <a:prstGeom prst="rect">
            <a:avLst/>
          </a:prstGeom>
        </p:spPr>
      </p:pic>
      <p:pic>
        <p:nvPicPr>
          <p:cNvPr id="40" name="Picture 1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77966"/>
          <a:stretch>
            <a:fillRect/>
          </a:stretch>
        </p:blipFill>
        <p:spPr>
          <a:xfrm flipV="1">
            <a:off x="11207153" y="5277270"/>
            <a:ext cx="6624000" cy="88457"/>
          </a:xfrm>
          <a:prstGeom prst="rect">
            <a:avLst/>
          </a:prstGeom>
        </p:spPr>
      </p:pic>
      <p:cxnSp>
        <p:nvCxnSpPr>
          <p:cNvPr id="42" name="Straight Connector 41"/>
          <p:cNvCxnSpPr/>
          <p:nvPr/>
        </p:nvCxnSpPr>
        <p:spPr>
          <a:xfrm flipH="1">
            <a:off x="11487669" y="77128"/>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14395381" y="2076584"/>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par>
                                <p:cTn id="17" presetID="16" presetClass="entr" presetSubtype="21"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par>
                                <p:cTn id="20" presetID="16" presetClass="entr" presetSubtype="21"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par>
                                <p:cTn id="23" presetID="16" presetClass="entr" presetSubtype="21"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barn(inVertical)">
                                      <p:cBhvr>
                                        <p:cTn id="25" dur="500"/>
                                        <p:tgtEl>
                                          <p:spTgt spid="22"/>
                                        </p:tgtEl>
                                      </p:cBhvr>
                                    </p:animEffect>
                                  </p:childTnLst>
                                </p:cTn>
                              </p:par>
                              <p:par>
                                <p:cTn id="26" presetID="16" presetClass="entr" presetSubtype="21" fill="hold"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barn(inVertical)">
                                      <p:cBhvr>
                                        <p:cTn id="28" dur="500"/>
                                        <p:tgtEl>
                                          <p:spTgt spid="29"/>
                                        </p:tgtEl>
                                      </p:cBhvr>
                                    </p:animEffect>
                                  </p:childTnLst>
                                </p:cTn>
                              </p:par>
                              <p:par>
                                <p:cTn id="29" presetID="16" presetClass="entr" presetSubtype="21"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inVertical)">
                                      <p:cBhvr>
                                        <p:cTn id="31" dur="500"/>
                                        <p:tgtEl>
                                          <p:spTgt spid="32"/>
                                        </p:tgtEl>
                                      </p:cBhvr>
                                    </p:animEffect>
                                  </p:childTnLst>
                                </p:cTn>
                              </p:par>
                              <p:par>
                                <p:cTn id="32" presetID="16" presetClass="entr" presetSubtype="21"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barn(inVertical)">
                                      <p:cBhvr>
                                        <p:cTn id="34" dur="500"/>
                                        <p:tgtEl>
                                          <p:spTgt spid="38"/>
                                        </p:tgtEl>
                                      </p:cBhvr>
                                    </p:animEffect>
                                  </p:childTnLst>
                                </p:cTn>
                              </p:par>
                              <p:par>
                                <p:cTn id="35" presetID="16" presetClass="entr" presetSubtype="21"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barn(inVertical)">
                                      <p:cBhvr>
                                        <p:cTn id="37" dur="500"/>
                                        <p:tgtEl>
                                          <p:spTgt spid="39"/>
                                        </p:tgtEl>
                                      </p:cBhvr>
                                    </p:animEffect>
                                  </p:childTnLst>
                                </p:cTn>
                              </p:par>
                              <p:par>
                                <p:cTn id="38" presetID="16" presetClass="entr" presetSubtype="21" fill="hold"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barn(inVertical)">
                                      <p:cBhvr>
                                        <p:cTn id="40" dur="500"/>
                                        <p:tgtEl>
                                          <p:spTgt spid="40"/>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42"/>
                                        </p:tgtEl>
                                        <p:attrNameLst>
                                          <p:attrName>style.visibility</p:attrName>
                                        </p:attrNameLst>
                                      </p:cBhvr>
                                      <p:to>
                                        <p:strVal val="visible"/>
                                      </p:to>
                                    </p:set>
                                    <p:animEffect transition="in" filter="barn(inVertical)">
                                      <p:cBhvr>
                                        <p:cTn id="45" dur="500"/>
                                        <p:tgtEl>
                                          <p:spTgt spid="42"/>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additive="base">
                                        <p:cTn id="50" dur="500" fill="hold"/>
                                        <p:tgtEl>
                                          <p:spTgt spid="14"/>
                                        </p:tgtEl>
                                        <p:attrNameLst>
                                          <p:attrName>ppt_x</p:attrName>
                                        </p:attrNameLst>
                                      </p:cBhvr>
                                      <p:tavLst>
                                        <p:tav tm="0">
                                          <p:val>
                                            <p:strVal val="#ppt_x"/>
                                          </p:val>
                                        </p:tav>
                                        <p:tav tm="100000">
                                          <p:val>
                                            <p:strVal val="#ppt_x"/>
                                          </p:val>
                                        </p:tav>
                                      </p:tavLst>
                                    </p:anim>
                                    <p:anim calcmode="lin" valueType="num">
                                      <p:cBhvr additive="base">
                                        <p:cTn id="5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fade">
                                      <p:cBhvr>
                                        <p:cTn id="56" dur="1000"/>
                                        <p:tgtEl>
                                          <p:spTgt spid="34"/>
                                        </p:tgtEl>
                                      </p:cBhvr>
                                    </p:animEffect>
                                    <p:anim calcmode="lin" valueType="num">
                                      <p:cBhvr>
                                        <p:cTn id="57" dur="1000" fill="hold"/>
                                        <p:tgtEl>
                                          <p:spTgt spid="34"/>
                                        </p:tgtEl>
                                        <p:attrNameLst>
                                          <p:attrName>ppt_x</p:attrName>
                                        </p:attrNameLst>
                                      </p:cBhvr>
                                      <p:tavLst>
                                        <p:tav tm="0">
                                          <p:val>
                                            <p:strVal val="#ppt_x"/>
                                          </p:val>
                                        </p:tav>
                                        <p:tav tm="100000">
                                          <p:val>
                                            <p:strVal val="#ppt_x"/>
                                          </p:val>
                                        </p:tav>
                                      </p:tavLst>
                                    </p:anim>
                                    <p:anim calcmode="lin" valueType="num">
                                      <p:cBhvr>
                                        <p:cTn id="58"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barn(inVertical)">
                                      <p:cBhvr>
                                        <p:cTn id="63" dur="500"/>
                                        <p:tgtEl>
                                          <p:spTgt spid="43"/>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fade">
                                      <p:cBhvr>
                                        <p:cTn id="68" dur="1000"/>
                                        <p:tgtEl>
                                          <p:spTgt spid="36"/>
                                        </p:tgtEl>
                                      </p:cBhvr>
                                    </p:animEffect>
                                    <p:anim calcmode="lin" valueType="num">
                                      <p:cBhvr>
                                        <p:cTn id="69" dur="1000" fill="hold"/>
                                        <p:tgtEl>
                                          <p:spTgt spid="36"/>
                                        </p:tgtEl>
                                        <p:attrNameLst>
                                          <p:attrName>ppt_x</p:attrName>
                                        </p:attrNameLst>
                                      </p:cBhvr>
                                      <p:tavLst>
                                        <p:tav tm="0">
                                          <p:val>
                                            <p:strVal val="#ppt_x"/>
                                          </p:val>
                                        </p:tav>
                                        <p:tav tm="100000">
                                          <p:val>
                                            <p:strVal val="#ppt_x"/>
                                          </p:val>
                                        </p:tav>
                                      </p:tavLst>
                                    </p:anim>
                                    <p:anim calcmode="lin" valueType="num">
                                      <p:cBhvr>
                                        <p:cTn id="70"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fade">
                                      <p:cBhvr>
                                        <p:cTn id="75" dur="1000"/>
                                        <p:tgtEl>
                                          <p:spTgt spid="37"/>
                                        </p:tgtEl>
                                      </p:cBhvr>
                                    </p:animEffect>
                                    <p:anim calcmode="lin" valueType="num">
                                      <p:cBhvr>
                                        <p:cTn id="76" dur="1000" fill="hold"/>
                                        <p:tgtEl>
                                          <p:spTgt spid="37"/>
                                        </p:tgtEl>
                                        <p:attrNameLst>
                                          <p:attrName>ppt_x</p:attrName>
                                        </p:attrNameLst>
                                      </p:cBhvr>
                                      <p:tavLst>
                                        <p:tav tm="0">
                                          <p:val>
                                            <p:strVal val="#ppt_x"/>
                                          </p:val>
                                        </p:tav>
                                        <p:tav tm="100000">
                                          <p:val>
                                            <p:strVal val="#ppt_x"/>
                                          </p:val>
                                        </p:tav>
                                      </p:tavLst>
                                    </p:anim>
                                    <p:anim calcmode="lin" valueType="num">
                                      <p:cBhvr>
                                        <p:cTn id="77"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34" grpId="0"/>
      <p:bldP spid="36" grpId="0"/>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944214" y="179293"/>
            <a:ext cx="2630171" cy="1205097"/>
          </a:xfrm>
          <a:prstGeom prst="rect">
            <a:avLst/>
          </a:prstGeom>
        </p:spPr>
      </p:pic>
      <p:grpSp>
        <p:nvGrpSpPr>
          <p:cNvPr id="4" name="Group 4"/>
          <p:cNvGrpSpPr/>
          <p:nvPr/>
        </p:nvGrpSpPr>
        <p:grpSpPr>
          <a:xfrm>
            <a:off x="2905439" y="3341640"/>
            <a:ext cx="6697235" cy="4392660"/>
            <a:chOff x="26670" y="95250"/>
            <a:chExt cx="7687971" cy="4048338"/>
          </a:xfrm>
        </p:grpSpPr>
        <p:sp>
          <p:nvSpPr>
            <p:cNvPr id="5" name="Freeform 5"/>
            <p:cNvSpPr/>
            <p:nvPr/>
          </p:nvSpPr>
          <p:spPr>
            <a:xfrm>
              <a:off x="26670" y="95250"/>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FFFFFF"/>
            </a:solidFill>
          </p:spPr>
        </p:sp>
      </p:grpSp>
      <p:grpSp>
        <p:nvGrpSpPr>
          <p:cNvPr id="6" name="Group 6"/>
          <p:cNvGrpSpPr/>
          <p:nvPr/>
        </p:nvGrpSpPr>
        <p:grpSpPr>
          <a:xfrm>
            <a:off x="9859974" y="3319144"/>
            <a:ext cx="6757061" cy="4415156"/>
            <a:chOff x="48914" y="26671"/>
            <a:chExt cx="7687971" cy="4048338"/>
          </a:xfrm>
        </p:grpSpPr>
        <p:sp>
          <p:nvSpPr>
            <p:cNvPr id="7" name="Freeform 7"/>
            <p:cNvSpPr/>
            <p:nvPr/>
          </p:nvSpPr>
          <p:spPr>
            <a:xfrm>
              <a:off x="48914" y="26671"/>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FFFFFF"/>
            </a:solidFill>
          </p:spPr>
        </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482" r="559" b="36052"/>
          <a:stretch>
            <a:fillRect/>
          </a:stretch>
        </p:blipFill>
        <p:spPr>
          <a:xfrm>
            <a:off x="0" y="8973442"/>
            <a:ext cx="18288000" cy="1351658"/>
          </a:xfrm>
          <a:prstGeom prst="rect">
            <a:avLst/>
          </a:prstGeom>
        </p:spPr>
      </p:pic>
      <p:sp>
        <p:nvSpPr>
          <p:cNvPr id="12" name="TextBox 12"/>
          <p:cNvSpPr txBox="1"/>
          <p:nvPr/>
        </p:nvSpPr>
        <p:spPr>
          <a:xfrm>
            <a:off x="10378024" y="3572342"/>
            <a:ext cx="5896368" cy="787460"/>
          </a:xfrm>
          <a:prstGeom prst="rect">
            <a:avLst/>
          </a:prstGeom>
        </p:spPr>
        <p:txBody>
          <a:bodyPr wrap="square" lIns="0" tIns="0" rIns="0" bIns="0" rtlCol="0" anchor="t">
            <a:spAutoFit/>
          </a:bodyPr>
          <a:lstStyle/>
          <a:p>
            <a:pPr marL="0" lvl="0" indent="0" algn="ctr">
              <a:lnSpc>
                <a:spcPts val="6480"/>
              </a:lnSpc>
              <a:spcBef>
                <a:spcPct val="0"/>
              </a:spcBef>
            </a:pPr>
            <a:r>
              <a:rPr lang="en-US" sz="5400" b="1" dirty="0" err="1">
                <a:solidFill>
                  <a:srgbClr val="D1581F"/>
                </a:solidFill>
                <a:latin typeface="Times New Roman" panose="02020603050405020304" pitchFamily="18" charset="0"/>
                <a:cs typeface="Times New Roman" panose="02020603050405020304" pitchFamily="18" charset="0"/>
              </a:rPr>
              <a:t>Vế</a:t>
            </a:r>
            <a:r>
              <a:rPr lang="en-US" sz="5400" b="1" dirty="0">
                <a:solidFill>
                  <a:srgbClr val="D1581F"/>
                </a:solidFill>
                <a:latin typeface="Times New Roman" panose="02020603050405020304" pitchFamily="18" charset="0"/>
                <a:cs typeface="Times New Roman" panose="02020603050405020304" pitchFamily="18" charset="0"/>
              </a:rPr>
              <a:t> 2</a:t>
            </a:r>
            <a:endParaRPr lang="en-US" sz="7200" b="1" u="none" dirty="0">
              <a:solidFill>
                <a:srgbClr val="D1581F"/>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3269358" y="3567619"/>
            <a:ext cx="5844162" cy="787460"/>
          </a:xfrm>
          <a:prstGeom prst="rect">
            <a:avLst/>
          </a:prstGeom>
        </p:spPr>
        <p:txBody>
          <a:bodyPr wrap="square" lIns="0" tIns="0" rIns="0" bIns="0" rtlCol="0" anchor="t">
            <a:spAutoFit/>
          </a:bodyPr>
          <a:lstStyle/>
          <a:p>
            <a:pPr marL="0" lvl="0" indent="0" algn="ctr">
              <a:lnSpc>
                <a:spcPts val="6480"/>
              </a:lnSpc>
              <a:spcBef>
                <a:spcPct val="0"/>
              </a:spcBef>
            </a:pPr>
            <a:r>
              <a:rPr lang="en-US" sz="5400" b="1" dirty="0" err="1">
                <a:solidFill>
                  <a:srgbClr val="D1581F"/>
                </a:solidFill>
                <a:latin typeface="Times New Roman" panose="02020603050405020304" pitchFamily="18" charset="0"/>
                <a:cs typeface="Times New Roman" panose="02020603050405020304" pitchFamily="18" charset="0"/>
              </a:rPr>
              <a:t>Vế</a:t>
            </a:r>
            <a:r>
              <a:rPr lang="en-US" sz="5400" b="1" dirty="0">
                <a:solidFill>
                  <a:srgbClr val="D1581F"/>
                </a:solidFill>
                <a:latin typeface="Times New Roman" panose="02020603050405020304" pitchFamily="18" charset="0"/>
                <a:cs typeface="Times New Roman" panose="02020603050405020304" pitchFamily="18" charset="0"/>
              </a:rPr>
              <a:t> 1</a:t>
            </a:r>
          </a:p>
        </p:txBody>
      </p:sp>
      <p:sp>
        <p:nvSpPr>
          <p:cNvPr id="14" name="TextBox 14"/>
          <p:cNvSpPr txBox="1"/>
          <p:nvPr/>
        </p:nvSpPr>
        <p:spPr>
          <a:xfrm>
            <a:off x="2665525" y="4711504"/>
            <a:ext cx="7240475" cy="2052806"/>
          </a:xfrm>
          <a:prstGeom prst="rect">
            <a:avLst/>
          </a:prstGeom>
        </p:spPr>
        <p:txBody>
          <a:bodyPr wrap="square" lIns="0" tIns="0" rIns="0" bIns="0" rtlCol="0" anchor="t">
            <a:spAutoFit/>
          </a:bodyPr>
          <a:lstStyle/>
          <a:p>
            <a:pPr marL="302259" lvl="1">
              <a:lnSpc>
                <a:spcPct val="130000"/>
              </a:lnSpc>
              <a:spcBef>
                <a:spcPct val="0"/>
              </a:spcBef>
            </a:pPr>
            <a:r>
              <a:rPr lang="en-US" sz="5400" dirty="0" err="1">
                <a:solidFill>
                  <a:srgbClr val="0000FF"/>
                </a:solidFill>
                <a:latin typeface="Times New Roman" panose="02020603050405020304" pitchFamily="18" charset="0"/>
                <a:cs typeface="Times New Roman" panose="02020603050405020304" pitchFamily="18" charset="0"/>
              </a:rPr>
              <a:t>Cảnh</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vật</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xung</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quanh</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tôi</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đang</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có</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sự</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thay</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đổi</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lớn</a:t>
            </a:r>
            <a:endParaRPr lang="en-US" sz="4800" u="none" dirty="0">
              <a:solidFill>
                <a:srgbClr val="0000FF"/>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16274392" y="179293"/>
            <a:ext cx="1914267" cy="424180"/>
          </a:xfrm>
          <a:prstGeom prst="rect">
            <a:avLst/>
          </a:prstGeom>
        </p:spPr>
        <p:txBody>
          <a:bodyPr lIns="0" tIns="0" rIns="0" bIns="0" rtlCol="0" anchor="t">
            <a:spAutoFit/>
          </a:bodyPr>
          <a:lstStyle/>
          <a:p>
            <a:pPr marL="0" lvl="0" indent="0" algn="ctr">
              <a:lnSpc>
                <a:spcPts val="3200"/>
              </a:lnSpc>
              <a:spcBef>
                <a:spcPct val="0"/>
              </a:spcBef>
            </a:pPr>
            <a:r>
              <a:rPr lang="en-US" sz="3200" u="none">
                <a:solidFill>
                  <a:srgbClr val="BB332A"/>
                </a:solidFill>
                <a:latin typeface="Baloo"/>
              </a:rPr>
              <a:t>OCTOBER</a:t>
            </a:r>
          </a:p>
        </p:txBody>
      </p:sp>
      <p:pic>
        <p:nvPicPr>
          <p:cNvPr id="19" name="Picture 1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89615" y="0"/>
            <a:ext cx="3802269" cy="1563683"/>
          </a:xfrm>
          <a:prstGeom prst="rect">
            <a:avLst/>
          </a:prstGeom>
        </p:spPr>
      </p:pic>
      <p:pic>
        <p:nvPicPr>
          <p:cNvPr id="20" name="Picture 2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3737" y="7420696"/>
            <a:ext cx="2785320" cy="2371004"/>
          </a:xfrm>
          <a:prstGeom prst="rect">
            <a:avLst/>
          </a:prstGeom>
        </p:spPr>
      </p:pic>
      <p:pic>
        <p:nvPicPr>
          <p:cNvPr id="21" name="Picture 2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b="7007"/>
          <a:stretch>
            <a:fillRect/>
          </a:stretch>
        </p:blipFill>
        <p:spPr>
          <a:xfrm>
            <a:off x="15825856" y="7765814"/>
            <a:ext cx="2659408" cy="2102086"/>
          </a:xfrm>
          <a:prstGeom prst="rect">
            <a:avLst/>
          </a:prstGeom>
        </p:spPr>
      </p:pic>
      <p:pic>
        <p:nvPicPr>
          <p:cNvPr id="22" name="Picture 2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5412" y="2111153"/>
            <a:ext cx="1632434" cy="747952"/>
          </a:xfrm>
          <a:prstGeom prst="rect">
            <a:avLst/>
          </a:prstGeom>
        </p:spPr>
      </p:pic>
      <p:sp>
        <p:nvSpPr>
          <p:cNvPr id="34" name="TextBox 14"/>
          <p:cNvSpPr txBox="1"/>
          <p:nvPr/>
        </p:nvSpPr>
        <p:spPr>
          <a:xfrm>
            <a:off x="10390114" y="5280207"/>
            <a:ext cx="6908831" cy="508537"/>
          </a:xfrm>
          <a:prstGeom prst="rect">
            <a:avLst/>
          </a:prstGeom>
        </p:spPr>
        <p:txBody>
          <a:bodyPr wrap="square" lIns="0" tIns="0" rIns="0" bIns="0" rtlCol="0" anchor="t">
            <a:spAutoFit/>
          </a:bodyPr>
          <a:lstStyle/>
          <a:p>
            <a:pPr marL="302259" lvl="1">
              <a:lnSpc>
                <a:spcPts val="3639"/>
              </a:lnSpc>
              <a:spcBef>
                <a:spcPct val="0"/>
              </a:spcBef>
            </a:pPr>
            <a:r>
              <a:rPr lang="en-US" sz="5400" dirty="0" err="1">
                <a:solidFill>
                  <a:srgbClr val="0000FF"/>
                </a:solidFill>
                <a:latin typeface="Times New Roman" panose="02020603050405020304" pitchFamily="18" charset="0"/>
                <a:cs typeface="Times New Roman" panose="02020603050405020304" pitchFamily="18" charset="0"/>
              </a:rPr>
              <a:t>hôm</a:t>
            </a:r>
            <a:r>
              <a:rPr lang="en-US" sz="5400" dirty="0">
                <a:solidFill>
                  <a:srgbClr val="0000FF"/>
                </a:solidFill>
                <a:latin typeface="Times New Roman" panose="02020603050405020304" pitchFamily="18" charset="0"/>
                <a:cs typeface="Times New Roman" panose="02020603050405020304" pitchFamily="18" charset="0"/>
              </a:rPr>
              <a:t> nay </a:t>
            </a:r>
            <a:r>
              <a:rPr lang="en-US" sz="5400" dirty="0" err="1">
                <a:solidFill>
                  <a:srgbClr val="0000FF"/>
                </a:solidFill>
                <a:latin typeface="Times New Roman" panose="02020603050405020304" pitchFamily="18" charset="0"/>
                <a:cs typeface="Times New Roman" panose="02020603050405020304" pitchFamily="18" charset="0"/>
              </a:rPr>
              <a:t>tôi</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đi</a:t>
            </a:r>
            <a:r>
              <a:rPr lang="en-US" sz="5400" dirty="0">
                <a:solidFill>
                  <a:srgbClr val="0000FF"/>
                </a:solidFill>
                <a:latin typeface="Times New Roman" panose="02020603050405020304" pitchFamily="18" charset="0"/>
                <a:cs typeface="Times New Roman" panose="02020603050405020304" pitchFamily="18" charset="0"/>
              </a:rPr>
              <a:t> </a:t>
            </a:r>
            <a:r>
              <a:rPr lang="en-US" sz="5400" dirty="0" err="1">
                <a:solidFill>
                  <a:srgbClr val="0000FF"/>
                </a:solidFill>
                <a:latin typeface="Times New Roman" panose="02020603050405020304" pitchFamily="18" charset="0"/>
                <a:cs typeface="Times New Roman" panose="02020603050405020304" pitchFamily="18" charset="0"/>
              </a:rPr>
              <a:t>học</a:t>
            </a:r>
            <a:r>
              <a:rPr lang="en-US" sz="5400" dirty="0">
                <a:solidFill>
                  <a:srgbClr val="0000FF"/>
                </a:solidFill>
                <a:latin typeface="Times New Roman" panose="02020603050405020304" pitchFamily="18" charset="0"/>
                <a:cs typeface="Times New Roman" panose="02020603050405020304" pitchFamily="18" charset="0"/>
              </a:rPr>
              <a:t>. </a:t>
            </a:r>
            <a:endParaRPr lang="en-US" sz="4800" u="none" dirty="0">
              <a:solidFill>
                <a:srgbClr val="0000FF"/>
              </a:solidFill>
              <a:latin typeface="Times New Roman" panose="02020603050405020304" pitchFamily="18" charset="0"/>
              <a:cs typeface="Times New Roman" panose="02020603050405020304" pitchFamily="18" charset="0"/>
            </a:endParaRPr>
          </a:p>
        </p:txBody>
      </p:sp>
      <p:pic>
        <p:nvPicPr>
          <p:cNvPr id="39"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b="77966"/>
          <a:stretch>
            <a:fillRect/>
          </a:stretch>
        </p:blipFill>
        <p:spPr>
          <a:xfrm flipV="1">
            <a:off x="2978674" y="4352162"/>
            <a:ext cx="6624000" cy="88457"/>
          </a:xfrm>
          <a:prstGeom prst="rect">
            <a:avLst/>
          </a:prstGeom>
        </p:spPr>
      </p:pic>
      <p:pic>
        <p:nvPicPr>
          <p:cNvPr id="40"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b="77966"/>
          <a:stretch>
            <a:fillRect/>
          </a:stretch>
        </p:blipFill>
        <p:spPr>
          <a:xfrm flipV="1">
            <a:off x="9967635" y="4338226"/>
            <a:ext cx="6624000" cy="88457"/>
          </a:xfrm>
          <a:prstGeom prst="rect">
            <a:avLst/>
          </a:prstGeom>
        </p:spPr>
      </p:pic>
      <p:sp>
        <p:nvSpPr>
          <p:cNvPr id="41" name="TextBox 23"/>
          <p:cNvSpPr txBox="1"/>
          <p:nvPr/>
        </p:nvSpPr>
        <p:spPr>
          <a:xfrm>
            <a:off x="739477" y="412257"/>
            <a:ext cx="16748085" cy="1824730"/>
          </a:xfrm>
          <a:prstGeom prst="rect">
            <a:avLst/>
          </a:prstGeom>
          <a:ln>
            <a:noFill/>
          </a:ln>
        </p:spPr>
        <p:txBody>
          <a:bodyPr wrap="square" lIns="0" tIns="0" rIns="0" bIns="0" rtlCol="0" anchor="t">
            <a:spAutoFit/>
          </a:bodyPr>
          <a:lstStyle/>
          <a:p>
            <a:pPr lvl="0" algn="just">
              <a:lnSpc>
                <a:spcPct val="130000"/>
              </a:lnSpc>
              <a:spcBef>
                <a:spcPct val="0"/>
              </a:spcBef>
            </a:pPr>
            <a:r>
              <a:rPr lang="en-US" sz="4800" b="1" dirty="0">
                <a:latin typeface="Times New Roman" panose="02020603050405020304" pitchFamily="18" charset="0"/>
                <a:cs typeface="Times New Roman" panose="02020603050405020304" pitchFamily="18" charset="0"/>
              </a:rPr>
              <a:t>b. </a:t>
            </a:r>
            <a:r>
              <a:rPr lang="en-US" sz="4800" b="1" dirty="0" err="1">
                <a:latin typeface="Times New Roman" panose="02020603050405020304" pitchFamily="18" charset="0"/>
                <a:cs typeface="Times New Roman" panose="02020603050405020304" pitchFamily="18" charset="0"/>
              </a:rPr>
              <a:t>Cảnh</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vật</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xung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quanh</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tôi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đang</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có</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sự</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thay</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đổi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lớn</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hôm</a:t>
            </a:r>
            <a:r>
              <a:rPr lang="en-US" sz="4800" b="1" dirty="0">
                <a:latin typeface="Times New Roman" panose="02020603050405020304" pitchFamily="18" charset="0"/>
                <a:cs typeface="Times New Roman" panose="02020603050405020304" pitchFamily="18" charset="0"/>
              </a:rPr>
              <a:t> nay </a:t>
            </a:r>
            <a:r>
              <a:rPr lang="en-US" sz="4800" b="1" dirty="0" err="1">
                <a:latin typeface="Times New Roman" panose="02020603050405020304" pitchFamily="18" charset="0"/>
                <a:cs typeface="Times New Roman" panose="02020603050405020304" pitchFamily="18" charset="0"/>
              </a:rPr>
              <a:t>tôi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đi</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học</a:t>
            </a:r>
            <a:r>
              <a:rPr lang="en-US" sz="4800" b="1" dirty="0">
                <a:latin typeface="Times New Roman" panose="02020603050405020304" pitchFamily="18" charset="0"/>
                <a:cs typeface="Times New Roman" panose="02020603050405020304" pitchFamily="18" charset="0"/>
              </a:rPr>
              <a:t>. </a:t>
            </a:r>
          </a:p>
        </p:txBody>
      </p:sp>
      <p:cxnSp>
        <p:nvCxnSpPr>
          <p:cNvPr id="42" name="Straight Connector 41"/>
          <p:cNvCxnSpPr/>
          <p:nvPr/>
        </p:nvCxnSpPr>
        <p:spPr>
          <a:xfrm flipH="1">
            <a:off x="14876350" y="411755"/>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43" name="Picture 2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7733461" y="6221946"/>
            <a:ext cx="4253023" cy="4114800"/>
          </a:xfrm>
          <a:prstGeom prst="rect">
            <a:avLst/>
          </a:prstGeom>
        </p:spPr>
      </p:pic>
    </p:spTree>
    <p:extLst>
      <p:ext uri="{BB962C8B-B14F-4D97-AF65-F5344CB8AC3E}">
        <p14:creationId xmlns:p14="http://schemas.microsoft.com/office/powerpoint/2010/main" val="37889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arn(inVertical)">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fade">
                                      <p:cBhvr>
                                        <p:cTn id="32" dur="1000"/>
                                        <p:tgtEl>
                                          <p:spTgt spid="39"/>
                                        </p:tgtEl>
                                      </p:cBhvr>
                                    </p:animEffect>
                                    <p:anim calcmode="lin" valueType="num">
                                      <p:cBhvr>
                                        <p:cTn id="33" dur="1000" fill="hold"/>
                                        <p:tgtEl>
                                          <p:spTgt spid="39"/>
                                        </p:tgtEl>
                                        <p:attrNameLst>
                                          <p:attrName>ppt_x</p:attrName>
                                        </p:attrNameLst>
                                      </p:cBhvr>
                                      <p:tavLst>
                                        <p:tav tm="0">
                                          <p:val>
                                            <p:strVal val="#ppt_x"/>
                                          </p:val>
                                        </p:tav>
                                        <p:tav tm="100000">
                                          <p:val>
                                            <p:strVal val="#ppt_x"/>
                                          </p:val>
                                        </p:tav>
                                      </p:tavLst>
                                    </p:anim>
                                    <p:anim calcmode="lin" valueType="num">
                                      <p:cBhvr>
                                        <p:cTn id="34" dur="1000" fill="hold"/>
                                        <p:tgtEl>
                                          <p:spTgt spid="39"/>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1000"/>
                                        <p:tgtEl>
                                          <p:spTgt spid="40"/>
                                        </p:tgtEl>
                                      </p:cBhvr>
                                    </p:animEffect>
                                    <p:anim calcmode="lin" valueType="num">
                                      <p:cBhvr>
                                        <p:cTn id="38" dur="1000" fill="hold"/>
                                        <p:tgtEl>
                                          <p:spTgt spid="40"/>
                                        </p:tgtEl>
                                        <p:attrNameLst>
                                          <p:attrName>ppt_x</p:attrName>
                                        </p:attrNameLst>
                                      </p:cBhvr>
                                      <p:tavLst>
                                        <p:tav tm="0">
                                          <p:val>
                                            <p:strVal val="#ppt_x"/>
                                          </p:val>
                                        </p:tav>
                                        <p:tav tm="100000">
                                          <p:val>
                                            <p:strVal val="#ppt_x"/>
                                          </p:val>
                                        </p:tav>
                                      </p:tavLst>
                                    </p:anim>
                                    <p:anim calcmode="lin" valueType="num">
                                      <p:cBhvr>
                                        <p:cTn id="3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down)">
                                      <p:cBhvr>
                                        <p:cTn id="4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944214" y="179293"/>
            <a:ext cx="2630171" cy="1205097"/>
          </a:xfrm>
          <a:prstGeom prst="rect">
            <a:avLst/>
          </a:prstGeom>
        </p:spPr>
      </p:pic>
      <p:grpSp>
        <p:nvGrpSpPr>
          <p:cNvPr id="4" name="Group 4"/>
          <p:cNvGrpSpPr/>
          <p:nvPr/>
        </p:nvGrpSpPr>
        <p:grpSpPr>
          <a:xfrm>
            <a:off x="598669" y="3009900"/>
            <a:ext cx="5649731" cy="4544283"/>
            <a:chOff x="26670" y="95250"/>
            <a:chExt cx="7687971" cy="4048338"/>
          </a:xfrm>
        </p:grpSpPr>
        <p:sp>
          <p:nvSpPr>
            <p:cNvPr id="5" name="Freeform 5"/>
            <p:cNvSpPr/>
            <p:nvPr/>
          </p:nvSpPr>
          <p:spPr>
            <a:xfrm>
              <a:off x="26670" y="95250"/>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FFFFFF"/>
            </a:solidFill>
          </p:spPr>
        </p:sp>
      </p:grpSp>
      <p:grpSp>
        <p:nvGrpSpPr>
          <p:cNvPr id="6" name="Group 6"/>
          <p:cNvGrpSpPr/>
          <p:nvPr/>
        </p:nvGrpSpPr>
        <p:grpSpPr>
          <a:xfrm>
            <a:off x="6571669" y="3009900"/>
            <a:ext cx="5772731" cy="4567556"/>
            <a:chOff x="48914" y="26671"/>
            <a:chExt cx="7687971" cy="4048338"/>
          </a:xfrm>
        </p:grpSpPr>
        <p:sp>
          <p:nvSpPr>
            <p:cNvPr id="7" name="Freeform 7"/>
            <p:cNvSpPr/>
            <p:nvPr/>
          </p:nvSpPr>
          <p:spPr>
            <a:xfrm>
              <a:off x="48914" y="26671"/>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FFFFFF"/>
            </a:solidFill>
          </p:spPr>
        </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482" r="559" b="36052"/>
          <a:stretch>
            <a:fillRect/>
          </a:stretch>
        </p:blipFill>
        <p:spPr>
          <a:xfrm>
            <a:off x="0" y="8973442"/>
            <a:ext cx="18288000" cy="1351658"/>
          </a:xfrm>
          <a:prstGeom prst="rect">
            <a:avLst/>
          </a:prstGeom>
        </p:spPr>
      </p:pic>
      <p:sp>
        <p:nvSpPr>
          <p:cNvPr id="12" name="TextBox 12"/>
          <p:cNvSpPr txBox="1"/>
          <p:nvPr/>
        </p:nvSpPr>
        <p:spPr>
          <a:xfrm>
            <a:off x="7243653" y="3061180"/>
            <a:ext cx="4428761" cy="787460"/>
          </a:xfrm>
          <a:prstGeom prst="rect">
            <a:avLst/>
          </a:prstGeom>
        </p:spPr>
        <p:txBody>
          <a:bodyPr wrap="square" lIns="0" tIns="0" rIns="0" bIns="0" rtlCol="0" anchor="t">
            <a:spAutoFit/>
          </a:bodyPr>
          <a:lstStyle/>
          <a:p>
            <a:pPr marL="0" lvl="0" indent="0" algn="ctr">
              <a:lnSpc>
                <a:spcPts val="6480"/>
              </a:lnSpc>
              <a:spcBef>
                <a:spcPct val="0"/>
              </a:spcBef>
            </a:pPr>
            <a:r>
              <a:rPr lang="en-US" sz="5400" b="1" dirty="0" err="1">
                <a:solidFill>
                  <a:srgbClr val="D1581F"/>
                </a:solidFill>
                <a:latin typeface="Times New Roman" panose="02020603050405020304" pitchFamily="18" charset="0"/>
                <a:cs typeface="Times New Roman" panose="02020603050405020304" pitchFamily="18" charset="0"/>
              </a:rPr>
              <a:t>Vế</a:t>
            </a:r>
            <a:r>
              <a:rPr lang="en-US" sz="5400" b="1" dirty="0">
                <a:solidFill>
                  <a:srgbClr val="D1581F"/>
                </a:solidFill>
                <a:latin typeface="Times New Roman" panose="02020603050405020304" pitchFamily="18" charset="0"/>
                <a:cs typeface="Times New Roman" panose="02020603050405020304" pitchFamily="18" charset="0"/>
              </a:rPr>
              <a:t> 2</a:t>
            </a:r>
            <a:endParaRPr lang="en-US" sz="7200" b="1" u="none" dirty="0">
              <a:solidFill>
                <a:srgbClr val="D1581F"/>
              </a:solidFill>
              <a:latin typeface="Times New Roman" panose="02020603050405020304" pitchFamily="18" charset="0"/>
              <a:cs typeface="Times New Roman" panose="02020603050405020304" pitchFamily="18" charset="0"/>
            </a:endParaRPr>
          </a:p>
        </p:txBody>
      </p:sp>
      <p:sp>
        <p:nvSpPr>
          <p:cNvPr id="13" name="TextBox 13"/>
          <p:cNvSpPr txBox="1"/>
          <p:nvPr/>
        </p:nvSpPr>
        <p:spPr>
          <a:xfrm>
            <a:off x="927449" y="3009900"/>
            <a:ext cx="4389549" cy="787460"/>
          </a:xfrm>
          <a:prstGeom prst="rect">
            <a:avLst/>
          </a:prstGeom>
        </p:spPr>
        <p:txBody>
          <a:bodyPr wrap="square" lIns="0" tIns="0" rIns="0" bIns="0" rtlCol="0" anchor="t">
            <a:spAutoFit/>
          </a:bodyPr>
          <a:lstStyle/>
          <a:p>
            <a:pPr marL="0" lvl="0" indent="0" algn="ctr">
              <a:lnSpc>
                <a:spcPts val="6480"/>
              </a:lnSpc>
              <a:spcBef>
                <a:spcPct val="0"/>
              </a:spcBef>
            </a:pPr>
            <a:r>
              <a:rPr lang="en-US" sz="5400" b="1" dirty="0" err="1">
                <a:solidFill>
                  <a:srgbClr val="D1581F"/>
                </a:solidFill>
                <a:latin typeface="Times New Roman" panose="02020603050405020304" pitchFamily="18" charset="0"/>
                <a:cs typeface="Times New Roman" panose="02020603050405020304" pitchFamily="18" charset="0"/>
              </a:rPr>
              <a:t>Vế</a:t>
            </a:r>
            <a:r>
              <a:rPr lang="en-US" sz="5400" b="1" dirty="0">
                <a:solidFill>
                  <a:srgbClr val="D1581F"/>
                </a:solidFill>
                <a:latin typeface="Times New Roman" panose="02020603050405020304" pitchFamily="18" charset="0"/>
                <a:cs typeface="Times New Roman" panose="02020603050405020304" pitchFamily="18" charset="0"/>
              </a:rPr>
              <a:t> 1</a:t>
            </a:r>
          </a:p>
        </p:txBody>
      </p:sp>
      <p:sp>
        <p:nvSpPr>
          <p:cNvPr id="14" name="TextBox 14"/>
          <p:cNvSpPr txBox="1"/>
          <p:nvPr/>
        </p:nvSpPr>
        <p:spPr>
          <a:xfrm>
            <a:off x="796670" y="3730031"/>
            <a:ext cx="5602530" cy="3149195"/>
          </a:xfrm>
          <a:prstGeom prst="rect">
            <a:avLst/>
          </a:prstGeom>
        </p:spPr>
        <p:txBody>
          <a:bodyPr wrap="square" lIns="0" tIns="0" rIns="0" bIns="0" rtlCol="0" anchor="t">
            <a:spAutoFit/>
          </a:bodyPr>
          <a:lstStyle/>
          <a:p>
            <a:pPr marL="302259" lvl="1">
              <a:lnSpc>
                <a:spcPct val="130000"/>
              </a:lnSpc>
              <a:spcBef>
                <a:spcPct val="0"/>
              </a:spcBef>
            </a:pPr>
            <a:r>
              <a:rPr lang="vi-VN" sz="5400" dirty="0">
                <a:solidFill>
                  <a:srgbClr val="0000FF"/>
                </a:solidFill>
                <a:latin typeface="+mj-lt"/>
              </a:rPr>
              <a:t>Kia là những mái nhà đứng sau lũy tre</a:t>
            </a:r>
            <a:endParaRPr lang="en-US" sz="4800" u="none" dirty="0">
              <a:solidFill>
                <a:srgbClr val="0000FF"/>
              </a:solidFill>
              <a:latin typeface="+mj-lt"/>
            </a:endParaRPr>
          </a:p>
        </p:txBody>
      </p:sp>
      <p:pic>
        <p:nvPicPr>
          <p:cNvPr id="19" name="Picture 19"/>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689615" y="0"/>
            <a:ext cx="3802269" cy="1563683"/>
          </a:xfrm>
          <a:prstGeom prst="rect">
            <a:avLst/>
          </a:prstGeom>
        </p:spPr>
      </p:pic>
      <p:pic>
        <p:nvPicPr>
          <p:cNvPr id="20" name="Picture 20"/>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3737" y="7420696"/>
            <a:ext cx="2785320" cy="2371004"/>
          </a:xfrm>
          <a:prstGeom prst="rect">
            <a:avLst/>
          </a:prstGeom>
        </p:spPr>
      </p:pic>
      <p:pic>
        <p:nvPicPr>
          <p:cNvPr id="22" name="Picture 2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5412" y="2111153"/>
            <a:ext cx="1632434" cy="747952"/>
          </a:xfrm>
          <a:prstGeom prst="rect">
            <a:avLst/>
          </a:prstGeom>
        </p:spPr>
      </p:pic>
      <p:sp>
        <p:nvSpPr>
          <p:cNvPr id="34" name="TextBox 14"/>
          <p:cNvSpPr txBox="1"/>
          <p:nvPr/>
        </p:nvSpPr>
        <p:spPr>
          <a:xfrm>
            <a:off x="6752671" y="4628151"/>
            <a:ext cx="5189221" cy="977191"/>
          </a:xfrm>
          <a:prstGeom prst="rect">
            <a:avLst/>
          </a:prstGeom>
        </p:spPr>
        <p:txBody>
          <a:bodyPr wrap="square" lIns="0" tIns="0" rIns="0" bIns="0" rtlCol="0" anchor="t">
            <a:spAutoFit/>
          </a:bodyPr>
          <a:lstStyle/>
          <a:p>
            <a:pPr marL="302259" lvl="1" algn="just">
              <a:lnSpc>
                <a:spcPts val="3639"/>
              </a:lnSpc>
              <a:spcBef>
                <a:spcPct val="0"/>
              </a:spcBef>
            </a:pPr>
            <a:r>
              <a:rPr lang="vi-VN" sz="5400" dirty="0">
                <a:solidFill>
                  <a:srgbClr val="0000FF"/>
                </a:solidFill>
                <a:latin typeface="+mj-lt"/>
              </a:rPr>
              <a:t>đây là mái đình cong cong</a:t>
            </a:r>
            <a:endParaRPr lang="en-US" sz="4800" u="none" dirty="0">
              <a:solidFill>
                <a:srgbClr val="0000FF"/>
              </a:solidFill>
              <a:latin typeface="+mj-lt"/>
            </a:endParaRPr>
          </a:p>
        </p:txBody>
      </p:sp>
      <p:pic>
        <p:nvPicPr>
          <p:cNvPr id="39"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b="77966"/>
          <a:stretch>
            <a:fillRect/>
          </a:stretch>
        </p:blipFill>
        <p:spPr>
          <a:xfrm flipV="1">
            <a:off x="692673" y="3848100"/>
            <a:ext cx="4624325" cy="61753"/>
          </a:xfrm>
          <a:prstGeom prst="rect">
            <a:avLst/>
          </a:prstGeom>
        </p:spPr>
      </p:pic>
      <p:pic>
        <p:nvPicPr>
          <p:cNvPr id="40"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b="77966"/>
          <a:stretch>
            <a:fillRect/>
          </a:stretch>
        </p:blipFill>
        <p:spPr>
          <a:xfrm>
            <a:off x="7035960" y="3848100"/>
            <a:ext cx="4851240" cy="64784"/>
          </a:xfrm>
          <a:prstGeom prst="rect">
            <a:avLst/>
          </a:prstGeom>
        </p:spPr>
      </p:pic>
      <p:sp>
        <p:nvSpPr>
          <p:cNvPr id="41" name="TextBox 23"/>
          <p:cNvSpPr txBox="1"/>
          <p:nvPr/>
        </p:nvSpPr>
        <p:spPr>
          <a:xfrm>
            <a:off x="927449" y="271463"/>
            <a:ext cx="14350001" cy="1672702"/>
          </a:xfrm>
          <a:prstGeom prst="rect">
            <a:avLst/>
          </a:prstGeom>
          <a:ln>
            <a:noFill/>
          </a:ln>
        </p:spPr>
        <p:txBody>
          <a:bodyPr wrap="square" lIns="0" tIns="0" rIns="0" bIns="0" rtlCol="0" anchor="t">
            <a:spAutoFit/>
          </a:bodyPr>
          <a:lstStyle/>
          <a:p>
            <a:pPr lvl="0" algn="just">
              <a:lnSpc>
                <a:spcPct val="130000"/>
              </a:lnSpc>
              <a:spcBef>
                <a:spcPct val="0"/>
              </a:spcBef>
            </a:pPr>
            <a:r>
              <a:rPr lang="en-US" sz="4400" b="1" dirty="0">
                <a:latin typeface="Times New Roman" panose="02020603050405020304" pitchFamily="18" charset="0"/>
                <a:cs typeface="Times New Roman" panose="02020603050405020304" pitchFamily="18" charset="0"/>
              </a:rPr>
              <a:t>c . </a:t>
            </a:r>
            <a:r>
              <a:rPr lang="vi-VN" sz="4400" b="1" dirty="0">
                <a:latin typeface="Times New Roman" panose="02020603050405020304" pitchFamily="18" charset="0"/>
                <a:cs typeface="Times New Roman" panose="02020603050405020304" pitchFamily="18" charset="0"/>
              </a:rPr>
              <a:t>Kia là những mái nhà đứng sau lũy tre; đây là mái đình cong cong; kia nữa là sân phơi.</a:t>
            </a:r>
            <a:endParaRPr lang="en-US" sz="4400" b="1" dirty="0">
              <a:latin typeface="Times New Roman" panose="02020603050405020304" pitchFamily="18" charset="0"/>
              <a:cs typeface="Times New Roman" panose="02020603050405020304" pitchFamily="18" charset="0"/>
            </a:endParaRPr>
          </a:p>
        </p:txBody>
      </p:sp>
      <p:pic>
        <p:nvPicPr>
          <p:cNvPr id="24" name="Picture 1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600208" y="7238161"/>
            <a:ext cx="3061680" cy="3061680"/>
          </a:xfrm>
          <a:prstGeom prst="rect">
            <a:avLst/>
          </a:prstGeom>
        </p:spPr>
      </p:pic>
      <p:grpSp>
        <p:nvGrpSpPr>
          <p:cNvPr id="26" name="Group 6"/>
          <p:cNvGrpSpPr/>
          <p:nvPr/>
        </p:nvGrpSpPr>
        <p:grpSpPr>
          <a:xfrm>
            <a:off x="12603173" y="3009900"/>
            <a:ext cx="5075227" cy="4567556"/>
            <a:chOff x="48914" y="26671"/>
            <a:chExt cx="7687971" cy="4048338"/>
          </a:xfrm>
        </p:grpSpPr>
        <p:sp>
          <p:nvSpPr>
            <p:cNvPr id="27" name="Freeform 7"/>
            <p:cNvSpPr/>
            <p:nvPr/>
          </p:nvSpPr>
          <p:spPr>
            <a:xfrm>
              <a:off x="48914" y="26671"/>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FFFFFF"/>
            </a:solidFill>
          </p:spPr>
        </p:sp>
      </p:grpSp>
      <p:sp>
        <p:nvSpPr>
          <p:cNvPr id="28" name="TextBox 12"/>
          <p:cNvSpPr txBox="1"/>
          <p:nvPr/>
        </p:nvSpPr>
        <p:spPr>
          <a:xfrm>
            <a:off x="12944839" y="3086100"/>
            <a:ext cx="4428761" cy="787460"/>
          </a:xfrm>
          <a:prstGeom prst="rect">
            <a:avLst/>
          </a:prstGeom>
        </p:spPr>
        <p:txBody>
          <a:bodyPr wrap="square" lIns="0" tIns="0" rIns="0" bIns="0" rtlCol="0" anchor="t">
            <a:spAutoFit/>
          </a:bodyPr>
          <a:lstStyle/>
          <a:p>
            <a:pPr marL="0" lvl="0" indent="0" algn="ctr">
              <a:lnSpc>
                <a:spcPts val="6480"/>
              </a:lnSpc>
              <a:spcBef>
                <a:spcPct val="0"/>
              </a:spcBef>
            </a:pPr>
            <a:r>
              <a:rPr lang="en-US" sz="5400" b="1" dirty="0" err="1">
                <a:solidFill>
                  <a:srgbClr val="D1581F"/>
                </a:solidFill>
                <a:latin typeface="Times New Roman" panose="02020603050405020304" pitchFamily="18" charset="0"/>
                <a:cs typeface="Times New Roman" panose="02020603050405020304" pitchFamily="18" charset="0"/>
              </a:rPr>
              <a:t>Vế</a:t>
            </a:r>
            <a:r>
              <a:rPr lang="en-US" sz="5400" b="1" dirty="0">
                <a:solidFill>
                  <a:srgbClr val="D1581F"/>
                </a:solidFill>
                <a:latin typeface="Times New Roman" panose="02020603050405020304" pitchFamily="18" charset="0"/>
                <a:cs typeface="Times New Roman" panose="02020603050405020304" pitchFamily="18" charset="0"/>
              </a:rPr>
              <a:t> 3</a:t>
            </a:r>
            <a:endParaRPr lang="en-US" sz="7200" b="1" u="none" dirty="0">
              <a:solidFill>
                <a:srgbClr val="D1581F"/>
              </a:solidFill>
              <a:latin typeface="Times New Roman" panose="02020603050405020304" pitchFamily="18" charset="0"/>
              <a:cs typeface="Times New Roman" panose="02020603050405020304" pitchFamily="18" charset="0"/>
            </a:endParaRPr>
          </a:p>
        </p:txBody>
      </p:sp>
      <p:sp>
        <p:nvSpPr>
          <p:cNvPr id="29" name="TextBox 14"/>
          <p:cNvSpPr txBox="1"/>
          <p:nvPr/>
        </p:nvSpPr>
        <p:spPr>
          <a:xfrm>
            <a:off x="12365106" y="4533900"/>
            <a:ext cx="7322821" cy="524631"/>
          </a:xfrm>
          <a:prstGeom prst="rect">
            <a:avLst/>
          </a:prstGeom>
        </p:spPr>
        <p:txBody>
          <a:bodyPr wrap="square" lIns="0" tIns="0" rIns="0" bIns="0" rtlCol="0" anchor="t">
            <a:spAutoFit/>
          </a:bodyPr>
          <a:lstStyle/>
          <a:p>
            <a:pPr marL="302259" lvl="1">
              <a:lnSpc>
                <a:spcPts val="3639"/>
              </a:lnSpc>
              <a:spcBef>
                <a:spcPct val="0"/>
              </a:spcBef>
            </a:pPr>
            <a:r>
              <a:rPr lang="vi-VN" sz="5400" dirty="0">
                <a:solidFill>
                  <a:srgbClr val="0000FF"/>
                </a:solidFill>
                <a:latin typeface="+mj-lt"/>
              </a:rPr>
              <a:t>kia nữa là sân phơi</a:t>
            </a:r>
            <a:endParaRPr lang="en-US" sz="4800" u="none" dirty="0">
              <a:solidFill>
                <a:srgbClr val="0000FF"/>
              </a:solidFill>
              <a:latin typeface="+mj-lt"/>
            </a:endParaRPr>
          </a:p>
        </p:txBody>
      </p:sp>
      <p:pic>
        <p:nvPicPr>
          <p:cNvPr id="30" name="Picture 17"/>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b="77966"/>
          <a:stretch>
            <a:fillRect/>
          </a:stretch>
        </p:blipFill>
        <p:spPr>
          <a:xfrm>
            <a:off x="12674760" y="3924300"/>
            <a:ext cx="4851240" cy="64784"/>
          </a:xfrm>
          <a:prstGeom prst="rect">
            <a:avLst/>
          </a:prstGeom>
        </p:spPr>
      </p:pic>
      <p:pic>
        <p:nvPicPr>
          <p:cNvPr id="23" name="Picture 14"/>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593701" y="4961496"/>
            <a:ext cx="4094226" cy="5363604"/>
          </a:xfrm>
          <a:prstGeom prst="rect">
            <a:avLst/>
          </a:prstGeom>
        </p:spPr>
      </p:pic>
      <p:pic>
        <p:nvPicPr>
          <p:cNvPr id="25" name="Picture 2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4961520" y="6569859"/>
            <a:ext cx="3591238" cy="3673901"/>
          </a:xfrm>
          <a:prstGeom prst="rect">
            <a:avLst/>
          </a:prstGeom>
        </p:spPr>
      </p:pic>
      <p:cxnSp>
        <p:nvCxnSpPr>
          <p:cNvPr id="31" name="Straight Connector 30"/>
          <p:cNvCxnSpPr/>
          <p:nvPr/>
        </p:nvCxnSpPr>
        <p:spPr>
          <a:xfrm flipH="1">
            <a:off x="11175952" y="336011"/>
            <a:ext cx="311219" cy="96021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3350669" y="1123768"/>
            <a:ext cx="311219" cy="96021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extLst>
      <p:ext uri="{BB962C8B-B14F-4D97-AF65-F5344CB8AC3E}">
        <p14:creationId xmlns:p14="http://schemas.microsoft.com/office/powerpoint/2010/main" val="384595934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par>
                                <p:cTn id="23" presetID="6" presetClass="entr" presetSubtype="16"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circle(in)">
                                      <p:cBhvr>
                                        <p:cTn id="25" dur="2000"/>
                                        <p:tgtEl>
                                          <p:spTgt spid="39"/>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circle(in)">
                                      <p:cBhvr>
                                        <p:cTn id="28" dur="2000"/>
                                        <p:tgtEl>
                                          <p:spTgt spid="12"/>
                                        </p:tgtEl>
                                      </p:cBhvr>
                                    </p:animEffect>
                                  </p:childTnLst>
                                </p:cTn>
                              </p:par>
                              <p:par>
                                <p:cTn id="29" presetID="6" presetClass="entr" presetSubtype="16"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circle(in)">
                                      <p:cBhvr>
                                        <p:cTn id="31" dur="2000"/>
                                        <p:tgtEl>
                                          <p:spTgt spid="26"/>
                                        </p:tgtEl>
                                      </p:cBhvr>
                                    </p:animEffect>
                                  </p:childTnLst>
                                </p:cTn>
                              </p:par>
                              <p:par>
                                <p:cTn id="32" presetID="6" presetClass="entr" presetSubtype="16" fill="hold"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circle(in)">
                                      <p:cBhvr>
                                        <p:cTn id="34" dur="2000"/>
                                        <p:tgtEl>
                                          <p:spTgt spid="30"/>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circle(in)">
                                      <p:cBhvr>
                                        <p:cTn id="37" dur="2000"/>
                                        <p:tgtEl>
                                          <p:spTgt spid="28"/>
                                        </p:tgtEl>
                                      </p:cBhvr>
                                    </p:animEffect>
                                  </p:childTnLst>
                                </p:cTn>
                              </p:par>
                              <p:par>
                                <p:cTn id="38" presetID="6" presetClass="entr" presetSubtype="16"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circle(in)">
                                      <p:cBhvr>
                                        <p:cTn id="40" dur="2000"/>
                                        <p:tgtEl>
                                          <p:spTgt spid="6"/>
                                        </p:tgtEl>
                                      </p:cBhvr>
                                    </p:animEffect>
                                  </p:childTnLst>
                                </p:cTn>
                              </p:par>
                              <p:par>
                                <p:cTn id="41" presetID="6" presetClass="entr" presetSubtype="16"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circle(in)">
                                      <p:cBhvr>
                                        <p:cTn id="43" dur="2000"/>
                                        <p:tgtEl>
                                          <p:spTgt spid="4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down)">
                                      <p:cBhvr>
                                        <p:cTn id="48" dur="500"/>
                                        <p:tgtEl>
                                          <p:spTgt spid="1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wipe(down)">
                                      <p:cBhvr>
                                        <p:cTn id="53" dur="500"/>
                                        <p:tgtEl>
                                          <p:spTgt spid="3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down)">
                                      <p:cBhvr>
                                        <p:cTn id="5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34" grpId="0"/>
      <p:bldP spid="28" grpId="0"/>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05535" y="74723"/>
            <a:ext cx="17602200" cy="720390"/>
          </a:xfrm>
          <a:prstGeom prst="rect">
            <a:avLst/>
          </a:prstGeom>
        </p:spPr>
        <p:txBody>
          <a:bodyPr wrap="square" lIns="0" tIns="0" rIns="0" bIns="0" rtlCol="0" anchor="t">
            <a:spAutoFit/>
          </a:bodyPr>
          <a:lstStyle/>
          <a:p>
            <a:pPr marL="0" lvl="0" indent="0" algn="ctr">
              <a:lnSpc>
                <a:spcPct val="130000"/>
              </a:lnSpc>
              <a:spcBef>
                <a:spcPct val="0"/>
              </a:spcBef>
            </a:pPr>
            <a:r>
              <a:rPr lang="en-US" sz="4000" b="1" dirty="0" err="1">
                <a:solidFill>
                  <a:srgbClr val="FF0000"/>
                </a:solidFill>
                <a:latin typeface="Times New Roman" panose="02020603050405020304" pitchFamily="18" charset="0"/>
                <a:cs typeface="Times New Roman" panose="02020603050405020304" pitchFamily="18" charset="0"/>
              </a:rPr>
              <a:t>Ranh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giới</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giữa</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các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vế</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câu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được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đánh</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dấu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bằng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những</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từ</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ngữ</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hoặc</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dấu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câu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nào</a:t>
            </a:r>
            <a:r>
              <a:rPr lang="en-US" sz="4000" b="1" dirty="0">
                <a:solidFill>
                  <a:srgbClr val="FF0000"/>
                </a:solidFill>
                <a:latin typeface="Times New Roman" panose="02020603050405020304" pitchFamily="18" charset="0"/>
                <a:cs typeface="Times New Roman" panose="02020603050405020304" pitchFamily="18" charset="0"/>
              </a:rPr>
              <a:t>?</a:t>
            </a:r>
          </a:p>
        </p:txBody>
      </p:sp>
      <p:grpSp>
        <p:nvGrpSpPr>
          <p:cNvPr id="13" name="Group 13"/>
          <p:cNvGrpSpPr/>
          <p:nvPr/>
        </p:nvGrpSpPr>
        <p:grpSpPr>
          <a:xfrm rot="5400000" flipH="1">
            <a:off x="13267510" y="-92525"/>
            <a:ext cx="3121047" cy="6359403"/>
            <a:chOff x="0" y="0"/>
            <a:chExt cx="7741310" cy="4143588"/>
          </a:xfrm>
        </p:grpSpPr>
        <p:sp>
          <p:nvSpPr>
            <p:cNvPr id="14" name="Freeform 14"/>
            <p:cNvSpPr/>
            <p:nvPr/>
          </p:nvSpPr>
          <p:spPr>
            <a:xfrm>
              <a:off x="26670" y="26670"/>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6A9221"/>
            </a:solidFill>
          </p:spPr>
        </p:sp>
      </p:grpSp>
      <p:sp>
        <p:nvSpPr>
          <p:cNvPr id="16" name="TextBox 16"/>
          <p:cNvSpPr txBox="1"/>
          <p:nvPr/>
        </p:nvSpPr>
        <p:spPr>
          <a:xfrm>
            <a:off x="12644477" y="1485900"/>
            <a:ext cx="4972477" cy="2320828"/>
          </a:xfrm>
          <a:prstGeom prst="rect">
            <a:avLst/>
          </a:prstGeom>
        </p:spPr>
        <p:txBody>
          <a:bodyPr wrap="square" lIns="0" tIns="0" rIns="0" bIns="0" rtlCol="0" anchor="t">
            <a:spAutoFit/>
          </a:bodyPr>
          <a:lstStyle/>
          <a:p>
            <a:pPr marL="0" lvl="0" indent="0" algn="just">
              <a:lnSpc>
                <a:spcPct val="130000"/>
              </a:lnSpc>
            </a:pP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Ranh</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giới</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giữa</a:t>
            </a:r>
            <a:r>
              <a:rPr lang="en-US" sz="4000" b="1" u="none" dirty="0">
                <a:solidFill>
                  <a:srgbClr val="FFFFFF"/>
                </a:solidFill>
                <a:latin typeface="Times New Roman" panose="02020603050405020304" pitchFamily="18" charset="0"/>
                <a:cs typeface="Times New Roman" panose="02020603050405020304" pitchFamily="18" charset="0"/>
              </a:rPr>
              <a:t> 2 </a:t>
            </a:r>
            <a:r>
              <a:rPr lang="en-US" sz="4000" b="1" u="none" dirty="0" err="1">
                <a:solidFill>
                  <a:srgbClr val="FFFFFF"/>
                </a:solidFill>
                <a:latin typeface="Times New Roman" panose="02020603050405020304" pitchFamily="18" charset="0"/>
                <a:cs typeface="Times New Roman" panose="02020603050405020304" pitchFamily="18" charset="0"/>
              </a:rPr>
              <a:t>vế</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của</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0000"/>
                </a:solidFill>
                <a:latin typeface="Times New Roman" panose="02020603050405020304" pitchFamily="18" charset="0"/>
                <a:cs typeface="Times New Roman" panose="02020603050405020304" pitchFamily="18" charset="0"/>
              </a:rPr>
              <a:t>câu</a:t>
            </a:r>
            <a:r>
              <a:rPr lang="en-US" sz="4000" b="1" u="none" dirty="0">
                <a:solidFill>
                  <a:srgbClr val="FF0000"/>
                </a:solidFill>
                <a:latin typeface="Times New Roman" panose="02020603050405020304" pitchFamily="18" charset="0"/>
                <a:cs typeface="Times New Roman" panose="02020603050405020304" pitchFamily="18" charset="0"/>
              </a:rPr>
              <a:t> 1 </a:t>
            </a:r>
            <a:r>
              <a:rPr lang="en-US" sz="4000" b="1" u="none" dirty="0" err="1">
                <a:solidFill>
                  <a:srgbClr val="FFFFFF"/>
                </a:solidFill>
                <a:latin typeface="Times New Roman" panose="02020603050405020304" pitchFamily="18" charset="0"/>
                <a:cs typeface="Times New Roman" panose="02020603050405020304" pitchFamily="18" charset="0"/>
              </a:rPr>
              <a:t>là</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từ</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a:solidFill>
                  <a:srgbClr val="FF0000"/>
                </a:solidFill>
                <a:latin typeface="Times New Roman" panose="02020603050405020304" pitchFamily="18" charset="0"/>
                <a:cs typeface="Times New Roman" panose="02020603050405020304" pitchFamily="18" charset="0"/>
              </a:rPr>
              <a:t>“</a:t>
            </a:r>
            <a:r>
              <a:rPr lang="en-US" sz="4000" b="1" u="none" dirty="0" err="1">
                <a:solidFill>
                  <a:srgbClr val="FF0000"/>
                </a:solidFill>
                <a:latin typeface="Times New Roman" panose="02020603050405020304" pitchFamily="18" charset="0"/>
                <a:cs typeface="Times New Roman" panose="02020603050405020304" pitchFamily="18" charset="0"/>
              </a:rPr>
              <a:t>thì</a:t>
            </a:r>
            <a:r>
              <a:rPr lang="en-US" sz="4000" b="1" dirty="0">
                <a:solidFill>
                  <a:srgbClr val="FF0000"/>
                </a:solidFill>
                <a:latin typeface="Times New Roman" panose="02020603050405020304" pitchFamily="18" charset="0"/>
                <a:cs typeface="Times New Roman" panose="02020603050405020304" pitchFamily="18" charset="0"/>
              </a:rPr>
              <a:t>”</a:t>
            </a:r>
            <a:r>
              <a:rPr lang="en-US" sz="4000" b="1" u="none" dirty="0">
                <a:solidFill>
                  <a:srgbClr val="FF0000"/>
                </a:solidFill>
                <a:latin typeface="Times New Roman" panose="02020603050405020304" pitchFamily="18" charset="0"/>
                <a:cs typeface="Times New Roman" panose="02020603050405020304" pitchFamily="18" charset="0"/>
              </a:rPr>
              <a:t>.</a:t>
            </a:r>
          </a:p>
          <a:p>
            <a:pPr marL="0" lvl="0" indent="0" algn="just">
              <a:lnSpc>
                <a:spcPct val="130000"/>
              </a:lnSpc>
            </a:pPr>
            <a:endParaRPr lang="en-US" sz="4000" b="1" u="none" dirty="0">
              <a:solidFill>
                <a:srgbClr val="FFFFFF"/>
              </a:solidFill>
              <a:latin typeface="Times New Roman" panose="02020603050405020304" pitchFamily="18" charset="0"/>
              <a:cs typeface="Times New Roman" panose="02020603050405020304" pitchFamily="18" charset="0"/>
            </a:endParaRPr>
          </a:p>
        </p:txBody>
      </p:sp>
      <p:pic>
        <p:nvPicPr>
          <p:cNvPr id="20" name="Picture 20"/>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413040">
            <a:off x="9842944" y="9913367"/>
            <a:ext cx="2247711" cy="354505"/>
          </a:xfrm>
          <a:prstGeom prst="rect">
            <a:avLst/>
          </a:prstGeom>
        </p:spPr>
      </p:pic>
      <p:pic>
        <p:nvPicPr>
          <p:cNvPr id="21" name="Picture 21"/>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535932" y="9532018"/>
            <a:ext cx="905913" cy="680259"/>
          </a:xfrm>
          <a:prstGeom prst="rect">
            <a:avLst/>
          </a:prstGeom>
        </p:spPr>
      </p:pic>
      <p:pic>
        <p:nvPicPr>
          <p:cNvPr id="23" name="Picture 23"/>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435661" y="6078717"/>
            <a:ext cx="1186079" cy="800064"/>
          </a:xfrm>
          <a:prstGeom prst="rect">
            <a:avLst/>
          </a:prstGeom>
        </p:spPr>
      </p:pic>
      <p:pic>
        <p:nvPicPr>
          <p:cNvPr id="24" name="Picture 24"/>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4396975" y="4837971"/>
            <a:ext cx="951716" cy="666201"/>
          </a:xfrm>
          <a:prstGeom prst="rect">
            <a:avLst/>
          </a:prstGeom>
        </p:spPr>
      </p:pic>
      <p:sp>
        <p:nvSpPr>
          <p:cNvPr id="25" name="TextBox 23"/>
          <p:cNvSpPr txBox="1"/>
          <p:nvPr/>
        </p:nvSpPr>
        <p:spPr>
          <a:xfrm>
            <a:off x="435661" y="952500"/>
            <a:ext cx="10638693" cy="4705519"/>
          </a:xfrm>
          <a:prstGeom prst="rect">
            <a:avLst/>
          </a:prstGeom>
        </p:spPr>
        <p:txBody>
          <a:bodyPr wrap="square" lIns="0" tIns="0" rIns="0" bIns="0" rtlCol="0" anchor="t">
            <a:spAutoFit/>
          </a:bodyPr>
          <a:lstStyle/>
          <a:p>
            <a:pPr lvl="0" algn="just">
              <a:lnSpc>
                <a:spcPct val="130000"/>
              </a:lnSpc>
              <a:spcBef>
                <a:spcPct val="0"/>
              </a:spcBef>
            </a:pPr>
            <a:r>
              <a:rPr lang="en-US" sz="4800" dirty="0">
                <a:latin typeface="Times New Roman" panose="02020603050405020304" pitchFamily="18" charset="0"/>
                <a:cs typeface="Times New Roman" panose="02020603050405020304" pitchFamily="18" charset="0"/>
              </a:rPr>
              <a:t>a. </a:t>
            </a:r>
            <a:r>
              <a:rPr lang="vi-VN" sz="4800" dirty="0">
                <a:latin typeface="Times New Roman" panose="02020603050405020304" pitchFamily="18" charset="0"/>
                <a:cs typeface="Times New Roman" panose="02020603050405020304" pitchFamily="18" charset="0"/>
              </a:rPr>
              <a:t>Súng kíp của ta mới bắn một phát thì súng của họ đã bắn được năm, sáu mươi phát.</a:t>
            </a:r>
            <a:r>
              <a:rPr lang="en-US" sz="4800" dirty="0">
                <a:latin typeface="Times New Roman" panose="02020603050405020304" pitchFamily="18" charset="0"/>
                <a:cs typeface="Times New Roman" panose="02020603050405020304" pitchFamily="18" charset="0"/>
              </a:rPr>
              <a:t> </a:t>
            </a:r>
            <a:r>
              <a:rPr lang="vi-VN" sz="4800" dirty="0">
                <a:latin typeface="Times New Roman" panose="02020603050405020304" pitchFamily="18" charset="0"/>
                <a:cs typeface="Times New Roman" panose="02020603050405020304" pitchFamily="18" charset="0"/>
              </a:rPr>
              <a:t>Quân ta lạy súng thần công bốn lạy rồi mới bắn, trong khi ấy đại bác của họ đã bắn được hai mươi viên.</a:t>
            </a:r>
            <a:endParaRPr lang="en-US" sz="4800" dirty="0">
              <a:latin typeface="Times New Roman" panose="02020603050405020304" pitchFamily="18" charset="0"/>
              <a:cs typeface="Times New Roman" panose="02020603050405020304" pitchFamily="18" charset="0"/>
            </a:endParaRPr>
          </a:p>
        </p:txBody>
      </p:sp>
      <p:sp>
        <p:nvSpPr>
          <p:cNvPr id="26" name="TextBox 23"/>
          <p:cNvSpPr txBox="1"/>
          <p:nvPr/>
        </p:nvSpPr>
        <p:spPr>
          <a:xfrm>
            <a:off x="407671" y="5676900"/>
            <a:ext cx="10638694" cy="1824730"/>
          </a:xfrm>
          <a:prstGeom prst="rect">
            <a:avLst/>
          </a:prstGeom>
          <a:ln>
            <a:noFill/>
          </a:ln>
        </p:spPr>
        <p:txBody>
          <a:bodyPr wrap="square" lIns="0" tIns="0" rIns="0" bIns="0" rtlCol="0" anchor="t">
            <a:spAutoFit/>
          </a:bodyPr>
          <a:lstStyle/>
          <a:p>
            <a:pPr lvl="0" algn="just">
              <a:lnSpc>
                <a:spcPct val="130000"/>
              </a:lnSpc>
              <a:spcBef>
                <a:spcPct val="0"/>
              </a:spcBef>
            </a:pPr>
            <a:r>
              <a:rPr lang="en-US" sz="4800" dirty="0">
                <a:solidFill>
                  <a:srgbClr val="7030A0"/>
                </a:solidFill>
                <a:latin typeface="Times New Roman" panose="02020603050405020304" pitchFamily="18" charset="0"/>
                <a:cs typeface="Times New Roman" panose="02020603050405020304" pitchFamily="18" charset="0"/>
              </a:rPr>
              <a:t>b. </a:t>
            </a:r>
            <a:r>
              <a:rPr lang="en-US" sz="4800" dirty="0" err="1">
                <a:solidFill>
                  <a:srgbClr val="7030A0"/>
                </a:solidFill>
                <a:latin typeface="Times New Roman" panose="02020603050405020304" pitchFamily="18" charset="0"/>
                <a:cs typeface="Times New Roman" panose="02020603050405020304" pitchFamily="18" charset="0"/>
              </a:rPr>
              <a:t>Cảnh</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vật</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xung</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quanh</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tôi</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đang</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có</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sự</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thay</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đổi</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lớn</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hôm</a:t>
            </a:r>
            <a:r>
              <a:rPr lang="en-US" sz="4800" dirty="0">
                <a:solidFill>
                  <a:srgbClr val="7030A0"/>
                </a:solidFill>
                <a:latin typeface="Times New Roman" panose="02020603050405020304" pitchFamily="18" charset="0"/>
                <a:cs typeface="Times New Roman" panose="02020603050405020304" pitchFamily="18" charset="0"/>
              </a:rPr>
              <a:t> nay </a:t>
            </a:r>
            <a:r>
              <a:rPr lang="en-US" sz="4800" dirty="0" err="1">
                <a:solidFill>
                  <a:srgbClr val="7030A0"/>
                </a:solidFill>
                <a:latin typeface="Times New Roman" panose="02020603050405020304" pitchFamily="18" charset="0"/>
                <a:cs typeface="Times New Roman" panose="02020603050405020304" pitchFamily="18" charset="0"/>
              </a:rPr>
              <a:t>tôi</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đi</a:t>
            </a:r>
            <a:r>
              <a:rPr lang="en-US" sz="4800" dirty="0">
                <a:solidFill>
                  <a:srgbClr val="7030A0"/>
                </a:solidFill>
                <a:latin typeface="Times New Roman" panose="02020603050405020304" pitchFamily="18" charset="0"/>
                <a:cs typeface="Times New Roman" panose="02020603050405020304" pitchFamily="18" charset="0"/>
              </a:rPr>
              <a:t> </a:t>
            </a:r>
            <a:r>
              <a:rPr lang="en-US" sz="4800" dirty="0" err="1">
                <a:solidFill>
                  <a:srgbClr val="7030A0"/>
                </a:solidFill>
                <a:latin typeface="Times New Roman" panose="02020603050405020304" pitchFamily="18" charset="0"/>
                <a:cs typeface="Times New Roman" panose="02020603050405020304" pitchFamily="18" charset="0"/>
              </a:rPr>
              <a:t>học</a:t>
            </a:r>
            <a:r>
              <a:rPr lang="en-US" sz="4800" dirty="0">
                <a:solidFill>
                  <a:srgbClr val="7030A0"/>
                </a:solidFill>
                <a:latin typeface="Times New Roman" panose="02020603050405020304" pitchFamily="18" charset="0"/>
                <a:cs typeface="Times New Roman" panose="02020603050405020304" pitchFamily="18" charset="0"/>
              </a:rPr>
              <a:t>. </a:t>
            </a:r>
          </a:p>
        </p:txBody>
      </p:sp>
      <p:sp>
        <p:nvSpPr>
          <p:cNvPr id="27" name="TextBox 23"/>
          <p:cNvSpPr txBox="1"/>
          <p:nvPr/>
        </p:nvSpPr>
        <p:spPr>
          <a:xfrm>
            <a:off x="457200" y="7353300"/>
            <a:ext cx="10737829" cy="2784993"/>
          </a:xfrm>
          <a:prstGeom prst="rect">
            <a:avLst/>
          </a:prstGeom>
          <a:ln>
            <a:noFill/>
          </a:ln>
        </p:spPr>
        <p:txBody>
          <a:bodyPr wrap="square" lIns="0" tIns="0" rIns="0" bIns="0" rtlCol="0" anchor="t">
            <a:spAutoFit/>
          </a:bodyPr>
          <a:lstStyle/>
          <a:p>
            <a:pPr lvl="0" algn="just">
              <a:lnSpc>
                <a:spcPct val="130000"/>
              </a:lnSpc>
              <a:spcBef>
                <a:spcPct val="0"/>
              </a:spcBef>
            </a:pPr>
            <a:r>
              <a:rPr lang="en-US" sz="4800" dirty="0">
                <a:solidFill>
                  <a:srgbClr val="FF0000"/>
                </a:solidFill>
                <a:latin typeface="Times New Roman" panose="02020603050405020304" pitchFamily="18" charset="0"/>
                <a:cs typeface="Times New Roman" panose="02020603050405020304" pitchFamily="18" charset="0"/>
              </a:rPr>
              <a:t>c. </a:t>
            </a:r>
            <a:r>
              <a:rPr lang="vi-VN" sz="4800" dirty="0">
                <a:solidFill>
                  <a:srgbClr val="FF0000"/>
                </a:solidFill>
                <a:latin typeface="Times New Roman" panose="02020603050405020304" pitchFamily="18" charset="0"/>
                <a:cs typeface="Times New Roman" panose="02020603050405020304" pitchFamily="18" charset="0"/>
              </a:rPr>
              <a:t>Kia là những mái nhà đứng sau lũy tre; đây là mái đình cong cong; kia nữa là sân phơi.</a:t>
            </a:r>
            <a:endParaRPr lang="en-US" sz="4800" dirty="0">
              <a:solidFill>
                <a:srgbClr val="FF0000"/>
              </a:solidFill>
              <a:latin typeface="Times New Roman" panose="02020603050405020304" pitchFamily="18" charset="0"/>
              <a:cs typeface="Times New Roman" panose="02020603050405020304" pitchFamily="18" charset="0"/>
            </a:endParaRPr>
          </a:p>
        </p:txBody>
      </p:sp>
      <p:sp>
        <p:nvSpPr>
          <p:cNvPr id="28" name="Oval 27"/>
          <p:cNvSpPr/>
          <p:nvPr/>
        </p:nvSpPr>
        <p:spPr>
          <a:xfrm>
            <a:off x="10359533" y="1095159"/>
            <a:ext cx="890953" cy="88449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Times New Roman" panose="02020603050405020304" pitchFamily="18" charset="0"/>
              <a:cs typeface="Times New Roman" panose="02020603050405020304" pitchFamily="18" charset="0"/>
            </a:endParaRPr>
          </a:p>
        </p:txBody>
      </p:sp>
      <p:sp>
        <p:nvSpPr>
          <p:cNvPr id="29" name="Oval 28"/>
          <p:cNvSpPr/>
          <p:nvPr/>
        </p:nvSpPr>
        <p:spPr>
          <a:xfrm>
            <a:off x="3200400" y="4152900"/>
            <a:ext cx="373132" cy="74463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Times New Roman" panose="02020603050405020304" pitchFamily="18" charset="0"/>
              <a:cs typeface="Times New Roman" panose="02020603050405020304" pitchFamily="18" charset="0"/>
            </a:endParaRPr>
          </a:p>
        </p:txBody>
      </p:sp>
      <p:sp>
        <p:nvSpPr>
          <p:cNvPr id="31" name="Oval 30"/>
          <p:cNvSpPr/>
          <p:nvPr/>
        </p:nvSpPr>
        <p:spPr>
          <a:xfrm>
            <a:off x="2070637" y="6878781"/>
            <a:ext cx="373132" cy="74463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Times New Roman" panose="02020603050405020304" pitchFamily="18" charset="0"/>
              <a:cs typeface="Times New Roman" panose="02020603050405020304" pitchFamily="18" charset="0"/>
            </a:endParaRPr>
          </a:p>
        </p:txBody>
      </p:sp>
      <p:sp>
        <p:nvSpPr>
          <p:cNvPr id="32" name="Oval 31"/>
          <p:cNvSpPr/>
          <p:nvPr/>
        </p:nvSpPr>
        <p:spPr>
          <a:xfrm>
            <a:off x="10925579" y="7629060"/>
            <a:ext cx="373132" cy="74463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Times New Roman" panose="02020603050405020304" pitchFamily="18" charset="0"/>
              <a:cs typeface="Times New Roman" panose="02020603050405020304" pitchFamily="18" charset="0"/>
            </a:endParaRPr>
          </a:p>
        </p:txBody>
      </p:sp>
      <p:sp>
        <p:nvSpPr>
          <p:cNvPr id="33" name="Oval 32"/>
          <p:cNvSpPr/>
          <p:nvPr/>
        </p:nvSpPr>
        <p:spPr>
          <a:xfrm>
            <a:off x="7162800" y="8478953"/>
            <a:ext cx="373132" cy="744639"/>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Times New Roman" panose="02020603050405020304" pitchFamily="18" charset="0"/>
              <a:cs typeface="Times New Roman" panose="02020603050405020304" pitchFamily="18" charset="0"/>
            </a:endParaRPr>
          </a:p>
        </p:txBody>
      </p:sp>
      <p:grpSp>
        <p:nvGrpSpPr>
          <p:cNvPr id="34" name="Group 13"/>
          <p:cNvGrpSpPr/>
          <p:nvPr/>
        </p:nvGrpSpPr>
        <p:grpSpPr>
          <a:xfrm rot="5400000" flipH="1">
            <a:off x="13951712" y="3300615"/>
            <a:ext cx="1894246" cy="6390732"/>
            <a:chOff x="0" y="0"/>
            <a:chExt cx="7741310" cy="4143588"/>
          </a:xfrm>
        </p:grpSpPr>
        <p:sp>
          <p:nvSpPr>
            <p:cNvPr id="35" name="Freeform 14"/>
            <p:cNvSpPr/>
            <p:nvPr/>
          </p:nvSpPr>
          <p:spPr>
            <a:xfrm>
              <a:off x="26670" y="26670"/>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6A9221"/>
            </a:solidFill>
          </p:spPr>
        </p:sp>
      </p:grpSp>
      <p:sp>
        <p:nvSpPr>
          <p:cNvPr id="36" name="TextBox 16"/>
          <p:cNvSpPr txBox="1"/>
          <p:nvPr/>
        </p:nvSpPr>
        <p:spPr>
          <a:xfrm>
            <a:off x="12649200" y="5690731"/>
            <a:ext cx="4972477" cy="1520609"/>
          </a:xfrm>
          <a:prstGeom prst="rect">
            <a:avLst/>
          </a:prstGeom>
        </p:spPr>
        <p:txBody>
          <a:bodyPr wrap="square" lIns="0" tIns="0" rIns="0" bIns="0" rtlCol="0" anchor="t">
            <a:spAutoFit/>
          </a:bodyPr>
          <a:lstStyle/>
          <a:p>
            <a:pPr marL="0" lvl="0" indent="0" algn="just">
              <a:lnSpc>
                <a:spcPct val="130000"/>
              </a:lnSpc>
            </a:pP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Ranh</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giới</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giữa</a:t>
            </a:r>
            <a:r>
              <a:rPr lang="en-US" sz="4000" b="1" u="none" dirty="0">
                <a:solidFill>
                  <a:srgbClr val="FFFFFF"/>
                </a:solidFill>
                <a:latin typeface="Times New Roman" panose="02020603050405020304" pitchFamily="18" charset="0"/>
                <a:cs typeface="Times New Roman" panose="02020603050405020304" pitchFamily="18" charset="0"/>
              </a:rPr>
              <a:t> 2 </a:t>
            </a:r>
            <a:r>
              <a:rPr lang="en-US" sz="4000" b="1" u="none" dirty="0" err="1">
                <a:solidFill>
                  <a:srgbClr val="FFFFFF"/>
                </a:solidFill>
                <a:latin typeface="Times New Roman" panose="02020603050405020304" pitchFamily="18" charset="0"/>
                <a:cs typeface="Times New Roman" panose="02020603050405020304" pitchFamily="18" charset="0"/>
              </a:rPr>
              <a:t>vế</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câu</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là</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0000"/>
                </a:solidFill>
                <a:latin typeface="Times New Roman" panose="02020603050405020304" pitchFamily="18" charset="0"/>
                <a:cs typeface="Times New Roman" panose="02020603050405020304" pitchFamily="18" charset="0"/>
              </a:rPr>
              <a:t>dấu</a:t>
            </a:r>
            <a:r>
              <a:rPr lang="en-US" sz="4000" b="1" u="none" dirty="0">
                <a:solidFill>
                  <a:srgbClr val="FF0000"/>
                </a:solidFill>
                <a:latin typeface="Times New Roman" panose="02020603050405020304" pitchFamily="18" charset="0"/>
                <a:cs typeface="Times New Roman" panose="02020603050405020304" pitchFamily="18" charset="0"/>
              </a:rPr>
              <a:t>  </a:t>
            </a:r>
            <a:r>
              <a:rPr lang="en-US" sz="4000" b="1" u="none" dirty="0" err="1">
                <a:solidFill>
                  <a:srgbClr val="FF0000"/>
                </a:solidFill>
                <a:latin typeface="Times New Roman" panose="02020603050405020304" pitchFamily="18" charset="0"/>
                <a:cs typeface="Times New Roman" panose="02020603050405020304" pitchFamily="18" charset="0"/>
              </a:rPr>
              <a:t>hai</a:t>
            </a:r>
            <a:r>
              <a:rPr lang="en-US" sz="4000" b="1" u="none" dirty="0">
                <a:solidFill>
                  <a:srgbClr val="FF0000"/>
                </a:solidFill>
                <a:latin typeface="Times New Roman" panose="02020603050405020304" pitchFamily="18" charset="0"/>
                <a:cs typeface="Times New Roman" panose="02020603050405020304" pitchFamily="18" charset="0"/>
              </a:rPr>
              <a:t> </a:t>
            </a:r>
            <a:r>
              <a:rPr lang="en-US" sz="4000" b="1" u="none" dirty="0" err="1">
                <a:solidFill>
                  <a:srgbClr val="FF0000"/>
                </a:solidFill>
                <a:latin typeface="Times New Roman" panose="02020603050405020304" pitchFamily="18" charset="0"/>
                <a:cs typeface="Times New Roman" panose="02020603050405020304" pitchFamily="18" charset="0"/>
              </a:rPr>
              <a:t>chấm</a:t>
            </a:r>
            <a:r>
              <a:rPr lang="en-US" sz="4000" b="1" u="none" dirty="0">
                <a:solidFill>
                  <a:srgbClr val="FF0000"/>
                </a:solidFill>
                <a:latin typeface="Times New Roman" panose="02020603050405020304" pitchFamily="18" charset="0"/>
                <a:cs typeface="Times New Roman" panose="02020603050405020304" pitchFamily="18" charset="0"/>
              </a:rPr>
              <a:t>.</a:t>
            </a:r>
          </a:p>
        </p:txBody>
      </p:sp>
      <p:grpSp>
        <p:nvGrpSpPr>
          <p:cNvPr id="37" name="Group 13"/>
          <p:cNvGrpSpPr/>
          <p:nvPr/>
        </p:nvGrpSpPr>
        <p:grpSpPr>
          <a:xfrm rot="5400000" flipH="1">
            <a:off x="14128507" y="5371992"/>
            <a:ext cx="1582491" cy="6431692"/>
            <a:chOff x="0" y="0"/>
            <a:chExt cx="7741310" cy="4143588"/>
          </a:xfrm>
        </p:grpSpPr>
        <p:sp>
          <p:nvSpPr>
            <p:cNvPr id="38" name="Freeform 14"/>
            <p:cNvSpPr/>
            <p:nvPr/>
          </p:nvSpPr>
          <p:spPr>
            <a:xfrm>
              <a:off x="26670" y="26670"/>
              <a:ext cx="7687971" cy="4048338"/>
            </a:xfrm>
            <a:custGeom>
              <a:avLst/>
              <a:gdLst/>
              <a:ahLst/>
              <a:cxnLst/>
              <a:rect l="l" t="t" r="r" b="b"/>
              <a:pathLst>
                <a:path w="7687971" h="4048338">
                  <a:moveTo>
                    <a:pt x="0" y="0"/>
                  </a:moveTo>
                  <a:lnTo>
                    <a:pt x="0" y="107950"/>
                  </a:lnTo>
                  <a:lnTo>
                    <a:pt x="0" y="148590"/>
                  </a:lnTo>
                  <a:lnTo>
                    <a:pt x="0" y="3602568"/>
                  </a:lnTo>
                  <a:lnTo>
                    <a:pt x="0" y="3677498"/>
                  </a:lnTo>
                  <a:lnTo>
                    <a:pt x="0" y="3762588"/>
                  </a:lnTo>
                  <a:lnTo>
                    <a:pt x="3641090" y="3762588"/>
                  </a:lnTo>
                  <a:lnTo>
                    <a:pt x="3759200" y="4048338"/>
                  </a:lnTo>
                  <a:lnTo>
                    <a:pt x="3877310" y="3762588"/>
                  </a:lnTo>
                  <a:lnTo>
                    <a:pt x="7687971" y="3762588"/>
                  </a:lnTo>
                  <a:lnTo>
                    <a:pt x="7687971" y="3677498"/>
                  </a:lnTo>
                  <a:lnTo>
                    <a:pt x="7687971" y="3602568"/>
                  </a:lnTo>
                  <a:lnTo>
                    <a:pt x="7687971" y="148590"/>
                  </a:lnTo>
                  <a:lnTo>
                    <a:pt x="7687971" y="107950"/>
                  </a:lnTo>
                  <a:lnTo>
                    <a:pt x="7687971" y="0"/>
                  </a:lnTo>
                  <a:lnTo>
                    <a:pt x="0" y="0"/>
                  </a:lnTo>
                  <a:close/>
                </a:path>
              </a:pathLst>
            </a:custGeom>
            <a:solidFill>
              <a:srgbClr val="6A9221"/>
            </a:solidFill>
          </p:spPr>
        </p:sp>
      </p:grpSp>
      <p:sp>
        <p:nvSpPr>
          <p:cNvPr id="39" name="TextBox 16"/>
          <p:cNvSpPr txBox="1"/>
          <p:nvPr/>
        </p:nvSpPr>
        <p:spPr>
          <a:xfrm>
            <a:off x="12357519" y="7777663"/>
            <a:ext cx="5736682" cy="1520609"/>
          </a:xfrm>
          <a:prstGeom prst="rect">
            <a:avLst/>
          </a:prstGeom>
        </p:spPr>
        <p:txBody>
          <a:bodyPr wrap="square" lIns="0" tIns="0" rIns="0" bIns="0" rtlCol="0" anchor="t">
            <a:spAutoFit/>
          </a:bodyPr>
          <a:lstStyle/>
          <a:p>
            <a:pPr marL="0" lvl="0" indent="0" algn="just">
              <a:lnSpc>
                <a:spcPct val="130000"/>
              </a:lnSpc>
            </a:pP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Ranh</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giới</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giữa</a:t>
            </a:r>
            <a:r>
              <a:rPr lang="en-US" sz="4000" b="1" u="none" dirty="0">
                <a:solidFill>
                  <a:srgbClr val="FFFFFF"/>
                </a:solidFill>
                <a:latin typeface="Times New Roman" panose="02020603050405020304" pitchFamily="18" charset="0"/>
                <a:cs typeface="Times New Roman" panose="02020603050405020304" pitchFamily="18" charset="0"/>
              </a:rPr>
              <a:t> 3 </a:t>
            </a:r>
            <a:r>
              <a:rPr lang="en-US" sz="4000" b="1" u="none" dirty="0" err="1">
                <a:solidFill>
                  <a:srgbClr val="FFFFFF"/>
                </a:solidFill>
                <a:latin typeface="Times New Roman" panose="02020603050405020304" pitchFamily="18" charset="0"/>
                <a:cs typeface="Times New Roman" panose="02020603050405020304" pitchFamily="18" charset="0"/>
              </a:rPr>
              <a:t>vế</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câu</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FFFF"/>
                </a:solidFill>
                <a:latin typeface="Times New Roman" panose="02020603050405020304" pitchFamily="18" charset="0"/>
                <a:cs typeface="Times New Roman" panose="02020603050405020304" pitchFamily="18" charset="0"/>
              </a:rPr>
              <a:t>là</a:t>
            </a:r>
            <a:r>
              <a:rPr lang="en-US" sz="4000" b="1" u="none" dirty="0">
                <a:solidFill>
                  <a:srgbClr val="FFFFFF"/>
                </a:solidFill>
                <a:latin typeface="Times New Roman" panose="02020603050405020304" pitchFamily="18" charset="0"/>
                <a:cs typeface="Times New Roman" panose="02020603050405020304" pitchFamily="18" charset="0"/>
              </a:rPr>
              <a:t> </a:t>
            </a:r>
            <a:r>
              <a:rPr lang="en-US" sz="4000" b="1" u="none" dirty="0" err="1">
                <a:solidFill>
                  <a:srgbClr val="FF0000"/>
                </a:solidFill>
                <a:latin typeface="Times New Roman" panose="02020603050405020304" pitchFamily="18" charset="0"/>
                <a:cs typeface="Times New Roman" panose="02020603050405020304" pitchFamily="18" charset="0"/>
              </a:rPr>
              <a:t>dấu</a:t>
            </a:r>
            <a:r>
              <a:rPr lang="en-US" sz="4000" b="1" u="none" dirty="0">
                <a:solidFill>
                  <a:srgbClr val="FF0000"/>
                </a:solidFill>
                <a:latin typeface="Times New Roman" panose="02020603050405020304" pitchFamily="18" charset="0"/>
                <a:cs typeface="Times New Roman" panose="02020603050405020304" pitchFamily="18" charset="0"/>
              </a:rPr>
              <a:t>  </a:t>
            </a:r>
            <a:r>
              <a:rPr lang="en-US" sz="4000" b="1" u="none" dirty="0" err="1">
                <a:solidFill>
                  <a:srgbClr val="FF0000"/>
                </a:solidFill>
                <a:latin typeface="Times New Roman" panose="02020603050405020304" pitchFamily="18" charset="0"/>
                <a:cs typeface="Times New Roman" panose="02020603050405020304" pitchFamily="18" charset="0"/>
              </a:rPr>
              <a:t>chấm</a:t>
            </a:r>
            <a:r>
              <a:rPr lang="en-US" sz="4000" b="1" u="none" dirty="0">
                <a:solidFill>
                  <a:srgbClr val="FF0000"/>
                </a:solidFill>
                <a:latin typeface="Times New Roman" panose="02020603050405020304" pitchFamily="18" charset="0"/>
                <a:cs typeface="Times New Roman" panose="02020603050405020304" pitchFamily="18" charset="0"/>
              </a:rPr>
              <a:t> </a:t>
            </a:r>
            <a:r>
              <a:rPr lang="en-US" sz="4000" b="1" u="none" dirty="0" err="1">
                <a:solidFill>
                  <a:srgbClr val="FF0000"/>
                </a:solidFill>
                <a:latin typeface="Times New Roman" panose="02020603050405020304" pitchFamily="18" charset="0"/>
                <a:cs typeface="Times New Roman" panose="02020603050405020304" pitchFamily="18" charset="0"/>
              </a:rPr>
              <a:t>phẩy</a:t>
            </a:r>
            <a:r>
              <a:rPr lang="en-US" sz="4000" b="1" u="none" dirty="0">
                <a:solidFill>
                  <a:srgbClr val="FF0000"/>
                </a:solidFill>
                <a:latin typeface="Times New Roman" panose="02020603050405020304" pitchFamily="18" charset="0"/>
                <a:cs typeface="Times New Roman" panose="02020603050405020304" pitchFamily="18" charset="0"/>
              </a:rPr>
              <a:t>.</a:t>
            </a:r>
          </a:p>
        </p:txBody>
      </p:sp>
      <p:sp>
        <p:nvSpPr>
          <p:cNvPr id="40" name="TextBox 16"/>
          <p:cNvSpPr txBox="1"/>
          <p:nvPr/>
        </p:nvSpPr>
        <p:spPr>
          <a:xfrm>
            <a:off x="12570470" y="2933700"/>
            <a:ext cx="4972477" cy="1520609"/>
          </a:xfrm>
          <a:prstGeom prst="rect">
            <a:avLst/>
          </a:prstGeom>
        </p:spPr>
        <p:txBody>
          <a:bodyPr wrap="square" lIns="0" tIns="0" rIns="0" bIns="0" rtlCol="0" anchor="t">
            <a:spAutoFit/>
          </a:bodyPr>
          <a:lstStyle/>
          <a:p>
            <a:pPr marL="0" lvl="0" indent="0" algn="just">
              <a:lnSpc>
                <a:spcPct val="130000"/>
              </a:lnSpc>
            </a:pPr>
            <a:r>
              <a:rPr lang="en-US" sz="4000" b="1" u="none" dirty="0">
                <a:solidFill>
                  <a:srgbClr val="FFFFFF"/>
                </a:solidFill>
                <a:latin typeface="Times New Roman" panose="02020603050405020304" pitchFamily="18" charset="0"/>
                <a:cs typeface="Times New Roman" panose="02020603050405020304" pitchFamily="18" charset="0"/>
              </a:rPr>
              <a:t>.</a:t>
            </a:r>
            <a:r>
              <a:rPr lang="en-US" sz="4000" b="1" dirty="0">
                <a:solidFill>
                  <a:srgbClr val="FFFFFF"/>
                </a:solidFill>
                <a:latin typeface="Times New Roman" panose="02020603050405020304" pitchFamily="18" charset="0"/>
                <a:cs typeface="Times New Roman" panose="02020603050405020304" pitchFamily="18" charset="0"/>
              </a:rPr>
              <a:t> </a:t>
            </a:r>
            <a:r>
              <a:rPr lang="en-US" sz="4000" b="1" dirty="0" err="1">
                <a:solidFill>
                  <a:srgbClr val="FFFFFF"/>
                </a:solidFill>
                <a:latin typeface="Times New Roman" panose="02020603050405020304" pitchFamily="18" charset="0"/>
                <a:cs typeface="Times New Roman" panose="02020603050405020304" pitchFamily="18" charset="0"/>
              </a:rPr>
              <a:t>Ranh</a:t>
            </a:r>
            <a:r>
              <a:rPr lang="en-US" sz="4000" b="1" dirty="0">
                <a:solidFill>
                  <a:srgbClr val="FFFFFF"/>
                </a:solidFill>
                <a:latin typeface="Times New Roman" panose="02020603050405020304" pitchFamily="18" charset="0"/>
                <a:cs typeface="Times New Roman" panose="02020603050405020304" pitchFamily="18" charset="0"/>
              </a:rPr>
              <a:t> </a:t>
            </a:r>
            <a:r>
              <a:rPr lang="en-US" sz="4000" b="1" dirty="0" err="1">
                <a:solidFill>
                  <a:srgbClr val="FFFFFF"/>
                </a:solidFill>
                <a:latin typeface="Times New Roman" panose="02020603050405020304" pitchFamily="18" charset="0"/>
                <a:cs typeface="Times New Roman" panose="02020603050405020304" pitchFamily="18" charset="0"/>
              </a:rPr>
              <a:t>giới</a:t>
            </a:r>
            <a:r>
              <a:rPr lang="en-US" sz="4000" b="1" dirty="0">
                <a:solidFill>
                  <a:srgbClr val="FFFFFF"/>
                </a:solidFill>
                <a:latin typeface="Times New Roman" panose="02020603050405020304" pitchFamily="18" charset="0"/>
                <a:cs typeface="Times New Roman" panose="02020603050405020304" pitchFamily="18" charset="0"/>
              </a:rPr>
              <a:t> </a:t>
            </a:r>
            <a:r>
              <a:rPr lang="en-US" sz="4000" b="1" dirty="0" err="1">
                <a:solidFill>
                  <a:srgbClr val="FFFFFF"/>
                </a:solidFill>
                <a:latin typeface="Times New Roman" panose="02020603050405020304" pitchFamily="18" charset="0"/>
                <a:cs typeface="Times New Roman" panose="02020603050405020304" pitchFamily="18" charset="0"/>
              </a:rPr>
              <a:t>giữa</a:t>
            </a:r>
            <a:r>
              <a:rPr lang="en-US" sz="4000" b="1" dirty="0">
                <a:solidFill>
                  <a:srgbClr val="FFFFFF"/>
                </a:solidFill>
                <a:latin typeface="Times New Roman" panose="02020603050405020304" pitchFamily="18" charset="0"/>
                <a:cs typeface="Times New Roman" panose="02020603050405020304" pitchFamily="18" charset="0"/>
              </a:rPr>
              <a:t> 2 </a:t>
            </a:r>
            <a:r>
              <a:rPr lang="en-US" sz="4000" b="1" dirty="0" err="1">
                <a:solidFill>
                  <a:srgbClr val="FFFFFF"/>
                </a:solidFill>
                <a:latin typeface="Times New Roman" panose="02020603050405020304" pitchFamily="18" charset="0"/>
                <a:cs typeface="Times New Roman" panose="02020603050405020304" pitchFamily="18" charset="0"/>
              </a:rPr>
              <a:t>vế</a:t>
            </a:r>
            <a:r>
              <a:rPr lang="en-US" sz="4000" b="1" dirty="0">
                <a:solidFill>
                  <a:srgbClr val="FFFFFF"/>
                </a:solidFill>
                <a:latin typeface="Times New Roman" panose="02020603050405020304" pitchFamily="18" charset="0"/>
                <a:cs typeface="Times New Roman" panose="02020603050405020304" pitchFamily="18" charset="0"/>
              </a:rPr>
              <a:t> </a:t>
            </a:r>
            <a:r>
              <a:rPr lang="en-US" sz="4000" b="1" dirty="0" err="1">
                <a:solidFill>
                  <a:srgbClr val="FFFFFF"/>
                </a:solidFill>
                <a:latin typeface="Times New Roman" panose="02020603050405020304" pitchFamily="18" charset="0"/>
                <a:cs typeface="Times New Roman" panose="02020603050405020304" pitchFamily="18" charset="0"/>
              </a:rPr>
              <a:t>của</a:t>
            </a:r>
            <a:r>
              <a:rPr lang="en-US" sz="4000" b="1" dirty="0">
                <a:solidFill>
                  <a:srgbClr val="FFFFFF"/>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câu</a:t>
            </a:r>
            <a:r>
              <a:rPr lang="en-US" sz="4000" b="1" dirty="0">
                <a:solidFill>
                  <a:srgbClr val="FF0000"/>
                </a:solidFill>
                <a:latin typeface="Times New Roman" panose="02020603050405020304" pitchFamily="18" charset="0"/>
                <a:cs typeface="Times New Roman" panose="02020603050405020304" pitchFamily="18" charset="0"/>
              </a:rPr>
              <a:t> 2</a:t>
            </a:r>
            <a:r>
              <a:rPr lang="en-US" sz="4000" b="1" dirty="0">
                <a:solidFill>
                  <a:srgbClr val="FFFFFF"/>
                </a:solidFill>
                <a:latin typeface="Times New Roman" panose="02020603050405020304" pitchFamily="18" charset="0"/>
                <a:cs typeface="Times New Roman" panose="02020603050405020304" pitchFamily="18" charset="0"/>
              </a:rPr>
              <a:t> </a:t>
            </a:r>
            <a:r>
              <a:rPr lang="en-US" sz="4000" b="1" dirty="0" err="1">
                <a:solidFill>
                  <a:srgbClr val="FFFFFF"/>
                </a:solidFill>
                <a:latin typeface="Times New Roman" panose="02020603050405020304" pitchFamily="18" charset="0"/>
                <a:cs typeface="Times New Roman" panose="02020603050405020304" pitchFamily="18" charset="0"/>
              </a:rPr>
              <a:t>là</a:t>
            </a:r>
            <a:r>
              <a:rPr lang="en-US" sz="4000" b="1" dirty="0">
                <a:solidFill>
                  <a:srgbClr val="FFFFFF"/>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dấu</a:t>
            </a:r>
            <a:r>
              <a:rPr lang="en-US" sz="4000" b="1" dirty="0">
                <a:solidFill>
                  <a:srgbClr val="FF0000"/>
                </a:solidFill>
                <a:latin typeface="Times New Roman" panose="02020603050405020304" pitchFamily="18" charset="0"/>
                <a:cs typeface="Times New Roman" panose="02020603050405020304" pitchFamily="18" charset="0"/>
              </a:rPr>
              <a:t> </a:t>
            </a:r>
            <a:r>
              <a:rPr lang="en-US" sz="4000" b="1" dirty="0" err="1">
                <a:solidFill>
                  <a:srgbClr val="FF0000"/>
                </a:solidFill>
                <a:latin typeface="Times New Roman" panose="02020603050405020304" pitchFamily="18" charset="0"/>
                <a:cs typeface="Times New Roman" panose="02020603050405020304" pitchFamily="18" charset="0"/>
              </a:rPr>
              <a:t>phẩy</a:t>
            </a:r>
            <a:r>
              <a:rPr lang="en-US" sz="4000" b="1" dirty="0">
                <a:solidFill>
                  <a:srgbClr val="FF0000"/>
                </a:solidFill>
                <a:latin typeface="Times New Roman" panose="02020603050405020304" pitchFamily="18" charset="0"/>
                <a:cs typeface="Times New Roman" panose="02020603050405020304" pitchFamily="18" charset="0"/>
              </a:rPr>
              <a:t>.</a:t>
            </a:r>
            <a:endParaRPr lang="en-US" sz="4000" b="1" u="none" dirty="0">
              <a:solidFill>
                <a:srgbClr val="FF0000"/>
              </a:solidFill>
              <a:latin typeface="Times New Roman" panose="02020603050405020304" pitchFamily="18" charset="0"/>
              <a:cs typeface="Times New Roman" panose="02020603050405020304" pitchFamily="18" charset="0"/>
            </a:endParaRPr>
          </a:p>
        </p:txBody>
      </p:sp>
      <p:pic>
        <p:nvPicPr>
          <p:cNvPr id="30" name="Picture 2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extLst>
      <p:ext uri="{BB962C8B-B14F-4D97-AF65-F5344CB8AC3E}">
        <p14:creationId xmlns:p14="http://schemas.microsoft.com/office/powerpoint/2010/main" val="427989080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barn(inVertical)">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down)">
                                      <p:cBhvr>
                                        <p:cTn id="19" dur="500"/>
                                        <p:tgtEl>
                                          <p:spTgt spid="16"/>
                                        </p:tgtEl>
                                      </p:cBhvr>
                                    </p:animEffect>
                                  </p:childTnLst>
                                </p:cTn>
                              </p:par>
                              <p:par>
                                <p:cTn id="20" presetID="22" presetClass="entr" presetSubtype="4"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inVertical)">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barn(inVertical)">
                                      <p:cBhvr>
                                        <p:cTn id="32" dur="500"/>
                                        <p:tgtEl>
                                          <p:spTgt spid="40"/>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1000"/>
                                        <p:tgtEl>
                                          <p:spTgt spid="26"/>
                                        </p:tgtEl>
                                      </p:cBhvr>
                                    </p:animEffect>
                                    <p:anim calcmode="lin" valueType="num">
                                      <p:cBhvr>
                                        <p:cTn id="38" dur="1000" fill="hold"/>
                                        <p:tgtEl>
                                          <p:spTgt spid="26"/>
                                        </p:tgtEl>
                                        <p:attrNameLst>
                                          <p:attrName>ppt_x</p:attrName>
                                        </p:attrNameLst>
                                      </p:cBhvr>
                                      <p:tavLst>
                                        <p:tav tm="0">
                                          <p:val>
                                            <p:strVal val="#ppt_x"/>
                                          </p:val>
                                        </p:tav>
                                        <p:tav tm="100000">
                                          <p:val>
                                            <p:strVal val="#ppt_x"/>
                                          </p:val>
                                        </p:tav>
                                      </p:tavLst>
                                    </p:anim>
                                    <p:anim calcmode="lin" valueType="num">
                                      <p:cBhvr>
                                        <p:cTn id="3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barn(inVertical)">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barn(inVertical)">
                                      <p:cBhvr>
                                        <p:cTn id="49" dur="500"/>
                                        <p:tgtEl>
                                          <p:spTgt spid="36"/>
                                        </p:tgtEl>
                                      </p:cBhvr>
                                    </p:animEffect>
                                  </p:childTnLst>
                                </p:cTn>
                              </p:par>
                              <p:par>
                                <p:cTn id="50" presetID="16" presetClass="entr" presetSubtype="21" fill="hold"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barn(inVertical)">
                                      <p:cBhvr>
                                        <p:cTn id="52" dur="500"/>
                                        <p:tgtEl>
                                          <p:spTgt spid="34"/>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1000"/>
                                        <p:tgtEl>
                                          <p:spTgt spid="27"/>
                                        </p:tgtEl>
                                      </p:cBhvr>
                                    </p:animEffect>
                                    <p:anim calcmode="lin" valueType="num">
                                      <p:cBhvr>
                                        <p:cTn id="58" dur="1000" fill="hold"/>
                                        <p:tgtEl>
                                          <p:spTgt spid="27"/>
                                        </p:tgtEl>
                                        <p:attrNameLst>
                                          <p:attrName>ppt_x</p:attrName>
                                        </p:attrNameLst>
                                      </p:cBhvr>
                                      <p:tavLst>
                                        <p:tav tm="0">
                                          <p:val>
                                            <p:strVal val="#ppt_x"/>
                                          </p:val>
                                        </p:tav>
                                        <p:tav tm="100000">
                                          <p:val>
                                            <p:strVal val="#ppt_x"/>
                                          </p:val>
                                        </p:tav>
                                      </p:tavLst>
                                    </p:anim>
                                    <p:anim calcmode="lin" valueType="num">
                                      <p:cBhvr>
                                        <p:cTn id="5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39"/>
                                        </p:tgtEl>
                                        <p:attrNameLst>
                                          <p:attrName>style.visibility</p:attrName>
                                        </p:attrNameLst>
                                      </p:cBhvr>
                                      <p:to>
                                        <p:strVal val="visible"/>
                                      </p:to>
                                    </p:set>
                                    <p:animEffect transition="in" filter="circle(in)">
                                      <p:cBhvr>
                                        <p:cTn id="72" dur="2000"/>
                                        <p:tgtEl>
                                          <p:spTgt spid="39"/>
                                        </p:tgtEl>
                                      </p:cBhvr>
                                    </p:animEffect>
                                  </p:childTnLst>
                                </p:cTn>
                              </p:par>
                              <p:par>
                                <p:cTn id="73" presetID="6" presetClass="entr" presetSubtype="16" fill="hold" nodeType="withEffect">
                                  <p:stCondLst>
                                    <p:cond delay="0"/>
                                  </p:stCondLst>
                                  <p:childTnLst>
                                    <p:set>
                                      <p:cBhvr>
                                        <p:cTn id="74" dur="1" fill="hold">
                                          <p:stCondLst>
                                            <p:cond delay="0"/>
                                          </p:stCondLst>
                                        </p:cTn>
                                        <p:tgtEl>
                                          <p:spTgt spid="37"/>
                                        </p:tgtEl>
                                        <p:attrNameLst>
                                          <p:attrName>style.visibility</p:attrName>
                                        </p:attrNameLst>
                                      </p:cBhvr>
                                      <p:to>
                                        <p:strVal val="visible"/>
                                      </p:to>
                                    </p:set>
                                    <p:animEffect transition="in" filter="circle(in)">
                                      <p:cBhvr>
                                        <p:cTn id="75"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5" grpId="0"/>
      <p:bldP spid="26" grpId="0"/>
      <p:bldP spid="27" grpId="0"/>
      <p:bldP spid="28" grpId="0" animBg="1"/>
      <p:bldP spid="29" grpId="0" animBg="1"/>
      <p:bldP spid="31" grpId="0" animBg="1"/>
      <p:bldP spid="32" grpId="0" animBg="1"/>
      <p:bldP spid="33" grpId="0" animBg="1"/>
      <p:bldP spid="36" grpId="0"/>
      <p:bldP spid="39" grpId="0"/>
      <p:bldP spid="4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7934454" y="-1628642"/>
            <a:ext cx="6680815" cy="11892674"/>
            <a:chOff x="0" y="0"/>
            <a:chExt cx="7533409" cy="16982054"/>
          </a:xfrm>
        </p:grpSpPr>
        <p:sp>
          <p:nvSpPr>
            <p:cNvPr id="3" name="Freeform 3"/>
            <p:cNvSpPr/>
            <p:nvPr/>
          </p:nvSpPr>
          <p:spPr>
            <a:xfrm>
              <a:off x="26670" y="26670"/>
              <a:ext cx="7480069" cy="16886803"/>
            </a:xfrm>
            <a:custGeom>
              <a:avLst/>
              <a:gdLst/>
              <a:ahLst/>
              <a:cxnLst/>
              <a:rect l="l" t="t" r="r" b="b"/>
              <a:pathLst>
                <a:path w="7480069" h="16886803">
                  <a:moveTo>
                    <a:pt x="0" y="0"/>
                  </a:moveTo>
                  <a:lnTo>
                    <a:pt x="0" y="107950"/>
                  </a:lnTo>
                  <a:lnTo>
                    <a:pt x="0" y="148590"/>
                  </a:lnTo>
                  <a:lnTo>
                    <a:pt x="0" y="16441033"/>
                  </a:lnTo>
                  <a:lnTo>
                    <a:pt x="0" y="16515964"/>
                  </a:lnTo>
                  <a:lnTo>
                    <a:pt x="0" y="16601053"/>
                  </a:lnTo>
                  <a:lnTo>
                    <a:pt x="3641090" y="16601053"/>
                  </a:lnTo>
                  <a:lnTo>
                    <a:pt x="3759200" y="16886803"/>
                  </a:lnTo>
                  <a:lnTo>
                    <a:pt x="3877310" y="16601053"/>
                  </a:lnTo>
                  <a:lnTo>
                    <a:pt x="7480069" y="16601053"/>
                  </a:lnTo>
                  <a:lnTo>
                    <a:pt x="7480069" y="16515964"/>
                  </a:lnTo>
                  <a:lnTo>
                    <a:pt x="7480069" y="16441033"/>
                  </a:lnTo>
                  <a:lnTo>
                    <a:pt x="7480069" y="148590"/>
                  </a:lnTo>
                  <a:lnTo>
                    <a:pt x="7480069" y="107950"/>
                  </a:lnTo>
                  <a:lnTo>
                    <a:pt x="7480069" y="0"/>
                  </a:lnTo>
                  <a:lnTo>
                    <a:pt x="0" y="0"/>
                  </a:lnTo>
                  <a:close/>
                </a:path>
              </a:pathLst>
            </a:custGeom>
            <a:solidFill>
              <a:srgbClr val="FFFFFF"/>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482" r="559" b="36052"/>
          <a:stretch>
            <a:fillRect/>
          </a:stretch>
        </p:blipFill>
        <p:spPr>
          <a:xfrm>
            <a:off x="0" y="8935342"/>
            <a:ext cx="18288000" cy="1351658"/>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127018" y="5593560"/>
            <a:ext cx="4688713" cy="4284311"/>
          </a:xfrm>
          <a:prstGeom prst="rect">
            <a:avLst/>
          </a:prstGeom>
        </p:spPr>
      </p:pic>
      <p:grpSp>
        <p:nvGrpSpPr>
          <p:cNvPr id="6" name="Group 6"/>
          <p:cNvGrpSpPr>
            <a:grpSpLocks noChangeAspect="1"/>
          </p:cNvGrpSpPr>
          <p:nvPr/>
        </p:nvGrpSpPr>
        <p:grpSpPr>
          <a:xfrm>
            <a:off x="275842" y="4116916"/>
            <a:ext cx="4902765" cy="4902765"/>
            <a:chOff x="0" y="0"/>
            <a:chExt cx="6350000" cy="6350000"/>
          </a:xfrm>
        </p:grpSpPr>
        <p:sp>
          <p:nvSpPr>
            <p:cNvPr id="7" name="Freeform 7"/>
            <p:cNvSpPr/>
            <p:nvPr/>
          </p:nvSpPr>
          <p:spPr>
            <a:xfrm>
              <a:off x="88900" y="88900"/>
              <a:ext cx="6172200" cy="6172200"/>
            </a:xfrm>
            <a:custGeom>
              <a:avLst/>
              <a:gdLst/>
              <a:ahLst/>
              <a:cxnLst/>
              <a:rect l="l" t="t" r="r" b="b"/>
              <a:pathLst>
                <a:path w="6172200" h="6172200">
                  <a:moveTo>
                    <a:pt x="6172200" y="5864860"/>
                  </a:moveTo>
                  <a:cubicBezTo>
                    <a:pt x="6172200" y="6033770"/>
                    <a:pt x="6035040" y="6170930"/>
                    <a:pt x="5866130" y="6170930"/>
                  </a:cubicBezTo>
                  <a:lnTo>
                    <a:pt x="307340" y="6170930"/>
                  </a:lnTo>
                  <a:cubicBezTo>
                    <a:pt x="137160" y="6172200"/>
                    <a:pt x="0" y="6035040"/>
                    <a:pt x="0" y="5864860"/>
                  </a:cubicBezTo>
                  <a:lnTo>
                    <a:pt x="0" y="307340"/>
                  </a:lnTo>
                  <a:cubicBezTo>
                    <a:pt x="0" y="137160"/>
                    <a:pt x="137160" y="0"/>
                    <a:pt x="307340" y="0"/>
                  </a:cubicBezTo>
                  <a:lnTo>
                    <a:pt x="5866130" y="0"/>
                  </a:lnTo>
                  <a:cubicBezTo>
                    <a:pt x="6035040" y="0"/>
                    <a:pt x="6172200" y="137160"/>
                    <a:pt x="6172200" y="307340"/>
                  </a:cubicBezTo>
                  <a:lnTo>
                    <a:pt x="6172200" y="5864860"/>
                  </a:lnTo>
                  <a:close/>
                </a:path>
              </a:pathLst>
            </a:custGeom>
            <a:blipFill>
              <a:blip r:embed="rId6"/>
              <a:stretch>
                <a:fillRect l="-24185" r="-40175" b="-9595"/>
              </a:stretch>
            </a:blipFill>
          </p:spPr>
        </p:sp>
        <p:sp>
          <p:nvSpPr>
            <p:cNvPr id="8" name="Freeform 8"/>
            <p:cNvSpPr/>
            <p:nvPr/>
          </p:nvSpPr>
          <p:spPr>
            <a:xfrm>
              <a:off x="0" y="0"/>
              <a:ext cx="6350000" cy="6350000"/>
            </a:xfrm>
            <a:custGeom>
              <a:avLst/>
              <a:gdLst/>
              <a:ahLst/>
              <a:cxnLst/>
              <a:rect l="l" t="t" r="r" b="b"/>
              <a:pathLst>
                <a:path w="6350000" h="6350000">
                  <a:moveTo>
                    <a:pt x="5953760" y="6350000"/>
                  </a:moveTo>
                  <a:lnTo>
                    <a:pt x="396240" y="6350000"/>
                  </a:lnTo>
                  <a:cubicBezTo>
                    <a:pt x="177800" y="6350000"/>
                    <a:pt x="0" y="6172200"/>
                    <a:pt x="0" y="5953760"/>
                  </a:cubicBezTo>
                  <a:lnTo>
                    <a:pt x="0" y="396240"/>
                  </a:lnTo>
                  <a:cubicBezTo>
                    <a:pt x="0" y="177800"/>
                    <a:pt x="177800" y="0"/>
                    <a:pt x="396240" y="0"/>
                  </a:cubicBezTo>
                  <a:lnTo>
                    <a:pt x="5955030" y="0"/>
                  </a:lnTo>
                  <a:cubicBezTo>
                    <a:pt x="6172200" y="0"/>
                    <a:pt x="6350000" y="177800"/>
                    <a:pt x="6350000" y="396240"/>
                  </a:cubicBezTo>
                  <a:lnTo>
                    <a:pt x="6350000" y="5955030"/>
                  </a:lnTo>
                  <a:cubicBezTo>
                    <a:pt x="6350000" y="6172200"/>
                    <a:pt x="6172200" y="6350000"/>
                    <a:pt x="5953760" y="6350000"/>
                  </a:cubicBezTo>
                  <a:close/>
                  <a:moveTo>
                    <a:pt x="396240" y="179070"/>
                  </a:moveTo>
                  <a:cubicBezTo>
                    <a:pt x="276860" y="179070"/>
                    <a:pt x="179070" y="276860"/>
                    <a:pt x="179070" y="396240"/>
                  </a:cubicBezTo>
                  <a:lnTo>
                    <a:pt x="179070" y="5955030"/>
                  </a:lnTo>
                  <a:cubicBezTo>
                    <a:pt x="179070" y="6074410"/>
                    <a:pt x="276860" y="6172200"/>
                    <a:pt x="396240" y="6172200"/>
                  </a:cubicBezTo>
                  <a:lnTo>
                    <a:pt x="5955030" y="6172200"/>
                  </a:lnTo>
                  <a:cubicBezTo>
                    <a:pt x="6074410" y="6172200"/>
                    <a:pt x="6172200" y="6074410"/>
                    <a:pt x="6172200" y="5955030"/>
                  </a:cubicBezTo>
                  <a:lnTo>
                    <a:pt x="6172200" y="396240"/>
                  </a:lnTo>
                  <a:cubicBezTo>
                    <a:pt x="6172200" y="276860"/>
                    <a:pt x="6074410" y="179070"/>
                    <a:pt x="5955030" y="179070"/>
                  </a:cubicBezTo>
                  <a:lnTo>
                    <a:pt x="396240" y="179070"/>
                  </a:lnTo>
                  <a:close/>
                </a:path>
              </a:pathLst>
            </a:custGeom>
            <a:solidFill>
              <a:srgbClr val="FFFFFF"/>
            </a:solidFill>
          </p:spPr>
        </p:sp>
      </p:grpSp>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88704" y="364714"/>
            <a:ext cx="1980511" cy="2039136"/>
          </a:xfrm>
          <a:prstGeom prst="rect">
            <a:avLst/>
          </a:prstGeom>
        </p:spPr>
      </p:pic>
      <p:sp>
        <p:nvSpPr>
          <p:cNvPr id="10" name="TextBox 10"/>
          <p:cNvSpPr txBox="1"/>
          <p:nvPr/>
        </p:nvSpPr>
        <p:spPr>
          <a:xfrm>
            <a:off x="6248400" y="1028700"/>
            <a:ext cx="10363200" cy="6161687"/>
          </a:xfrm>
          <a:prstGeom prst="rect">
            <a:avLst/>
          </a:prstGeom>
        </p:spPr>
        <p:txBody>
          <a:bodyPr wrap="square" lIns="0" tIns="0" rIns="0" bIns="0" rtlCol="0" anchor="t">
            <a:spAutoFit/>
          </a:bodyPr>
          <a:lstStyle/>
          <a:p>
            <a:pPr marL="0" lvl="0" indent="0" algn="just">
              <a:lnSpc>
                <a:spcPct val="130000"/>
              </a:lnSpc>
              <a:spcBef>
                <a:spcPct val="0"/>
              </a:spcBef>
            </a:pPr>
            <a:r>
              <a:rPr lang="en-US" sz="4400" u="none" dirty="0" err="1">
                <a:solidFill>
                  <a:schemeClr val="accent6">
                    <a:lumMod val="75000"/>
                  </a:schemeClr>
                </a:solidFill>
                <a:latin typeface="Baloo" panose="020B0604020202020204" charset="0"/>
                <a:cs typeface="Baloo" panose="020B0604020202020204" charset="0"/>
              </a:rPr>
              <a:t>Có</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hai</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cách</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nối</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các</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vế</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câu</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trong</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câu</a:t>
            </a:r>
            <a:r>
              <a:rPr lang="en-US" sz="4400" u="none" dirty="0">
                <a:solidFill>
                  <a:schemeClr val="accent6">
                    <a:lumMod val="75000"/>
                  </a:schemeClr>
                </a:solidFill>
                <a:latin typeface="Baloo" panose="020B0604020202020204" charset="0"/>
                <a:cs typeface="Baloo" panose="020B0604020202020204" charset="0"/>
              </a:rPr>
              <a:t> </a:t>
            </a:r>
            <a:r>
              <a:rPr lang="en-US" sz="4400" u="none" dirty="0" err="1">
                <a:solidFill>
                  <a:schemeClr val="accent6">
                    <a:lumMod val="75000"/>
                  </a:schemeClr>
                </a:solidFill>
                <a:latin typeface="Baloo" panose="020B0604020202020204" charset="0"/>
                <a:cs typeface="Baloo" panose="020B0604020202020204" charset="0"/>
              </a:rPr>
              <a:t>ghép</a:t>
            </a:r>
            <a:r>
              <a:rPr lang="en-US" sz="4400" u="none" dirty="0">
                <a:solidFill>
                  <a:schemeClr val="accent6">
                    <a:lumMod val="75000"/>
                  </a:schemeClr>
                </a:solidFill>
                <a:latin typeface="Baloo" panose="020B0604020202020204" charset="0"/>
                <a:cs typeface="Baloo" panose="020B0604020202020204" charset="0"/>
              </a:rPr>
              <a:t>:</a:t>
            </a:r>
          </a:p>
          <a:p>
            <a:pPr marL="514350" lvl="0" indent="-514350" algn="just">
              <a:lnSpc>
                <a:spcPct val="130000"/>
              </a:lnSpc>
              <a:spcBef>
                <a:spcPct val="0"/>
              </a:spcBef>
              <a:buAutoNum type="arabicPeriod"/>
            </a:pPr>
            <a:r>
              <a:rPr lang="en-US" sz="4400" dirty="0" err="1">
                <a:solidFill>
                  <a:srgbClr val="065928"/>
                </a:solidFill>
                <a:latin typeface="Baloo" panose="020B0604020202020204" charset="0"/>
                <a:cs typeface="Baloo" panose="020B0604020202020204" charset="0"/>
              </a:rPr>
              <a:t>Nối</a:t>
            </a:r>
            <a:r>
              <a:rPr lang="en-US" sz="4400" dirty="0">
                <a:solidFill>
                  <a:srgbClr val="065928"/>
                </a:solidFill>
                <a:latin typeface="Baloo" panose="020B0604020202020204" charset="0"/>
                <a:cs typeface="Baloo" panose="020B0604020202020204" charset="0"/>
              </a:rPr>
              <a:t> </a:t>
            </a:r>
            <a:r>
              <a:rPr lang="en-US" sz="4400" dirty="0" err="1">
                <a:solidFill>
                  <a:srgbClr val="065928"/>
                </a:solidFill>
                <a:latin typeface="Baloo" panose="020B0604020202020204" charset="0"/>
                <a:cs typeface="Baloo" panose="020B0604020202020204" charset="0"/>
              </a:rPr>
              <a:t>bằng</a:t>
            </a:r>
            <a:r>
              <a:rPr lang="en-US" sz="4400" dirty="0">
                <a:solidFill>
                  <a:srgbClr val="065928"/>
                </a:solidFill>
                <a:latin typeface="Baloo" panose="020B0604020202020204" charset="0"/>
                <a:cs typeface="Baloo" panose="020B0604020202020204" charset="0"/>
              </a:rPr>
              <a:t> </a:t>
            </a:r>
            <a:r>
              <a:rPr lang="en-US" sz="4400" dirty="0" err="1">
                <a:solidFill>
                  <a:srgbClr val="065928"/>
                </a:solidFill>
                <a:latin typeface="Baloo" panose="020B0604020202020204" charset="0"/>
                <a:cs typeface="Baloo" panose="020B0604020202020204" charset="0"/>
              </a:rPr>
              <a:t>những</a:t>
            </a:r>
            <a:r>
              <a:rPr lang="en-US" sz="4400" dirty="0">
                <a:solidFill>
                  <a:srgbClr val="065928"/>
                </a:solidFill>
                <a:latin typeface="Baloo" panose="020B0604020202020204" charset="0"/>
                <a:cs typeface="Baloo" panose="020B0604020202020204" charset="0"/>
              </a:rPr>
              <a:t> </a:t>
            </a:r>
            <a:r>
              <a:rPr lang="en-US" sz="4400" dirty="0" err="1">
                <a:solidFill>
                  <a:srgbClr val="065928"/>
                </a:solidFill>
                <a:latin typeface="Baloo" panose="020B0604020202020204" charset="0"/>
                <a:cs typeface="Baloo" panose="020B0604020202020204" charset="0"/>
              </a:rPr>
              <a:t>từ</a:t>
            </a:r>
            <a:r>
              <a:rPr lang="en-US" sz="4400" dirty="0">
                <a:solidFill>
                  <a:srgbClr val="065928"/>
                </a:solidFill>
                <a:latin typeface="Baloo" panose="020B0604020202020204" charset="0"/>
                <a:cs typeface="Baloo" panose="020B0604020202020204" charset="0"/>
              </a:rPr>
              <a:t> </a:t>
            </a:r>
            <a:r>
              <a:rPr lang="en-US" sz="4400" dirty="0" err="1">
                <a:solidFill>
                  <a:srgbClr val="065928"/>
                </a:solidFill>
                <a:latin typeface="Baloo" panose="020B0604020202020204" charset="0"/>
                <a:cs typeface="Baloo" panose="020B0604020202020204" charset="0"/>
              </a:rPr>
              <a:t>có</a:t>
            </a:r>
            <a:r>
              <a:rPr lang="en-US" sz="4400" dirty="0">
                <a:solidFill>
                  <a:srgbClr val="065928"/>
                </a:solidFill>
                <a:latin typeface="Baloo" panose="020B0604020202020204" charset="0"/>
                <a:cs typeface="Baloo" panose="020B0604020202020204" charset="0"/>
              </a:rPr>
              <a:t> </a:t>
            </a:r>
            <a:r>
              <a:rPr lang="en-US" sz="4400" dirty="0" err="1">
                <a:solidFill>
                  <a:srgbClr val="065928"/>
                </a:solidFill>
                <a:latin typeface="Baloo" panose="020B0604020202020204" charset="0"/>
                <a:cs typeface="Baloo" panose="020B0604020202020204" charset="0"/>
              </a:rPr>
              <a:t>tác</a:t>
            </a:r>
            <a:r>
              <a:rPr lang="en-US" sz="4400" dirty="0">
                <a:solidFill>
                  <a:srgbClr val="065928"/>
                </a:solidFill>
                <a:latin typeface="Baloo" panose="020B0604020202020204" charset="0"/>
                <a:cs typeface="Baloo" panose="020B0604020202020204" charset="0"/>
              </a:rPr>
              <a:t> </a:t>
            </a:r>
            <a:r>
              <a:rPr lang="en-US" sz="4400" dirty="0" err="1">
                <a:solidFill>
                  <a:srgbClr val="065928"/>
                </a:solidFill>
                <a:latin typeface="Baloo" panose="020B0604020202020204" charset="0"/>
                <a:cs typeface="Baloo" panose="020B0604020202020204" charset="0"/>
              </a:rPr>
              <a:t>dụng</a:t>
            </a:r>
            <a:r>
              <a:rPr lang="en-US" sz="4400" dirty="0">
                <a:solidFill>
                  <a:srgbClr val="065928"/>
                </a:solidFill>
                <a:latin typeface="Baloo" panose="020B0604020202020204" charset="0"/>
                <a:cs typeface="Baloo" panose="020B0604020202020204" charset="0"/>
              </a:rPr>
              <a:t> </a:t>
            </a:r>
            <a:r>
              <a:rPr lang="en-US" sz="4400" dirty="0" err="1">
                <a:solidFill>
                  <a:srgbClr val="065928"/>
                </a:solidFill>
                <a:latin typeface="Baloo" panose="020B0604020202020204" charset="0"/>
                <a:cs typeface="Baloo" panose="020B0604020202020204" charset="0"/>
              </a:rPr>
              <a:t>nối</a:t>
            </a:r>
            <a:r>
              <a:rPr lang="en-US" sz="4400" dirty="0">
                <a:solidFill>
                  <a:srgbClr val="065928"/>
                </a:solidFill>
                <a:latin typeface="Baloo" panose="020B0604020202020204" charset="0"/>
                <a:cs typeface="Baloo" panose="020B0604020202020204" charset="0"/>
              </a:rPr>
              <a:t>.</a:t>
            </a:r>
          </a:p>
          <a:p>
            <a:pPr marL="514350" lvl="0" indent="-514350" algn="just">
              <a:lnSpc>
                <a:spcPct val="130000"/>
              </a:lnSpc>
              <a:spcBef>
                <a:spcPct val="0"/>
              </a:spcBef>
              <a:buAutoNum type="arabicPeriod"/>
            </a:pPr>
            <a:r>
              <a:rPr lang="en-US" sz="4400" u="none" dirty="0" err="1">
                <a:solidFill>
                  <a:srgbClr val="065928"/>
                </a:solidFill>
                <a:latin typeface="Baloo" panose="020B0604020202020204" charset="0"/>
                <a:cs typeface="Baloo" panose="020B0604020202020204" charset="0"/>
              </a:rPr>
              <a:t>Nối</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trực</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tiếp</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không</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dùng</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từ</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nối</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Trong</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trường</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hợp</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này</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giữa</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các</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vế</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của</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câu</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cần</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có</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dấu</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phẩy</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dấu</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chấm</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phẩy</a:t>
            </a:r>
            <a:r>
              <a:rPr lang="en-US" sz="4400" u="none" dirty="0">
                <a:solidFill>
                  <a:srgbClr val="065928"/>
                </a:solidFill>
                <a:latin typeface="Baloo" panose="020B0604020202020204" charset="0"/>
                <a:cs typeface="Baloo" panose="020B0604020202020204" charset="0"/>
              </a:rPr>
              <a:t> , </a:t>
            </a:r>
            <a:r>
              <a:rPr lang="en-US" sz="4400" u="none" dirty="0" err="1">
                <a:solidFill>
                  <a:srgbClr val="065928"/>
                </a:solidFill>
                <a:latin typeface="Baloo" panose="020B0604020202020204" charset="0"/>
                <a:cs typeface="Baloo" panose="020B0604020202020204" charset="0"/>
              </a:rPr>
              <a:t>hoặc</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dấu</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hai</a:t>
            </a:r>
            <a:r>
              <a:rPr lang="en-US" sz="4400" u="none" dirty="0">
                <a:solidFill>
                  <a:srgbClr val="065928"/>
                </a:solidFill>
                <a:latin typeface="Baloo" panose="020B0604020202020204" charset="0"/>
                <a:cs typeface="Baloo" panose="020B0604020202020204" charset="0"/>
              </a:rPr>
              <a:t> </a:t>
            </a:r>
            <a:r>
              <a:rPr lang="en-US" sz="4400" u="none" dirty="0" err="1">
                <a:solidFill>
                  <a:srgbClr val="065928"/>
                </a:solidFill>
                <a:latin typeface="Baloo" panose="020B0604020202020204" charset="0"/>
                <a:cs typeface="Baloo" panose="020B0604020202020204" charset="0"/>
              </a:rPr>
              <a:t>chấm</a:t>
            </a:r>
            <a:r>
              <a:rPr lang="en-US" sz="4400" u="none" dirty="0">
                <a:solidFill>
                  <a:srgbClr val="065928"/>
                </a:solidFill>
                <a:latin typeface="Baloo" panose="020B0604020202020204" charset="0"/>
                <a:cs typeface="Baloo" panose="020B0604020202020204" charset="0"/>
              </a:rPr>
              <a:t>.</a:t>
            </a:r>
          </a:p>
        </p:txBody>
      </p:sp>
      <p:sp>
        <p:nvSpPr>
          <p:cNvPr id="11" name="TextBox 11"/>
          <p:cNvSpPr txBox="1"/>
          <p:nvPr/>
        </p:nvSpPr>
        <p:spPr>
          <a:xfrm>
            <a:off x="1848186" y="129990"/>
            <a:ext cx="9589635" cy="1000274"/>
          </a:xfrm>
          <a:prstGeom prst="rect">
            <a:avLst/>
          </a:prstGeom>
        </p:spPr>
        <p:txBody>
          <a:bodyPr lIns="0" tIns="0" rIns="0" bIns="0" rtlCol="0" anchor="t">
            <a:spAutoFit/>
          </a:bodyPr>
          <a:lstStyle/>
          <a:p>
            <a:pPr lvl="0" indent="0">
              <a:lnSpc>
                <a:spcPts val="7840"/>
              </a:lnSpc>
              <a:spcBef>
                <a:spcPct val="0"/>
              </a:spcBef>
            </a:pPr>
            <a:r>
              <a:rPr lang="en-US" sz="5600" dirty="0">
                <a:solidFill>
                  <a:srgbClr val="FF0000"/>
                </a:solidFill>
                <a:latin typeface="Baloo"/>
              </a:rPr>
              <a:t>II. GHI NHỚ</a:t>
            </a:r>
          </a:p>
        </p:txBody>
      </p:sp>
      <p:pic>
        <p:nvPicPr>
          <p:cNvPr id="13" name="Picture 13"/>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109969" y="6836362"/>
            <a:ext cx="1090178" cy="1211309"/>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6397967" y="416635"/>
            <a:ext cx="1722666" cy="1205866"/>
          </a:xfrm>
          <a:prstGeom prst="rect">
            <a:avLst/>
          </a:prstGeom>
        </p:spPr>
      </p:pic>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8340" y="8935481"/>
            <a:ext cx="19104680" cy="2293127"/>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9221"/>
            </a:solidFill>
          </p:spPr>
        </p:sp>
      </p:gr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111359" y="7237452"/>
            <a:ext cx="2484527" cy="3279904"/>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193774" y="714926"/>
            <a:ext cx="3042072" cy="2186489"/>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474207" y="9286875"/>
            <a:ext cx="920337" cy="691089"/>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859282" y="9316756"/>
            <a:ext cx="905913" cy="680259"/>
          </a:xfrm>
          <a:prstGeom prst="rect">
            <a:avLst/>
          </a:prstGeom>
        </p:spPr>
      </p:pic>
      <p:pic>
        <p:nvPicPr>
          <p:cNvPr id="9" name="Picture 9"/>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r="23631" b="16083"/>
          <a:stretch>
            <a:fillRect/>
          </a:stretch>
        </p:blipFill>
        <p:spPr>
          <a:xfrm rot="-5400000">
            <a:off x="1034874" y="-889394"/>
            <a:ext cx="2637500" cy="4416288"/>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489003" y="3114615"/>
            <a:ext cx="1079393" cy="728100"/>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b="77966"/>
          <a:stretch>
            <a:fillRect/>
          </a:stretch>
        </p:blipFill>
        <p:spPr>
          <a:xfrm>
            <a:off x="5650664" y="5110541"/>
            <a:ext cx="6986672" cy="109159"/>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3367154" y="38100"/>
            <a:ext cx="4695311" cy="4114800"/>
          </a:xfrm>
          <a:prstGeom prst="rect">
            <a:avLst/>
          </a:prstGeom>
        </p:spPr>
      </p:pic>
      <p:pic>
        <p:nvPicPr>
          <p:cNvPr id="13" name="Picture 13"/>
          <p:cNvPicPr>
            <a:picLocks noChangeAspect="1"/>
          </p:cNvPicPr>
          <p:nvPr/>
        </p:nvPicPr>
        <p:blipFill>
          <a:blip r:embed="rId17"/>
          <a:srcRect/>
          <a:stretch>
            <a:fillRect/>
          </a:stretch>
        </p:blipFill>
        <p:spPr>
          <a:xfrm>
            <a:off x="11540342" y="7143189"/>
            <a:ext cx="3479602" cy="3959718"/>
          </a:xfrm>
          <a:prstGeom prst="rect">
            <a:avLst/>
          </a:prstGeom>
        </p:spPr>
      </p:pic>
      <p:pic>
        <p:nvPicPr>
          <p:cNvPr id="14" name="Picture 1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6748644" y="7863621"/>
            <a:ext cx="3733347" cy="3033344"/>
          </a:xfrm>
          <a:prstGeom prst="rect">
            <a:avLst/>
          </a:prstGeom>
        </p:spPr>
      </p:pic>
      <p:sp>
        <p:nvSpPr>
          <p:cNvPr id="16" name="TextBox 16"/>
          <p:cNvSpPr txBox="1"/>
          <p:nvPr/>
        </p:nvSpPr>
        <p:spPr>
          <a:xfrm>
            <a:off x="5105400" y="4031724"/>
            <a:ext cx="8177396" cy="1088760"/>
          </a:xfrm>
          <a:prstGeom prst="rect">
            <a:avLst/>
          </a:prstGeom>
        </p:spPr>
        <p:txBody>
          <a:bodyPr wrap="square" lIns="0" tIns="0" rIns="0" bIns="0" rtlCol="0" anchor="t">
            <a:spAutoFit/>
          </a:bodyPr>
          <a:lstStyle/>
          <a:p>
            <a:pPr algn="ctr">
              <a:lnSpc>
                <a:spcPts val="7840"/>
              </a:lnSpc>
              <a:spcBef>
                <a:spcPct val="0"/>
              </a:spcBef>
            </a:pPr>
            <a:r>
              <a:rPr lang="en-US" sz="8800" dirty="0">
                <a:solidFill>
                  <a:srgbClr val="065928"/>
                </a:solidFill>
                <a:latin typeface="Baloo"/>
              </a:rPr>
              <a:t>III. LUYỆN TẬP</a:t>
            </a:r>
          </a:p>
        </p:txBody>
      </p:sp>
      <p:pic>
        <p:nvPicPr>
          <p:cNvPr id="17" name="Picture 14"/>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14193774" y="5044169"/>
            <a:ext cx="4094226" cy="4114800"/>
          </a:xfrm>
          <a:prstGeom prst="rect">
            <a:avLst/>
          </a:prstGeom>
        </p:spPr>
      </p:pic>
      <p:pic>
        <p:nvPicPr>
          <p:cNvPr id="18" name="Picture 19"/>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62343" y="5598295"/>
            <a:ext cx="2200905" cy="3852786"/>
          </a:xfrm>
          <a:prstGeom prst="rect">
            <a:avLst/>
          </a:prstGeom>
        </p:spPr>
      </p:pic>
      <p:pic>
        <p:nvPicPr>
          <p:cNvPr id="20" name="Picture 18"/>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flipH="1">
            <a:off x="15982097" y="1906114"/>
            <a:ext cx="1305524" cy="1462772"/>
          </a:xfrm>
          <a:prstGeom prst="rect">
            <a:avLst/>
          </a:prstGeom>
        </p:spPr>
      </p:pic>
      <p:pic>
        <p:nvPicPr>
          <p:cNvPr id="19" name="Picture 18"/>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extLst>
      <p:ext uri="{BB962C8B-B14F-4D97-AF65-F5344CB8AC3E}">
        <p14:creationId xmlns:p14="http://schemas.microsoft.com/office/powerpoint/2010/main" val="19989317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a:extLst>
              <a:ext uri="{FF2B5EF4-FFF2-40B4-BE49-F238E27FC236}">
                <a16:creationId xmlns:a16="http://schemas.microsoft.com/office/drawing/2014/main" xmlns="" id="{67BB75EC-B809-942C-52E2-64C011FD4B32}"/>
              </a:ext>
            </a:extLst>
          </p:cNvPr>
          <p:cNvSpPr txBox="1"/>
          <p:nvPr/>
        </p:nvSpPr>
        <p:spPr>
          <a:xfrm>
            <a:off x="1338444" y="113400"/>
            <a:ext cx="14413701" cy="1824730"/>
          </a:xfrm>
          <a:prstGeom prst="rect">
            <a:avLst/>
          </a:prstGeom>
        </p:spPr>
        <p:txBody>
          <a:bodyPr wrap="square" lIns="0" tIns="0" rIns="0" bIns="0" rtlCol="0" anchor="t">
            <a:spAutoFit/>
          </a:bodyPr>
          <a:lstStyle/>
          <a:p>
            <a:pPr marL="0" lvl="0" indent="0" algn="just">
              <a:lnSpc>
                <a:spcPct val="130000"/>
              </a:lnSpc>
              <a:spcBef>
                <a:spcPct val="0"/>
              </a:spcBef>
            </a:pPr>
            <a:r>
              <a:rPr lang="en-US" sz="4800" b="1" u="none" dirty="0">
                <a:solidFill>
                  <a:srgbClr val="FF0000"/>
                </a:solidFill>
                <a:latin typeface="Times New Roman" panose="02020603050405020304" pitchFamily="18" charset="0"/>
                <a:cs typeface="Times New Roman" panose="02020603050405020304" pitchFamily="18" charset="0"/>
              </a:rPr>
              <a:t>1. </a:t>
            </a:r>
            <a:r>
              <a:rPr lang="en-US" sz="4800" b="1" u="none" dirty="0" err="1">
                <a:solidFill>
                  <a:srgbClr val="FF0000"/>
                </a:solidFill>
                <a:latin typeface="Times New Roman" panose="02020603050405020304" pitchFamily="18" charset="0"/>
                <a:cs typeface="Times New Roman" panose="02020603050405020304" pitchFamily="18" charset="0"/>
              </a:rPr>
              <a:t>Trong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những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dưới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đây</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nào</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là</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002060"/>
                </a:solidFill>
                <a:latin typeface="Times New Roman" panose="02020603050405020304" pitchFamily="18" charset="0"/>
                <a:cs typeface="Times New Roman" panose="02020603050405020304" pitchFamily="18" charset="0"/>
              </a:rPr>
              <a:t>câu</a:t>
            </a:r>
            <a:r>
              <a:rPr lang="en-US" sz="4800" b="1" u="none" dirty="0">
                <a:solidFill>
                  <a:srgbClr val="002060"/>
                </a:solidFill>
                <a:latin typeface="Times New Roman" panose="02020603050405020304" pitchFamily="18" charset="0"/>
                <a:cs typeface="Times New Roman" panose="02020603050405020304" pitchFamily="18" charset="0"/>
              </a:rPr>
              <a:t> </a:t>
            </a:r>
            <a:r>
              <a:rPr lang="en-US" sz="4800" b="1" u="none" dirty="0" err="1">
                <a:solidFill>
                  <a:srgbClr val="002060"/>
                </a:solidFill>
                <a:latin typeface="Times New Roman" panose="02020603050405020304" pitchFamily="18" charset="0"/>
                <a:cs typeface="Times New Roman" panose="02020603050405020304" pitchFamily="18" charset="0"/>
              </a:rPr>
              <a:t>ghép</a:t>
            </a:r>
            <a:r>
              <a:rPr lang="en-US" sz="4800" b="1" u="none" dirty="0">
                <a:solidFill>
                  <a:srgbClr val="002060"/>
                </a:solidFill>
                <a:latin typeface="Times New Roman" panose="02020603050405020304" pitchFamily="18" charset="0"/>
                <a:cs typeface="Times New Roman" panose="02020603050405020304" pitchFamily="18" charset="0"/>
              </a:rPr>
              <a:t> </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Các</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vế</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ghép</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được</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nối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với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nhau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bằng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cách</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nào</a:t>
            </a:r>
            <a:r>
              <a:rPr lang="en-US" sz="4800" b="1" u="none" dirty="0">
                <a:solidFill>
                  <a:srgbClr val="FF0000"/>
                </a:solidFill>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xmlns="" id="{F851455C-86F0-29A2-6A36-05E65BE66A88}"/>
              </a:ext>
            </a:extLst>
          </p:cNvPr>
          <p:cNvSpPr txBox="1"/>
          <p:nvPr/>
        </p:nvSpPr>
        <p:spPr>
          <a:xfrm>
            <a:off x="571500" y="1938130"/>
            <a:ext cx="17145000" cy="1917063"/>
          </a:xfrm>
          <a:prstGeom prst="rect">
            <a:avLst/>
          </a:prstGeom>
          <a:noFill/>
        </p:spPr>
        <p:txBody>
          <a:bodyPr wrap="square">
            <a:spAutoFit/>
          </a:bodyPr>
          <a:lstStyle/>
          <a:p>
            <a:pPr algn="just">
              <a:lnSpc>
                <a:spcPct val="130000"/>
              </a:lnSpc>
              <a:spcBef>
                <a:spcPct val="0"/>
              </a:spcBef>
            </a:pPr>
            <a:r>
              <a:rPr lang="en-US" sz="4800" dirty="0">
                <a:latin typeface="Times New Roman" panose="02020603050405020304" pitchFamily="18" charset="0"/>
                <a:cs typeface="Times New Roman" panose="02020603050405020304" pitchFamily="18" charset="0"/>
              </a:rPr>
              <a:t>a. </a:t>
            </a:r>
            <a:r>
              <a:rPr lang="vi-VN" sz="4800" dirty="0">
                <a:latin typeface="Times New Roman" panose="02020603050405020304" pitchFamily="18" charset="0"/>
                <a:cs typeface="Times New Roman" panose="02020603050405020304" pitchFamily="18" charset="0"/>
              </a:rPr>
              <a:t>Dân ta có một lòng nồng nàn yêu nước. Đó là một truyền thống quý báu của ta.</a:t>
            </a:r>
            <a:r>
              <a:rPr lang="vi-VN" sz="4800" b="1" dirty="0">
                <a:latin typeface="Times New Roman" panose="02020603050405020304" pitchFamily="18" charset="0"/>
                <a:cs typeface="Times New Roman" panose="02020603050405020304" pitchFamily="18" charset="0"/>
              </a:rPr>
              <a:t> </a:t>
            </a:r>
            <a:endParaRPr lang="en-US" sz="48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xmlns="" id="{4FF70710-E022-12B2-BD62-BB2E57106459}"/>
              </a:ext>
            </a:extLst>
          </p:cNvPr>
          <p:cNvSpPr txBox="1"/>
          <p:nvPr/>
        </p:nvSpPr>
        <p:spPr>
          <a:xfrm>
            <a:off x="536864" y="2894929"/>
            <a:ext cx="17145000" cy="3837589"/>
          </a:xfrm>
          <a:prstGeom prst="rect">
            <a:avLst/>
          </a:prstGeom>
          <a:noFill/>
        </p:spPr>
        <p:txBody>
          <a:bodyPr wrap="square">
            <a:spAutoFit/>
          </a:bodyPr>
          <a:lstStyle/>
          <a:p>
            <a:pPr algn="just">
              <a:lnSpc>
                <a:spcPct val="130000"/>
              </a:lnSpc>
              <a:spcBef>
                <a:spcPct val="0"/>
              </a:spcBef>
            </a:pPr>
            <a:r>
              <a:rPr lang="en-US" sz="4800" dirty="0">
                <a:solidFill>
                  <a:srgbClr val="0070C0"/>
                </a:solidFill>
                <a:latin typeface="Times New Roman" panose="02020603050405020304" pitchFamily="18" charset="0"/>
                <a:cs typeface="Times New Roman" panose="02020603050405020304" pitchFamily="18" charset="0"/>
              </a:rPr>
              <a:t>                         </a:t>
            </a:r>
            <a:r>
              <a:rPr lang="vi-VN" sz="4800" dirty="0">
                <a:solidFill>
                  <a:srgbClr val="0070C0"/>
                </a:solidFill>
                <a:latin typeface="Times New Roman" panose="02020603050405020304" pitchFamily="18" charset="0"/>
                <a:cs typeface="Times New Roman" panose="02020603050405020304" pitchFamily="18" charset="0"/>
              </a:rPr>
              <a:t>Từ xưa tới nay, mỗi khi Tổ quốc bị xâm lăng, thì tinh thần ấy lại sôi nổi, nó kết thành một làn sóng vô cùng mạnh mẽ, to lớn, nó lướt qua mọi sự nguy hiểm, khó khăn, nó nhấn chìm tất cả lũ bán nước và lũ cướp nước.</a:t>
            </a:r>
            <a:endParaRPr lang="en-US" sz="4800" dirty="0">
              <a:solidFill>
                <a:srgbClr val="0070C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B753C0C7-A42D-4740-82F7-317C07450DE2}"/>
              </a:ext>
            </a:extLst>
          </p:cNvPr>
          <p:cNvSpPr txBox="1"/>
          <p:nvPr/>
        </p:nvSpPr>
        <p:spPr>
          <a:xfrm>
            <a:off x="533400" y="2906111"/>
            <a:ext cx="17145000" cy="3837589"/>
          </a:xfrm>
          <a:prstGeom prst="rect">
            <a:avLst/>
          </a:prstGeom>
          <a:noFill/>
        </p:spPr>
        <p:txBody>
          <a:bodyPr wrap="square">
            <a:spAutoFit/>
          </a:bodyPr>
          <a:lstStyle/>
          <a:p>
            <a:pPr algn="just">
              <a:lnSpc>
                <a:spcPct val="130000"/>
              </a:lnSpc>
              <a:spcBef>
                <a:spcPct val="0"/>
              </a:spcBef>
            </a:pPr>
            <a:r>
              <a:rPr lang="en-US" sz="4800"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sz="4800" dirty="0">
                <a:solidFill>
                  <a:schemeClr val="tx1">
                    <a:lumMod val="95000"/>
                    <a:lumOff val="5000"/>
                  </a:schemeClr>
                </a:solidFill>
                <a:latin typeface="Times New Roman" panose="02020603050405020304" pitchFamily="18" charset="0"/>
                <a:cs typeface="Times New Roman" panose="02020603050405020304" pitchFamily="18" charset="0"/>
              </a:rPr>
              <a:t>Từ xưa tới nay, mỗi khi Tổ quốc bị xâm lăng, thì tinh thần ấy lại sôi nổi, nó kết thành một làn sóng vô cùng mạnh mẽ, to lớn, nó lướt qua mọi sự nguy hiểm, khó khăn, nó nhấn chìm tất cả lũ bán nước và lũ cướp nước.</a:t>
            </a:r>
            <a:endParaRPr lang="en-US" sz="48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cxnSp>
        <p:nvCxnSpPr>
          <p:cNvPr id="8" name="Straight Connector 7">
            <a:extLst>
              <a:ext uri="{FF2B5EF4-FFF2-40B4-BE49-F238E27FC236}">
                <a16:creationId xmlns:a16="http://schemas.microsoft.com/office/drawing/2014/main" xmlns="" id="{C224EFCC-53CA-3E17-3D59-E71B6152101F}"/>
              </a:ext>
            </a:extLst>
          </p:cNvPr>
          <p:cNvCxnSpPr/>
          <p:nvPr/>
        </p:nvCxnSpPr>
        <p:spPr>
          <a:xfrm flipH="1">
            <a:off x="11887200" y="4932835"/>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4CF578C7-6EE4-52DE-D376-3F3C4B72C4D8}"/>
              </a:ext>
            </a:extLst>
          </p:cNvPr>
          <p:cNvCxnSpPr/>
          <p:nvPr/>
        </p:nvCxnSpPr>
        <p:spPr>
          <a:xfrm flipH="1">
            <a:off x="5181600" y="3966138"/>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D4847107-CFD3-B6FF-67E1-FE6F14622290}"/>
              </a:ext>
            </a:extLst>
          </p:cNvPr>
          <p:cNvCxnSpPr/>
          <p:nvPr/>
        </p:nvCxnSpPr>
        <p:spPr>
          <a:xfrm flipH="1">
            <a:off x="1600200" y="4926348"/>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TextBox 16">
            <a:extLst>
              <a:ext uri="{FF2B5EF4-FFF2-40B4-BE49-F238E27FC236}">
                <a16:creationId xmlns:a16="http://schemas.microsoft.com/office/drawing/2014/main" xmlns="" id="{1C5E56DF-0801-D036-E4D0-58B8AB8DA728}"/>
              </a:ext>
            </a:extLst>
          </p:cNvPr>
          <p:cNvSpPr txBox="1"/>
          <p:nvPr/>
        </p:nvSpPr>
        <p:spPr>
          <a:xfrm>
            <a:off x="381000" y="7260142"/>
            <a:ext cx="16756045" cy="2177456"/>
          </a:xfrm>
          <a:prstGeom prst="rect">
            <a:avLst/>
          </a:prstGeom>
        </p:spPr>
        <p:txBody>
          <a:bodyPr wrap="square" lIns="0" tIns="0" rIns="0" bIns="0" rtlCol="0" anchor="t">
            <a:spAutoFit/>
          </a:bodyPr>
          <a:lstStyle/>
          <a:p>
            <a:pPr lvl="0" algn="ctr">
              <a:lnSpc>
                <a:spcPct val="130000"/>
              </a:lnSpc>
              <a:spcBef>
                <a:spcPct val="0"/>
              </a:spcBef>
            </a:pPr>
            <a:r>
              <a:rPr lang="en-US" sz="5400" b="1" dirty="0">
                <a:solidFill>
                  <a:srgbClr val="FF0000"/>
                </a:solidFill>
                <a:latin typeface="Times New Roman" panose="02020603050405020304" pitchFamily="18" charset="0"/>
                <a:cs typeface="Times New Roman" panose="02020603050405020304" pitchFamily="18" charset="0"/>
              </a:rPr>
              <a:t>4 </a:t>
            </a:r>
            <a:r>
              <a:rPr lang="en-US" sz="5400" b="1" dirty="0" err="1">
                <a:solidFill>
                  <a:srgbClr val="FF0000"/>
                </a:solidFill>
                <a:latin typeface="Times New Roman" panose="02020603050405020304" pitchFamily="18" charset="0"/>
                <a:cs typeface="Times New Roman" panose="02020603050405020304" pitchFamily="18" charset="0"/>
              </a:rPr>
              <a:t>vế</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câu</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nối</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với</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nhau</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trực</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tiếp</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giữa</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các</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vế</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có</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dấu</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phẩy</a:t>
            </a:r>
            <a:r>
              <a:rPr lang="en-US" sz="5400" b="1" dirty="0">
                <a:solidFill>
                  <a:srgbClr val="FF0000"/>
                </a:solidFill>
                <a:latin typeface="Times New Roman" panose="02020603050405020304" pitchFamily="18" charset="0"/>
                <a:cs typeface="Times New Roman" panose="02020603050405020304" pitchFamily="18" charset="0"/>
              </a:rPr>
              <a:t>. </a:t>
            </a:r>
          </a:p>
          <a:p>
            <a:pPr lvl="0" algn="ctr">
              <a:lnSpc>
                <a:spcPct val="150000"/>
              </a:lnSpc>
              <a:spcBef>
                <a:spcPct val="0"/>
              </a:spcBef>
            </a:pPr>
            <a:r>
              <a:rPr lang="en-US" sz="5400" b="1" dirty="0">
                <a:solidFill>
                  <a:srgbClr val="FF0000"/>
                </a:solidFill>
                <a:latin typeface="Times New Roman" panose="02020603050405020304" pitchFamily="18" charset="0"/>
                <a:cs typeface="Times New Roman" panose="02020603050405020304" pitchFamily="18" charset="0"/>
              </a:rPr>
              <a:t>(</a:t>
            </a:r>
            <a:r>
              <a:rPr lang="en-US" sz="5400" b="1" dirty="0" err="1">
                <a:solidFill>
                  <a:srgbClr val="FF0000"/>
                </a:solidFill>
                <a:latin typeface="Times New Roman" panose="02020603050405020304" pitchFamily="18" charset="0"/>
                <a:cs typeface="Times New Roman" panose="02020603050405020304" pitchFamily="18" charset="0"/>
              </a:rPr>
              <a:t>Từ</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chemeClr val="tx1">
                    <a:lumMod val="95000"/>
                    <a:lumOff val="5000"/>
                  </a:schemeClr>
                </a:solidFill>
                <a:latin typeface="Times New Roman" panose="02020603050405020304" pitchFamily="18" charset="0"/>
                <a:cs typeface="Times New Roman" panose="02020603050405020304" pitchFamily="18" charset="0"/>
              </a:rPr>
              <a:t>thì</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nối</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trạng</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ngữ</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với</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các</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vế</a:t>
            </a:r>
            <a:r>
              <a:rPr lang="en-US" sz="5400" b="1" dirty="0">
                <a:solidFill>
                  <a:srgbClr val="FF0000"/>
                </a:solidFill>
                <a:latin typeface="Times New Roman" panose="02020603050405020304" pitchFamily="18" charset="0"/>
                <a:cs typeface="Times New Roman" panose="02020603050405020304" pitchFamily="18" charset="0"/>
              </a:rPr>
              <a:t> </a:t>
            </a:r>
            <a:r>
              <a:rPr lang="en-US" sz="5400" b="1" dirty="0" err="1">
                <a:solidFill>
                  <a:srgbClr val="FF0000"/>
                </a:solidFill>
                <a:latin typeface="Times New Roman" panose="02020603050405020304" pitchFamily="18" charset="0"/>
                <a:cs typeface="Times New Roman" panose="02020603050405020304" pitchFamily="18" charset="0"/>
              </a:rPr>
              <a:t>câu</a:t>
            </a:r>
            <a:r>
              <a:rPr lang="en-US" sz="54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9758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7"/>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randombar(horizontal)">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7" presetClass="emph" presetSubtype="2" fill="hold" nodeType="clickEffect">
                                  <p:stCondLst>
                                    <p:cond delay="0"/>
                                  </p:stCondLst>
                                  <p:childTnLst>
                                    <p:animClr clrSpc="rgb" dir="cw">
                                      <p:cBhvr>
                                        <p:cTn id="49" dur="2000" fill="hold"/>
                                        <p:tgtEl>
                                          <p:spTgt spid="6"/>
                                        </p:tgtEl>
                                        <p:attrNameLst>
                                          <p:attrName>stroke.color</p:attrName>
                                        </p:attrNameLst>
                                      </p:cBhvr>
                                      <p:to>
                                        <a:schemeClr val="accent2"/>
                                      </p:to>
                                    </p:animClr>
                                    <p:set>
                                      <p:cBhvr>
                                        <p:cTn id="50" dur="2000" fill="hold"/>
                                        <p:tgtEl>
                                          <p:spTgt spid="6"/>
                                        </p:tgtEl>
                                        <p:attrNameLst>
                                          <p:attrName>stroke.on</p:attrName>
                                        </p:attrNameLst>
                                      </p:cBhvr>
                                      <p:to>
                                        <p:strVal val="tru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ppt_x"/>
                                          </p:val>
                                        </p:tav>
                                        <p:tav tm="100000">
                                          <p:val>
                                            <p:strVal val="#ppt_x"/>
                                          </p:val>
                                        </p:tav>
                                      </p:tavLst>
                                    </p:anim>
                                    <p:anim calcmode="lin" valueType="num">
                                      <p:cBhvr additive="base">
                                        <p:cTn id="5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anim calcmode="lin" valueType="num">
                                      <p:cBhvr additive="base">
                                        <p:cTn id="61" dur="500" fill="hold"/>
                                        <p:tgtEl>
                                          <p:spTgt spid="9"/>
                                        </p:tgtEl>
                                        <p:attrNameLst>
                                          <p:attrName>ppt_x</p:attrName>
                                        </p:attrNameLst>
                                      </p:cBhvr>
                                      <p:tavLst>
                                        <p:tav tm="0">
                                          <p:val>
                                            <p:strVal val="#ppt_x"/>
                                          </p:val>
                                        </p:tav>
                                        <p:tav tm="100000">
                                          <p:val>
                                            <p:strVal val="#ppt_x"/>
                                          </p:val>
                                        </p:tav>
                                      </p:tavLst>
                                    </p:anim>
                                    <p:anim calcmode="lin" valueType="num">
                                      <p:cBhvr additive="base">
                                        <p:cTn id="6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ppt_x"/>
                                          </p:val>
                                        </p:tav>
                                        <p:tav tm="100000">
                                          <p:val>
                                            <p:strVal val="#ppt_x"/>
                                          </p:val>
                                        </p:tav>
                                      </p:tavLst>
                                    </p:anim>
                                    <p:anim calcmode="lin" valueType="num">
                                      <p:cBhvr additive="base">
                                        <p:cTn id="6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12"/>
                                        </p:tgtEl>
                                        <p:attrNameLst>
                                          <p:attrName>style.visibility</p:attrName>
                                        </p:attrNameLst>
                                      </p:cBhvr>
                                      <p:to>
                                        <p:strVal val="visible"/>
                                      </p:to>
                                    </p:set>
                                    <p:animEffect transition="in" filter="barn(inVertical)">
                                      <p:cBhvr>
                                        <p:cTn id="7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7" grpId="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a:extLst>
              <a:ext uri="{FF2B5EF4-FFF2-40B4-BE49-F238E27FC236}">
                <a16:creationId xmlns:a16="http://schemas.microsoft.com/office/drawing/2014/main" xmlns="" id="{2CE1210F-8ADD-AD81-B00A-85A5F62112F9}"/>
              </a:ext>
            </a:extLst>
          </p:cNvPr>
          <p:cNvSpPr txBox="1"/>
          <p:nvPr/>
        </p:nvSpPr>
        <p:spPr>
          <a:xfrm>
            <a:off x="1338444" y="113400"/>
            <a:ext cx="14413701" cy="1824730"/>
          </a:xfrm>
          <a:prstGeom prst="rect">
            <a:avLst/>
          </a:prstGeom>
        </p:spPr>
        <p:txBody>
          <a:bodyPr wrap="square" lIns="0" tIns="0" rIns="0" bIns="0" rtlCol="0" anchor="t">
            <a:spAutoFit/>
          </a:bodyPr>
          <a:lstStyle/>
          <a:p>
            <a:pPr marL="0" lvl="0" indent="0" algn="just">
              <a:lnSpc>
                <a:spcPct val="130000"/>
              </a:lnSpc>
              <a:spcBef>
                <a:spcPct val="0"/>
              </a:spcBef>
            </a:pPr>
            <a:r>
              <a:rPr lang="en-US" sz="4800" b="1" u="none" dirty="0">
                <a:solidFill>
                  <a:srgbClr val="FF0000"/>
                </a:solidFill>
                <a:latin typeface="Times New Roman" panose="02020603050405020304" pitchFamily="18" charset="0"/>
                <a:cs typeface="Times New Roman" panose="02020603050405020304" pitchFamily="18" charset="0"/>
              </a:rPr>
              <a:t>1. </a:t>
            </a:r>
            <a:r>
              <a:rPr lang="en-US" sz="4800" b="1" u="none" dirty="0" err="1">
                <a:solidFill>
                  <a:srgbClr val="FF0000"/>
                </a:solidFill>
                <a:latin typeface="Times New Roman" panose="02020603050405020304" pitchFamily="18" charset="0"/>
                <a:cs typeface="Times New Roman" panose="02020603050405020304" pitchFamily="18" charset="0"/>
              </a:rPr>
              <a:t>Trong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những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dưới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đây</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nào</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là</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002060"/>
                </a:solidFill>
                <a:latin typeface="Times New Roman" panose="02020603050405020304" pitchFamily="18" charset="0"/>
                <a:cs typeface="Times New Roman" panose="02020603050405020304" pitchFamily="18" charset="0"/>
              </a:rPr>
              <a:t>câu</a:t>
            </a:r>
            <a:r>
              <a:rPr lang="en-US" sz="4800" b="1" u="none" dirty="0">
                <a:solidFill>
                  <a:srgbClr val="002060"/>
                </a:solidFill>
                <a:latin typeface="Times New Roman" panose="02020603050405020304" pitchFamily="18" charset="0"/>
                <a:cs typeface="Times New Roman" panose="02020603050405020304" pitchFamily="18" charset="0"/>
              </a:rPr>
              <a:t> </a:t>
            </a:r>
            <a:r>
              <a:rPr lang="en-US" sz="4800" b="1" u="none" dirty="0" err="1">
                <a:solidFill>
                  <a:srgbClr val="002060"/>
                </a:solidFill>
                <a:latin typeface="Times New Roman" panose="02020603050405020304" pitchFamily="18" charset="0"/>
                <a:cs typeface="Times New Roman" panose="02020603050405020304" pitchFamily="18" charset="0"/>
              </a:rPr>
              <a:t>ghép</a:t>
            </a:r>
            <a:r>
              <a:rPr lang="en-US" sz="4800" b="1" u="none" dirty="0">
                <a:solidFill>
                  <a:srgbClr val="002060"/>
                </a:solidFill>
                <a:latin typeface="Times New Roman" panose="02020603050405020304" pitchFamily="18" charset="0"/>
                <a:cs typeface="Times New Roman" panose="02020603050405020304" pitchFamily="18" charset="0"/>
              </a:rPr>
              <a:t> </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Các</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vế</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ghép</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được</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nối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với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nhau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bằng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cách</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nào</a:t>
            </a:r>
            <a:r>
              <a:rPr lang="en-US" sz="4800" b="1" u="none" dirty="0">
                <a:solidFill>
                  <a:srgbClr val="FF0000"/>
                </a:solidFill>
                <a:latin typeface="Times New Roman" panose="02020603050405020304" pitchFamily="18" charset="0"/>
                <a:cs typeface="Times New Roman" panose="02020603050405020304" pitchFamily="18" charset="0"/>
              </a:rPr>
              <a:t>?</a:t>
            </a:r>
          </a:p>
        </p:txBody>
      </p:sp>
      <p:sp>
        <p:nvSpPr>
          <p:cNvPr id="4" name="TextBox 3">
            <a:extLst>
              <a:ext uri="{FF2B5EF4-FFF2-40B4-BE49-F238E27FC236}">
                <a16:creationId xmlns:a16="http://schemas.microsoft.com/office/drawing/2014/main" xmlns="" id="{9F507D02-5513-6111-2C03-495A084DBDDB}"/>
              </a:ext>
            </a:extLst>
          </p:cNvPr>
          <p:cNvSpPr txBox="1"/>
          <p:nvPr/>
        </p:nvSpPr>
        <p:spPr>
          <a:xfrm>
            <a:off x="669222" y="2095500"/>
            <a:ext cx="16949556" cy="2877326"/>
          </a:xfrm>
          <a:prstGeom prst="rect">
            <a:avLst/>
          </a:prstGeom>
          <a:noFill/>
        </p:spPr>
        <p:txBody>
          <a:bodyPr wrap="square">
            <a:spAutoFit/>
          </a:bodyPr>
          <a:lstStyle/>
          <a:p>
            <a:pPr lvl="0" algn="just">
              <a:lnSpc>
                <a:spcPct val="130000"/>
              </a:lnSpc>
              <a:spcBef>
                <a:spcPct val="0"/>
              </a:spcBef>
            </a:pPr>
            <a:r>
              <a:rPr lang="en-US" sz="4800" dirty="0">
                <a:latin typeface="Times New Roman" panose="02020603050405020304" pitchFamily="18" charset="0"/>
                <a:cs typeface="Times New Roman" panose="02020603050405020304" pitchFamily="18" charset="0"/>
              </a:rPr>
              <a:t>b. </a:t>
            </a:r>
            <a:r>
              <a:rPr lang="vi-VN" sz="4800" dirty="0">
                <a:latin typeface="Times New Roman" panose="02020603050405020304" pitchFamily="18" charset="0"/>
                <a:cs typeface="Times New Roman" panose="02020603050405020304" pitchFamily="18" charset="0"/>
              </a:rPr>
              <a:t>Anh bắt lấy thỏi thép hồng như bắt lấy một con cá sống. Dưới những nhát búa hăm hở của anh, con cá lửa ấy vùng vẫy, quằn quại, giãy lên đành đạch. </a:t>
            </a:r>
            <a:endParaRPr lang="en-US" sz="4800" dirty="0">
              <a:latin typeface="Times New Roman" panose="02020603050405020304" pitchFamily="18" charset="0"/>
              <a:cs typeface="Times New Roman" panose="02020603050405020304" pitchFamily="18" charset="0"/>
            </a:endParaRPr>
          </a:p>
        </p:txBody>
      </p:sp>
      <p:sp>
        <p:nvSpPr>
          <p:cNvPr id="5" name="TextBox 10">
            <a:extLst>
              <a:ext uri="{FF2B5EF4-FFF2-40B4-BE49-F238E27FC236}">
                <a16:creationId xmlns:a16="http://schemas.microsoft.com/office/drawing/2014/main" xmlns="" id="{BE06C224-C59A-D14F-8983-68FC5A41BE6A}"/>
              </a:ext>
            </a:extLst>
          </p:cNvPr>
          <p:cNvSpPr txBox="1"/>
          <p:nvPr/>
        </p:nvSpPr>
        <p:spPr>
          <a:xfrm>
            <a:off x="838200" y="4034907"/>
            <a:ext cx="16687800" cy="2784993"/>
          </a:xfrm>
          <a:prstGeom prst="rect">
            <a:avLst/>
          </a:prstGeom>
        </p:spPr>
        <p:txBody>
          <a:bodyPr wrap="square" lIns="0" tIns="0" rIns="0" bIns="0" rtlCol="0" anchor="t">
            <a:spAutoFit/>
          </a:bodyPr>
          <a:lstStyle/>
          <a:p>
            <a:pPr lvl="0" algn="just">
              <a:lnSpc>
                <a:spcPct val="130000"/>
              </a:lnSpc>
              <a:spcBef>
                <a:spcPct val="0"/>
              </a:spcBef>
            </a:pPr>
            <a:r>
              <a:rPr lang="en-US" sz="4800" dirty="0">
                <a:latin typeface="Times New Roman" panose="02020603050405020304" pitchFamily="18" charset="0"/>
                <a:cs typeface="Times New Roman" panose="02020603050405020304" pitchFamily="18" charset="0"/>
              </a:rPr>
              <a:t>                                </a:t>
            </a:r>
            <a:r>
              <a:rPr lang="vi-VN" sz="4800" dirty="0">
                <a:latin typeface="Times New Roman" panose="02020603050405020304" pitchFamily="18" charset="0"/>
                <a:cs typeface="Times New Roman" panose="02020603050405020304" pitchFamily="18" charset="0"/>
              </a:rPr>
              <a:t>Nó nghiến răng ken két, nó cưỡng lại anh, nó không chịu khuất phục.</a:t>
            </a:r>
            <a:endParaRPr lang="en-US" sz="4800" dirty="0">
              <a:latin typeface="Times New Roman" panose="02020603050405020304" pitchFamily="18" charset="0"/>
              <a:cs typeface="Times New Roman" panose="02020603050405020304" pitchFamily="18" charset="0"/>
            </a:endParaRPr>
          </a:p>
          <a:p>
            <a:pPr lvl="0" algn="just">
              <a:lnSpc>
                <a:spcPct val="130000"/>
              </a:lnSpc>
              <a:spcBef>
                <a:spcPct val="0"/>
              </a:spcBef>
            </a:pPr>
            <a:endParaRPr lang="en-US" sz="4800" dirty="0">
              <a:latin typeface="Times New Roman" panose="02020603050405020304" pitchFamily="18" charset="0"/>
              <a:cs typeface="Times New Roman" panose="02020603050405020304" pitchFamily="18" charset="0"/>
            </a:endParaRPr>
          </a:p>
        </p:txBody>
      </p:sp>
      <p:sp>
        <p:nvSpPr>
          <p:cNvPr id="6" name="TextBox 10">
            <a:extLst>
              <a:ext uri="{FF2B5EF4-FFF2-40B4-BE49-F238E27FC236}">
                <a16:creationId xmlns:a16="http://schemas.microsoft.com/office/drawing/2014/main" xmlns="" id="{CC4EC7F4-A440-35B1-3593-61E79E4DDA96}"/>
              </a:ext>
            </a:extLst>
          </p:cNvPr>
          <p:cNvSpPr txBox="1"/>
          <p:nvPr/>
        </p:nvSpPr>
        <p:spPr>
          <a:xfrm>
            <a:off x="838200" y="4034907"/>
            <a:ext cx="16687800" cy="2784993"/>
          </a:xfrm>
          <a:prstGeom prst="rect">
            <a:avLst/>
          </a:prstGeom>
        </p:spPr>
        <p:txBody>
          <a:bodyPr wrap="square" lIns="0" tIns="0" rIns="0" bIns="0" rtlCol="0" anchor="t">
            <a:spAutoFit/>
          </a:bodyPr>
          <a:lstStyle/>
          <a:p>
            <a:pPr lvl="0" algn="just">
              <a:lnSpc>
                <a:spcPct val="130000"/>
              </a:lnSpc>
              <a:spcBef>
                <a:spcPct val="0"/>
              </a:spcBef>
            </a:pPr>
            <a:r>
              <a:rPr lang="en-US" sz="4800" dirty="0">
                <a:solidFill>
                  <a:srgbClr val="0070C0"/>
                </a:solidFill>
                <a:latin typeface="Times New Roman" panose="02020603050405020304" pitchFamily="18" charset="0"/>
                <a:cs typeface="Times New Roman" panose="02020603050405020304" pitchFamily="18" charset="0"/>
              </a:rPr>
              <a:t>                                </a:t>
            </a:r>
            <a:r>
              <a:rPr lang="vi-VN" sz="4800" dirty="0">
                <a:solidFill>
                  <a:srgbClr val="0070C0"/>
                </a:solidFill>
                <a:latin typeface="Times New Roman" panose="02020603050405020304" pitchFamily="18" charset="0"/>
                <a:cs typeface="Times New Roman" panose="02020603050405020304" pitchFamily="18" charset="0"/>
              </a:rPr>
              <a:t>Nó nghiến răng ken két, nó cưỡng lại anh, nó không chịu khuất phục.</a:t>
            </a:r>
            <a:endParaRPr lang="en-US" sz="4800" dirty="0">
              <a:solidFill>
                <a:srgbClr val="0070C0"/>
              </a:solidFill>
              <a:latin typeface="Times New Roman" panose="02020603050405020304" pitchFamily="18" charset="0"/>
              <a:cs typeface="Times New Roman" panose="02020603050405020304" pitchFamily="18" charset="0"/>
            </a:endParaRPr>
          </a:p>
          <a:p>
            <a:pPr lvl="0" algn="just">
              <a:lnSpc>
                <a:spcPct val="130000"/>
              </a:lnSpc>
              <a:spcBef>
                <a:spcPct val="0"/>
              </a:spcBef>
            </a:pPr>
            <a:endParaRPr lang="en-US" sz="4800" dirty="0">
              <a:solidFill>
                <a:srgbClr val="0070C0"/>
              </a:solidFill>
              <a:latin typeface="Times New Roman" panose="02020603050405020304" pitchFamily="18"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xmlns="" id="{1B0CE60E-7F36-C544-7519-49E4C6E67389}"/>
              </a:ext>
            </a:extLst>
          </p:cNvPr>
          <p:cNvCxnSpPr/>
          <p:nvPr/>
        </p:nvCxnSpPr>
        <p:spPr>
          <a:xfrm flipH="1">
            <a:off x="11887200" y="4091301"/>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3AE7FED7-3930-4260-5BF4-A28E33FACC07}"/>
              </a:ext>
            </a:extLst>
          </p:cNvPr>
          <p:cNvCxnSpPr/>
          <p:nvPr/>
        </p:nvCxnSpPr>
        <p:spPr>
          <a:xfrm flipH="1">
            <a:off x="16687800" y="4091301"/>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TextBox 16">
            <a:extLst>
              <a:ext uri="{FF2B5EF4-FFF2-40B4-BE49-F238E27FC236}">
                <a16:creationId xmlns:a16="http://schemas.microsoft.com/office/drawing/2014/main" xmlns="" id="{34A4E918-933A-3A0D-670F-1F25A9E84220}"/>
              </a:ext>
            </a:extLst>
          </p:cNvPr>
          <p:cNvSpPr txBox="1"/>
          <p:nvPr/>
        </p:nvSpPr>
        <p:spPr>
          <a:xfrm>
            <a:off x="1066800" y="6479999"/>
            <a:ext cx="15367991" cy="864467"/>
          </a:xfrm>
          <a:prstGeom prst="rect">
            <a:avLst/>
          </a:prstGeom>
        </p:spPr>
        <p:txBody>
          <a:bodyPr wrap="square" lIns="0" tIns="0" rIns="0" bIns="0" rtlCol="0" anchor="t">
            <a:spAutoFit/>
          </a:bodyPr>
          <a:lstStyle/>
          <a:p>
            <a:pPr lvl="0" algn="ctr">
              <a:lnSpc>
                <a:spcPct val="130000"/>
              </a:lnSpc>
              <a:spcBef>
                <a:spcPct val="0"/>
              </a:spcBef>
            </a:pPr>
            <a:r>
              <a:rPr lang="en-US" sz="4800" b="1" dirty="0">
                <a:solidFill>
                  <a:srgbClr val="FF0000"/>
                </a:solidFill>
                <a:latin typeface="Times New Roman" panose="02020603050405020304" pitchFamily="18" charset="0"/>
                <a:cs typeface="Times New Roman" panose="02020603050405020304" pitchFamily="18" charset="0"/>
              </a:rPr>
              <a:t>3 </a:t>
            </a:r>
            <a:r>
              <a:rPr lang="en-US" sz="4800" b="1" dirty="0" err="1">
                <a:solidFill>
                  <a:srgbClr val="FF0000"/>
                </a:solidFill>
                <a:latin typeface="Times New Roman" panose="02020603050405020304" pitchFamily="18" charset="0"/>
                <a:cs typeface="Times New Roman" panose="02020603050405020304" pitchFamily="18" charset="0"/>
              </a:rPr>
              <a:t>vế</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câu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nối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với</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nhau</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trực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tiếp</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giữa</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các</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vế</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FF0000"/>
                </a:solidFill>
                <a:latin typeface="Times New Roman" panose="02020603050405020304" pitchFamily="18" charset="0"/>
                <a:cs typeface="Times New Roman" panose="02020603050405020304" pitchFamily="18" charset="0"/>
              </a:rPr>
              <a:t>có</a:t>
            </a:r>
            <a:r>
              <a:rPr lang="en-US" sz="4800" b="1" dirty="0">
                <a:solidFill>
                  <a:srgbClr val="FF0000"/>
                </a:solidFill>
                <a:latin typeface="Times New Roman" panose="02020603050405020304" pitchFamily="18" charset="0"/>
                <a:cs typeface="Times New Roman" panose="02020603050405020304" pitchFamily="18" charset="0"/>
              </a:rPr>
              <a:t> </a:t>
            </a:r>
            <a:r>
              <a:rPr lang="en-US" sz="4800" b="1" dirty="0" err="1">
                <a:solidFill>
                  <a:srgbClr val="0070C0"/>
                </a:solidFill>
                <a:latin typeface="Times New Roman" panose="02020603050405020304" pitchFamily="18" charset="0"/>
                <a:cs typeface="Times New Roman" panose="02020603050405020304" pitchFamily="18" charset="0"/>
              </a:rPr>
              <a:t>dấu</a:t>
            </a:r>
            <a:r>
              <a:rPr lang="en-US" sz="4800" b="1" dirty="0">
                <a:solidFill>
                  <a:srgbClr val="0070C0"/>
                </a:solidFill>
                <a:latin typeface="Times New Roman" panose="02020603050405020304" pitchFamily="18" charset="0"/>
                <a:cs typeface="Times New Roman" panose="02020603050405020304" pitchFamily="18" charset="0"/>
              </a:rPr>
              <a:t> </a:t>
            </a:r>
            <a:r>
              <a:rPr lang="en-US" sz="4800" b="1" dirty="0" err="1">
                <a:solidFill>
                  <a:srgbClr val="0070C0"/>
                </a:solidFill>
                <a:latin typeface="Times New Roman" panose="02020603050405020304" pitchFamily="18" charset="0"/>
                <a:cs typeface="Times New Roman" panose="02020603050405020304" pitchFamily="18" charset="0"/>
              </a:rPr>
              <a:t>phẩy</a:t>
            </a:r>
            <a:r>
              <a:rPr lang="en-US" sz="4800" b="1" dirty="0">
                <a:solidFill>
                  <a:srgbClr val="0070C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65563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xit" presetSubtype="10" fill="hold" grpId="1" nodeType="clickEffect">
                                  <p:stCondLst>
                                    <p:cond delay="0"/>
                                  </p:stCondLst>
                                  <p:childTnLst>
                                    <p:animEffect transition="out" filter="randombar(horizontal)">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5" grpId="1"/>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08340" y="8935481"/>
            <a:ext cx="19104680" cy="2293127"/>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9221"/>
            </a:solidFill>
          </p:spPr>
        </p:sp>
      </p:grpSp>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42130" y="7671288"/>
            <a:ext cx="3589979" cy="2050776"/>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634263" y="2769528"/>
            <a:ext cx="3375895" cy="5326856"/>
          </a:xfrm>
          <a:prstGeom prst="rect">
            <a:avLst/>
          </a:prstGeom>
        </p:spPr>
      </p:pic>
      <p:pic>
        <p:nvPicPr>
          <p:cNvPr id="6" name="Picture 6"/>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640750" y="8175452"/>
            <a:ext cx="1740919" cy="1481957"/>
          </a:xfrm>
          <a:prstGeom prst="rect">
            <a:avLst/>
          </a:prstGeom>
        </p:spPr>
      </p:pic>
      <p:sp>
        <p:nvSpPr>
          <p:cNvPr id="7" name="TextBox 7"/>
          <p:cNvSpPr txBox="1"/>
          <p:nvPr/>
        </p:nvSpPr>
        <p:spPr>
          <a:xfrm>
            <a:off x="2943223" y="1074099"/>
            <a:ext cx="12401550" cy="923330"/>
          </a:xfrm>
          <a:prstGeom prst="rect">
            <a:avLst/>
          </a:prstGeom>
        </p:spPr>
        <p:txBody>
          <a:bodyPr lIns="0" tIns="0" rIns="0" bIns="0" rtlCol="0" anchor="t">
            <a:spAutoFit/>
          </a:bodyPr>
          <a:lstStyle/>
          <a:p>
            <a:pPr marL="0" lvl="0" indent="0" algn="ctr">
              <a:lnSpc>
                <a:spcPts val="7200"/>
              </a:lnSpc>
              <a:spcBef>
                <a:spcPct val="0"/>
              </a:spcBef>
            </a:pPr>
            <a:r>
              <a:rPr lang="en-US" sz="7200" b="1" u="none" dirty="0">
                <a:solidFill>
                  <a:srgbClr val="D1581F"/>
                </a:solidFill>
                <a:latin typeface="Times New Roman" panose="02020603050405020304" pitchFamily="18" charset="0"/>
                <a:cs typeface="Times New Roman" panose="02020603050405020304" pitchFamily="18" charset="0"/>
              </a:rPr>
              <a:t>YÊU CẦU CẦN ĐẠT</a:t>
            </a:r>
          </a:p>
        </p:txBody>
      </p:sp>
      <p:grpSp>
        <p:nvGrpSpPr>
          <p:cNvPr id="9" name="Group 9"/>
          <p:cNvGrpSpPr/>
          <p:nvPr/>
        </p:nvGrpSpPr>
        <p:grpSpPr>
          <a:xfrm>
            <a:off x="7974863" y="7753102"/>
            <a:ext cx="8960587" cy="1124198"/>
            <a:chOff x="0" y="0"/>
            <a:chExt cx="39579840" cy="4965700"/>
          </a:xfrm>
        </p:grpSpPr>
        <p:sp>
          <p:nvSpPr>
            <p:cNvPr id="10" name="Freeform 10"/>
            <p:cNvSpPr/>
            <p:nvPr/>
          </p:nvSpPr>
          <p:spPr>
            <a:xfrm>
              <a:off x="0" y="0"/>
              <a:ext cx="39579841"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sp>
      </p:grpSp>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6381669" y="4732221"/>
            <a:ext cx="1124198" cy="1124198"/>
          </a:xfrm>
          <a:prstGeom prst="rect">
            <a:avLst/>
          </a:prstGeom>
        </p:spPr>
      </p:pic>
      <p:grpSp>
        <p:nvGrpSpPr>
          <p:cNvPr id="13" name="Group 13"/>
          <p:cNvGrpSpPr/>
          <p:nvPr/>
        </p:nvGrpSpPr>
        <p:grpSpPr>
          <a:xfrm>
            <a:off x="7596559" y="4792408"/>
            <a:ext cx="8960587" cy="1124198"/>
            <a:chOff x="0" y="0"/>
            <a:chExt cx="39579840" cy="4965700"/>
          </a:xfrm>
        </p:grpSpPr>
        <p:sp>
          <p:nvSpPr>
            <p:cNvPr id="14" name="Freeform 14"/>
            <p:cNvSpPr/>
            <p:nvPr/>
          </p:nvSpPr>
          <p:spPr>
            <a:xfrm>
              <a:off x="0" y="0"/>
              <a:ext cx="39579841"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sp>
      </p:grpSp>
      <p:sp>
        <p:nvSpPr>
          <p:cNvPr id="15" name="TextBox 15"/>
          <p:cNvSpPr txBox="1"/>
          <p:nvPr/>
        </p:nvSpPr>
        <p:spPr>
          <a:xfrm>
            <a:off x="8199442" y="4959616"/>
            <a:ext cx="10079024" cy="615553"/>
          </a:xfrm>
          <a:prstGeom prst="rect">
            <a:avLst/>
          </a:prstGeom>
        </p:spPr>
        <p:txBody>
          <a:bodyPr wrap="square" lIns="0" tIns="0" rIns="0" bIns="0" rtlCol="0" anchor="t">
            <a:spAutoFit/>
          </a:bodyPr>
          <a:lstStyle/>
          <a:p>
            <a:pPr marL="0" lvl="0" indent="0">
              <a:lnSpc>
                <a:spcPts val="4800"/>
              </a:lnSpc>
              <a:spcBef>
                <a:spcPct val="0"/>
              </a:spcBef>
            </a:pPr>
            <a:r>
              <a:rPr lang="en-US" sz="4800" u="none" dirty="0" err="1">
                <a:solidFill>
                  <a:srgbClr val="065928"/>
                </a:solidFill>
                <a:latin typeface="Times New Roman" panose="02020603050405020304" pitchFamily="18" charset="0"/>
                <a:cs typeface="Times New Roman" panose="02020603050405020304" pitchFamily="18" charset="0"/>
              </a:rPr>
              <a:t>Phân</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tích</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được</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cấu</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tạo</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câu</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ghép</a:t>
            </a:r>
            <a:r>
              <a:rPr lang="en-US" sz="4800" u="none" dirty="0">
                <a:solidFill>
                  <a:srgbClr val="065928"/>
                </a:solidFill>
                <a:latin typeface="Times New Roman" panose="02020603050405020304" pitchFamily="18" charset="0"/>
                <a:cs typeface="Times New Roman" panose="02020603050405020304" pitchFamily="18" charset="0"/>
              </a:rPr>
              <a:t>.</a:t>
            </a:r>
          </a:p>
        </p:txBody>
      </p:sp>
      <p:pic>
        <p:nvPicPr>
          <p:cNvPr id="16" name="Picture 1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6381669" y="6242662"/>
            <a:ext cx="1124198" cy="1124198"/>
          </a:xfrm>
          <a:prstGeom prst="rect">
            <a:avLst/>
          </a:prstGeom>
        </p:spPr>
      </p:pic>
      <p:grpSp>
        <p:nvGrpSpPr>
          <p:cNvPr id="17" name="Group 17"/>
          <p:cNvGrpSpPr/>
          <p:nvPr/>
        </p:nvGrpSpPr>
        <p:grpSpPr>
          <a:xfrm>
            <a:off x="7974863" y="6242662"/>
            <a:ext cx="8960587" cy="1124198"/>
            <a:chOff x="0" y="0"/>
            <a:chExt cx="39579840" cy="4965700"/>
          </a:xfrm>
        </p:grpSpPr>
        <p:sp>
          <p:nvSpPr>
            <p:cNvPr id="18" name="Freeform 18"/>
            <p:cNvSpPr/>
            <p:nvPr/>
          </p:nvSpPr>
          <p:spPr>
            <a:xfrm>
              <a:off x="0" y="0"/>
              <a:ext cx="39579841"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sp>
      </p:grpSp>
      <p:sp>
        <p:nvSpPr>
          <p:cNvPr id="19" name="TextBox 19"/>
          <p:cNvSpPr txBox="1"/>
          <p:nvPr/>
        </p:nvSpPr>
        <p:spPr>
          <a:xfrm>
            <a:off x="8168640" y="6472621"/>
            <a:ext cx="9545624" cy="615553"/>
          </a:xfrm>
          <a:prstGeom prst="rect">
            <a:avLst/>
          </a:prstGeom>
        </p:spPr>
        <p:txBody>
          <a:bodyPr wrap="square" lIns="0" tIns="0" rIns="0" bIns="0" rtlCol="0" anchor="t">
            <a:spAutoFit/>
          </a:bodyPr>
          <a:lstStyle/>
          <a:p>
            <a:pPr marL="0" lvl="0" indent="0">
              <a:lnSpc>
                <a:spcPts val="4800"/>
              </a:lnSpc>
              <a:spcBef>
                <a:spcPct val="0"/>
              </a:spcBef>
            </a:pPr>
            <a:r>
              <a:rPr lang="en-US" sz="4800" dirty="0" err="1">
                <a:solidFill>
                  <a:srgbClr val="065928"/>
                </a:solidFill>
                <a:latin typeface="Times New Roman" panose="02020603050405020304" pitchFamily="18" charset="0"/>
                <a:cs typeface="Times New Roman" panose="02020603050405020304" pitchFamily="18" charset="0"/>
              </a:rPr>
              <a:t>Đặt</a:t>
            </a:r>
            <a:r>
              <a:rPr lang="en-US" sz="4800" dirty="0">
                <a:solidFill>
                  <a:srgbClr val="065928"/>
                </a:solidFill>
                <a:latin typeface="Times New Roman" panose="02020603050405020304" pitchFamily="18" charset="0"/>
                <a:cs typeface="Times New Roman" panose="02020603050405020304" pitchFamily="18" charset="0"/>
              </a:rPr>
              <a:t> </a:t>
            </a:r>
            <a:r>
              <a:rPr lang="en-US" sz="4800" dirty="0" err="1">
                <a:solidFill>
                  <a:srgbClr val="065928"/>
                </a:solidFill>
                <a:latin typeface="Times New Roman" panose="02020603050405020304" pitchFamily="18" charset="0"/>
                <a:cs typeface="Times New Roman" panose="02020603050405020304" pitchFamily="18" charset="0"/>
              </a:rPr>
              <a:t>được</a:t>
            </a:r>
            <a:r>
              <a:rPr lang="en-US" sz="4800" dirty="0">
                <a:solidFill>
                  <a:srgbClr val="065928"/>
                </a:solidFill>
                <a:latin typeface="Times New Roman" panose="02020603050405020304" pitchFamily="18" charset="0"/>
                <a:cs typeface="Times New Roman" panose="02020603050405020304" pitchFamily="18" charset="0"/>
              </a:rPr>
              <a:t> </a:t>
            </a:r>
            <a:r>
              <a:rPr lang="en-US" sz="4800" dirty="0" err="1">
                <a:solidFill>
                  <a:srgbClr val="065928"/>
                </a:solidFill>
                <a:latin typeface="Times New Roman" panose="02020603050405020304" pitchFamily="18" charset="0"/>
                <a:cs typeface="Times New Roman" panose="02020603050405020304" pitchFamily="18" charset="0"/>
              </a:rPr>
              <a:t>câu</a:t>
            </a:r>
            <a:r>
              <a:rPr lang="en-US" sz="4800" dirty="0">
                <a:solidFill>
                  <a:srgbClr val="065928"/>
                </a:solidFill>
                <a:latin typeface="Times New Roman" panose="02020603050405020304" pitchFamily="18" charset="0"/>
                <a:cs typeface="Times New Roman" panose="02020603050405020304" pitchFamily="18" charset="0"/>
              </a:rPr>
              <a:t> </a:t>
            </a:r>
            <a:r>
              <a:rPr lang="en-US" sz="4800" dirty="0" err="1">
                <a:solidFill>
                  <a:srgbClr val="065928"/>
                </a:solidFill>
                <a:latin typeface="Times New Roman" panose="02020603050405020304" pitchFamily="18" charset="0"/>
                <a:cs typeface="Times New Roman" panose="02020603050405020304" pitchFamily="18" charset="0"/>
              </a:rPr>
              <a:t>ghép</a:t>
            </a:r>
            <a:r>
              <a:rPr lang="en-US" sz="4800" dirty="0">
                <a:solidFill>
                  <a:srgbClr val="065928"/>
                </a:solidFill>
                <a:latin typeface="Times New Roman" panose="02020603050405020304" pitchFamily="18" charset="0"/>
                <a:cs typeface="Times New Roman" panose="02020603050405020304" pitchFamily="18" charset="0"/>
              </a:rPr>
              <a:t> </a:t>
            </a:r>
            <a:r>
              <a:rPr lang="en-US" sz="4800" dirty="0" err="1">
                <a:solidFill>
                  <a:srgbClr val="065928"/>
                </a:solidFill>
                <a:latin typeface="Times New Roman" panose="02020603050405020304" pitchFamily="18" charset="0"/>
                <a:cs typeface="Times New Roman" panose="02020603050405020304" pitchFamily="18" charset="0"/>
              </a:rPr>
              <a:t>theo</a:t>
            </a:r>
            <a:r>
              <a:rPr lang="en-US" sz="4800" dirty="0">
                <a:solidFill>
                  <a:srgbClr val="065928"/>
                </a:solidFill>
                <a:latin typeface="Times New Roman" panose="02020603050405020304" pitchFamily="18" charset="0"/>
                <a:cs typeface="Times New Roman" panose="02020603050405020304" pitchFamily="18" charset="0"/>
              </a:rPr>
              <a:t> </a:t>
            </a:r>
            <a:r>
              <a:rPr lang="en-US" sz="4800" dirty="0" err="1">
                <a:solidFill>
                  <a:srgbClr val="065928"/>
                </a:solidFill>
                <a:latin typeface="Times New Roman" panose="02020603050405020304" pitchFamily="18" charset="0"/>
                <a:cs typeface="Times New Roman" panose="02020603050405020304" pitchFamily="18" charset="0"/>
              </a:rPr>
              <a:t>yêu</a:t>
            </a:r>
            <a:r>
              <a:rPr lang="en-US" sz="4800" dirty="0">
                <a:solidFill>
                  <a:srgbClr val="065928"/>
                </a:solidFill>
                <a:latin typeface="Times New Roman" panose="02020603050405020304" pitchFamily="18" charset="0"/>
                <a:cs typeface="Times New Roman" panose="02020603050405020304" pitchFamily="18" charset="0"/>
              </a:rPr>
              <a:t> </a:t>
            </a:r>
            <a:r>
              <a:rPr lang="en-US" sz="4800" dirty="0" err="1">
                <a:solidFill>
                  <a:srgbClr val="065928"/>
                </a:solidFill>
                <a:latin typeface="Times New Roman" panose="02020603050405020304" pitchFamily="18" charset="0"/>
                <a:cs typeface="Times New Roman" panose="02020603050405020304" pitchFamily="18" charset="0"/>
              </a:rPr>
              <a:t>cầu</a:t>
            </a:r>
            <a:r>
              <a:rPr lang="en-US" sz="4800" dirty="0">
                <a:solidFill>
                  <a:srgbClr val="065928"/>
                </a:solidFill>
                <a:latin typeface="Times New Roman" panose="02020603050405020304" pitchFamily="18" charset="0"/>
                <a:cs typeface="Times New Roman" panose="02020603050405020304" pitchFamily="18" charset="0"/>
              </a:rPr>
              <a:t>.  </a:t>
            </a:r>
            <a:endParaRPr lang="en-US" sz="4800" u="none" dirty="0">
              <a:solidFill>
                <a:srgbClr val="065928"/>
              </a:solidFill>
              <a:latin typeface="Times New Roman" panose="02020603050405020304" pitchFamily="18" charset="0"/>
              <a:cs typeface="Times New Roman" panose="02020603050405020304" pitchFamily="18" charset="0"/>
            </a:endParaRPr>
          </a:p>
        </p:txBody>
      </p:sp>
      <p:pic>
        <p:nvPicPr>
          <p:cNvPr id="20" name="Picture 2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6381669" y="3221780"/>
            <a:ext cx="1124198" cy="1124198"/>
          </a:xfrm>
          <a:prstGeom prst="rect">
            <a:avLst/>
          </a:prstGeom>
        </p:spPr>
      </p:pic>
      <p:grpSp>
        <p:nvGrpSpPr>
          <p:cNvPr id="21" name="Group 21"/>
          <p:cNvGrpSpPr/>
          <p:nvPr/>
        </p:nvGrpSpPr>
        <p:grpSpPr>
          <a:xfrm>
            <a:off x="7974863" y="3221780"/>
            <a:ext cx="8960587" cy="1124198"/>
            <a:chOff x="0" y="0"/>
            <a:chExt cx="39579840" cy="4965700"/>
          </a:xfrm>
        </p:grpSpPr>
        <p:sp>
          <p:nvSpPr>
            <p:cNvPr id="22" name="Freeform 22"/>
            <p:cNvSpPr/>
            <p:nvPr/>
          </p:nvSpPr>
          <p:spPr>
            <a:xfrm>
              <a:off x="0" y="0"/>
              <a:ext cx="39579841" cy="4965700"/>
            </a:xfrm>
            <a:custGeom>
              <a:avLst/>
              <a:gdLst/>
              <a:ahLst/>
              <a:cxnLst/>
              <a:rect l="l" t="t" r="r" b="b"/>
              <a:pathLst>
                <a:path w="39579841" h="4965700">
                  <a:moveTo>
                    <a:pt x="39579841" y="0"/>
                  </a:moveTo>
                  <a:lnTo>
                    <a:pt x="39579841" y="4965700"/>
                  </a:lnTo>
                  <a:lnTo>
                    <a:pt x="896620" y="4965700"/>
                  </a:lnTo>
                  <a:lnTo>
                    <a:pt x="896620" y="3385820"/>
                  </a:lnTo>
                  <a:lnTo>
                    <a:pt x="0" y="2487930"/>
                  </a:lnTo>
                  <a:lnTo>
                    <a:pt x="896620" y="1591310"/>
                  </a:lnTo>
                  <a:lnTo>
                    <a:pt x="896620" y="0"/>
                  </a:lnTo>
                  <a:lnTo>
                    <a:pt x="39579841" y="0"/>
                  </a:lnTo>
                  <a:close/>
                </a:path>
              </a:pathLst>
            </a:custGeom>
            <a:solidFill>
              <a:srgbClr val="FFFFFF"/>
            </a:solidFill>
          </p:spPr>
        </p:sp>
      </p:grpSp>
      <p:sp>
        <p:nvSpPr>
          <p:cNvPr id="23" name="TextBox 23"/>
          <p:cNvSpPr txBox="1"/>
          <p:nvPr/>
        </p:nvSpPr>
        <p:spPr>
          <a:xfrm>
            <a:off x="8153400" y="3507543"/>
            <a:ext cx="8193074" cy="615553"/>
          </a:xfrm>
          <a:prstGeom prst="rect">
            <a:avLst/>
          </a:prstGeom>
        </p:spPr>
        <p:txBody>
          <a:bodyPr lIns="0" tIns="0" rIns="0" bIns="0" rtlCol="0" anchor="t">
            <a:spAutoFit/>
          </a:bodyPr>
          <a:lstStyle/>
          <a:p>
            <a:pPr marL="0" lvl="0" indent="0">
              <a:lnSpc>
                <a:spcPts val="4800"/>
              </a:lnSpc>
              <a:spcBef>
                <a:spcPct val="0"/>
              </a:spcBef>
            </a:pPr>
            <a:r>
              <a:rPr lang="en-US" sz="4800" u="none" dirty="0" err="1">
                <a:solidFill>
                  <a:srgbClr val="065928"/>
                </a:solidFill>
                <a:latin typeface="Times New Roman" panose="02020603050405020304" pitchFamily="18" charset="0"/>
                <a:cs typeface="Times New Roman" panose="02020603050405020304" pitchFamily="18" charset="0"/>
              </a:rPr>
              <a:t>Biết</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cách</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nối</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các</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về</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câu</a:t>
            </a:r>
            <a:r>
              <a:rPr lang="en-US" sz="4800" u="none" dirty="0">
                <a:solidFill>
                  <a:srgbClr val="065928"/>
                </a:solidFill>
                <a:latin typeface="Times New Roman" panose="02020603050405020304" pitchFamily="18" charset="0"/>
                <a:cs typeface="Times New Roman" panose="02020603050405020304" pitchFamily="18" charset="0"/>
              </a:rPr>
              <a:t> </a:t>
            </a:r>
            <a:r>
              <a:rPr lang="en-US" sz="4800" u="none" dirty="0" err="1">
                <a:solidFill>
                  <a:srgbClr val="065928"/>
                </a:solidFill>
                <a:latin typeface="Times New Roman" panose="02020603050405020304" pitchFamily="18" charset="0"/>
                <a:cs typeface="Times New Roman" panose="02020603050405020304" pitchFamily="18" charset="0"/>
              </a:rPr>
              <a:t>ghép</a:t>
            </a:r>
            <a:r>
              <a:rPr lang="en-US" sz="4800" u="none" dirty="0">
                <a:solidFill>
                  <a:srgbClr val="065928"/>
                </a:solidFill>
                <a:latin typeface="Times New Roman" panose="02020603050405020304" pitchFamily="18" charset="0"/>
                <a:cs typeface="Times New Roman" panose="02020603050405020304" pitchFamily="18" charset="0"/>
              </a:rPr>
              <a:t>.</a:t>
            </a:r>
          </a:p>
        </p:txBody>
      </p:sp>
      <p:pic>
        <p:nvPicPr>
          <p:cNvPr id="24" name="Picture 2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037419" y="9107373"/>
            <a:ext cx="1221881" cy="917521"/>
          </a:xfrm>
          <a:prstGeom prst="rect">
            <a:avLst/>
          </a:prstGeom>
        </p:spPr>
      </p:pic>
      <p:pic>
        <p:nvPicPr>
          <p:cNvPr id="25" name="Picture 2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0246986" y="9469457"/>
            <a:ext cx="1829867" cy="288603"/>
          </a:xfrm>
          <a:prstGeom prst="rect">
            <a:avLst/>
          </a:prstGeom>
        </p:spPr>
      </p:pic>
      <p:pic>
        <p:nvPicPr>
          <p:cNvPr id="26" name="Picture 2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6037419" y="471288"/>
            <a:ext cx="1847769" cy="1902465"/>
          </a:xfrm>
          <a:prstGeom prst="rect">
            <a:avLst/>
          </a:prstGeom>
        </p:spPr>
      </p:pic>
      <p:pic>
        <p:nvPicPr>
          <p:cNvPr id="27" name="Picture 2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l="26329"/>
          <a:stretch>
            <a:fillRect/>
          </a:stretch>
        </p:blipFill>
        <p:spPr>
          <a:xfrm>
            <a:off x="0" y="707633"/>
            <a:ext cx="1779256" cy="1629124"/>
          </a:xfrm>
          <a:prstGeom prst="rect">
            <a:avLst/>
          </a:prstGeom>
        </p:spPr>
      </p:pic>
      <p:pic>
        <p:nvPicPr>
          <p:cNvPr id="28" name="Picture 28"/>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186752" y="1316786"/>
            <a:ext cx="1185009" cy="676936"/>
          </a:xfrm>
          <a:prstGeom prst="rect">
            <a:avLst/>
          </a:prstGeom>
        </p:spPr>
      </p:pic>
    </p:spTree>
    <p:extLst>
      <p:ext uri="{BB962C8B-B14F-4D97-AF65-F5344CB8AC3E}">
        <p14:creationId xmlns:p14="http://schemas.microsoft.com/office/powerpoint/2010/main" val="2158366013"/>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a:extLst>
              <a:ext uri="{FF2B5EF4-FFF2-40B4-BE49-F238E27FC236}">
                <a16:creationId xmlns:a16="http://schemas.microsoft.com/office/drawing/2014/main" xmlns="" id="{73E7672B-F007-8A79-FD2A-252DA324DA21}"/>
              </a:ext>
            </a:extLst>
          </p:cNvPr>
          <p:cNvSpPr txBox="1"/>
          <p:nvPr/>
        </p:nvSpPr>
        <p:spPr>
          <a:xfrm>
            <a:off x="1338444" y="113400"/>
            <a:ext cx="14413701" cy="1824730"/>
          </a:xfrm>
          <a:prstGeom prst="rect">
            <a:avLst/>
          </a:prstGeom>
        </p:spPr>
        <p:txBody>
          <a:bodyPr wrap="square" lIns="0" tIns="0" rIns="0" bIns="0" rtlCol="0" anchor="t">
            <a:spAutoFit/>
          </a:bodyPr>
          <a:lstStyle/>
          <a:p>
            <a:pPr marL="0" lvl="0" indent="0" algn="just">
              <a:lnSpc>
                <a:spcPct val="130000"/>
              </a:lnSpc>
              <a:spcBef>
                <a:spcPct val="0"/>
              </a:spcBef>
            </a:pPr>
            <a:r>
              <a:rPr lang="en-US" sz="4800" b="1" u="none" dirty="0">
                <a:solidFill>
                  <a:srgbClr val="FF0000"/>
                </a:solidFill>
                <a:latin typeface="Times New Roman" panose="02020603050405020304" pitchFamily="18" charset="0"/>
                <a:cs typeface="Times New Roman" panose="02020603050405020304" pitchFamily="18" charset="0"/>
              </a:rPr>
              <a:t>1. </a:t>
            </a:r>
            <a:r>
              <a:rPr lang="en-US" sz="4800" b="1" u="none" dirty="0" err="1">
                <a:solidFill>
                  <a:srgbClr val="FF0000"/>
                </a:solidFill>
                <a:latin typeface="Times New Roman" panose="02020603050405020304" pitchFamily="18" charset="0"/>
                <a:cs typeface="Times New Roman" panose="02020603050405020304" pitchFamily="18" charset="0"/>
              </a:rPr>
              <a:t>Trong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những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dưới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đây</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nào</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là</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002060"/>
                </a:solidFill>
                <a:latin typeface="Times New Roman" panose="02020603050405020304" pitchFamily="18" charset="0"/>
                <a:cs typeface="Times New Roman" panose="02020603050405020304" pitchFamily="18" charset="0"/>
              </a:rPr>
              <a:t>câu</a:t>
            </a:r>
            <a:r>
              <a:rPr lang="en-US" sz="4800" b="1" u="none" dirty="0">
                <a:solidFill>
                  <a:srgbClr val="002060"/>
                </a:solidFill>
                <a:latin typeface="Times New Roman" panose="02020603050405020304" pitchFamily="18" charset="0"/>
                <a:cs typeface="Times New Roman" panose="02020603050405020304" pitchFamily="18" charset="0"/>
              </a:rPr>
              <a:t> </a:t>
            </a:r>
            <a:r>
              <a:rPr lang="en-US" sz="4800" b="1" u="none" dirty="0" err="1">
                <a:solidFill>
                  <a:srgbClr val="002060"/>
                </a:solidFill>
                <a:latin typeface="Times New Roman" panose="02020603050405020304" pitchFamily="18" charset="0"/>
                <a:cs typeface="Times New Roman" panose="02020603050405020304" pitchFamily="18" charset="0"/>
              </a:rPr>
              <a:t>ghép</a:t>
            </a:r>
            <a:r>
              <a:rPr lang="en-US" sz="4800" b="1" u="none" dirty="0">
                <a:solidFill>
                  <a:srgbClr val="002060"/>
                </a:solidFill>
                <a:latin typeface="Times New Roman" panose="02020603050405020304" pitchFamily="18" charset="0"/>
                <a:cs typeface="Times New Roman" panose="02020603050405020304" pitchFamily="18" charset="0"/>
              </a:rPr>
              <a:t> </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Các</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vế</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câu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ghép</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được</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nối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với</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nhau</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bằng</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cách</a:t>
            </a:r>
            <a:r>
              <a:rPr lang="en-US" sz="4800" b="1" u="none" dirty="0">
                <a:solidFill>
                  <a:srgbClr val="FF0000"/>
                </a:solidFill>
                <a:latin typeface="Times New Roman" panose="02020603050405020304" pitchFamily="18" charset="0"/>
                <a:cs typeface="Times New Roman" panose="02020603050405020304" pitchFamily="18" charset="0"/>
              </a:rPr>
              <a:t> </a:t>
            </a:r>
            <a:r>
              <a:rPr lang="en-US" sz="4800" b="1" u="none" dirty="0" err="1">
                <a:solidFill>
                  <a:srgbClr val="FF0000"/>
                </a:solidFill>
                <a:latin typeface="Times New Roman" panose="02020603050405020304" pitchFamily="18" charset="0"/>
                <a:cs typeface="Times New Roman" panose="02020603050405020304" pitchFamily="18" charset="0"/>
              </a:rPr>
              <a:t>nào</a:t>
            </a:r>
            <a:r>
              <a:rPr lang="en-US" sz="4800" b="1" u="none" dirty="0">
                <a:solidFill>
                  <a:srgbClr val="FF0000"/>
                </a:solidFill>
                <a:latin typeface="Times New Roman" panose="02020603050405020304" pitchFamily="18" charset="0"/>
                <a:cs typeface="Times New Roman" panose="02020603050405020304" pitchFamily="18" charset="0"/>
              </a:rPr>
              <a:t>?</a:t>
            </a:r>
          </a:p>
        </p:txBody>
      </p:sp>
      <p:sp>
        <p:nvSpPr>
          <p:cNvPr id="3" name="TextBox 10">
            <a:extLst>
              <a:ext uri="{FF2B5EF4-FFF2-40B4-BE49-F238E27FC236}">
                <a16:creationId xmlns:a16="http://schemas.microsoft.com/office/drawing/2014/main" xmlns="" id="{1A64606C-D7AE-85FC-EFF5-EB83E9C95136}"/>
              </a:ext>
            </a:extLst>
          </p:cNvPr>
          <p:cNvSpPr txBox="1"/>
          <p:nvPr/>
        </p:nvSpPr>
        <p:spPr>
          <a:xfrm>
            <a:off x="381000" y="2171700"/>
            <a:ext cx="15958956" cy="2784993"/>
          </a:xfrm>
          <a:prstGeom prst="rect">
            <a:avLst/>
          </a:prstGeom>
        </p:spPr>
        <p:txBody>
          <a:bodyPr wrap="square" lIns="0" tIns="0" rIns="0" bIns="0" rtlCol="0" anchor="t">
            <a:spAutoFit/>
          </a:bodyPr>
          <a:lstStyle/>
          <a:p>
            <a:pPr lvl="0" algn="just">
              <a:lnSpc>
                <a:spcPct val="130000"/>
              </a:lnSpc>
              <a:spcBef>
                <a:spcPct val="0"/>
              </a:spcBef>
            </a:pPr>
            <a:r>
              <a:rPr lang="en-US" sz="4800" dirty="0">
                <a:latin typeface="Times New Roman" panose="02020603050405020304" pitchFamily="18" charset="0"/>
                <a:cs typeface="Times New Roman" panose="02020603050405020304" pitchFamily="18" charset="0"/>
              </a:rPr>
              <a:t>c. </a:t>
            </a:r>
            <a:r>
              <a:rPr lang="vi-VN" sz="4800" dirty="0">
                <a:latin typeface="Times New Roman" panose="02020603050405020304" pitchFamily="18" charset="0"/>
                <a:cs typeface="Times New Roman" panose="02020603050405020304" pitchFamily="18" charset="0"/>
              </a:rPr>
              <a:t>Tôi ngắt một chiếc lá sòi đỏ thẫm thả xuống dòng nước. Một chú nhái bén tí xíu như đã phục sẵn từ bao giờ nhảy phóc lên ngồi chiễm chệ trên đó. </a:t>
            </a:r>
            <a:endParaRPr lang="en-US" sz="4800" dirty="0">
              <a:latin typeface="Times New Roman" panose="02020603050405020304" pitchFamily="18" charset="0"/>
              <a:cs typeface="Times New Roman" panose="02020603050405020304" pitchFamily="18" charset="0"/>
            </a:endParaRPr>
          </a:p>
        </p:txBody>
      </p:sp>
      <p:sp>
        <p:nvSpPr>
          <p:cNvPr id="4" name="TextBox 10">
            <a:extLst>
              <a:ext uri="{FF2B5EF4-FFF2-40B4-BE49-F238E27FC236}">
                <a16:creationId xmlns:a16="http://schemas.microsoft.com/office/drawing/2014/main" xmlns="" id="{50578C41-87F1-FE4A-7953-BAFC1E7E5D0E}"/>
              </a:ext>
            </a:extLst>
          </p:cNvPr>
          <p:cNvSpPr txBox="1"/>
          <p:nvPr/>
        </p:nvSpPr>
        <p:spPr>
          <a:xfrm>
            <a:off x="381000" y="4095581"/>
            <a:ext cx="16143772" cy="4705519"/>
          </a:xfrm>
          <a:prstGeom prst="rect">
            <a:avLst/>
          </a:prstGeom>
        </p:spPr>
        <p:txBody>
          <a:bodyPr wrap="square" lIns="0" tIns="0" rIns="0" bIns="0" rtlCol="0" anchor="t">
            <a:spAutoFit/>
          </a:bodyPr>
          <a:lstStyle/>
          <a:p>
            <a:pPr algn="just">
              <a:lnSpc>
                <a:spcPct val="130000"/>
              </a:lnSpc>
              <a:spcBef>
                <a:spcPct val="0"/>
              </a:spcBef>
            </a:pPr>
            <a:r>
              <a:rPr lang="en-US" sz="4800" dirty="0">
                <a:latin typeface="Times New Roman" panose="02020603050405020304" pitchFamily="18" charset="0"/>
                <a:cs typeface="Times New Roman" panose="02020603050405020304" pitchFamily="18" charset="0"/>
              </a:rPr>
              <a:t>                                      </a:t>
            </a:r>
            <a:r>
              <a:rPr lang="vi-VN" sz="4800" dirty="0">
                <a:latin typeface="Times New Roman" panose="02020603050405020304" pitchFamily="18" charset="0"/>
                <a:cs typeface="Times New Roman" panose="02020603050405020304" pitchFamily="18" charset="0"/>
              </a:rPr>
              <a:t>Chiếc lá thoáng tròng trành, chú nhái bén loay hoay cố giữ thăng bằng rồi chiếc thuyền đỏ thắm lặng lẽ xuôi dòng.</a:t>
            </a:r>
            <a:endParaRPr lang="en-US" sz="4800" dirty="0">
              <a:latin typeface="Times New Roman" panose="02020603050405020304" pitchFamily="18" charset="0"/>
              <a:cs typeface="Times New Roman" panose="02020603050405020304" pitchFamily="18" charset="0"/>
            </a:endParaRPr>
          </a:p>
          <a:p>
            <a:pPr lvl="0" algn="just">
              <a:lnSpc>
                <a:spcPct val="130000"/>
              </a:lnSpc>
              <a:spcBef>
                <a:spcPct val="0"/>
              </a:spcBef>
            </a:pPr>
            <a:endParaRPr lang="en-US" sz="4800" dirty="0">
              <a:latin typeface="Times New Roman" panose="02020603050405020304" pitchFamily="18" charset="0"/>
              <a:cs typeface="Times New Roman" panose="02020603050405020304" pitchFamily="18" charset="0"/>
            </a:endParaRPr>
          </a:p>
          <a:p>
            <a:pPr lvl="0" algn="just">
              <a:lnSpc>
                <a:spcPct val="130000"/>
              </a:lnSpc>
              <a:spcBef>
                <a:spcPct val="0"/>
              </a:spcBef>
            </a:pPr>
            <a:endParaRPr lang="en-US" sz="4800" dirty="0">
              <a:latin typeface="Times New Roman" panose="02020603050405020304" pitchFamily="18" charset="0"/>
              <a:cs typeface="Times New Roman" panose="02020603050405020304" pitchFamily="18" charset="0"/>
            </a:endParaRPr>
          </a:p>
        </p:txBody>
      </p:sp>
      <p:sp>
        <p:nvSpPr>
          <p:cNvPr id="6" name="TextBox 10">
            <a:extLst>
              <a:ext uri="{FF2B5EF4-FFF2-40B4-BE49-F238E27FC236}">
                <a16:creationId xmlns:a16="http://schemas.microsoft.com/office/drawing/2014/main" xmlns="" id="{7589EF95-0F15-6261-BC3A-F12B39B5A9D5}"/>
              </a:ext>
            </a:extLst>
          </p:cNvPr>
          <p:cNvSpPr txBox="1"/>
          <p:nvPr/>
        </p:nvSpPr>
        <p:spPr>
          <a:xfrm>
            <a:off x="381000" y="4095581"/>
            <a:ext cx="16143772" cy="4705519"/>
          </a:xfrm>
          <a:prstGeom prst="rect">
            <a:avLst/>
          </a:prstGeom>
        </p:spPr>
        <p:txBody>
          <a:bodyPr wrap="square" lIns="0" tIns="0" rIns="0" bIns="0" rtlCol="0" anchor="t">
            <a:spAutoFit/>
          </a:bodyPr>
          <a:lstStyle/>
          <a:p>
            <a:pPr algn="just">
              <a:lnSpc>
                <a:spcPct val="130000"/>
              </a:lnSpc>
              <a:spcBef>
                <a:spcPct val="0"/>
              </a:spcBef>
            </a:pPr>
            <a:r>
              <a:rPr lang="en-US" sz="4800" dirty="0">
                <a:solidFill>
                  <a:srgbClr val="0070C0"/>
                </a:solidFill>
                <a:latin typeface="Times New Roman" panose="02020603050405020304" pitchFamily="18" charset="0"/>
                <a:cs typeface="Times New Roman" panose="02020603050405020304" pitchFamily="18" charset="0"/>
              </a:rPr>
              <a:t>                                      </a:t>
            </a:r>
            <a:r>
              <a:rPr lang="vi-VN" sz="4800" dirty="0">
                <a:solidFill>
                  <a:srgbClr val="0070C0"/>
                </a:solidFill>
                <a:latin typeface="Times New Roman" panose="02020603050405020304" pitchFamily="18" charset="0"/>
                <a:cs typeface="Times New Roman" panose="02020603050405020304" pitchFamily="18" charset="0"/>
              </a:rPr>
              <a:t>Chiếc lá thoáng tròng trành, chú nhái bén loay hoay cố giữ thăng bằng rồi chiếc thuyền đỏ thắm lặng lẽ xuôi dòng.</a:t>
            </a:r>
            <a:endParaRPr lang="en-US" sz="4800" dirty="0">
              <a:solidFill>
                <a:srgbClr val="0070C0"/>
              </a:solidFill>
              <a:latin typeface="Times New Roman" panose="02020603050405020304" pitchFamily="18" charset="0"/>
              <a:cs typeface="Times New Roman" panose="02020603050405020304" pitchFamily="18" charset="0"/>
            </a:endParaRPr>
          </a:p>
          <a:p>
            <a:pPr lvl="0" algn="just">
              <a:lnSpc>
                <a:spcPct val="130000"/>
              </a:lnSpc>
              <a:spcBef>
                <a:spcPct val="0"/>
              </a:spcBef>
            </a:pPr>
            <a:endParaRPr lang="en-US" sz="4800" dirty="0">
              <a:solidFill>
                <a:srgbClr val="0070C0"/>
              </a:solidFill>
              <a:latin typeface="Times New Roman" panose="02020603050405020304" pitchFamily="18" charset="0"/>
              <a:cs typeface="Times New Roman" panose="02020603050405020304" pitchFamily="18" charset="0"/>
            </a:endParaRPr>
          </a:p>
          <a:p>
            <a:pPr lvl="0" algn="just">
              <a:lnSpc>
                <a:spcPct val="130000"/>
              </a:lnSpc>
              <a:spcBef>
                <a:spcPct val="0"/>
              </a:spcBef>
            </a:pPr>
            <a:endParaRPr lang="en-US" sz="4800" dirty="0">
              <a:solidFill>
                <a:srgbClr val="0070C0"/>
              </a:solidFill>
              <a:latin typeface="Times New Roman" panose="02020603050405020304" pitchFamily="18" charset="0"/>
              <a:cs typeface="Times New Roman" panose="02020603050405020304" pitchFamily="18" charset="0"/>
            </a:endParaRPr>
          </a:p>
        </p:txBody>
      </p:sp>
      <p:cxnSp>
        <p:nvCxnSpPr>
          <p:cNvPr id="7" name="Straight Connector 6">
            <a:extLst>
              <a:ext uri="{FF2B5EF4-FFF2-40B4-BE49-F238E27FC236}">
                <a16:creationId xmlns:a16="http://schemas.microsoft.com/office/drawing/2014/main" xmlns="" id="{9A699714-1C21-FF51-6485-598E189AE183}"/>
              </a:ext>
            </a:extLst>
          </p:cNvPr>
          <p:cNvCxnSpPr/>
          <p:nvPr/>
        </p:nvCxnSpPr>
        <p:spPr>
          <a:xfrm flipH="1">
            <a:off x="13182600" y="4095581"/>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525F8BF3-7306-A48A-0A3B-74C496CC952D}"/>
              </a:ext>
            </a:extLst>
          </p:cNvPr>
          <p:cNvCxnSpPr/>
          <p:nvPr/>
        </p:nvCxnSpPr>
        <p:spPr>
          <a:xfrm flipH="1">
            <a:off x="7772400" y="5139705"/>
            <a:ext cx="311219" cy="96021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xmlns="" id="{D063D4FE-6AB4-E9DF-B111-5B2A3DBD0A57}"/>
              </a:ext>
            </a:extLst>
          </p:cNvPr>
          <p:cNvSpPr/>
          <p:nvPr/>
        </p:nvSpPr>
        <p:spPr>
          <a:xfrm>
            <a:off x="8033786" y="5122387"/>
            <a:ext cx="838200" cy="82788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0" name="TextBox 16">
            <a:extLst>
              <a:ext uri="{FF2B5EF4-FFF2-40B4-BE49-F238E27FC236}">
                <a16:creationId xmlns:a16="http://schemas.microsoft.com/office/drawing/2014/main" xmlns="" id="{A98EF505-D75B-D78C-1C5C-D8D27ECB07AB}"/>
              </a:ext>
            </a:extLst>
          </p:cNvPr>
          <p:cNvSpPr txBox="1"/>
          <p:nvPr/>
        </p:nvSpPr>
        <p:spPr>
          <a:xfrm>
            <a:off x="879916" y="7128398"/>
            <a:ext cx="16341284" cy="1672702"/>
          </a:xfrm>
          <a:prstGeom prst="rect">
            <a:avLst/>
          </a:prstGeom>
        </p:spPr>
        <p:txBody>
          <a:bodyPr wrap="square" lIns="0" tIns="0" rIns="0" bIns="0" rtlCol="0" anchor="t">
            <a:spAutoFit/>
          </a:bodyPr>
          <a:lstStyle/>
          <a:p>
            <a:pPr lvl="0">
              <a:lnSpc>
                <a:spcPct val="130000"/>
              </a:lnSpc>
              <a:spcBef>
                <a:spcPct val="0"/>
              </a:spcBef>
            </a:pPr>
            <a:r>
              <a:rPr lang="en-US" sz="4400" b="1" dirty="0" err="1">
                <a:solidFill>
                  <a:srgbClr val="FF0000"/>
                </a:solidFill>
                <a:latin typeface="Times New Roman" panose="02020603050405020304" pitchFamily="18" charset="0"/>
                <a:cs typeface="Times New Roman" panose="02020603050405020304" pitchFamily="18" charset="0"/>
              </a:rPr>
              <a:t>Vế</a:t>
            </a:r>
            <a:r>
              <a:rPr lang="en-US" sz="4400" b="1" dirty="0">
                <a:solidFill>
                  <a:srgbClr val="FF0000"/>
                </a:solidFill>
                <a:latin typeface="Times New Roman" panose="02020603050405020304" pitchFamily="18" charset="0"/>
                <a:cs typeface="Times New Roman" panose="02020603050405020304" pitchFamily="18" charset="0"/>
              </a:rPr>
              <a:t> 1 </a:t>
            </a:r>
            <a:r>
              <a:rPr lang="en-US" sz="4400" b="1" dirty="0" err="1">
                <a:solidFill>
                  <a:srgbClr val="FF0000"/>
                </a:solidFill>
                <a:latin typeface="Times New Roman" panose="02020603050405020304" pitchFamily="18" charset="0"/>
                <a:cs typeface="Times New Roman" panose="02020603050405020304" pitchFamily="18" charset="0"/>
              </a:rPr>
              <a:t>và</a:t>
            </a:r>
            <a:r>
              <a:rPr lang="en-US" sz="4400" b="1" dirty="0">
                <a:solidFill>
                  <a:srgbClr val="FF0000"/>
                </a:solidFill>
                <a:latin typeface="Times New Roman" panose="02020603050405020304" pitchFamily="18" charset="0"/>
                <a:cs typeface="Times New Roman" panose="02020603050405020304" pitchFamily="18" charset="0"/>
              </a:rPr>
              <a:t> 2 </a:t>
            </a:r>
            <a:r>
              <a:rPr lang="en-US" sz="4400" b="1" dirty="0" err="1">
                <a:solidFill>
                  <a:srgbClr val="FF0000"/>
                </a:solidFill>
                <a:latin typeface="Times New Roman" panose="02020603050405020304" pitchFamily="18" charset="0"/>
                <a:cs typeface="Times New Roman" panose="02020603050405020304" pitchFamily="18" charset="0"/>
              </a:rPr>
              <a:t>nối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với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nhau</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trực</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tiếp</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giữa</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các</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vế</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có</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dấu</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phẩy</a:t>
            </a:r>
            <a:r>
              <a:rPr lang="en-US" sz="4400" b="1" dirty="0">
                <a:solidFill>
                  <a:srgbClr val="FF0000"/>
                </a:solidFill>
                <a:latin typeface="Times New Roman" panose="02020603050405020304" pitchFamily="18" charset="0"/>
                <a:cs typeface="Times New Roman" panose="02020603050405020304" pitchFamily="18" charset="0"/>
              </a:rPr>
              <a:t>. </a:t>
            </a:r>
          </a:p>
          <a:p>
            <a:pPr lvl="0">
              <a:lnSpc>
                <a:spcPct val="130000"/>
              </a:lnSpc>
              <a:spcBef>
                <a:spcPct val="0"/>
              </a:spcBef>
            </a:pPr>
            <a:r>
              <a:rPr lang="en-US" sz="4400" b="1" dirty="0" err="1">
                <a:solidFill>
                  <a:srgbClr val="FF0000"/>
                </a:solidFill>
                <a:latin typeface="Times New Roman" panose="02020603050405020304" pitchFamily="18" charset="0"/>
                <a:cs typeface="Times New Roman" panose="02020603050405020304" pitchFamily="18" charset="0"/>
              </a:rPr>
              <a:t>Vế</a:t>
            </a:r>
            <a:r>
              <a:rPr lang="en-US" sz="4400" b="1" dirty="0">
                <a:solidFill>
                  <a:srgbClr val="FF0000"/>
                </a:solidFill>
                <a:latin typeface="Times New Roman" panose="02020603050405020304" pitchFamily="18" charset="0"/>
                <a:cs typeface="Times New Roman" panose="02020603050405020304" pitchFamily="18" charset="0"/>
              </a:rPr>
              <a:t> 2 </a:t>
            </a:r>
            <a:r>
              <a:rPr lang="en-US" sz="4400" b="1" dirty="0" err="1">
                <a:solidFill>
                  <a:srgbClr val="FF0000"/>
                </a:solidFill>
                <a:latin typeface="Times New Roman" panose="02020603050405020304" pitchFamily="18" charset="0"/>
                <a:cs typeface="Times New Roman" panose="02020603050405020304" pitchFamily="18" charset="0"/>
              </a:rPr>
              <a:t>nối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với</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vế</a:t>
            </a:r>
            <a:r>
              <a:rPr lang="en-US" sz="4400" b="1" dirty="0">
                <a:solidFill>
                  <a:srgbClr val="FF0000"/>
                </a:solidFill>
                <a:latin typeface="Times New Roman" panose="02020603050405020304" pitchFamily="18" charset="0"/>
                <a:cs typeface="Times New Roman" panose="02020603050405020304" pitchFamily="18" charset="0"/>
              </a:rPr>
              <a:t> 3 </a:t>
            </a:r>
            <a:r>
              <a:rPr lang="en-US" sz="4400" b="1" dirty="0" err="1">
                <a:solidFill>
                  <a:srgbClr val="FF0000"/>
                </a:solidFill>
                <a:latin typeface="Times New Roman" panose="02020603050405020304" pitchFamily="18" charset="0"/>
                <a:cs typeface="Times New Roman" panose="02020603050405020304" pitchFamily="18" charset="0"/>
              </a:rPr>
              <a:t>bằng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quan</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hệ</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từ</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rồi</a:t>
            </a:r>
            <a:r>
              <a:rPr lang="en-US" sz="44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13856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grpId="1" nodeType="clickEffect">
                                  <p:stCondLst>
                                    <p:cond delay="0"/>
                                  </p:stCondLst>
                                  <p:childTnLst>
                                    <p:anim calcmode="lin" valueType="num">
                                      <p:cBhvr additive="base">
                                        <p:cTn id="14" dur="500"/>
                                        <p:tgtEl>
                                          <p:spTgt spid="4"/>
                                        </p:tgtEl>
                                        <p:attrNameLst>
                                          <p:attrName>ppt_x</p:attrName>
                                        </p:attrNameLst>
                                      </p:cBhvr>
                                      <p:tavLst>
                                        <p:tav tm="0">
                                          <p:val>
                                            <p:strVal val="ppt_x"/>
                                          </p:val>
                                        </p:tav>
                                        <p:tav tm="100000">
                                          <p:val>
                                            <p:strVal val="ppt_x"/>
                                          </p:val>
                                        </p:tav>
                                      </p:tavLst>
                                    </p:anim>
                                    <p:anim calcmode="lin" valueType="num">
                                      <p:cBhvr additive="base">
                                        <p:cTn id="15" dur="500"/>
                                        <p:tgtEl>
                                          <p:spTgt spid="4"/>
                                        </p:tgtEl>
                                        <p:attrNameLst>
                                          <p:attrName>ppt_y</p:attrName>
                                        </p:attrNameLst>
                                      </p:cBhvr>
                                      <p:tavLst>
                                        <p:tav tm="0">
                                          <p:val>
                                            <p:strVal val="ppt_y"/>
                                          </p:val>
                                        </p:tav>
                                        <p:tav tm="100000">
                                          <p:val>
                                            <p:strVal val="1+ppt_h/2"/>
                                          </p:val>
                                        </p:tav>
                                      </p:tavLst>
                                    </p:anim>
                                    <p:set>
                                      <p:cBhvr>
                                        <p:cTn id="16" dur="1" fill="hold">
                                          <p:stCondLst>
                                            <p:cond delay="499"/>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2" nodeType="clickEffect">
                                  <p:stCondLst>
                                    <p:cond delay="0"/>
                                  </p:stCondLst>
                                  <p:childTnLst>
                                    <p:set>
                                      <p:cBhvr>
                                        <p:cTn id="20" dur="1" fill="hold">
                                          <p:stCondLst>
                                            <p:cond delay="0"/>
                                          </p:stCondLst>
                                        </p:cTn>
                                        <p:tgtEl>
                                          <p:spTgt spid="4"/>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P spid="4" grpId="2"/>
      <p:bldP spid="6" grpId="0"/>
      <p:bldP spid="9" grpId="0" animBg="1"/>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482" r="559" b="36052"/>
          <a:stretch>
            <a:fillRect/>
          </a:stretch>
        </p:blipFill>
        <p:spPr>
          <a:xfrm>
            <a:off x="0" y="8935342"/>
            <a:ext cx="18288000" cy="1351658"/>
          </a:xfrm>
          <a:prstGeom prst="rect">
            <a:avLst/>
          </a:prstGeom>
        </p:spPr>
      </p:pic>
      <p:pic>
        <p:nvPicPr>
          <p:cNvPr id="3" name="Picture 3"/>
          <p:cNvPicPr>
            <a:picLocks noChangeAspect="1"/>
          </p:cNvPicPr>
          <p:nvPr/>
        </p:nvPicPr>
        <p:blipFill>
          <a:blip r:embed="rId4"/>
          <a:srcRect/>
          <a:stretch>
            <a:fillRect/>
          </a:stretch>
        </p:blipFill>
        <p:spPr>
          <a:xfrm>
            <a:off x="527228" y="190501"/>
            <a:ext cx="17109887" cy="8939916"/>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4996367" y="8075832"/>
            <a:ext cx="2647342" cy="1833285"/>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348721" y="6870256"/>
            <a:ext cx="535071" cy="498284"/>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950728" y="7482840"/>
            <a:ext cx="331393" cy="308610"/>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b="3848"/>
          <a:stretch>
            <a:fillRect/>
          </a:stretch>
        </p:blipFill>
        <p:spPr>
          <a:xfrm>
            <a:off x="527228" y="7297623"/>
            <a:ext cx="2289031" cy="2989377"/>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2263929">
            <a:off x="2156703" y="4689691"/>
            <a:ext cx="766808" cy="1022410"/>
          </a:xfrm>
          <a:prstGeom prst="rect">
            <a:avLst/>
          </a:prstGeom>
        </p:spPr>
      </p:pic>
      <p:pic>
        <p:nvPicPr>
          <p:cNvPr id="11" name="Picture 1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71743" y="1028700"/>
            <a:ext cx="1018242" cy="581671"/>
          </a:xfrm>
          <a:prstGeom prst="rect">
            <a:avLst/>
          </a:prstGeom>
        </p:spPr>
      </p:pic>
      <p:sp>
        <p:nvSpPr>
          <p:cNvPr id="12" name="TextBox 23"/>
          <p:cNvSpPr txBox="1"/>
          <p:nvPr/>
        </p:nvSpPr>
        <p:spPr>
          <a:xfrm>
            <a:off x="3423876" y="2343452"/>
            <a:ext cx="11231724" cy="5293693"/>
          </a:xfrm>
          <a:prstGeom prst="rect">
            <a:avLst/>
          </a:prstGeom>
        </p:spPr>
        <p:txBody>
          <a:bodyPr wrap="square" lIns="0" tIns="0" rIns="0" bIns="0" rtlCol="0" anchor="t">
            <a:spAutoFit/>
          </a:bodyPr>
          <a:lstStyle/>
          <a:p>
            <a:pPr lvl="0" algn="just">
              <a:lnSpc>
                <a:spcPct val="130000"/>
              </a:lnSpc>
              <a:spcBef>
                <a:spcPct val="0"/>
              </a:spcBef>
            </a:pPr>
            <a:r>
              <a:rPr lang="en-US" sz="5400" dirty="0">
                <a:latin typeface="Times New Roman" panose="02020603050405020304" pitchFamily="18" charset="0"/>
                <a:cs typeface="Times New Roman" panose="02020603050405020304" pitchFamily="18" charset="0"/>
              </a:rPr>
              <a:t>2</a:t>
            </a:r>
            <a:r>
              <a:rPr lang="en-US" sz="5400" u="none" dirty="0">
                <a:latin typeface="Times New Roman" panose="02020603050405020304" pitchFamily="18" charset="0"/>
                <a:cs typeface="Times New Roman" panose="02020603050405020304" pitchFamily="18" charset="0"/>
              </a:rPr>
              <a:t>. </a:t>
            </a:r>
            <a:r>
              <a:rPr lang="vi-VN" sz="5400" dirty="0">
                <a:latin typeface="Times New Roman" panose="02020603050405020304" pitchFamily="18" charset="0"/>
                <a:cs typeface="Times New Roman" panose="02020603050405020304" pitchFamily="18" charset="0"/>
              </a:rPr>
              <a:t>Viết đoạn văn từ 3 đến 5 câu tả ngoại hình một người bạn của em, trong đoạn văn có ít nhất một câu ghép. Cho biết các vế câu trong câu ghép được nối với nhau bằng cách nào.</a:t>
            </a:r>
            <a:endParaRPr lang="en-US" sz="5400" dirty="0">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cSld>
  <p:clrMapOvr>
    <a:masterClrMapping/>
  </p:clrMapOvr>
  <p:transition spd="med">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41129" y="1895477"/>
            <a:ext cx="14241871" cy="6155073"/>
            <a:chOff x="0" y="0"/>
            <a:chExt cx="4861865" cy="2017991"/>
          </a:xfrm>
        </p:grpSpPr>
        <p:sp>
          <p:nvSpPr>
            <p:cNvPr id="3" name="Freeform 3"/>
            <p:cNvSpPr/>
            <p:nvPr/>
          </p:nvSpPr>
          <p:spPr>
            <a:xfrm>
              <a:off x="0" y="0"/>
              <a:ext cx="4861865" cy="2017991"/>
            </a:xfrm>
            <a:custGeom>
              <a:avLst/>
              <a:gdLst/>
              <a:ahLst/>
              <a:cxnLst/>
              <a:rect l="l" t="t" r="r" b="b"/>
              <a:pathLst>
                <a:path w="4861865" h="2017991">
                  <a:moveTo>
                    <a:pt x="0" y="0"/>
                  </a:moveTo>
                  <a:lnTo>
                    <a:pt x="4861865" y="0"/>
                  </a:lnTo>
                  <a:lnTo>
                    <a:pt x="4861865" y="2017991"/>
                  </a:lnTo>
                  <a:lnTo>
                    <a:pt x="0" y="2017991"/>
                  </a:lnTo>
                  <a:close/>
                </a:path>
              </a:pathLst>
            </a:custGeom>
            <a:solidFill>
              <a:srgbClr val="FFFFFF"/>
            </a:solidFill>
          </p:spPr>
        </p:sp>
      </p:grpSp>
      <p:grpSp>
        <p:nvGrpSpPr>
          <p:cNvPr id="4" name="Group 4"/>
          <p:cNvGrpSpPr/>
          <p:nvPr/>
        </p:nvGrpSpPr>
        <p:grpSpPr>
          <a:xfrm>
            <a:off x="2141130" y="327831"/>
            <a:ext cx="13580751" cy="2011553"/>
            <a:chOff x="0" y="0"/>
            <a:chExt cx="7533409" cy="1115833"/>
          </a:xfrm>
        </p:grpSpPr>
        <p:sp>
          <p:nvSpPr>
            <p:cNvPr id="5" name="Freeform 5"/>
            <p:cNvSpPr/>
            <p:nvPr/>
          </p:nvSpPr>
          <p:spPr>
            <a:xfrm>
              <a:off x="26670" y="26670"/>
              <a:ext cx="7480069" cy="1020583"/>
            </a:xfrm>
            <a:custGeom>
              <a:avLst/>
              <a:gdLst/>
              <a:ahLst/>
              <a:cxnLst/>
              <a:rect l="l" t="t" r="r" b="b"/>
              <a:pathLst>
                <a:path w="7480069" h="1020583">
                  <a:moveTo>
                    <a:pt x="0" y="0"/>
                  </a:moveTo>
                  <a:lnTo>
                    <a:pt x="0" y="107950"/>
                  </a:lnTo>
                  <a:lnTo>
                    <a:pt x="0" y="148590"/>
                  </a:lnTo>
                  <a:lnTo>
                    <a:pt x="0" y="574813"/>
                  </a:lnTo>
                  <a:lnTo>
                    <a:pt x="0" y="649743"/>
                  </a:lnTo>
                  <a:lnTo>
                    <a:pt x="0" y="734833"/>
                  </a:lnTo>
                  <a:lnTo>
                    <a:pt x="3641090" y="734833"/>
                  </a:lnTo>
                  <a:lnTo>
                    <a:pt x="3759200" y="1020583"/>
                  </a:lnTo>
                  <a:lnTo>
                    <a:pt x="3877310" y="734833"/>
                  </a:lnTo>
                  <a:lnTo>
                    <a:pt x="7480069" y="734833"/>
                  </a:lnTo>
                  <a:lnTo>
                    <a:pt x="7480069" y="649743"/>
                  </a:lnTo>
                  <a:lnTo>
                    <a:pt x="7480069" y="574813"/>
                  </a:lnTo>
                  <a:lnTo>
                    <a:pt x="7480069" y="148590"/>
                  </a:lnTo>
                  <a:lnTo>
                    <a:pt x="7480069" y="107950"/>
                  </a:lnTo>
                  <a:lnTo>
                    <a:pt x="7480069" y="0"/>
                  </a:lnTo>
                  <a:lnTo>
                    <a:pt x="0" y="0"/>
                  </a:lnTo>
                  <a:close/>
                </a:path>
              </a:pathLst>
            </a:custGeom>
            <a:solidFill>
              <a:srgbClr val="6A9221"/>
            </a:solidFill>
          </p:spPr>
        </p:sp>
      </p:grpSp>
      <p:grpSp>
        <p:nvGrpSpPr>
          <p:cNvPr id="6" name="Group 6"/>
          <p:cNvGrpSpPr/>
          <p:nvPr/>
        </p:nvGrpSpPr>
        <p:grpSpPr>
          <a:xfrm>
            <a:off x="-408340" y="8935481"/>
            <a:ext cx="19104680" cy="2293127"/>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9221"/>
            </a:solidFill>
          </p:spPr>
        </p:sp>
      </p:grpSp>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2333" b="3053"/>
          <a:stretch>
            <a:fillRect/>
          </a:stretch>
        </p:blipFill>
        <p:spPr>
          <a:xfrm>
            <a:off x="14767097" y="8473984"/>
            <a:ext cx="3520903" cy="1813016"/>
          </a:xfrm>
          <a:prstGeom prst="rect">
            <a:avLst/>
          </a:prstGeom>
        </p:spPr>
      </p:pic>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231185">
            <a:off x="5136878" y="9495278"/>
            <a:ext cx="1829867" cy="288603"/>
          </a:xfrm>
          <a:prstGeom prst="rect">
            <a:avLst/>
          </a:prstGeom>
        </p:spPr>
      </p:pic>
      <p:pic>
        <p:nvPicPr>
          <p:cNvPr id="10" name="Picture 1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2333" b="3053"/>
          <a:stretch>
            <a:fillRect/>
          </a:stretch>
        </p:blipFill>
        <p:spPr>
          <a:xfrm>
            <a:off x="0" y="8473984"/>
            <a:ext cx="3520903" cy="1813016"/>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1735583" y="9299450"/>
            <a:ext cx="905913" cy="680259"/>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18384" t="9330"/>
          <a:stretch>
            <a:fillRect/>
          </a:stretch>
        </p:blipFill>
        <p:spPr>
          <a:xfrm>
            <a:off x="0" y="0"/>
            <a:ext cx="2559192" cy="4032758"/>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l="18384" t="9330"/>
          <a:stretch>
            <a:fillRect/>
          </a:stretch>
        </p:blipFill>
        <p:spPr>
          <a:xfrm rot="-10800000" flipV="1">
            <a:off x="15728808" y="0"/>
            <a:ext cx="2559192" cy="4032758"/>
          </a:xfrm>
          <a:prstGeom prst="rect">
            <a:avLst/>
          </a:prstGeom>
        </p:spPr>
      </p:pic>
      <p:sp>
        <p:nvSpPr>
          <p:cNvPr id="14" name="TextBox 14"/>
          <p:cNvSpPr txBox="1"/>
          <p:nvPr/>
        </p:nvSpPr>
        <p:spPr>
          <a:xfrm>
            <a:off x="4388133" y="2036303"/>
            <a:ext cx="11807229" cy="1086836"/>
          </a:xfrm>
          <a:prstGeom prst="rect">
            <a:avLst/>
          </a:prstGeom>
        </p:spPr>
        <p:txBody>
          <a:bodyPr wrap="square" lIns="0" tIns="0" rIns="0" bIns="0" rtlCol="0" anchor="t">
            <a:spAutoFit/>
          </a:bodyPr>
          <a:lstStyle/>
          <a:p>
            <a:pPr marL="0" lvl="0" indent="0" algn="ctr">
              <a:lnSpc>
                <a:spcPts val="4200"/>
              </a:lnSpc>
              <a:spcBef>
                <a:spcPct val="0"/>
              </a:spcBef>
            </a:pPr>
            <a:r>
              <a:rPr lang="en-US" sz="4800" b="1" spc="-84" dirty="0" err="1">
                <a:solidFill>
                  <a:srgbClr val="FF0000"/>
                </a:solidFill>
                <a:latin typeface="Times New Roman" panose="02020603050405020304" pitchFamily="18" charset="0"/>
                <a:cs typeface="Times New Roman" panose="02020603050405020304" pitchFamily="18" charset="0"/>
              </a:rPr>
              <a:t>Tả</a:t>
            </a:r>
            <a:r>
              <a:rPr lang="en-US" sz="4800" b="1" spc="-84" dirty="0">
                <a:solidFill>
                  <a:srgbClr val="FF0000"/>
                </a:solidFill>
                <a:latin typeface="Times New Roman" panose="02020603050405020304" pitchFamily="18" charset="0"/>
                <a:cs typeface="Times New Roman" panose="02020603050405020304" pitchFamily="18" charset="0"/>
              </a:rPr>
              <a:t> </a:t>
            </a:r>
            <a:r>
              <a:rPr lang="en-US" sz="4800" b="1" spc="-84" dirty="0" err="1">
                <a:solidFill>
                  <a:srgbClr val="FF0000"/>
                </a:solidFill>
                <a:latin typeface="Times New Roman" panose="02020603050405020304" pitchFamily="18" charset="0"/>
                <a:cs typeface="Times New Roman" panose="02020603050405020304" pitchFamily="18" charset="0"/>
              </a:rPr>
              <a:t>những</a:t>
            </a:r>
            <a:r>
              <a:rPr lang="en-US" sz="4800" b="1" spc="-84" dirty="0">
                <a:solidFill>
                  <a:srgbClr val="FF0000"/>
                </a:solidFill>
                <a:latin typeface="Times New Roman" panose="02020603050405020304" pitchFamily="18" charset="0"/>
                <a:cs typeface="Times New Roman" panose="02020603050405020304" pitchFamily="18" charset="0"/>
              </a:rPr>
              <a:t> </a:t>
            </a:r>
            <a:r>
              <a:rPr lang="en-US" sz="4800" b="1" spc="-84" dirty="0" err="1">
                <a:solidFill>
                  <a:srgbClr val="FF0000"/>
                </a:solidFill>
                <a:latin typeface="Times New Roman" panose="02020603050405020304" pitchFamily="18" charset="0"/>
                <a:cs typeface="Times New Roman" panose="02020603050405020304" pitchFamily="18" charset="0"/>
              </a:rPr>
              <a:t>đặc</a:t>
            </a:r>
            <a:r>
              <a:rPr lang="en-US" sz="4800" b="1" spc="-84" dirty="0">
                <a:solidFill>
                  <a:srgbClr val="FF0000"/>
                </a:solidFill>
                <a:latin typeface="Times New Roman" panose="02020603050405020304" pitchFamily="18" charset="0"/>
                <a:cs typeface="Times New Roman" panose="02020603050405020304" pitchFamily="18" charset="0"/>
              </a:rPr>
              <a:t> </a:t>
            </a:r>
            <a:r>
              <a:rPr lang="en-US" sz="4800" b="1" spc="-84" dirty="0" err="1">
                <a:solidFill>
                  <a:srgbClr val="FF0000"/>
                </a:solidFill>
                <a:latin typeface="Times New Roman" panose="02020603050405020304" pitchFamily="18" charset="0"/>
                <a:cs typeface="Times New Roman" panose="02020603050405020304" pitchFamily="18" charset="0"/>
              </a:rPr>
              <a:t>điểm</a:t>
            </a:r>
            <a:r>
              <a:rPr lang="en-US" sz="4800" b="1" spc="-84" dirty="0">
                <a:solidFill>
                  <a:srgbClr val="FF0000"/>
                </a:solidFill>
                <a:latin typeface="Times New Roman" panose="02020603050405020304" pitchFamily="18" charset="0"/>
                <a:cs typeface="Times New Roman" panose="02020603050405020304" pitchFamily="18" charset="0"/>
              </a:rPr>
              <a:t> </a:t>
            </a:r>
            <a:r>
              <a:rPr lang="en-US" sz="4800" b="1" spc="-84" dirty="0" err="1">
                <a:solidFill>
                  <a:srgbClr val="FF0000"/>
                </a:solidFill>
                <a:latin typeface="Times New Roman" panose="02020603050405020304" pitchFamily="18" charset="0"/>
                <a:cs typeface="Times New Roman" panose="02020603050405020304" pitchFamily="18" charset="0"/>
              </a:rPr>
              <a:t>ngoại</a:t>
            </a:r>
            <a:r>
              <a:rPr lang="en-US" sz="4800" b="1" spc="-84" dirty="0">
                <a:solidFill>
                  <a:srgbClr val="FF0000"/>
                </a:solidFill>
                <a:latin typeface="Times New Roman" panose="02020603050405020304" pitchFamily="18" charset="0"/>
                <a:cs typeface="Times New Roman" panose="02020603050405020304" pitchFamily="18" charset="0"/>
              </a:rPr>
              <a:t> </a:t>
            </a:r>
            <a:r>
              <a:rPr lang="en-US" sz="4800" b="1" spc="-84" dirty="0" err="1">
                <a:solidFill>
                  <a:srgbClr val="FF0000"/>
                </a:solidFill>
                <a:latin typeface="Times New Roman" panose="02020603050405020304" pitchFamily="18" charset="0"/>
                <a:cs typeface="Times New Roman" panose="02020603050405020304" pitchFamily="18" charset="0"/>
              </a:rPr>
              <a:t>hình</a:t>
            </a:r>
            <a:r>
              <a:rPr lang="en-US" sz="4800" b="1" spc="-84" dirty="0">
                <a:solidFill>
                  <a:srgbClr val="FF0000"/>
                </a:solidFill>
                <a:latin typeface="Times New Roman" panose="02020603050405020304" pitchFamily="18" charset="0"/>
                <a:cs typeface="Times New Roman" panose="02020603050405020304" pitchFamily="18" charset="0"/>
              </a:rPr>
              <a:t> </a:t>
            </a:r>
            <a:r>
              <a:rPr lang="en-US" sz="4800" b="1" spc="-84" dirty="0" err="1">
                <a:solidFill>
                  <a:srgbClr val="FF0000"/>
                </a:solidFill>
                <a:latin typeface="Times New Roman" panose="02020603050405020304" pitchFamily="18" charset="0"/>
                <a:cs typeface="Times New Roman" panose="02020603050405020304" pitchFamily="18" charset="0"/>
              </a:rPr>
              <a:t>nổi</a:t>
            </a:r>
            <a:r>
              <a:rPr lang="en-US" sz="4800" b="1" spc="-84" dirty="0">
                <a:solidFill>
                  <a:srgbClr val="FF0000"/>
                </a:solidFill>
                <a:latin typeface="Times New Roman" panose="02020603050405020304" pitchFamily="18" charset="0"/>
                <a:cs typeface="Times New Roman" panose="02020603050405020304" pitchFamily="18" charset="0"/>
              </a:rPr>
              <a:t> </a:t>
            </a:r>
            <a:r>
              <a:rPr lang="en-US" sz="4800" b="1" spc="-84" dirty="0" err="1">
                <a:solidFill>
                  <a:srgbClr val="FF0000"/>
                </a:solidFill>
                <a:latin typeface="Times New Roman" panose="02020603050405020304" pitchFamily="18" charset="0"/>
                <a:cs typeface="Times New Roman" panose="02020603050405020304" pitchFamily="18" charset="0"/>
              </a:rPr>
              <a:t>bật</a:t>
            </a:r>
            <a:r>
              <a:rPr lang="en-US" sz="4800" b="1" spc="-84" dirty="0">
                <a:solidFill>
                  <a:srgbClr val="FF0000"/>
                </a:solidFill>
                <a:latin typeface="Times New Roman" panose="02020603050405020304" pitchFamily="18" charset="0"/>
                <a:cs typeface="Times New Roman" panose="02020603050405020304" pitchFamily="18" charset="0"/>
              </a:rPr>
              <a:t>: </a:t>
            </a:r>
          </a:p>
          <a:p>
            <a:pPr marL="0" lvl="0" indent="0" algn="ctr">
              <a:lnSpc>
                <a:spcPts val="4200"/>
              </a:lnSpc>
              <a:spcBef>
                <a:spcPct val="0"/>
              </a:spcBef>
            </a:pPr>
            <a:endParaRPr lang="en-US" sz="4800" b="1" spc="-84" dirty="0">
              <a:solidFill>
                <a:srgbClr val="FF0000"/>
              </a:solidFill>
              <a:latin typeface="Times New Roman" panose="02020603050405020304" pitchFamily="18" charset="0"/>
              <a:cs typeface="Times New Roman" panose="02020603050405020304" pitchFamily="18" charset="0"/>
            </a:endParaRPr>
          </a:p>
        </p:txBody>
      </p:sp>
      <p:sp>
        <p:nvSpPr>
          <p:cNvPr id="15" name="TextBox 15"/>
          <p:cNvSpPr txBox="1"/>
          <p:nvPr/>
        </p:nvSpPr>
        <p:spPr>
          <a:xfrm>
            <a:off x="3159241" y="491511"/>
            <a:ext cx="9813347" cy="923330"/>
          </a:xfrm>
          <a:prstGeom prst="rect">
            <a:avLst/>
          </a:prstGeom>
        </p:spPr>
        <p:txBody>
          <a:bodyPr lIns="0" tIns="0" rIns="0" bIns="0" rtlCol="0" anchor="t">
            <a:spAutoFit/>
          </a:bodyPr>
          <a:lstStyle/>
          <a:p>
            <a:pPr marL="0" lvl="0" indent="0" algn="ctr">
              <a:lnSpc>
                <a:spcPts val="7200"/>
              </a:lnSpc>
              <a:spcBef>
                <a:spcPct val="0"/>
              </a:spcBef>
            </a:pPr>
            <a:r>
              <a:rPr lang="en-US" sz="7200" u="none" dirty="0">
                <a:solidFill>
                  <a:srgbClr val="FFFFFF"/>
                </a:solidFill>
                <a:latin typeface="Times New Roman" panose="02020603050405020304" pitchFamily="18" charset="0"/>
                <a:cs typeface="Times New Roman" panose="02020603050405020304" pitchFamily="18" charset="0"/>
              </a:rPr>
              <a:t>GỢI Ý</a:t>
            </a:r>
          </a:p>
        </p:txBody>
      </p:sp>
      <p:grpSp>
        <p:nvGrpSpPr>
          <p:cNvPr id="16" name="Group 16"/>
          <p:cNvGrpSpPr/>
          <p:nvPr/>
        </p:nvGrpSpPr>
        <p:grpSpPr>
          <a:xfrm>
            <a:off x="2788485" y="4669940"/>
            <a:ext cx="12961105" cy="3178980"/>
            <a:chOff x="0" y="0"/>
            <a:chExt cx="3290570" cy="3295650"/>
          </a:xfrm>
        </p:grpSpPr>
        <p:sp>
          <p:nvSpPr>
            <p:cNvPr id="17" name="Freeform 17"/>
            <p:cNvSpPr/>
            <p:nvPr/>
          </p:nvSpPr>
          <p:spPr>
            <a:xfrm>
              <a:off x="0" y="0"/>
              <a:ext cx="5213493" cy="1123005"/>
            </a:xfrm>
            <a:custGeom>
              <a:avLst/>
              <a:gdLst/>
              <a:ahLst/>
              <a:cxnLst/>
              <a:rect l="l" t="t" r="r" b="b"/>
              <a:pathLst>
                <a:path w="5213493" h="1123005">
                  <a:moveTo>
                    <a:pt x="5213493" y="3942"/>
                  </a:moveTo>
                  <a:lnTo>
                    <a:pt x="0" y="3942"/>
                  </a:lnTo>
                  <a:lnTo>
                    <a:pt x="0" y="0"/>
                  </a:lnTo>
                  <a:lnTo>
                    <a:pt x="5213493" y="0"/>
                  </a:lnTo>
                  <a:lnTo>
                    <a:pt x="5213493" y="3942"/>
                  </a:lnTo>
                  <a:close/>
                  <a:moveTo>
                    <a:pt x="5213493" y="159655"/>
                  </a:moveTo>
                  <a:lnTo>
                    <a:pt x="0" y="159655"/>
                  </a:lnTo>
                  <a:lnTo>
                    <a:pt x="0" y="163597"/>
                  </a:lnTo>
                  <a:lnTo>
                    <a:pt x="5213493" y="163597"/>
                  </a:lnTo>
                  <a:lnTo>
                    <a:pt x="5213493" y="159655"/>
                  </a:lnTo>
                  <a:close/>
                  <a:moveTo>
                    <a:pt x="5213493" y="319803"/>
                  </a:moveTo>
                  <a:lnTo>
                    <a:pt x="0" y="319803"/>
                  </a:lnTo>
                  <a:lnTo>
                    <a:pt x="0" y="323745"/>
                  </a:lnTo>
                  <a:lnTo>
                    <a:pt x="5213493" y="323745"/>
                  </a:lnTo>
                  <a:lnTo>
                    <a:pt x="5213493" y="319803"/>
                  </a:lnTo>
                  <a:close/>
                  <a:moveTo>
                    <a:pt x="5213493" y="479458"/>
                  </a:moveTo>
                  <a:lnTo>
                    <a:pt x="0" y="479458"/>
                  </a:lnTo>
                  <a:lnTo>
                    <a:pt x="0" y="483400"/>
                  </a:lnTo>
                  <a:lnTo>
                    <a:pt x="5213493" y="483400"/>
                  </a:lnTo>
                  <a:lnTo>
                    <a:pt x="5213493" y="479458"/>
                  </a:lnTo>
                  <a:close/>
                  <a:moveTo>
                    <a:pt x="5213493" y="639112"/>
                  </a:moveTo>
                  <a:lnTo>
                    <a:pt x="0" y="639112"/>
                  </a:lnTo>
                  <a:lnTo>
                    <a:pt x="0" y="643054"/>
                  </a:lnTo>
                  <a:lnTo>
                    <a:pt x="5213493" y="643054"/>
                  </a:lnTo>
                  <a:lnTo>
                    <a:pt x="5213493" y="639112"/>
                  </a:lnTo>
                  <a:close/>
                  <a:moveTo>
                    <a:pt x="5213493" y="799260"/>
                  </a:moveTo>
                  <a:lnTo>
                    <a:pt x="0" y="799260"/>
                  </a:lnTo>
                  <a:lnTo>
                    <a:pt x="0" y="803202"/>
                  </a:lnTo>
                  <a:lnTo>
                    <a:pt x="5213493" y="803202"/>
                  </a:lnTo>
                  <a:lnTo>
                    <a:pt x="5213493" y="799260"/>
                  </a:lnTo>
                  <a:close/>
                  <a:moveTo>
                    <a:pt x="5213493" y="958915"/>
                  </a:moveTo>
                  <a:lnTo>
                    <a:pt x="0" y="958915"/>
                  </a:lnTo>
                  <a:lnTo>
                    <a:pt x="0" y="962857"/>
                  </a:lnTo>
                  <a:lnTo>
                    <a:pt x="5213493" y="962857"/>
                  </a:lnTo>
                  <a:lnTo>
                    <a:pt x="5213493" y="958915"/>
                  </a:lnTo>
                  <a:close/>
                  <a:moveTo>
                    <a:pt x="5213493" y="1119063"/>
                  </a:moveTo>
                  <a:lnTo>
                    <a:pt x="0" y="1119063"/>
                  </a:lnTo>
                  <a:lnTo>
                    <a:pt x="0" y="1123005"/>
                  </a:lnTo>
                  <a:lnTo>
                    <a:pt x="5213493" y="1123005"/>
                  </a:lnTo>
                  <a:lnTo>
                    <a:pt x="5213493" y="1119063"/>
                  </a:lnTo>
                  <a:close/>
                </a:path>
              </a:pathLst>
            </a:custGeom>
            <a:solidFill>
              <a:srgbClr val="FFBD59"/>
            </a:solidFill>
          </p:spPr>
        </p:sp>
      </p:grpSp>
      <p:pic>
        <p:nvPicPr>
          <p:cNvPr id="18" name="Picture 1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8114310" y="7243046"/>
            <a:ext cx="2059380" cy="2705261"/>
          </a:xfrm>
          <a:prstGeom prst="rect">
            <a:avLst/>
          </a:prstGeom>
        </p:spPr>
      </p:pic>
      <p:pic>
        <p:nvPicPr>
          <p:cNvPr id="19" name="Picture 1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551502">
            <a:off x="1639307" y="3940711"/>
            <a:ext cx="1239799" cy="1310223"/>
          </a:xfrm>
          <a:prstGeom prst="rect">
            <a:avLst/>
          </a:prstGeom>
        </p:spPr>
      </p:pic>
      <p:pic>
        <p:nvPicPr>
          <p:cNvPr id="20" name="Picture 2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671081">
            <a:off x="15138162" y="3960350"/>
            <a:ext cx="1592428" cy="1415271"/>
          </a:xfrm>
          <a:prstGeom prst="rect">
            <a:avLst/>
          </a:prstGeom>
        </p:spPr>
      </p:pic>
      <p:sp>
        <p:nvSpPr>
          <p:cNvPr id="21" name="TextBox 14"/>
          <p:cNvSpPr txBox="1"/>
          <p:nvPr/>
        </p:nvSpPr>
        <p:spPr>
          <a:xfrm>
            <a:off x="2805777" y="3013528"/>
            <a:ext cx="14179453" cy="6626045"/>
          </a:xfrm>
          <a:prstGeom prst="rect">
            <a:avLst/>
          </a:prstGeom>
        </p:spPr>
        <p:txBody>
          <a:bodyPr wrap="square" lIns="0" tIns="0" rIns="0" bIns="0" rtlCol="0" anchor="t">
            <a:spAutoFit/>
          </a:bodyPr>
          <a:lstStyle/>
          <a:p>
            <a:pPr marL="571500" lvl="0" indent="-571500">
              <a:lnSpc>
                <a:spcPct val="130000"/>
              </a:lnSpc>
              <a:spcBef>
                <a:spcPct val="0"/>
              </a:spcBef>
              <a:buFont typeface="Arial" panose="020B0604020202020204" pitchFamily="34" charset="0"/>
              <a:buChar char="•"/>
            </a:pPr>
            <a:r>
              <a:rPr lang="en-US" sz="4800" spc="-84" dirty="0" err="1">
                <a:solidFill>
                  <a:srgbClr val="065928"/>
                </a:solidFill>
                <a:latin typeface="Times New Roman" panose="02020603050405020304" pitchFamily="18" charset="0"/>
                <a:cs typeface="Times New Roman" panose="02020603050405020304" pitchFamily="18" charset="0"/>
              </a:rPr>
              <a:t>Vóc</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dáng</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cao</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thấp</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gầy</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béo</a:t>
            </a:r>
            <a:r>
              <a:rPr lang="en-US" sz="4800" spc="-84" dirty="0">
                <a:solidFill>
                  <a:srgbClr val="065928"/>
                </a:solidFill>
                <a:latin typeface="Times New Roman" panose="02020603050405020304" pitchFamily="18" charset="0"/>
                <a:cs typeface="Times New Roman" panose="02020603050405020304" pitchFamily="18" charset="0"/>
              </a:rPr>
              <a:t>…</a:t>
            </a:r>
          </a:p>
          <a:p>
            <a:pPr marL="571500" lvl="0" indent="-571500">
              <a:lnSpc>
                <a:spcPct val="130000"/>
              </a:lnSpc>
              <a:spcBef>
                <a:spcPct val="0"/>
              </a:spcBef>
              <a:buFont typeface="Arial" panose="020B0604020202020204" pitchFamily="34" charset="0"/>
              <a:buChar char="•"/>
            </a:pPr>
            <a:r>
              <a:rPr lang="en-US" sz="4800" spc="-84" dirty="0" err="1">
                <a:solidFill>
                  <a:srgbClr val="065928"/>
                </a:solidFill>
                <a:latin typeface="Times New Roman" panose="02020603050405020304" pitchFamily="18" charset="0"/>
                <a:cs typeface="Times New Roman" panose="02020603050405020304" pitchFamily="18" charset="0"/>
              </a:rPr>
              <a:t>Khuôn</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mặt</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tròn</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trịa</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bầu</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bĩnh</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trái</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xoan</a:t>
            </a:r>
            <a:r>
              <a:rPr lang="en-US" sz="4800" spc="-84" dirty="0">
                <a:solidFill>
                  <a:srgbClr val="065928"/>
                </a:solidFill>
                <a:latin typeface="Times New Roman" panose="02020603050405020304" pitchFamily="18" charset="0"/>
                <a:cs typeface="Times New Roman" panose="02020603050405020304" pitchFamily="18" charset="0"/>
              </a:rPr>
              <a:t>…</a:t>
            </a:r>
          </a:p>
          <a:p>
            <a:pPr marL="571500" lvl="0" indent="-571500">
              <a:lnSpc>
                <a:spcPct val="130000"/>
              </a:lnSpc>
              <a:spcBef>
                <a:spcPct val="0"/>
              </a:spcBef>
              <a:buFont typeface="Arial" panose="020B0604020202020204" pitchFamily="34" charset="0"/>
              <a:buChar char="•"/>
            </a:pPr>
            <a:r>
              <a:rPr lang="en-US" sz="4800" spc="-84" dirty="0" err="1">
                <a:solidFill>
                  <a:srgbClr val="065928"/>
                </a:solidFill>
                <a:latin typeface="Times New Roman" panose="02020603050405020304" pitchFamily="18" charset="0"/>
                <a:cs typeface="Times New Roman" panose="02020603050405020304" pitchFamily="18" charset="0"/>
              </a:rPr>
              <a:t>Mái</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tóc</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dài</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ngắn</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đen</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nhánh</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vàng</a:t>
            </a:r>
            <a:r>
              <a:rPr lang="en-US" sz="4800" spc="-84" dirty="0">
                <a:solidFill>
                  <a:srgbClr val="065928"/>
                </a:solidFill>
                <a:latin typeface="Times New Roman" panose="02020603050405020304" pitchFamily="18" charset="0"/>
                <a:cs typeface="Times New Roman" panose="02020603050405020304" pitchFamily="18" charset="0"/>
              </a:rPr>
              <a:t> hoe/ …</a:t>
            </a:r>
          </a:p>
          <a:p>
            <a:pPr marL="571500" lvl="0" indent="-571500">
              <a:lnSpc>
                <a:spcPct val="130000"/>
              </a:lnSpc>
              <a:spcBef>
                <a:spcPct val="0"/>
              </a:spcBef>
              <a:buFont typeface="Arial" panose="020B0604020202020204" pitchFamily="34" charset="0"/>
              <a:buChar char="•"/>
            </a:pPr>
            <a:r>
              <a:rPr lang="en-US" sz="4800" spc="-84" dirty="0" err="1">
                <a:solidFill>
                  <a:srgbClr val="065928"/>
                </a:solidFill>
                <a:latin typeface="Times New Roman" panose="02020603050405020304" pitchFamily="18" charset="0"/>
                <a:cs typeface="Times New Roman" panose="02020603050405020304" pitchFamily="18" charset="0"/>
              </a:rPr>
              <a:t>Làn</a:t>
            </a:r>
            <a:r>
              <a:rPr lang="en-US" sz="4800" spc="-84" dirty="0">
                <a:solidFill>
                  <a:srgbClr val="065928"/>
                </a:solidFill>
                <a:latin typeface="Times New Roman" panose="02020603050405020304" pitchFamily="18" charset="0"/>
                <a:cs typeface="Times New Roman" panose="02020603050405020304" pitchFamily="18" charset="0"/>
              </a:rPr>
              <a:t> da: </a:t>
            </a:r>
            <a:r>
              <a:rPr lang="en-US" sz="4800" spc="-84" dirty="0" err="1">
                <a:solidFill>
                  <a:srgbClr val="065928"/>
                </a:solidFill>
                <a:latin typeface="Times New Roman" panose="02020603050405020304" pitchFamily="18" charset="0"/>
                <a:cs typeface="Times New Roman" panose="02020603050405020304" pitchFamily="18" charset="0"/>
              </a:rPr>
              <a:t>ngăm</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ngăm</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trắng</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hồng</a:t>
            </a:r>
            <a:r>
              <a:rPr lang="en-US" sz="4800" spc="-84" dirty="0">
                <a:solidFill>
                  <a:srgbClr val="065928"/>
                </a:solidFill>
                <a:latin typeface="Times New Roman" panose="02020603050405020304" pitchFamily="18" charset="0"/>
                <a:cs typeface="Times New Roman" panose="02020603050405020304" pitchFamily="18" charset="0"/>
              </a:rPr>
              <a:t>/</a:t>
            </a:r>
          </a:p>
          <a:p>
            <a:pPr marL="571500" lvl="0" indent="-571500">
              <a:lnSpc>
                <a:spcPct val="130000"/>
              </a:lnSpc>
              <a:spcBef>
                <a:spcPct val="0"/>
              </a:spcBef>
              <a:buFont typeface="Arial" panose="020B0604020202020204" pitchFamily="34" charset="0"/>
              <a:buChar char="•"/>
            </a:pPr>
            <a:r>
              <a:rPr lang="en-US" sz="4800" spc="-84" dirty="0" err="1">
                <a:solidFill>
                  <a:srgbClr val="065928"/>
                </a:solidFill>
                <a:latin typeface="Times New Roman" panose="02020603050405020304" pitchFamily="18" charset="0"/>
                <a:cs typeface="Times New Roman" panose="02020603050405020304" pitchFamily="18" charset="0"/>
              </a:rPr>
              <a:t>Đôi</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mắt</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ti</a:t>
            </a:r>
            <a:r>
              <a:rPr lang="en-US" sz="4800" spc="-84" dirty="0">
                <a:solidFill>
                  <a:srgbClr val="065928"/>
                </a:solidFill>
                <a:latin typeface="Times New Roman" panose="02020603050405020304" pitchFamily="18" charset="0"/>
                <a:cs typeface="Times New Roman" panose="02020603050405020304" pitchFamily="18" charset="0"/>
              </a:rPr>
              <a:t> </a:t>
            </a:r>
            <a:r>
              <a:rPr lang="en-US" sz="4800" spc="-84" dirty="0" err="1">
                <a:solidFill>
                  <a:srgbClr val="065928"/>
                </a:solidFill>
                <a:latin typeface="Times New Roman" panose="02020603050405020304" pitchFamily="18" charset="0"/>
                <a:cs typeface="Times New Roman" panose="02020603050405020304" pitchFamily="18" charset="0"/>
              </a:rPr>
              <a:t>hí</a:t>
            </a:r>
            <a:r>
              <a:rPr lang="en-US" sz="4800" spc="-84" dirty="0">
                <a:solidFill>
                  <a:srgbClr val="065928"/>
                </a:solidFill>
                <a:latin typeface="Times New Roman" panose="02020603050405020304" pitchFamily="18" charset="0"/>
                <a:cs typeface="Times New Roman" panose="02020603050405020304" pitchFamily="18" charset="0"/>
              </a:rPr>
              <a:t>/ to </a:t>
            </a:r>
            <a:r>
              <a:rPr lang="en-US" sz="4800" spc="-84" dirty="0" err="1">
                <a:solidFill>
                  <a:srgbClr val="065928"/>
                </a:solidFill>
                <a:latin typeface="Times New Roman" panose="02020603050405020304" pitchFamily="18" charset="0"/>
                <a:cs typeface="Times New Roman" panose="02020603050405020304" pitchFamily="18" charset="0"/>
              </a:rPr>
              <a:t>tròn</a:t>
            </a:r>
            <a:r>
              <a:rPr lang="en-US" sz="4800" spc="-84" dirty="0">
                <a:solidFill>
                  <a:srgbClr val="065928"/>
                </a:solidFill>
                <a:latin typeface="Times New Roman" panose="02020603050405020304" pitchFamily="18" charset="0"/>
                <a:cs typeface="Times New Roman" panose="02020603050405020304" pitchFamily="18" charset="0"/>
              </a:rPr>
              <a:t>/…</a:t>
            </a:r>
          </a:p>
          <a:p>
            <a:pPr marL="571500" lvl="0" indent="-571500">
              <a:lnSpc>
                <a:spcPct val="130000"/>
              </a:lnSpc>
              <a:spcBef>
                <a:spcPct val="0"/>
              </a:spcBef>
              <a:buFont typeface="Arial" panose="020B0604020202020204" pitchFamily="34" charset="0"/>
              <a:buChar char="•"/>
            </a:pPr>
            <a:endParaRPr lang="en-US" sz="4800" spc="-84" dirty="0">
              <a:solidFill>
                <a:srgbClr val="065928"/>
              </a:solidFill>
              <a:latin typeface="Times New Roman" panose="02020603050405020304" pitchFamily="18" charset="0"/>
              <a:cs typeface="Times New Roman" panose="02020603050405020304" pitchFamily="18" charset="0"/>
            </a:endParaRPr>
          </a:p>
          <a:p>
            <a:pPr marL="0" lvl="0" indent="0" algn="ctr">
              <a:lnSpc>
                <a:spcPct val="130000"/>
              </a:lnSpc>
              <a:spcBef>
                <a:spcPct val="0"/>
              </a:spcBef>
            </a:pPr>
            <a:endParaRPr lang="en-US" sz="4800" spc="-84" dirty="0">
              <a:solidFill>
                <a:srgbClr val="065928"/>
              </a:solidFill>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heel(1)">
                                      <p:cBhvr>
                                        <p:cTn id="14"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832368" y="850800"/>
            <a:ext cx="15273856" cy="6009337"/>
          </a:xfrm>
          <a:prstGeom prst="rect">
            <a:avLst/>
          </a:prstGeom>
        </p:spPr>
        <p:txBody>
          <a:bodyPr wrap="square" lIns="0" tIns="0" rIns="0" bIns="0" rtlCol="0" anchor="t">
            <a:spAutoFit/>
          </a:bodyPr>
          <a:lstStyle/>
          <a:p>
            <a:pPr marL="0" lvl="0" indent="0" algn="just">
              <a:lnSpc>
                <a:spcPct val="150000"/>
              </a:lnSpc>
              <a:spcBef>
                <a:spcPct val="0"/>
              </a:spcBef>
            </a:pPr>
            <a:r>
              <a:rPr lang="en-US" sz="4400" u="none" dirty="0">
                <a:solidFill>
                  <a:srgbClr val="FF0000"/>
                </a:solidFill>
                <a:latin typeface="Baloo" panose="020B0604020202020204" charset="0"/>
                <a:cs typeface="Baloo" panose="020B0604020202020204" charset="0"/>
              </a:rPr>
              <a:t>Minh </a:t>
            </a:r>
            <a:r>
              <a:rPr lang="en-US" sz="4400" u="none" dirty="0" err="1">
                <a:solidFill>
                  <a:srgbClr val="FF0000"/>
                </a:solidFill>
                <a:latin typeface="Baloo" panose="020B0604020202020204" charset="0"/>
                <a:cs typeface="Baloo" panose="020B0604020202020204" charset="0"/>
              </a:rPr>
              <a:t>Châu</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là</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người</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bạn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thân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nhất</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của</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em</a:t>
            </a:r>
            <a:r>
              <a:rPr lang="en-US" sz="4400" u="none" dirty="0">
                <a:solidFill>
                  <a:srgbClr val="FF0000"/>
                </a:solidFill>
                <a:latin typeface="Baloo" panose="020B0604020202020204" charset="0"/>
                <a:cs typeface="Baloo" panose="020B0604020202020204" charset="0"/>
              </a:rPr>
              <a:t>. Minh </a:t>
            </a:r>
            <a:r>
              <a:rPr lang="en-US" sz="4400" u="none" dirty="0" err="1">
                <a:solidFill>
                  <a:srgbClr val="FF0000"/>
                </a:solidFill>
                <a:latin typeface="Baloo" panose="020B0604020202020204" charset="0"/>
                <a:cs typeface="Baloo" panose="020B0604020202020204" charset="0"/>
              </a:rPr>
              <a:t>Châu</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có</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vóc</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dáng</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nhỏ</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nhắn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Khuôn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mặt</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Châu</a:t>
            </a:r>
            <a:r>
              <a:rPr lang="en-US" sz="4400" u="none" dirty="0">
                <a:solidFill>
                  <a:srgbClr val="FF0000"/>
                </a:solidFill>
                <a:latin typeface="Baloo" panose="020B0604020202020204" charset="0"/>
                <a:cs typeface="Baloo" panose="020B0604020202020204" charset="0"/>
              </a:rPr>
              <a:t>  ……………..  </a:t>
            </a:r>
            <a:r>
              <a:rPr lang="en-US" sz="4400" u="none" dirty="0" err="1">
                <a:solidFill>
                  <a:srgbClr val="FF0000"/>
                </a:solidFill>
                <a:latin typeface="Baloo" panose="020B0604020202020204" charset="0"/>
                <a:cs typeface="Baloo" panose="020B0604020202020204" charset="0"/>
              </a:rPr>
              <a:t>trông</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rất</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đáng</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yêu</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Mái</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tóc</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của</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bạn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đen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nhánh</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mượt</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mà</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và</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lúc</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nào</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cũng</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được</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buộc</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lên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gọn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gàng</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Làn</a:t>
            </a:r>
            <a:r>
              <a:rPr lang="en-US" sz="4400" u="none" dirty="0">
                <a:solidFill>
                  <a:srgbClr val="FF0000"/>
                </a:solidFill>
                <a:latin typeface="Baloo" panose="020B0604020202020204" charset="0"/>
                <a:cs typeface="Baloo" panose="020B0604020202020204" charset="0"/>
              </a:rPr>
              <a:t> da </a:t>
            </a:r>
            <a:r>
              <a:rPr lang="en-US" sz="4400" u="none" dirty="0" err="1">
                <a:solidFill>
                  <a:srgbClr val="FF0000"/>
                </a:solidFill>
                <a:latin typeface="Baloo" panose="020B0604020202020204" charset="0"/>
                <a:cs typeface="Baloo" panose="020B0604020202020204" charset="0"/>
              </a:rPr>
              <a:t>bạn</a:t>
            </a:r>
            <a:r>
              <a:rPr lang="en-US" sz="4400" u="none" dirty="0">
                <a:solidFill>
                  <a:srgbClr val="FF0000"/>
                </a:solidFill>
                <a:latin typeface="Baloo" panose="020B0604020202020204" charset="0"/>
                <a:cs typeface="Baloo" panose="020B0604020202020204" charset="0"/>
              </a:rPr>
              <a:t> ………………… , </a:t>
            </a:r>
            <a:r>
              <a:rPr lang="en-US" sz="4400" u="none" dirty="0" err="1">
                <a:solidFill>
                  <a:srgbClr val="FF0000"/>
                </a:solidFill>
                <a:latin typeface="Baloo" panose="020B0604020202020204" charset="0"/>
                <a:cs typeface="Baloo" panose="020B0604020202020204" charset="0"/>
              </a:rPr>
              <a:t>đôi</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mắt</a:t>
            </a:r>
            <a:r>
              <a:rPr lang="en-US" sz="4400" u="none" dirty="0">
                <a:solidFill>
                  <a:srgbClr val="FF0000"/>
                </a:solidFill>
                <a:latin typeface="Baloo" panose="020B0604020202020204" charset="0"/>
                <a:cs typeface="Baloo" panose="020B0604020202020204" charset="0"/>
              </a:rPr>
              <a:t> …………………… </a:t>
            </a:r>
            <a:r>
              <a:rPr lang="en-US" sz="4400" u="none" dirty="0" err="1">
                <a:solidFill>
                  <a:srgbClr val="FF0000"/>
                </a:solidFill>
                <a:latin typeface="Baloo" panose="020B0604020202020204" charset="0"/>
                <a:cs typeface="Baloo" panose="020B0604020202020204" charset="0"/>
              </a:rPr>
              <a:t>và</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đôi</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môi</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luôn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nở</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nụ</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cười</a:t>
            </a:r>
            <a:r>
              <a:rPr lang="en-US" sz="4400" u="none" dirty="0">
                <a:solidFill>
                  <a:srgbClr val="FF0000"/>
                </a:solidFill>
                <a:latin typeface="Baloo" panose="020B0604020202020204" charset="0"/>
                <a:cs typeface="Baloo" panose="020B0604020202020204" charset="0"/>
              </a:rPr>
              <a:t> . </a:t>
            </a:r>
            <a:r>
              <a:rPr lang="en-US" sz="4400" u="none" dirty="0" err="1">
                <a:solidFill>
                  <a:srgbClr val="FF0000"/>
                </a:solidFill>
                <a:latin typeface="Baloo" panose="020B0604020202020204" charset="0"/>
                <a:cs typeface="Baloo" panose="020B0604020202020204" charset="0"/>
              </a:rPr>
              <a:t>Đặc</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biệt</a:t>
            </a:r>
            <a:r>
              <a:rPr lang="en-US" sz="4400" u="none" dirty="0">
                <a:solidFill>
                  <a:srgbClr val="FF0000"/>
                </a:solidFill>
                <a:latin typeface="Baloo" panose="020B0604020202020204" charset="0"/>
                <a:cs typeface="Baloo" panose="020B0604020202020204" charset="0"/>
              </a:rPr>
              <a:t> , </a:t>
            </a:r>
            <a:r>
              <a:rPr lang="en-US" sz="4400" u="none" dirty="0" err="1">
                <a:solidFill>
                  <a:srgbClr val="FF0000"/>
                </a:solidFill>
                <a:latin typeface="Baloo" panose="020B0604020202020204" charset="0"/>
                <a:cs typeface="Baloo" panose="020B0604020202020204" charset="0"/>
              </a:rPr>
              <a:t>vầng</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trán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cao</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của</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bạn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khiến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bạn</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trông</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có</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vẻ</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bướng</a:t>
            </a:r>
            <a:r>
              <a:rPr lang="en-US" sz="4400" u="none" dirty="0">
                <a:solidFill>
                  <a:srgbClr val="FF0000"/>
                </a:solidFill>
                <a:latin typeface="Baloo" panose="020B0604020202020204" charset="0"/>
                <a:cs typeface="Baloo" panose="020B0604020202020204" charset="0"/>
              </a:rPr>
              <a:t> </a:t>
            </a:r>
            <a:r>
              <a:rPr lang="en-US" sz="4400" u="none" dirty="0" err="1">
                <a:solidFill>
                  <a:srgbClr val="FF0000"/>
                </a:solidFill>
                <a:latin typeface="Baloo" panose="020B0604020202020204" charset="0"/>
                <a:cs typeface="Baloo" panose="020B0604020202020204" charset="0"/>
              </a:rPr>
              <a:t>bỉnh</a:t>
            </a:r>
            <a:r>
              <a:rPr lang="en-US" sz="4400" u="none" dirty="0">
                <a:solidFill>
                  <a:srgbClr val="FF0000"/>
                </a:solidFill>
                <a:latin typeface="Baloo" panose="020B0604020202020204" charset="0"/>
                <a:cs typeface="Baloo" panose="020B0604020202020204" charset="0"/>
              </a:rPr>
              <a:t>.</a:t>
            </a:r>
          </a:p>
        </p:txBody>
      </p:sp>
      <p:grpSp>
        <p:nvGrpSpPr>
          <p:cNvPr id="4" name="Group 4"/>
          <p:cNvGrpSpPr/>
          <p:nvPr/>
        </p:nvGrpSpPr>
        <p:grpSpPr>
          <a:xfrm>
            <a:off x="-408340" y="8935481"/>
            <a:ext cx="19104680" cy="2293127"/>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9221"/>
            </a:solidFill>
          </p:spPr>
        </p:sp>
      </p:grpSp>
      <p:pic>
        <p:nvPicPr>
          <p:cNvPr id="11"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231185">
            <a:off x="3231878" y="9597613"/>
            <a:ext cx="1829867" cy="288603"/>
          </a:xfrm>
          <a:prstGeom prst="rect">
            <a:avLst/>
          </a:prstGeom>
        </p:spPr>
      </p:pic>
      <p:pic>
        <p:nvPicPr>
          <p:cNvPr id="12" name="Picture 1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691043" y="9267114"/>
            <a:ext cx="905913" cy="680259"/>
          </a:xfrm>
          <a:prstGeom prst="rect">
            <a:avLst/>
          </a:prstGeom>
        </p:spPr>
      </p:pic>
      <p:pic>
        <p:nvPicPr>
          <p:cNvPr id="13" name="Picture 13"/>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568089" y="7722096"/>
            <a:ext cx="1153822" cy="2019820"/>
          </a:xfrm>
          <a:prstGeom prst="rect">
            <a:avLst/>
          </a:prstGeom>
        </p:spPr>
      </p:pic>
      <p:pic>
        <p:nvPicPr>
          <p:cNvPr id="14" name="Picture 14"/>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289711" y="7311763"/>
            <a:ext cx="1388224" cy="2430152"/>
          </a:xfrm>
          <a:prstGeom prst="rect">
            <a:avLst/>
          </a:prstGeom>
        </p:spPr>
      </p:pic>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39048" flipH="1">
            <a:off x="-743965" y="123921"/>
            <a:ext cx="1487929" cy="1088048"/>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0737667" y="7395745"/>
            <a:ext cx="1632434" cy="747952"/>
          </a:xfrm>
          <a:prstGeom prst="rect">
            <a:avLst/>
          </a:prstGeom>
        </p:spPr>
      </p:pic>
      <p:pic>
        <p:nvPicPr>
          <p:cNvPr id="17"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r="40077"/>
          <a:stretch>
            <a:fillRect/>
          </a:stretch>
        </p:blipFill>
        <p:spPr>
          <a:xfrm>
            <a:off x="16623645" y="512812"/>
            <a:ext cx="1438664" cy="1725630"/>
          </a:xfrm>
          <a:prstGeom prst="rect">
            <a:avLst/>
          </a:prstGeom>
        </p:spPr>
      </p:pic>
      <p:pic>
        <p:nvPicPr>
          <p:cNvPr id="18" name="Picture 17"/>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671201" y="7684514"/>
            <a:ext cx="3905319" cy="4114800"/>
          </a:xfrm>
          <a:prstGeom prst="rect">
            <a:avLst/>
          </a:prstGeom>
        </p:spPr>
      </p:pic>
      <p:pic>
        <p:nvPicPr>
          <p:cNvPr id="19" name="Picture 1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5598362" y="5515867"/>
            <a:ext cx="2715768" cy="4114800"/>
          </a:xfrm>
          <a:prstGeom prst="rect">
            <a:avLst/>
          </a:prstGeom>
        </p:spPr>
      </p:pic>
      <p:sp>
        <p:nvSpPr>
          <p:cNvPr id="22" name="TextBox 16"/>
          <p:cNvSpPr txBox="1"/>
          <p:nvPr/>
        </p:nvSpPr>
        <p:spPr>
          <a:xfrm>
            <a:off x="8412054" y="7518443"/>
            <a:ext cx="2787619" cy="934871"/>
          </a:xfrm>
          <a:prstGeom prst="rect">
            <a:avLst/>
          </a:prstGeom>
        </p:spPr>
        <p:txBody>
          <a:bodyPr wrap="square" lIns="0" tIns="0" rIns="0" bIns="0" rtlCol="0" anchor="t">
            <a:spAutoFit/>
          </a:bodyPr>
          <a:lstStyle/>
          <a:p>
            <a:pPr algn="ctr">
              <a:lnSpc>
                <a:spcPts val="7840"/>
              </a:lnSpc>
              <a:spcBef>
                <a:spcPct val="0"/>
              </a:spcBef>
            </a:pPr>
            <a:r>
              <a:rPr lang="en-US" sz="4800" dirty="0" err="1">
                <a:solidFill>
                  <a:srgbClr val="7030A0"/>
                </a:solidFill>
                <a:latin typeface="Baloo"/>
              </a:rPr>
              <a:t>tròn</a:t>
            </a:r>
            <a:r>
              <a:rPr lang="en-US" sz="4800" dirty="0">
                <a:solidFill>
                  <a:srgbClr val="7030A0"/>
                </a:solidFill>
                <a:latin typeface="Baloo"/>
              </a:rPr>
              <a:t> </a:t>
            </a:r>
            <a:r>
              <a:rPr lang="en-US" sz="4800" dirty="0" err="1">
                <a:solidFill>
                  <a:srgbClr val="7030A0"/>
                </a:solidFill>
                <a:latin typeface="Baloo"/>
              </a:rPr>
              <a:t>trịa</a:t>
            </a:r>
            <a:endParaRPr lang="en-US" sz="4800" dirty="0">
              <a:solidFill>
                <a:srgbClr val="7030A0"/>
              </a:solidFill>
              <a:latin typeface="Baloo"/>
            </a:endParaRPr>
          </a:p>
        </p:txBody>
      </p:sp>
      <p:sp>
        <p:nvSpPr>
          <p:cNvPr id="23" name="TextBox 16"/>
          <p:cNvSpPr txBox="1"/>
          <p:nvPr/>
        </p:nvSpPr>
        <p:spPr>
          <a:xfrm>
            <a:off x="11497344" y="7463587"/>
            <a:ext cx="2705973" cy="934871"/>
          </a:xfrm>
          <a:prstGeom prst="rect">
            <a:avLst/>
          </a:prstGeom>
        </p:spPr>
        <p:txBody>
          <a:bodyPr wrap="square" lIns="0" tIns="0" rIns="0" bIns="0" rtlCol="0" anchor="t">
            <a:spAutoFit/>
          </a:bodyPr>
          <a:lstStyle/>
          <a:p>
            <a:pPr algn="ctr">
              <a:lnSpc>
                <a:spcPts val="7840"/>
              </a:lnSpc>
              <a:spcBef>
                <a:spcPct val="0"/>
              </a:spcBef>
            </a:pPr>
            <a:r>
              <a:rPr lang="en-US" sz="4800" dirty="0" err="1">
                <a:solidFill>
                  <a:schemeClr val="tx2">
                    <a:lumMod val="60000"/>
                    <a:lumOff val="40000"/>
                  </a:schemeClr>
                </a:solidFill>
                <a:latin typeface="Baloo"/>
              </a:rPr>
              <a:t>tinh</a:t>
            </a:r>
            <a:r>
              <a:rPr lang="en-US" sz="4800" dirty="0">
                <a:solidFill>
                  <a:schemeClr val="tx2">
                    <a:lumMod val="60000"/>
                    <a:lumOff val="40000"/>
                  </a:schemeClr>
                </a:solidFill>
                <a:latin typeface="Baloo"/>
              </a:rPr>
              <a:t> </a:t>
            </a:r>
            <a:r>
              <a:rPr lang="en-US" sz="4800" dirty="0" err="1">
                <a:solidFill>
                  <a:schemeClr val="tx2">
                    <a:lumMod val="60000"/>
                    <a:lumOff val="40000"/>
                  </a:schemeClr>
                </a:solidFill>
                <a:latin typeface="Baloo"/>
              </a:rPr>
              <a:t>anh</a:t>
            </a:r>
            <a:endParaRPr lang="en-US" sz="4800" dirty="0">
              <a:solidFill>
                <a:schemeClr val="tx2">
                  <a:lumMod val="60000"/>
                  <a:lumOff val="40000"/>
                </a:schemeClr>
              </a:solidFill>
              <a:latin typeface="Baloo"/>
            </a:endParaRPr>
          </a:p>
        </p:txBody>
      </p:sp>
      <p:sp>
        <p:nvSpPr>
          <p:cNvPr id="24" name="TextBox 16"/>
          <p:cNvSpPr txBox="1"/>
          <p:nvPr/>
        </p:nvSpPr>
        <p:spPr>
          <a:xfrm>
            <a:off x="4459318" y="7548984"/>
            <a:ext cx="3756047" cy="934871"/>
          </a:xfrm>
          <a:prstGeom prst="rect">
            <a:avLst/>
          </a:prstGeom>
        </p:spPr>
        <p:txBody>
          <a:bodyPr wrap="square" lIns="0" tIns="0" rIns="0" bIns="0" rtlCol="0" anchor="t">
            <a:spAutoFit/>
          </a:bodyPr>
          <a:lstStyle/>
          <a:p>
            <a:pPr algn="ctr">
              <a:lnSpc>
                <a:spcPts val="7840"/>
              </a:lnSpc>
              <a:spcBef>
                <a:spcPct val="0"/>
              </a:spcBef>
            </a:pPr>
            <a:r>
              <a:rPr lang="en-US" sz="4800" dirty="0" err="1">
                <a:solidFill>
                  <a:schemeClr val="accent2">
                    <a:lumMod val="75000"/>
                  </a:schemeClr>
                </a:solidFill>
                <a:latin typeface="Baloo"/>
              </a:rPr>
              <a:t>trắng</a:t>
            </a:r>
            <a:r>
              <a:rPr lang="en-US" sz="4800" dirty="0">
                <a:solidFill>
                  <a:schemeClr val="accent2">
                    <a:lumMod val="75000"/>
                  </a:schemeClr>
                </a:solidFill>
                <a:latin typeface="Baloo"/>
              </a:rPr>
              <a:t> </a:t>
            </a:r>
            <a:r>
              <a:rPr lang="en-US" sz="4800" dirty="0" err="1">
                <a:solidFill>
                  <a:schemeClr val="accent2">
                    <a:lumMod val="75000"/>
                  </a:schemeClr>
                </a:solidFill>
                <a:latin typeface="Baloo"/>
              </a:rPr>
              <a:t>hồng</a:t>
            </a:r>
            <a:endParaRPr lang="en-US" sz="4800" dirty="0">
              <a:solidFill>
                <a:schemeClr val="accent2">
                  <a:lumMod val="75000"/>
                </a:schemeClr>
              </a:solidFill>
              <a:latin typeface="Baloo"/>
            </a:endParaRPr>
          </a:p>
        </p:txBody>
      </p:sp>
      <p:pic>
        <p:nvPicPr>
          <p:cNvPr id="20" name="Picture 19"/>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4" presetClass="path" presetSubtype="0" accel="50000" decel="50000" fill="hold" grpId="0" nodeType="clickEffect">
                                  <p:stCondLst>
                                    <p:cond delay="0"/>
                                  </p:stCondLst>
                                  <p:childTnLst>
                                    <p:animMotion origin="layout" path="M 2.08333E-6 -4.5679E-6 L 0.06007 -0.55864 " pathEditMode="relative" rAng="0" ptsTypes="AA">
                                      <p:cBhvr>
                                        <p:cTn id="11" dur="2000" fill="hold"/>
                                        <p:tgtEl>
                                          <p:spTgt spid="22"/>
                                        </p:tgtEl>
                                        <p:attrNameLst>
                                          <p:attrName>ppt_x</p:attrName>
                                          <p:attrName>ppt_y</p:attrName>
                                        </p:attrNameLst>
                                      </p:cBhvr>
                                      <p:rCtr x="3003" y="-27932"/>
                                    </p:animMotion>
                                  </p:childTnLst>
                                </p:cTn>
                              </p:par>
                            </p:childTnLst>
                          </p:cTn>
                        </p:par>
                      </p:childTnLst>
                    </p:cTn>
                  </p:par>
                  <p:par>
                    <p:cTn id="12" fill="hold">
                      <p:stCondLst>
                        <p:cond delay="indefinite"/>
                      </p:stCondLst>
                      <p:childTnLst>
                        <p:par>
                          <p:cTn id="13" fill="hold">
                            <p:stCondLst>
                              <p:cond delay="0"/>
                            </p:stCondLst>
                            <p:childTnLst>
                              <p:par>
                                <p:cTn id="14" presetID="64" presetClass="path" presetSubtype="0" accel="50000" decel="50000" fill="hold" grpId="0" nodeType="clickEffect">
                                  <p:stCondLst>
                                    <p:cond delay="0"/>
                                  </p:stCondLst>
                                  <p:childTnLst>
                                    <p:animMotion origin="layout" path="M 0.70017 -0.08534 L 0.32838 -0.36806 " pathEditMode="relative" rAng="0" ptsTypes="AA">
                                      <p:cBhvr>
                                        <p:cTn id="15" dur="2000" fill="hold"/>
                                        <p:tgtEl>
                                          <p:spTgt spid="24"/>
                                        </p:tgtEl>
                                        <p:attrNameLst>
                                          <p:attrName>ppt_x</p:attrName>
                                          <p:attrName>ppt_y</p:attrName>
                                        </p:attrNameLst>
                                      </p:cBhvr>
                                      <p:rCtr x="-18594" y="-14136"/>
                                    </p:animMotion>
                                  </p:childTnLst>
                                </p:cTn>
                              </p:par>
                            </p:childTnLst>
                          </p:cTn>
                        </p:par>
                      </p:childTnLst>
                    </p:cTn>
                  </p:par>
                  <p:par>
                    <p:cTn id="16" fill="hold">
                      <p:stCondLst>
                        <p:cond delay="indefinite"/>
                      </p:stCondLst>
                      <p:childTnLst>
                        <p:par>
                          <p:cTn id="17" fill="hold">
                            <p:stCondLst>
                              <p:cond delay="0"/>
                            </p:stCondLst>
                            <p:childTnLst>
                              <p:par>
                                <p:cTn id="18" presetID="64" presetClass="path" presetSubtype="0" accel="50000" decel="50000" fill="hold" grpId="0" nodeType="clickEffect">
                                  <p:stCondLst>
                                    <p:cond delay="0"/>
                                  </p:stCondLst>
                                  <p:childTnLst>
                                    <p:animMotion origin="layout" path="M -0.26232 0.00324 L -0.58194 -0.27083 " pathEditMode="relative" rAng="0" ptsTypes="AA">
                                      <p:cBhvr>
                                        <p:cTn id="19" dur="2000" fill="hold"/>
                                        <p:tgtEl>
                                          <p:spTgt spid="23"/>
                                        </p:tgtEl>
                                        <p:attrNameLst>
                                          <p:attrName>ppt_x</p:attrName>
                                          <p:attrName>ppt_y</p:attrName>
                                        </p:attrNameLst>
                                      </p:cBhvr>
                                      <p:rCtr x="-15981" y="-1370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P spid="23"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6478960" y="-4573022"/>
            <a:ext cx="5851495" cy="18001147"/>
            <a:chOff x="0" y="0"/>
            <a:chExt cx="7533409" cy="16982054"/>
          </a:xfrm>
        </p:grpSpPr>
        <p:sp>
          <p:nvSpPr>
            <p:cNvPr id="3" name="Freeform 3"/>
            <p:cNvSpPr/>
            <p:nvPr/>
          </p:nvSpPr>
          <p:spPr>
            <a:xfrm>
              <a:off x="26670" y="26670"/>
              <a:ext cx="7480069" cy="16886803"/>
            </a:xfrm>
            <a:custGeom>
              <a:avLst/>
              <a:gdLst/>
              <a:ahLst/>
              <a:cxnLst/>
              <a:rect l="l" t="t" r="r" b="b"/>
              <a:pathLst>
                <a:path w="7480069" h="16886803">
                  <a:moveTo>
                    <a:pt x="0" y="0"/>
                  </a:moveTo>
                  <a:lnTo>
                    <a:pt x="0" y="107950"/>
                  </a:lnTo>
                  <a:lnTo>
                    <a:pt x="0" y="148590"/>
                  </a:lnTo>
                  <a:lnTo>
                    <a:pt x="0" y="16441033"/>
                  </a:lnTo>
                  <a:lnTo>
                    <a:pt x="0" y="16515964"/>
                  </a:lnTo>
                  <a:lnTo>
                    <a:pt x="0" y="16601053"/>
                  </a:lnTo>
                  <a:lnTo>
                    <a:pt x="3641090" y="16601053"/>
                  </a:lnTo>
                  <a:lnTo>
                    <a:pt x="3759200" y="16886803"/>
                  </a:lnTo>
                  <a:lnTo>
                    <a:pt x="3877310" y="16601053"/>
                  </a:lnTo>
                  <a:lnTo>
                    <a:pt x="7480069" y="16601053"/>
                  </a:lnTo>
                  <a:lnTo>
                    <a:pt x="7480069" y="16515964"/>
                  </a:lnTo>
                  <a:lnTo>
                    <a:pt x="7480069" y="16441033"/>
                  </a:lnTo>
                  <a:lnTo>
                    <a:pt x="7480069" y="148590"/>
                  </a:lnTo>
                  <a:lnTo>
                    <a:pt x="7480069" y="107950"/>
                  </a:lnTo>
                  <a:lnTo>
                    <a:pt x="7480069" y="0"/>
                  </a:lnTo>
                  <a:lnTo>
                    <a:pt x="0" y="0"/>
                  </a:lnTo>
                  <a:close/>
                </a:path>
              </a:pathLst>
            </a:custGeom>
            <a:solidFill>
              <a:srgbClr val="FFFFFF"/>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482" r="559" b="36052"/>
          <a:stretch>
            <a:fillRect/>
          </a:stretch>
        </p:blipFill>
        <p:spPr>
          <a:xfrm>
            <a:off x="-124157" y="8966200"/>
            <a:ext cx="18288000" cy="1351658"/>
          </a:xfrm>
          <a:prstGeom prst="rect">
            <a:avLst/>
          </a:prstGeom>
        </p:spPr>
      </p:pic>
      <p:pic>
        <p:nvPicPr>
          <p:cNvPr id="10" name="Picture 1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45564"/>
          <a:stretch>
            <a:fillRect/>
          </a:stretch>
        </p:blipFill>
        <p:spPr>
          <a:xfrm>
            <a:off x="-730155" y="7998484"/>
            <a:ext cx="2268578" cy="2250416"/>
          </a:xfrm>
          <a:prstGeom prst="rect">
            <a:avLst/>
          </a:prstGeom>
        </p:spPr>
      </p:pic>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196825" y="5877186"/>
            <a:ext cx="2587364" cy="2422420"/>
          </a:xfrm>
          <a:prstGeom prst="rect">
            <a:avLst/>
          </a:prstGeom>
        </p:spPr>
      </p:pic>
      <p:pic>
        <p:nvPicPr>
          <p:cNvPr id="12" name="Picture 12"/>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817066">
            <a:off x="-798572" y="634034"/>
            <a:ext cx="2405413" cy="2764842"/>
          </a:xfrm>
          <a:prstGeom prst="rect">
            <a:avLst/>
          </a:prstGeom>
        </p:spPr>
      </p:pic>
      <p:pic>
        <p:nvPicPr>
          <p:cNvPr id="13" name="Picture 13"/>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777401" flipH="1">
            <a:off x="16670278" y="656844"/>
            <a:ext cx="2405413" cy="2764842"/>
          </a:xfrm>
          <a:prstGeom prst="rect">
            <a:avLst/>
          </a:prstGeom>
        </p:spPr>
      </p:pic>
      <p:sp>
        <p:nvSpPr>
          <p:cNvPr id="14" name="TextBox 3"/>
          <p:cNvSpPr txBox="1"/>
          <p:nvPr/>
        </p:nvSpPr>
        <p:spPr>
          <a:xfrm>
            <a:off x="937956" y="1569841"/>
            <a:ext cx="15621000" cy="5463034"/>
          </a:xfrm>
          <a:prstGeom prst="rect">
            <a:avLst/>
          </a:prstGeom>
        </p:spPr>
        <p:txBody>
          <a:bodyPr wrap="square" lIns="0" tIns="0" rIns="0" bIns="0" rtlCol="0" anchor="t">
            <a:spAutoFit/>
          </a:bodyPr>
          <a:lstStyle/>
          <a:p>
            <a:pPr marL="0" lvl="0" indent="0" algn="just">
              <a:lnSpc>
                <a:spcPct val="150000"/>
              </a:lnSpc>
              <a:spcBef>
                <a:spcPct val="0"/>
              </a:spcBef>
            </a:pPr>
            <a:r>
              <a:rPr lang="en-US" sz="4000" u="none" dirty="0">
                <a:solidFill>
                  <a:srgbClr val="065928"/>
                </a:solidFill>
                <a:latin typeface="Baloo" panose="020B0604020202020204" charset="0"/>
                <a:cs typeface="Baloo" panose="020B0604020202020204" charset="0"/>
              </a:rPr>
              <a:t>Minh </a:t>
            </a:r>
            <a:r>
              <a:rPr lang="en-US" sz="4000" u="none" dirty="0" err="1">
                <a:solidFill>
                  <a:srgbClr val="065928"/>
                </a:solidFill>
                <a:latin typeface="Baloo" panose="020B0604020202020204" charset="0"/>
                <a:cs typeface="Baloo" panose="020B0604020202020204" charset="0"/>
              </a:rPr>
              <a:t>Châu</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là</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người</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bạn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thân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nhất</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của</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em</a:t>
            </a:r>
            <a:r>
              <a:rPr lang="en-US" sz="4000" u="none" dirty="0">
                <a:solidFill>
                  <a:srgbClr val="065928"/>
                </a:solidFill>
                <a:latin typeface="Baloo" panose="020B0604020202020204" charset="0"/>
                <a:cs typeface="Baloo" panose="020B0604020202020204" charset="0"/>
              </a:rPr>
              <a:t>. Minh </a:t>
            </a:r>
            <a:r>
              <a:rPr lang="en-US" sz="4000" u="none" dirty="0" err="1">
                <a:solidFill>
                  <a:srgbClr val="065928"/>
                </a:solidFill>
                <a:latin typeface="Baloo" panose="020B0604020202020204" charset="0"/>
                <a:cs typeface="Baloo" panose="020B0604020202020204" charset="0"/>
              </a:rPr>
              <a:t>Châu</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có</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vóc</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dáng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nhỏ</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nhắn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Khuôn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mặt</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Châu</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tròn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trịa</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trông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rất</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đáng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yêu</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Mái</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tóc</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của</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bạn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đen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nhánh</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mượt</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mà</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và</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lúc</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nào</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cũng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được</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buộc</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lên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gọn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gàng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Làn</a:t>
            </a:r>
            <a:r>
              <a:rPr lang="en-US" sz="4000" u="none" dirty="0">
                <a:solidFill>
                  <a:srgbClr val="065928"/>
                </a:solidFill>
                <a:latin typeface="Baloo" panose="020B0604020202020204" charset="0"/>
                <a:cs typeface="Baloo" panose="020B0604020202020204" charset="0"/>
              </a:rPr>
              <a:t> da </a:t>
            </a:r>
            <a:r>
              <a:rPr lang="en-US" sz="4000" u="none" dirty="0" err="1">
                <a:solidFill>
                  <a:srgbClr val="065928"/>
                </a:solidFill>
                <a:latin typeface="Baloo" panose="020B0604020202020204" charset="0"/>
                <a:cs typeface="Baloo" panose="020B0604020202020204" charset="0"/>
              </a:rPr>
              <a:t>bạn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trắng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hồng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đôi</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mắt</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tinh</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anh</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và</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đôi</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môi</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luôn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nở</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nụ</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cười</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Đặc</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biệt</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vầng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trán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cao</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của</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bạn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khiến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bạn</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trông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có</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vẻ</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bướng</a:t>
            </a:r>
            <a:r>
              <a:rPr lang="en-US" sz="4000" u="none" dirty="0">
                <a:solidFill>
                  <a:srgbClr val="065928"/>
                </a:solidFill>
                <a:latin typeface="Baloo" panose="020B0604020202020204" charset="0"/>
                <a:cs typeface="Baloo" panose="020B0604020202020204" charset="0"/>
              </a:rPr>
              <a:t> </a:t>
            </a:r>
            <a:r>
              <a:rPr lang="en-US" sz="4000" u="none" dirty="0" err="1">
                <a:solidFill>
                  <a:srgbClr val="065928"/>
                </a:solidFill>
                <a:latin typeface="Baloo" panose="020B0604020202020204" charset="0"/>
                <a:cs typeface="Baloo" panose="020B0604020202020204" charset="0"/>
              </a:rPr>
              <a:t>bỉnh</a:t>
            </a:r>
            <a:r>
              <a:rPr lang="en-US" sz="4000" u="none" dirty="0">
                <a:solidFill>
                  <a:srgbClr val="065928"/>
                </a:solidFill>
                <a:latin typeface="Baloo" panose="020B0604020202020204" charset="0"/>
                <a:cs typeface="Baloo" panose="020B0604020202020204" charset="0"/>
              </a:rPr>
              <a:t>.</a:t>
            </a:r>
          </a:p>
        </p:txBody>
      </p:sp>
      <p:sp>
        <p:nvSpPr>
          <p:cNvPr id="15" name="TextBox 3"/>
          <p:cNvSpPr txBox="1"/>
          <p:nvPr/>
        </p:nvSpPr>
        <p:spPr>
          <a:xfrm>
            <a:off x="722706" y="7198114"/>
            <a:ext cx="16193694" cy="1946687"/>
          </a:xfrm>
          <a:prstGeom prst="rect">
            <a:avLst/>
          </a:prstGeom>
        </p:spPr>
        <p:txBody>
          <a:bodyPr wrap="square" lIns="0" tIns="0" rIns="0" bIns="0" rtlCol="0" anchor="t">
            <a:spAutoFit/>
          </a:bodyPr>
          <a:lstStyle/>
          <a:p>
            <a:pPr marL="0" lvl="0" indent="0" algn="just">
              <a:lnSpc>
                <a:spcPct val="150000"/>
              </a:lnSpc>
              <a:spcBef>
                <a:spcPct val="0"/>
              </a:spcBef>
            </a:pPr>
            <a:r>
              <a:rPr lang="en-US" sz="4400" u="none" dirty="0" err="1">
                <a:solidFill>
                  <a:srgbClr val="C00000"/>
                </a:solidFill>
                <a:latin typeface="Baloo" panose="020B0604020202020204" charset="0"/>
                <a:cs typeface="Baloo" panose="020B0604020202020204" charset="0"/>
              </a:rPr>
              <a:t>Câu</a:t>
            </a:r>
            <a:r>
              <a:rPr lang="en-US" sz="4400" u="none" dirty="0">
                <a:solidFill>
                  <a:srgbClr val="C00000"/>
                </a:solidFill>
                <a:latin typeface="Baloo" panose="020B0604020202020204" charset="0"/>
                <a:cs typeface="Baloo" panose="020B0604020202020204" charset="0"/>
              </a:rPr>
              <a:t> </a:t>
            </a:r>
            <a:r>
              <a:rPr lang="en-US" sz="4400" u="none" dirty="0" err="1">
                <a:solidFill>
                  <a:srgbClr val="C00000"/>
                </a:solidFill>
                <a:latin typeface="Baloo" panose="020B0604020202020204" charset="0"/>
                <a:cs typeface="Baloo" panose="020B0604020202020204" charset="0"/>
              </a:rPr>
              <a:t>ghép</a:t>
            </a:r>
            <a:r>
              <a:rPr lang="en-US" sz="4400" u="none" dirty="0">
                <a:solidFill>
                  <a:srgbClr val="C0000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Làn</a:t>
            </a:r>
            <a:r>
              <a:rPr lang="en-US" sz="4400" u="none" dirty="0">
                <a:solidFill>
                  <a:srgbClr val="002060"/>
                </a:solidFill>
                <a:latin typeface="Baloo" panose="020B0604020202020204" charset="0"/>
                <a:cs typeface="Baloo" panose="020B0604020202020204" charset="0"/>
              </a:rPr>
              <a:t> da </a:t>
            </a:r>
            <a:r>
              <a:rPr lang="en-US" sz="4400" u="none" dirty="0" err="1">
                <a:solidFill>
                  <a:srgbClr val="002060"/>
                </a:solidFill>
                <a:latin typeface="Baloo" panose="020B0604020202020204" charset="0"/>
                <a:cs typeface="Baloo" panose="020B0604020202020204" charset="0"/>
              </a:rPr>
              <a:t>bạn</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trắng</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hồng</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đôi</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mắt</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tinh</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anh</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và</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đôi</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môi</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luôn</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nở</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nụ</a:t>
            </a:r>
            <a:r>
              <a:rPr lang="en-US" sz="4400" u="none" dirty="0">
                <a:solidFill>
                  <a:srgbClr val="002060"/>
                </a:solidFill>
                <a:latin typeface="Baloo" panose="020B0604020202020204" charset="0"/>
                <a:cs typeface="Baloo" panose="020B0604020202020204" charset="0"/>
              </a:rPr>
              <a:t> </a:t>
            </a:r>
            <a:r>
              <a:rPr lang="en-US" sz="4400" u="none" dirty="0" err="1">
                <a:solidFill>
                  <a:srgbClr val="002060"/>
                </a:solidFill>
                <a:latin typeface="Baloo" panose="020B0604020202020204" charset="0"/>
                <a:cs typeface="Baloo" panose="020B0604020202020204" charset="0"/>
              </a:rPr>
              <a:t>cười</a:t>
            </a:r>
            <a:r>
              <a:rPr lang="en-US" sz="4400" u="none" dirty="0">
                <a:solidFill>
                  <a:srgbClr val="002060"/>
                </a:solidFill>
                <a:latin typeface="Baloo" panose="020B0604020202020204" charset="0"/>
                <a:cs typeface="Baloo" panose="020B0604020202020204" charset="0"/>
              </a:rPr>
              <a:t>.</a:t>
            </a:r>
          </a:p>
        </p:txBody>
      </p:sp>
      <p:sp>
        <p:nvSpPr>
          <p:cNvPr id="19" name="TextBox 3"/>
          <p:cNvSpPr txBox="1"/>
          <p:nvPr/>
        </p:nvSpPr>
        <p:spPr>
          <a:xfrm>
            <a:off x="1538423" y="4762500"/>
            <a:ext cx="16193694" cy="1769715"/>
          </a:xfrm>
          <a:prstGeom prst="rect">
            <a:avLst/>
          </a:prstGeom>
        </p:spPr>
        <p:txBody>
          <a:bodyPr wrap="square" lIns="0" tIns="0" rIns="0" bIns="0" rtlCol="0" anchor="t">
            <a:spAutoFit/>
          </a:bodyPr>
          <a:lstStyle/>
          <a:p>
            <a:pPr marL="0" lvl="0" indent="0" algn="just">
              <a:lnSpc>
                <a:spcPct val="150000"/>
              </a:lnSpc>
              <a:spcBef>
                <a:spcPct val="0"/>
              </a:spcBef>
            </a:pPr>
            <a:r>
              <a:rPr lang="en-US" sz="4000" dirty="0" err="1">
                <a:solidFill>
                  <a:srgbClr val="C00000"/>
                </a:solidFill>
                <a:latin typeface="Baloo" panose="020B0604020202020204" charset="0"/>
                <a:cs typeface="Baloo" panose="020B0604020202020204" charset="0"/>
              </a:rPr>
              <a:t>Vế</a:t>
            </a:r>
            <a:r>
              <a:rPr lang="en-US" sz="4000" dirty="0">
                <a:solidFill>
                  <a:srgbClr val="C00000"/>
                </a:solidFill>
                <a:latin typeface="Baloo" panose="020B0604020202020204" charset="0"/>
                <a:cs typeface="Baloo" panose="020B0604020202020204" charset="0"/>
              </a:rPr>
              <a:t> 1 </a:t>
            </a:r>
            <a:r>
              <a:rPr lang="en-US" sz="4000" dirty="0" err="1">
                <a:solidFill>
                  <a:srgbClr val="C00000"/>
                </a:solidFill>
                <a:latin typeface="Baloo" panose="020B0604020202020204" charset="0"/>
                <a:cs typeface="Baloo" panose="020B0604020202020204" charset="0"/>
              </a:rPr>
              <a:t>được</a:t>
            </a:r>
            <a:r>
              <a:rPr lang="en-US" sz="4000" dirty="0">
                <a:solidFill>
                  <a:srgbClr val="C00000"/>
                </a:solidFill>
                <a:latin typeface="Baloo" panose="020B0604020202020204" charset="0"/>
                <a:cs typeface="Baloo" panose="020B0604020202020204" charset="0"/>
              </a:rPr>
              <a:t> </a:t>
            </a:r>
            <a:r>
              <a:rPr lang="en-US" sz="4000" dirty="0" err="1">
                <a:solidFill>
                  <a:srgbClr val="C00000"/>
                </a:solidFill>
                <a:latin typeface="Baloo" panose="020B0604020202020204" charset="0"/>
                <a:cs typeface="Baloo" panose="020B0604020202020204" charset="0"/>
              </a:rPr>
              <a:t>nối</a:t>
            </a:r>
            <a:r>
              <a:rPr lang="en-US" sz="4000" dirty="0">
                <a:solidFill>
                  <a:srgbClr val="C00000"/>
                </a:solidFill>
                <a:latin typeface="Baloo" panose="020B0604020202020204" charset="0"/>
                <a:cs typeface="Baloo" panose="020B0604020202020204" charset="0"/>
              </a:rPr>
              <a:t> </a:t>
            </a:r>
            <a:r>
              <a:rPr lang="en-US" sz="4000" dirty="0" err="1">
                <a:solidFill>
                  <a:srgbClr val="C00000"/>
                </a:solidFill>
                <a:latin typeface="Baloo" panose="020B0604020202020204" charset="0"/>
                <a:cs typeface="Baloo" panose="020B0604020202020204" charset="0"/>
              </a:rPr>
              <a:t>trực</a:t>
            </a:r>
            <a:r>
              <a:rPr lang="en-US" sz="4000" dirty="0">
                <a:solidFill>
                  <a:srgbClr val="C00000"/>
                </a:solidFill>
                <a:latin typeface="Baloo" panose="020B0604020202020204" charset="0"/>
                <a:cs typeface="Baloo" panose="020B0604020202020204" charset="0"/>
              </a:rPr>
              <a:t> </a:t>
            </a:r>
            <a:r>
              <a:rPr lang="en-US" sz="4000" dirty="0" err="1">
                <a:solidFill>
                  <a:srgbClr val="C00000"/>
                </a:solidFill>
                <a:latin typeface="Baloo" panose="020B0604020202020204" charset="0"/>
                <a:cs typeface="Baloo" panose="020B0604020202020204" charset="0"/>
              </a:rPr>
              <a:t>tiếp</a:t>
            </a:r>
            <a:r>
              <a:rPr lang="en-US" sz="4000" dirty="0">
                <a:solidFill>
                  <a:srgbClr val="C00000"/>
                </a:solidFill>
                <a:latin typeface="Baloo" panose="020B0604020202020204" charset="0"/>
                <a:cs typeface="Baloo" panose="020B0604020202020204" charset="0"/>
              </a:rPr>
              <a:t> </a:t>
            </a:r>
            <a:r>
              <a:rPr lang="en-US" sz="4000" dirty="0" err="1">
                <a:solidFill>
                  <a:srgbClr val="C00000"/>
                </a:solidFill>
                <a:latin typeface="Baloo" panose="020B0604020202020204" charset="0"/>
                <a:cs typeface="Baloo" panose="020B0604020202020204" charset="0"/>
              </a:rPr>
              <a:t>với</a:t>
            </a:r>
            <a:r>
              <a:rPr lang="en-US" sz="4000" dirty="0">
                <a:solidFill>
                  <a:srgbClr val="C00000"/>
                </a:solidFill>
                <a:latin typeface="Baloo" panose="020B0604020202020204" charset="0"/>
                <a:cs typeface="Baloo" panose="020B0604020202020204" charset="0"/>
              </a:rPr>
              <a:t> </a:t>
            </a:r>
            <a:r>
              <a:rPr lang="en-US" sz="4000" dirty="0" err="1">
                <a:solidFill>
                  <a:srgbClr val="C00000"/>
                </a:solidFill>
                <a:latin typeface="Baloo" panose="020B0604020202020204" charset="0"/>
                <a:cs typeface="Baloo" panose="020B0604020202020204" charset="0"/>
              </a:rPr>
              <a:t>vế</a:t>
            </a:r>
            <a:r>
              <a:rPr lang="en-US" sz="4000" dirty="0">
                <a:solidFill>
                  <a:srgbClr val="C00000"/>
                </a:solidFill>
                <a:latin typeface="Baloo" panose="020B0604020202020204" charset="0"/>
                <a:cs typeface="Baloo" panose="020B0604020202020204" charset="0"/>
              </a:rPr>
              <a:t> 2 </a:t>
            </a:r>
            <a:r>
              <a:rPr lang="en-US" sz="4000" dirty="0" err="1">
                <a:solidFill>
                  <a:srgbClr val="C00000"/>
                </a:solidFill>
                <a:latin typeface="Baloo" panose="020B0604020202020204" charset="0"/>
                <a:cs typeface="Baloo" panose="020B0604020202020204" charset="0"/>
              </a:rPr>
              <a:t>bằng</a:t>
            </a:r>
            <a:r>
              <a:rPr lang="en-US" sz="4000" dirty="0">
                <a:solidFill>
                  <a:srgbClr val="C00000"/>
                </a:solidFill>
                <a:latin typeface="Baloo" panose="020B0604020202020204" charset="0"/>
                <a:cs typeface="Baloo" panose="020B0604020202020204" charset="0"/>
              </a:rPr>
              <a:t> </a:t>
            </a:r>
            <a:r>
              <a:rPr lang="en-US" sz="4000" dirty="0" err="1">
                <a:solidFill>
                  <a:srgbClr val="C00000"/>
                </a:solidFill>
                <a:latin typeface="Baloo" panose="020B0604020202020204" charset="0"/>
                <a:cs typeface="Baloo" panose="020B0604020202020204" charset="0"/>
              </a:rPr>
              <a:t>dấu</a:t>
            </a:r>
            <a:r>
              <a:rPr lang="en-US" sz="4000" dirty="0">
                <a:solidFill>
                  <a:srgbClr val="C00000"/>
                </a:solidFill>
                <a:latin typeface="Baloo" panose="020B0604020202020204" charset="0"/>
                <a:cs typeface="Baloo" panose="020B0604020202020204" charset="0"/>
              </a:rPr>
              <a:t> </a:t>
            </a:r>
            <a:r>
              <a:rPr lang="en-US" sz="4000" dirty="0" err="1">
                <a:solidFill>
                  <a:srgbClr val="C00000"/>
                </a:solidFill>
                <a:latin typeface="Baloo" panose="020B0604020202020204" charset="0"/>
                <a:cs typeface="Baloo" panose="020B0604020202020204" charset="0"/>
              </a:rPr>
              <a:t>phẩy</a:t>
            </a:r>
            <a:r>
              <a:rPr lang="en-US" sz="4000" dirty="0">
                <a:solidFill>
                  <a:srgbClr val="C00000"/>
                </a:solidFill>
                <a:latin typeface="Baloo" panose="020B0604020202020204" charset="0"/>
                <a:cs typeface="Baloo" panose="020B0604020202020204" charset="0"/>
              </a:rPr>
              <a:t>. </a:t>
            </a:r>
          </a:p>
          <a:p>
            <a:pPr marL="0" lvl="0" indent="0" algn="just">
              <a:lnSpc>
                <a:spcPct val="150000"/>
              </a:lnSpc>
              <a:spcBef>
                <a:spcPct val="0"/>
              </a:spcBef>
            </a:pPr>
            <a:r>
              <a:rPr lang="en-US" sz="4000" u="none" dirty="0" err="1">
                <a:solidFill>
                  <a:srgbClr val="C00000"/>
                </a:solidFill>
                <a:latin typeface="Baloo" panose="020B0604020202020204" charset="0"/>
                <a:cs typeface="Baloo" panose="020B0604020202020204" charset="0"/>
              </a:rPr>
              <a:t>Vế</a:t>
            </a:r>
            <a:r>
              <a:rPr lang="en-US" sz="4000" u="none" dirty="0">
                <a:solidFill>
                  <a:srgbClr val="C00000"/>
                </a:solidFill>
                <a:latin typeface="Baloo" panose="020B0604020202020204" charset="0"/>
                <a:cs typeface="Baloo" panose="020B0604020202020204" charset="0"/>
              </a:rPr>
              <a:t> 2 </a:t>
            </a:r>
            <a:r>
              <a:rPr lang="en-US" sz="4000" u="none" dirty="0" err="1">
                <a:solidFill>
                  <a:srgbClr val="C00000"/>
                </a:solidFill>
                <a:latin typeface="Baloo" panose="020B0604020202020204" charset="0"/>
                <a:cs typeface="Baloo" panose="020B0604020202020204" charset="0"/>
              </a:rPr>
              <a:t>được</a:t>
            </a:r>
            <a:r>
              <a:rPr lang="en-US" sz="4000" u="none" dirty="0">
                <a:solidFill>
                  <a:srgbClr val="C00000"/>
                </a:solidFill>
                <a:latin typeface="Baloo" panose="020B0604020202020204" charset="0"/>
                <a:cs typeface="Baloo" panose="020B0604020202020204" charset="0"/>
              </a:rPr>
              <a:t> </a:t>
            </a:r>
            <a:r>
              <a:rPr lang="en-US" sz="4000" u="none" dirty="0" err="1">
                <a:solidFill>
                  <a:srgbClr val="C00000"/>
                </a:solidFill>
                <a:latin typeface="Baloo" panose="020B0604020202020204" charset="0"/>
                <a:cs typeface="Baloo" panose="020B0604020202020204" charset="0"/>
              </a:rPr>
              <a:t>nối</a:t>
            </a:r>
            <a:r>
              <a:rPr lang="en-US" sz="4000" u="none" dirty="0">
                <a:solidFill>
                  <a:srgbClr val="C00000"/>
                </a:solidFill>
                <a:latin typeface="Baloo" panose="020B0604020202020204" charset="0"/>
                <a:cs typeface="Baloo" panose="020B0604020202020204" charset="0"/>
              </a:rPr>
              <a:t> </a:t>
            </a:r>
            <a:r>
              <a:rPr lang="en-US" sz="4000" u="none" dirty="0" err="1">
                <a:solidFill>
                  <a:srgbClr val="C00000"/>
                </a:solidFill>
                <a:latin typeface="Baloo" panose="020B0604020202020204" charset="0"/>
                <a:cs typeface="Baloo" panose="020B0604020202020204" charset="0"/>
              </a:rPr>
              <a:t>với</a:t>
            </a:r>
            <a:r>
              <a:rPr lang="en-US" sz="4000" u="none" dirty="0">
                <a:solidFill>
                  <a:srgbClr val="C00000"/>
                </a:solidFill>
                <a:latin typeface="Baloo" panose="020B0604020202020204" charset="0"/>
                <a:cs typeface="Baloo" panose="020B0604020202020204" charset="0"/>
              </a:rPr>
              <a:t> </a:t>
            </a:r>
            <a:r>
              <a:rPr lang="en-US" sz="4000" u="none" dirty="0" err="1">
                <a:solidFill>
                  <a:srgbClr val="C00000"/>
                </a:solidFill>
                <a:latin typeface="Baloo" panose="020B0604020202020204" charset="0"/>
                <a:cs typeface="Baloo" panose="020B0604020202020204" charset="0"/>
              </a:rPr>
              <a:t>vế</a:t>
            </a:r>
            <a:r>
              <a:rPr lang="en-US" sz="4000" u="none" dirty="0">
                <a:solidFill>
                  <a:srgbClr val="C00000"/>
                </a:solidFill>
                <a:latin typeface="Baloo" panose="020B0604020202020204" charset="0"/>
                <a:cs typeface="Baloo" panose="020B0604020202020204" charset="0"/>
              </a:rPr>
              <a:t> 3 </a:t>
            </a:r>
            <a:r>
              <a:rPr lang="en-US" sz="4000" u="none" dirty="0" err="1">
                <a:solidFill>
                  <a:srgbClr val="C00000"/>
                </a:solidFill>
                <a:latin typeface="Baloo" panose="020B0604020202020204" charset="0"/>
                <a:cs typeface="Baloo" panose="020B0604020202020204" charset="0"/>
              </a:rPr>
              <a:t>bằng</a:t>
            </a:r>
            <a:r>
              <a:rPr lang="en-US" sz="4000" u="none" dirty="0">
                <a:solidFill>
                  <a:srgbClr val="C00000"/>
                </a:solidFill>
                <a:latin typeface="Baloo" panose="020B0604020202020204" charset="0"/>
                <a:cs typeface="Baloo" panose="020B0604020202020204" charset="0"/>
              </a:rPr>
              <a:t> </a:t>
            </a:r>
            <a:r>
              <a:rPr lang="en-US" sz="4000" u="none" dirty="0" err="1">
                <a:solidFill>
                  <a:srgbClr val="C00000"/>
                </a:solidFill>
                <a:latin typeface="Baloo" panose="020B0604020202020204" charset="0"/>
                <a:cs typeface="Baloo" panose="020B0604020202020204" charset="0"/>
              </a:rPr>
              <a:t>từ</a:t>
            </a:r>
            <a:r>
              <a:rPr lang="en-US" sz="4000" u="none" dirty="0">
                <a:solidFill>
                  <a:srgbClr val="C00000"/>
                </a:solidFill>
                <a:latin typeface="Baloo" panose="020B0604020202020204" charset="0"/>
                <a:cs typeface="Baloo" panose="020B0604020202020204" charset="0"/>
              </a:rPr>
              <a:t> “</a:t>
            </a:r>
            <a:r>
              <a:rPr lang="en-US" sz="4000" u="none" dirty="0" err="1">
                <a:solidFill>
                  <a:srgbClr val="C00000"/>
                </a:solidFill>
                <a:latin typeface="Baloo" panose="020B0604020202020204" charset="0"/>
                <a:cs typeface="Baloo" panose="020B0604020202020204" charset="0"/>
              </a:rPr>
              <a:t>và</a:t>
            </a:r>
            <a:r>
              <a:rPr lang="en-US" sz="4000" u="none" dirty="0">
                <a:solidFill>
                  <a:srgbClr val="C00000"/>
                </a:solidFill>
                <a:latin typeface="Baloo" panose="020B0604020202020204" charset="0"/>
                <a:cs typeface="Baloo" panose="020B0604020202020204" charset="0"/>
              </a:rPr>
              <a:t>”.</a:t>
            </a:r>
            <a:endParaRPr lang="en-US" sz="4000" u="none" dirty="0">
              <a:solidFill>
                <a:srgbClr val="002060"/>
              </a:solidFill>
              <a:latin typeface="Baloo" panose="020B0604020202020204" charset="0"/>
              <a:cs typeface="Baloo" panose="020B0604020202020204" charset="0"/>
            </a:endParaRPr>
          </a:p>
        </p:txBody>
      </p:sp>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14"/>
                                        </p:tgtEl>
                                        <p:attrNameLst>
                                          <p:attrName>ppt_x</p:attrName>
                                        </p:attrNameLst>
                                      </p:cBhvr>
                                      <p:tavLst>
                                        <p:tav tm="0">
                                          <p:val>
                                            <p:strVal val="ppt_x"/>
                                          </p:val>
                                        </p:tav>
                                        <p:tav tm="100000">
                                          <p:val>
                                            <p:strVal val="ppt_x"/>
                                          </p:val>
                                        </p:tav>
                                      </p:tavLst>
                                    </p:anim>
                                    <p:anim calcmode="lin" valueType="num">
                                      <p:cBhvr additive="base">
                                        <p:cTn id="21" dur="500"/>
                                        <p:tgtEl>
                                          <p:spTgt spid="14"/>
                                        </p:tgtEl>
                                        <p:attrNameLst>
                                          <p:attrName>ppt_y</p:attrName>
                                        </p:attrNameLst>
                                      </p:cBhvr>
                                      <p:tavLst>
                                        <p:tav tm="0">
                                          <p:val>
                                            <p:strVal val="ppt_y"/>
                                          </p:val>
                                        </p:tav>
                                        <p:tav tm="100000">
                                          <p:val>
                                            <p:strVal val="1+ppt_h/2"/>
                                          </p:val>
                                        </p:tav>
                                      </p:tavLst>
                                    </p:anim>
                                    <p:set>
                                      <p:cBhvr>
                                        <p:cTn id="22" dur="1" fill="hold">
                                          <p:stCondLst>
                                            <p:cond delay="499"/>
                                          </p:stCondLst>
                                        </p:cTn>
                                        <p:tgtEl>
                                          <p:spTgt spid="14"/>
                                        </p:tgtEl>
                                        <p:attrNameLst>
                                          <p:attrName>style.visibility</p:attrName>
                                        </p:attrNameLst>
                                      </p:cBhvr>
                                      <p:to>
                                        <p:strVal val="hidden"/>
                                      </p:to>
                                    </p:set>
                                  </p:childTnLst>
                                </p:cTn>
                              </p:par>
                              <p:par>
                                <p:cTn id="23" presetID="64" presetClass="path" presetSubtype="0" accel="50000" decel="50000" fill="hold" grpId="1" nodeType="withEffect">
                                  <p:stCondLst>
                                    <p:cond delay="0"/>
                                  </p:stCondLst>
                                  <p:childTnLst>
                                    <p:animMotion origin="layout" path="M -4.86111E-6 -1.23457E-7 L -0.0177 -0.40401 " pathEditMode="relative" rAng="0" ptsTypes="AA">
                                      <p:cBhvr>
                                        <p:cTn id="24" dur="2000" fill="hold"/>
                                        <p:tgtEl>
                                          <p:spTgt spid="15"/>
                                        </p:tgtEl>
                                        <p:attrNameLst>
                                          <p:attrName>ppt_x</p:attrName>
                                          <p:attrName>ppt_y</p:attrName>
                                        </p:attrNameLst>
                                      </p:cBhvr>
                                      <p:rCtr x="-885" y="-20201"/>
                                    </p:animMotion>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arn(inVertical)">
                                      <p:cBhvr>
                                        <p:cTn id="2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5" grpId="1"/>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62325" y="2226424"/>
            <a:ext cx="14963350" cy="969496"/>
          </a:xfrm>
          <a:prstGeom prst="rect">
            <a:avLst/>
          </a:prstGeom>
        </p:spPr>
        <p:txBody>
          <a:bodyPr lIns="0" tIns="0" rIns="0" bIns="0" rtlCol="0" anchor="t">
            <a:spAutoFit/>
          </a:bodyPr>
          <a:lstStyle/>
          <a:p>
            <a:pPr marL="0" lvl="0" indent="0" algn="ctr">
              <a:lnSpc>
                <a:spcPts val="7200"/>
              </a:lnSpc>
              <a:spcBef>
                <a:spcPct val="0"/>
              </a:spcBef>
            </a:pPr>
            <a:r>
              <a:rPr lang="en-US" sz="7200" u="none">
                <a:solidFill>
                  <a:srgbClr val="D1581F"/>
                </a:solidFill>
                <a:latin typeface="Baloo" panose="020B0604020202020204" charset="0"/>
                <a:cs typeface="Baloo" panose="020B0604020202020204" charset="0"/>
              </a:rPr>
              <a:t>Dặn dò</a:t>
            </a:r>
          </a:p>
        </p:txBody>
      </p:sp>
      <p:grpSp>
        <p:nvGrpSpPr>
          <p:cNvPr id="3" name="Group 3"/>
          <p:cNvGrpSpPr/>
          <p:nvPr/>
        </p:nvGrpSpPr>
        <p:grpSpPr>
          <a:xfrm rot="5400000">
            <a:off x="12051824" y="3524587"/>
            <a:ext cx="4902765" cy="5512187"/>
            <a:chOff x="0" y="0"/>
            <a:chExt cx="7533409" cy="8469825"/>
          </a:xfrm>
        </p:grpSpPr>
        <p:sp>
          <p:nvSpPr>
            <p:cNvPr id="4" name="Freeform 4"/>
            <p:cNvSpPr/>
            <p:nvPr/>
          </p:nvSpPr>
          <p:spPr>
            <a:xfrm>
              <a:off x="26670" y="26670"/>
              <a:ext cx="7480069" cy="8374575"/>
            </a:xfrm>
            <a:custGeom>
              <a:avLst/>
              <a:gdLst/>
              <a:ahLst/>
              <a:cxnLst/>
              <a:rect l="l" t="t" r="r" b="b"/>
              <a:pathLst>
                <a:path w="7480069" h="8374575">
                  <a:moveTo>
                    <a:pt x="0" y="0"/>
                  </a:moveTo>
                  <a:lnTo>
                    <a:pt x="0" y="107950"/>
                  </a:lnTo>
                  <a:lnTo>
                    <a:pt x="0" y="148590"/>
                  </a:lnTo>
                  <a:lnTo>
                    <a:pt x="0" y="7928805"/>
                  </a:lnTo>
                  <a:lnTo>
                    <a:pt x="0" y="8003734"/>
                  </a:lnTo>
                  <a:lnTo>
                    <a:pt x="0" y="8088825"/>
                  </a:lnTo>
                  <a:lnTo>
                    <a:pt x="3641090" y="8088825"/>
                  </a:lnTo>
                  <a:lnTo>
                    <a:pt x="3759200" y="8374575"/>
                  </a:lnTo>
                  <a:lnTo>
                    <a:pt x="3877310" y="8088825"/>
                  </a:lnTo>
                  <a:lnTo>
                    <a:pt x="7480069" y="8088825"/>
                  </a:lnTo>
                  <a:lnTo>
                    <a:pt x="7480069" y="8003734"/>
                  </a:lnTo>
                  <a:lnTo>
                    <a:pt x="7480069" y="7928805"/>
                  </a:lnTo>
                  <a:lnTo>
                    <a:pt x="7480069" y="148590"/>
                  </a:lnTo>
                  <a:lnTo>
                    <a:pt x="7480069" y="107950"/>
                  </a:lnTo>
                  <a:lnTo>
                    <a:pt x="7480069" y="0"/>
                  </a:lnTo>
                  <a:lnTo>
                    <a:pt x="0" y="0"/>
                  </a:lnTo>
                  <a:close/>
                </a:path>
              </a:pathLst>
            </a:custGeom>
            <a:solidFill>
              <a:srgbClr val="FFFFFF"/>
            </a:solidFill>
          </p:spPr>
        </p:sp>
      </p:grpSp>
      <p:sp>
        <p:nvSpPr>
          <p:cNvPr id="5" name="TextBox 5"/>
          <p:cNvSpPr txBox="1"/>
          <p:nvPr/>
        </p:nvSpPr>
        <p:spPr>
          <a:xfrm>
            <a:off x="12039601" y="4879134"/>
            <a:ext cx="5202342" cy="2423740"/>
          </a:xfrm>
          <a:prstGeom prst="rect">
            <a:avLst/>
          </a:prstGeom>
        </p:spPr>
        <p:txBody>
          <a:bodyPr wrap="square" lIns="0" tIns="0" rIns="0" bIns="0" rtlCol="0" anchor="t">
            <a:spAutoFit/>
          </a:bodyPr>
          <a:lstStyle/>
          <a:p>
            <a:pPr marL="0" lvl="0" indent="0" algn="ctr">
              <a:lnSpc>
                <a:spcPct val="150000"/>
              </a:lnSpc>
              <a:spcBef>
                <a:spcPct val="0"/>
              </a:spcBef>
            </a:pPr>
            <a:r>
              <a:rPr lang="en-US" sz="3600">
                <a:solidFill>
                  <a:srgbClr val="065928"/>
                </a:solidFill>
                <a:latin typeface="Baloo" panose="020B0604020202020204" charset="0"/>
                <a:cs typeface="Baloo" panose="020B0604020202020204" charset="0"/>
              </a:rPr>
              <a:t>- Tự đặt thêm các câu ghép với các cách nối trực tiếp và nối bằng từ.</a:t>
            </a:r>
            <a:endParaRPr lang="en-US" sz="3600" u="none">
              <a:solidFill>
                <a:srgbClr val="065928"/>
              </a:solidFill>
              <a:latin typeface="Baloo" panose="020B0604020202020204" charset="0"/>
              <a:cs typeface="Baloo" panose="020B0604020202020204" charset="0"/>
            </a:endParaRPr>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l="482" r="559" b="36052"/>
          <a:stretch>
            <a:fillRect/>
          </a:stretch>
        </p:blipFill>
        <p:spPr>
          <a:xfrm>
            <a:off x="0" y="8935342"/>
            <a:ext cx="18288000" cy="1351658"/>
          </a:xfrm>
          <a:prstGeom prst="rect">
            <a:avLst/>
          </a:prstGeom>
        </p:spPr>
      </p:pic>
      <p:grpSp>
        <p:nvGrpSpPr>
          <p:cNvPr id="7" name="Group 7"/>
          <p:cNvGrpSpPr/>
          <p:nvPr/>
        </p:nvGrpSpPr>
        <p:grpSpPr>
          <a:xfrm rot="-5400000">
            <a:off x="1333411" y="3524587"/>
            <a:ext cx="4902765" cy="5512187"/>
            <a:chOff x="0" y="0"/>
            <a:chExt cx="7533409" cy="8469825"/>
          </a:xfrm>
        </p:grpSpPr>
        <p:sp>
          <p:nvSpPr>
            <p:cNvPr id="8" name="Freeform 8"/>
            <p:cNvSpPr/>
            <p:nvPr/>
          </p:nvSpPr>
          <p:spPr>
            <a:xfrm>
              <a:off x="26670" y="26670"/>
              <a:ext cx="7480069" cy="8374575"/>
            </a:xfrm>
            <a:custGeom>
              <a:avLst/>
              <a:gdLst/>
              <a:ahLst/>
              <a:cxnLst/>
              <a:rect l="l" t="t" r="r" b="b"/>
              <a:pathLst>
                <a:path w="7480069" h="8374575">
                  <a:moveTo>
                    <a:pt x="0" y="0"/>
                  </a:moveTo>
                  <a:lnTo>
                    <a:pt x="0" y="107950"/>
                  </a:lnTo>
                  <a:lnTo>
                    <a:pt x="0" y="148590"/>
                  </a:lnTo>
                  <a:lnTo>
                    <a:pt x="0" y="7928805"/>
                  </a:lnTo>
                  <a:lnTo>
                    <a:pt x="0" y="8003734"/>
                  </a:lnTo>
                  <a:lnTo>
                    <a:pt x="0" y="8088825"/>
                  </a:lnTo>
                  <a:lnTo>
                    <a:pt x="3641090" y="8088825"/>
                  </a:lnTo>
                  <a:lnTo>
                    <a:pt x="3759200" y="8374575"/>
                  </a:lnTo>
                  <a:lnTo>
                    <a:pt x="3877310" y="8088825"/>
                  </a:lnTo>
                  <a:lnTo>
                    <a:pt x="7480069" y="8088825"/>
                  </a:lnTo>
                  <a:lnTo>
                    <a:pt x="7480069" y="8003734"/>
                  </a:lnTo>
                  <a:lnTo>
                    <a:pt x="7480069" y="7928805"/>
                  </a:lnTo>
                  <a:lnTo>
                    <a:pt x="7480069" y="148590"/>
                  </a:lnTo>
                  <a:lnTo>
                    <a:pt x="7480069" y="107950"/>
                  </a:lnTo>
                  <a:lnTo>
                    <a:pt x="7480069" y="0"/>
                  </a:lnTo>
                  <a:lnTo>
                    <a:pt x="0" y="0"/>
                  </a:lnTo>
                  <a:close/>
                </a:path>
              </a:pathLst>
            </a:custGeom>
            <a:solidFill>
              <a:srgbClr val="FFFFFF"/>
            </a:solidFill>
          </p:spPr>
        </p:sp>
      </p:grpSp>
      <p:grpSp>
        <p:nvGrpSpPr>
          <p:cNvPr id="9" name="Group 9"/>
          <p:cNvGrpSpPr>
            <a:grpSpLocks noChangeAspect="1"/>
          </p:cNvGrpSpPr>
          <p:nvPr/>
        </p:nvGrpSpPr>
        <p:grpSpPr>
          <a:xfrm>
            <a:off x="6692617" y="3829298"/>
            <a:ext cx="4902765" cy="4902765"/>
            <a:chOff x="0" y="0"/>
            <a:chExt cx="6350000" cy="6350000"/>
          </a:xfrm>
        </p:grpSpPr>
        <p:sp>
          <p:nvSpPr>
            <p:cNvPr id="10" name="Freeform 10"/>
            <p:cNvSpPr/>
            <p:nvPr/>
          </p:nvSpPr>
          <p:spPr>
            <a:xfrm>
              <a:off x="88900" y="88900"/>
              <a:ext cx="6172200" cy="6172200"/>
            </a:xfrm>
            <a:custGeom>
              <a:avLst/>
              <a:gdLst/>
              <a:ahLst/>
              <a:cxnLst/>
              <a:rect l="l" t="t" r="r" b="b"/>
              <a:pathLst>
                <a:path w="6172200" h="6172200">
                  <a:moveTo>
                    <a:pt x="6172200" y="5864860"/>
                  </a:moveTo>
                  <a:cubicBezTo>
                    <a:pt x="6172200" y="6033770"/>
                    <a:pt x="6035040" y="6170930"/>
                    <a:pt x="5866130" y="6170930"/>
                  </a:cubicBezTo>
                  <a:lnTo>
                    <a:pt x="307340" y="6170930"/>
                  </a:lnTo>
                  <a:cubicBezTo>
                    <a:pt x="137160" y="6172200"/>
                    <a:pt x="0" y="6035040"/>
                    <a:pt x="0" y="5864860"/>
                  </a:cubicBezTo>
                  <a:lnTo>
                    <a:pt x="0" y="307340"/>
                  </a:lnTo>
                  <a:cubicBezTo>
                    <a:pt x="0" y="137160"/>
                    <a:pt x="137160" y="0"/>
                    <a:pt x="307340" y="0"/>
                  </a:cubicBezTo>
                  <a:lnTo>
                    <a:pt x="5866130" y="0"/>
                  </a:lnTo>
                  <a:cubicBezTo>
                    <a:pt x="6035040" y="0"/>
                    <a:pt x="6172200" y="137160"/>
                    <a:pt x="6172200" y="307340"/>
                  </a:cubicBezTo>
                  <a:lnTo>
                    <a:pt x="6172200" y="5864860"/>
                  </a:lnTo>
                  <a:close/>
                </a:path>
              </a:pathLst>
            </a:custGeom>
            <a:blipFill>
              <a:blip r:embed="rId4"/>
              <a:stretch>
                <a:fillRect l="-44044" r="-10899" b="-3446"/>
              </a:stretch>
            </a:blipFill>
          </p:spPr>
        </p:sp>
        <p:sp>
          <p:nvSpPr>
            <p:cNvPr id="11" name="Freeform 11"/>
            <p:cNvSpPr/>
            <p:nvPr/>
          </p:nvSpPr>
          <p:spPr>
            <a:xfrm>
              <a:off x="0" y="0"/>
              <a:ext cx="6350000" cy="6350000"/>
            </a:xfrm>
            <a:custGeom>
              <a:avLst/>
              <a:gdLst/>
              <a:ahLst/>
              <a:cxnLst/>
              <a:rect l="l" t="t" r="r" b="b"/>
              <a:pathLst>
                <a:path w="6350000" h="6350000">
                  <a:moveTo>
                    <a:pt x="5953760" y="6350000"/>
                  </a:moveTo>
                  <a:lnTo>
                    <a:pt x="396240" y="6350000"/>
                  </a:lnTo>
                  <a:cubicBezTo>
                    <a:pt x="177800" y="6350000"/>
                    <a:pt x="0" y="6172200"/>
                    <a:pt x="0" y="5953760"/>
                  </a:cubicBezTo>
                  <a:lnTo>
                    <a:pt x="0" y="396240"/>
                  </a:lnTo>
                  <a:cubicBezTo>
                    <a:pt x="0" y="177800"/>
                    <a:pt x="177800" y="0"/>
                    <a:pt x="396240" y="0"/>
                  </a:cubicBezTo>
                  <a:lnTo>
                    <a:pt x="5955030" y="0"/>
                  </a:lnTo>
                  <a:cubicBezTo>
                    <a:pt x="6172200" y="0"/>
                    <a:pt x="6350000" y="177800"/>
                    <a:pt x="6350000" y="396240"/>
                  </a:cubicBezTo>
                  <a:lnTo>
                    <a:pt x="6350000" y="5955030"/>
                  </a:lnTo>
                  <a:cubicBezTo>
                    <a:pt x="6350000" y="6172200"/>
                    <a:pt x="6172200" y="6350000"/>
                    <a:pt x="5953760" y="6350000"/>
                  </a:cubicBezTo>
                  <a:close/>
                  <a:moveTo>
                    <a:pt x="396240" y="179070"/>
                  </a:moveTo>
                  <a:cubicBezTo>
                    <a:pt x="276860" y="179070"/>
                    <a:pt x="179070" y="276860"/>
                    <a:pt x="179070" y="396240"/>
                  </a:cubicBezTo>
                  <a:lnTo>
                    <a:pt x="179070" y="5955030"/>
                  </a:lnTo>
                  <a:cubicBezTo>
                    <a:pt x="179070" y="6074410"/>
                    <a:pt x="276860" y="6172200"/>
                    <a:pt x="396240" y="6172200"/>
                  </a:cubicBezTo>
                  <a:lnTo>
                    <a:pt x="5955030" y="6172200"/>
                  </a:lnTo>
                  <a:cubicBezTo>
                    <a:pt x="6074410" y="6172200"/>
                    <a:pt x="6172200" y="6074410"/>
                    <a:pt x="6172200" y="5955030"/>
                  </a:cubicBezTo>
                  <a:lnTo>
                    <a:pt x="6172200" y="396240"/>
                  </a:lnTo>
                  <a:cubicBezTo>
                    <a:pt x="6172200" y="276860"/>
                    <a:pt x="6074410" y="179070"/>
                    <a:pt x="5955030" y="179070"/>
                  </a:cubicBezTo>
                  <a:lnTo>
                    <a:pt x="396240" y="179070"/>
                  </a:lnTo>
                  <a:close/>
                </a:path>
              </a:pathLst>
            </a:custGeom>
            <a:solidFill>
              <a:srgbClr val="FFFFFF"/>
            </a:solidFill>
          </p:spPr>
        </p:sp>
      </p:grpSp>
      <p:sp>
        <p:nvSpPr>
          <p:cNvPr id="12" name="TextBox 12"/>
          <p:cNvSpPr txBox="1"/>
          <p:nvPr/>
        </p:nvSpPr>
        <p:spPr>
          <a:xfrm>
            <a:off x="1224990" y="5478028"/>
            <a:ext cx="4603363" cy="1592744"/>
          </a:xfrm>
          <a:prstGeom prst="rect">
            <a:avLst/>
          </a:prstGeom>
        </p:spPr>
        <p:txBody>
          <a:bodyPr wrap="square" lIns="0" tIns="0" rIns="0" bIns="0" rtlCol="0" anchor="t">
            <a:spAutoFit/>
          </a:bodyPr>
          <a:lstStyle/>
          <a:p>
            <a:pPr marL="0" lvl="0" indent="0" algn="ctr">
              <a:lnSpc>
                <a:spcPct val="150000"/>
              </a:lnSpc>
              <a:spcBef>
                <a:spcPct val="0"/>
              </a:spcBef>
            </a:pPr>
            <a:r>
              <a:rPr lang="en-US" sz="3600" u="none">
                <a:solidFill>
                  <a:srgbClr val="065928"/>
                </a:solidFill>
                <a:latin typeface="Baloo" panose="020B0604020202020204" charset="0"/>
                <a:cs typeface="Baloo" panose="020B0604020202020204" charset="0"/>
              </a:rPr>
              <a:t>- Về nhà viết lại bài văn ở bài tập 2.</a:t>
            </a:r>
          </a:p>
        </p:txBody>
      </p:sp>
      <p:pic>
        <p:nvPicPr>
          <p:cNvPr id="13" name="Picture 13"/>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b="57300"/>
          <a:stretch>
            <a:fillRect/>
          </a:stretch>
        </p:blipFill>
        <p:spPr>
          <a:xfrm rot="-10800000">
            <a:off x="7697431" y="0"/>
            <a:ext cx="2893137" cy="1680739"/>
          </a:xfrm>
          <a:prstGeom prst="rect">
            <a:avLst/>
          </a:prstGeom>
        </p:spPr>
      </p:pic>
      <p:pic>
        <p:nvPicPr>
          <p:cNvPr id="14" name="Picture 14"/>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95945" flipH="1">
            <a:off x="5182663" y="168655"/>
            <a:ext cx="1932077" cy="1509435"/>
          </a:xfrm>
          <a:prstGeom prst="rect">
            <a:avLst/>
          </a:prstGeom>
        </p:spPr>
      </p:pic>
      <p:pic>
        <p:nvPicPr>
          <p:cNvPr id="15" name="Picture 1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1566440" y="8053600"/>
            <a:ext cx="1719885" cy="1991184"/>
          </a:xfrm>
          <a:prstGeom prst="rect">
            <a:avLst/>
          </a:prstGeom>
        </p:spPr>
      </p:pic>
      <p:pic>
        <p:nvPicPr>
          <p:cNvPr id="16" name="Picture 1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r="15852"/>
          <a:stretch>
            <a:fillRect/>
          </a:stretch>
        </p:blipFill>
        <p:spPr>
          <a:xfrm rot="6624818">
            <a:off x="-452630" y="669378"/>
            <a:ext cx="3355240" cy="2382431"/>
          </a:xfrm>
          <a:prstGeom prst="rect">
            <a:avLst/>
          </a:prstGeom>
        </p:spPr>
      </p:pic>
      <p:pic>
        <p:nvPicPr>
          <p:cNvPr id="17" name="Picture 17"/>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422840" y="-349765"/>
            <a:ext cx="1163084" cy="2086248"/>
          </a:xfrm>
          <a:prstGeom prst="rect">
            <a:avLst/>
          </a:prstGeom>
        </p:spPr>
      </p:pic>
      <p:pic>
        <p:nvPicPr>
          <p:cNvPr id="18" name="Picture 18"/>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flipH="1">
            <a:off x="13797326" y="-349765"/>
            <a:ext cx="1163084" cy="2086248"/>
          </a:xfrm>
          <a:prstGeom prst="rect">
            <a:avLst/>
          </a:prstGeom>
        </p:spPr>
      </p:pic>
      <p:pic>
        <p:nvPicPr>
          <p:cNvPr id="19" name="Picture 1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395945" flipH="1">
            <a:off x="11321540" y="168655"/>
            <a:ext cx="1932077" cy="1509435"/>
          </a:xfrm>
          <a:prstGeom prst="rect">
            <a:avLst/>
          </a:prstGeom>
        </p:spPr>
      </p:pic>
      <p:pic>
        <p:nvPicPr>
          <p:cNvPr id="20" name="Picture 2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r="15852"/>
          <a:stretch>
            <a:fillRect/>
          </a:stretch>
        </p:blipFill>
        <p:spPr>
          <a:xfrm rot="-6571224" flipH="1">
            <a:off x="15403630" y="677901"/>
            <a:ext cx="3355240" cy="2382431"/>
          </a:xfrm>
          <a:prstGeom prst="rect">
            <a:avLst/>
          </a:prstGeom>
        </p:spPr>
      </p:pic>
      <p:pic>
        <p:nvPicPr>
          <p:cNvPr id="21" name="Picture 2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71743" y="723900"/>
            <a:ext cx="14944513" cy="7808508"/>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7084" y="5588679"/>
            <a:ext cx="2263713" cy="3962736"/>
          </a:xfrm>
          <a:prstGeom prst="rect">
            <a:avLst/>
          </a:prstGeom>
        </p:spPr>
      </p:pic>
      <p:sp>
        <p:nvSpPr>
          <p:cNvPr id="4" name="TextBox 4"/>
          <p:cNvSpPr txBox="1"/>
          <p:nvPr/>
        </p:nvSpPr>
        <p:spPr>
          <a:xfrm>
            <a:off x="2676861" y="2319126"/>
            <a:ext cx="12934279" cy="3077766"/>
          </a:xfrm>
          <a:prstGeom prst="rect">
            <a:avLst/>
          </a:prstGeom>
        </p:spPr>
        <p:txBody>
          <a:bodyPr lIns="0" tIns="0" rIns="0" bIns="0" rtlCol="0" anchor="t">
            <a:spAutoFit/>
          </a:bodyPr>
          <a:lstStyle/>
          <a:p>
            <a:pPr marL="0" lvl="0" indent="0" algn="ctr">
              <a:lnSpc>
                <a:spcPts val="12000"/>
              </a:lnSpc>
              <a:spcBef>
                <a:spcPct val="0"/>
              </a:spcBef>
            </a:pPr>
            <a:r>
              <a:rPr lang="en-US" sz="10000">
                <a:solidFill>
                  <a:srgbClr val="BB332A"/>
                </a:solidFill>
                <a:latin typeface="#9Slide03 SFU Futura_05" panose="00000800000000000000" pitchFamily="2" charset="0"/>
              </a:rPr>
              <a:t>Tạm biệt</a:t>
            </a:r>
          </a:p>
          <a:p>
            <a:pPr marL="0" lvl="0" indent="0" algn="ctr">
              <a:lnSpc>
                <a:spcPts val="12000"/>
              </a:lnSpc>
              <a:spcBef>
                <a:spcPct val="0"/>
              </a:spcBef>
            </a:pPr>
            <a:r>
              <a:rPr lang="en-US" sz="10000" u="none">
                <a:solidFill>
                  <a:srgbClr val="BB332A"/>
                </a:solidFill>
                <a:latin typeface="#9Slide03 SFU Futura_05" panose="00000800000000000000" pitchFamily="2" charset="0"/>
              </a:rPr>
              <a:t>H</a:t>
            </a:r>
            <a:r>
              <a:rPr lang="en-US" sz="10000">
                <a:solidFill>
                  <a:srgbClr val="BB332A"/>
                </a:solidFill>
                <a:latin typeface="#9Slide03 SFU Futura_05" panose="00000800000000000000" pitchFamily="2" charset="0"/>
              </a:rPr>
              <a:t>ẹn gặp lại!</a:t>
            </a:r>
            <a:endParaRPr lang="en-US" sz="10000" u="none">
              <a:solidFill>
                <a:srgbClr val="BB332A"/>
              </a:solidFill>
              <a:latin typeface="#9Slide03 SFU Futura_05" panose="00000800000000000000" pitchFamily="2" charset="0"/>
            </a:endParaRPr>
          </a:p>
        </p:txBody>
      </p:sp>
      <p:grpSp>
        <p:nvGrpSpPr>
          <p:cNvPr id="5" name="Group 5"/>
          <p:cNvGrpSpPr/>
          <p:nvPr/>
        </p:nvGrpSpPr>
        <p:grpSpPr>
          <a:xfrm>
            <a:off x="-408340" y="8935481"/>
            <a:ext cx="19104680" cy="2293127"/>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6A9221"/>
            </a:solidFill>
          </p:spPr>
        </p:sp>
      </p:grpSp>
      <p:pic>
        <p:nvPicPr>
          <p:cNvPr id="7" name="Picture 7"/>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549970" y="6612048"/>
            <a:ext cx="3188059" cy="3469997"/>
          </a:xfrm>
          <a:prstGeom prst="rect">
            <a:avLst/>
          </a:prstGeom>
        </p:spPr>
      </p:pic>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r="2333" b="3053"/>
          <a:stretch>
            <a:fillRect/>
          </a:stretch>
        </p:blipFill>
        <p:spPr>
          <a:xfrm>
            <a:off x="14497719" y="8335273"/>
            <a:ext cx="3790281" cy="1951727"/>
          </a:xfrm>
          <a:prstGeom prst="rect">
            <a:avLst/>
          </a:prstGeom>
        </p:spPr>
      </p:pic>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l="2333" b="3053"/>
          <a:stretch>
            <a:fillRect/>
          </a:stretch>
        </p:blipFill>
        <p:spPr>
          <a:xfrm>
            <a:off x="0" y="8335273"/>
            <a:ext cx="3790281" cy="1951727"/>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479543" y="723900"/>
            <a:ext cx="2273427" cy="4114800"/>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3175012">
            <a:off x="2530367" y="836740"/>
            <a:ext cx="840859" cy="1121145"/>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b="77966"/>
          <a:stretch>
            <a:fillRect/>
          </a:stretch>
        </p:blipFill>
        <p:spPr>
          <a:xfrm>
            <a:off x="5650664" y="5918901"/>
            <a:ext cx="6986672" cy="109159"/>
          </a:xfrm>
          <a:prstGeom prst="rect">
            <a:avLst/>
          </a:prstGeom>
        </p:spPr>
      </p:pic>
      <p:pic>
        <p:nvPicPr>
          <p:cNvPr id="13" name="Picture 1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8FA2652-CA45-4A4F-901E-5CBE41A2EC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51740" y="1894115"/>
            <a:ext cx="4874079" cy="6498771"/>
          </a:xfrm>
          <a:prstGeom prst="rect">
            <a:avLst/>
          </a:prstGeom>
        </p:spPr>
      </p:pic>
      <p:pic>
        <p:nvPicPr>
          <p:cNvPr id="6" name="Picture 5">
            <a:extLst>
              <a:ext uri="{FF2B5EF4-FFF2-40B4-BE49-F238E27FC236}">
                <a16:creationId xmlns:a16="http://schemas.microsoft.com/office/drawing/2014/main" xmlns="" id="{9E6E1755-6DCA-4C3F-9893-F446F7009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9015" y="4232109"/>
            <a:ext cx="4668051" cy="4261757"/>
          </a:xfrm>
          <a:prstGeom prst="rect">
            <a:avLst/>
          </a:prstGeom>
        </p:spPr>
      </p:pic>
      <p:sp>
        <p:nvSpPr>
          <p:cNvPr id="8" name="Rectangle 7">
            <a:extLst>
              <a:ext uri="{FF2B5EF4-FFF2-40B4-BE49-F238E27FC236}">
                <a16:creationId xmlns:a16="http://schemas.microsoft.com/office/drawing/2014/main" xmlns="" id="{DFE24B5A-86C6-4A28-86F1-B2F22548750A}"/>
              </a:ext>
            </a:extLst>
          </p:cNvPr>
          <p:cNvSpPr/>
          <p:nvPr/>
        </p:nvSpPr>
        <p:spPr>
          <a:xfrm>
            <a:off x="1828800" y="375177"/>
            <a:ext cx="15087599" cy="2846933"/>
          </a:xfrm>
          <a:prstGeom prst="rect">
            <a:avLst/>
          </a:prstGeom>
          <a:noFill/>
        </p:spPr>
        <p:txBody>
          <a:bodyPr wrap="square" lIns="137160" tIns="68580" rIns="137160" bIns="68580">
            <a:spAutoFit/>
          </a:bodyPr>
          <a:lstStyle/>
          <a:p>
            <a:pPr algn="ctr"/>
            <a:r>
              <a:rPr lang="en-US" sz="8800" dirty="0">
                <a:ln w="76200">
                  <a:solidFill>
                    <a:schemeClr val="tx1">
                      <a:lumMod val="95000"/>
                      <a:lumOff val="5000"/>
                    </a:schemeClr>
                  </a:solidFill>
                </a:ln>
                <a:effectLst>
                  <a:outerShdw blurRad="38100" dist="19050" dir="2700000" algn="tl" rotWithShape="0">
                    <a:schemeClr val="dk1">
                      <a:alpha val="40000"/>
                    </a:schemeClr>
                  </a:outerShdw>
                </a:effectLst>
                <a:latin typeface="#9Slide07 SVNZiclets" panose="02000603000000000000" pitchFamily="2" charset="0"/>
              </a:rPr>
              <a:t>ĐEO KHẨU </a:t>
            </a:r>
            <a:r>
              <a:rPr lang="en-US" sz="8800">
                <a:ln w="76200">
                  <a:solidFill>
                    <a:schemeClr val="tx1">
                      <a:lumMod val="95000"/>
                      <a:lumOff val="5000"/>
                    </a:schemeClr>
                  </a:solidFill>
                </a:ln>
                <a:effectLst>
                  <a:outerShdw blurRad="38100" dist="19050" dir="2700000" algn="tl" rotWithShape="0">
                    <a:schemeClr val="dk1">
                      <a:alpha val="40000"/>
                    </a:schemeClr>
                  </a:outerShdw>
                </a:effectLst>
                <a:latin typeface="#9Slide07 SVNZiclets" panose="02000603000000000000" pitchFamily="2" charset="0"/>
              </a:rPr>
              <a:t>TRANG </a:t>
            </a:r>
          </a:p>
          <a:p>
            <a:pPr algn="ctr"/>
            <a:r>
              <a:rPr lang="en-US" sz="8800">
                <a:ln w="76200">
                  <a:solidFill>
                    <a:schemeClr val="tx1">
                      <a:lumMod val="95000"/>
                      <a:lumOff val="5000"/>
                    </a:schemeClr>
                  </a:solidFill>
                </a:ln>
                <a:effectLst>
                  <a:outerShdw blurRad="38100" dist="19050" dir="2700000" algn="tl" rotWithShape="0">
                    <a:schemeClr val="dk1">
                      <a:alpha val="40000"/>
                    </a:schemeClr>
                  </a:outerShdw>
                </a:effectLst>
                <a:latin typeface="#9Slide07 SVNZiclets" panose="02000603000000000000" pitchFamily="2" charset="0"/>
              </a:rPr>
              <a:t>CHỐNG </a:t>
            </a:r>
            <a:r>
              <a:rPr lang="en-US" sz="8800" dirty="0">
                <a:ln w="76200">
                  <a:solidFill>
                    <a:schemeClr val="tx1">
                      <a:lumMod val="95000"/>
                      <a:lumOff val="5000"/>
                    </a:schemeClr>
                  </a:solidFill>
                </a:ln>
                <a:effectLst>
                  <a:outerShdw blurRad="38100" dist="19050" dir="2700000" algn="tl" rotWithShape="0">
                    <a:schemeClr val="dk1">
                      <a:alpha val="40000"/>
                    </a:schemeClr>
                  </a:outerShdw>
                </a:effectLst>
                <a:latin typeface="#9Slide07 SVNZiclets" panose="02000603000000000000" pitchFamily="2" charset="0"/>
              </a:rPr>
              <a:t>CORONA</a:t>
            </a:r>
          </a:p>
        </p:txBody>
      </p:sp>
      <p:pic>
        <p:nvPicPr>
          <p:cNvPr id="38" name="Picture 37">
            <a:extLst>
              <a:ext uri="{FF2B5EF4-FFF2-40B4-BE49-F238E27FC236}">
                <a16:creationId xmlns:a16="http://schemas.microsoft.com/office/drawing/2014/main" xmlns="" id="{34A51B6B-17CB-4CA6-9934-376086987BE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1689" t="-292" r="-5252" b="292"/>
          <a:stretch/>
        </p:blipFill>
        <p:spPr>
          <a:xfrm>
            <a:off x="12758192" y="3609653"/>
            <a:ext cx="1995989" cy="4968590"/>
          </a:xfrm>
          <a:prstGeom prst="rect">
            <a:avLst/>
          </a:prstGeom>
        </p:spPr>
      </p:pic>
      <p:pic>
        <p:nvPicPr>
          <p:cNvPr id="39" name="Picture 38">
            <a:extLst>
              <a:ext uri="{FF2B5EF4-FFF2-40B4-BE49-F238E27FC236}">
                <a16:creationId xmlns:a16="http://schemas.microsoft.com/office/drawing/2014/main" xmlns="" id="{22532792-FA33-4593-9EE4-F454E827E5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6437"/>
          <a:stretch/>
        </p:blipFill>
        <p:spPr>
          <a:xfrm>
            <a:off x="10755989" y="3609653"/>
            <a:ext cx="1995989" cy="4968590"/>
          </a:xfrm>
          <a:prstGeom prst="rect">
            <a:avLst/>
          </a:prstGeom>
        </p:spPr>
      </p:pic>
      <p:pic>
        <p:nvPicPr>
          <p:cNvPr id="17" name="Picture 16">
            <a:extLst>
              <a:ext uri="{FF2B5EF4-FFF2-40B4-BE49-F238E27FC236}">
                <a16:creationId xmlns:a16="http://schemas.microsoft.com/office/drawing/2014/main" xmlns="" id="{19E22309-963D-422D-A90B-EA37AB45F8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00791" y="5290462"/>
            <a:ext cx="1047462" cy="558128"/>
          </a:xfrm>
          <a:prstGeom prst="rect">
            <a:avLst/>
          </a:prstGeom>
        </p:spPr>
      </p:pic>
      <p:pic>
        <p:nvPicPr>
          <p:cNvPr id="42" name="Picture 41">
            <a:extLst>
              <a:ext uri="{FF2B5EF4-FFF2-40B4-BE49-F238E27FC236}">
                <a16:creationId xmlns:a16="http://schemas.microsoft.com/office/drawing/2014/main" xmlns="" id="{51CB4689-4874-4E06-984E-572747ADCA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56877" y="5620418"/>
            <a:ext cx="1047462" cy="558128"/>
          </a:xfrm>
          <a:prstGeom prst="rect">
            <a:avLst/>
          </a:prstGeom>
        </p:spPr>
      </p:pic>
      <p:sp>
        <p:nvSpPr>
          <p:cNvPr id="19" name="Rectangle 18">
            <a:hlinkClick r:id="rId6" action="ppaction://hlinksldjump"/>
            <a:extLst>
              <a:ext uri="{FF2B5EF4-FFF2-40B4-BE49-F238E27FC236}">
                <a16:creationId xmlns:a16="http://schemas.microsoft.com/office/drawing/2014/main" xmlns="" id="{61CEC918-1744-46D1-B576-A6CAC9F65B11}"/>
              </a:ext>
            </a:extLst>
          </p:cNvPr>
          <p:cNvSpPr/>
          <p:nvPr/>
        </p:nvSpPr>
        <p:spPr>
          <a:xfrm>
            <a:off x="7489022" y="8124930"/>
            <a:ext cx="2354747" cy="1384995"/>
          </a:xfrm>
          <a:prstGeom prst="rect">
            <a:avLst/>
          </a:prstGeom>
          <a:noFill/>
        </p:spPr>
        <p:txBody>
          <a:bodyPr wrap="none" lIns="137160" tIns="68580" rIns="137160" bIns="68580">
            <a:spAutoFit/>
          </a:bodyPr>
          <a:lstStyle/>
          <a:p>
            <a:pPr algn="ctr"/>
            <a:r>
              <a:rPr lang="en-US" sz="8100" b="1" dirty="0">
                <a:ln w="6600">
                  <a:solidFill>
                    <a:srgbClr val="ED7D31"/>
                  </a:solidFill>
                  <a:prstDash val="solid"/>
                </a:ln>
                <a:solidFill>
                  <a:srgbClr val="FFFFFF"/>
                </a:solidFill>
                <a:effectLst>
                  <a:outerShdw dist="38100" dir="2700000" algn="tl" rotWithShape="0">
                    <a:srgbClr val="ED7D31"/>
                  </a:outerShdw>
                </a:effectLst>
              </a:rPr>
              <a:t>PLAY</a:t>
            </a:r>
          </a:p>
        </p:txBody>
      </p:sp>
      <p:sp>
        <p:nvSpPr>
          <p:cNvPr id="11" name="Rectangle 10">
            <a:extLst>
              <a:ext uri="{FF2B5EF4-FFF2-40B4-BE49-F238E27FC236}">
                <a16:creationId xmlns:a16="http://schemas.microsoft.com/office/drawing/2014/main" xmlns="" id="{CDD1DDFF-B474-437B-8E61-8382FEA54B29}"/>
              </a:ext>
            </a:extLst>
          </p:cNvPr>
          <p:cNvSpPr/>
          <p:nvPr/>
        </p:nvSpPr>
        <p:spPr>
          <a:xfrm>
            <a:off x="1761893" y="205433"/>
            <a:ext cx="15087599" cy="2846933"/>
          </a:xfrm>
          <a:prstGeom prst="rect">
            <a:avLst/>
          </a:prstGeom>
          <a:noFill/>
        </p:spPr>
        <p:txBody>
          <a:bodyPr wrap="square" lIns="137160" tIns="68580" rIns="137160" bIns="68580">
            <a:spAutoFit/>
          </a:bodyPr>
          <a:lstStyle/>
          <a:p>
            <a:pPr algn="ctr"/>
            <a:r>
              <a:rPr lang="en-US" sz="8800" dirty="0">
                <a:ln w="76200">
                  <a:solidFill>
                    <a:schemeClr val="tx1">
                      <a:lumMod val="95000"/>
                      <a:lumOff val="5000"/>
                    </a:schemeClr>
                  </a:solidFill>
                </a:ln>
                <a:solidFill>
                  <a:schemeClr val="bg1"/>
                </a:solidFill>
                <a:effectLst>
                  <a:outerShdw blurRad="38100" dist="19050" dir="2700000" algn="tl" rotWithShape="0">
                    <a:schemeClr val="dk1">
                      <a:alpha val="40000"/>
                    </a:schemeClr>
                  </a:outerShdw>
                </a:effectLst>
                <a:latin typeface="#9Slide07 SVNZiclets" panose="02000603000000000000" pitchFamily="2" charset="0"/>
              </a:rPr>
              <a:t>ĐEO KHẨU </a:t>
            </a:r>
            <a:r>
              <a:rPr lang="en-US" sz="8800">
                <a:ln w="76200">
                  <a:solidFill>
                    <a:schemeClr val="tx1">
                      <a:lumMod val="95000"/>
                      <a:lumOff val="5000"/>
                    </a:schemeClr>
                  </a:solidFill>
                </a:ln>
                <a:solidFill>
                  <a:schemeClr val="bg1"/>
                </a:solidFill>
                <a:effectLst>
                  <a:outerShdw blurRad="38100" dist="19050" dir="2700000" algn="tl" rotWithShape="0">
                    <a:schemeClr val="dk1">
                      <a:alpha val="40000"/>
                    </a:schemeClr>
                  </a:outerShdw>
                </a:effectLst>
                <a:latin typeface="#9Slide07 SVNZiclets" panose="02000603000000000000" pitchFamily="2" charset="0"/>
              </a:rPr>
              <a:t>TRANG </a:t>
            </a:r>
          </a:p>
          <a:p>
            <a:pPr algn="ctr"/>
            <a:r>
              <a:rPr lang="en-US" sz="8800">
                <a:ln w="76200">
                  <a:solidFill>
                    <a:schemeClr val="tx1">
                      <a:lumMod val="95000"/>
                      <a:lumOff val="5000"/>
                    </a:schemeClr>
                  </a:solidFill>
                </a:ln>
                <a:solidFill>
                  <a:schemeClr val="bg1"/>
                </a:solidFill>
                <a:effectLst>
                  <a:outerShdw blurRad="38100" dist="19050" dir="2700000" algn="tl" rotWithShape="0">
                    <a:schemeClr val="dk1">
                      <a:alpha val="40000"/>
                    </a:schemeClr>
                  </a:outerShdw>
                </a:effectLst>
                <a:latin typeface="#9Slide07 SVNZiclets" panose="02000603000000000000" pitchFamily="2" charset="0"/>
              </a:rPr>
              <a:t>CHỐNG </a:t>
            </a:r>
            <a:r>
              <a:rPr lang="en-US" sz="8800" dirty="0">
                <a:ln w="76200">
                  <a:solidFill>
                    <a:schemeClr val="tx1">
                      <a:lumMod val="95000"/>
                      <a:lumOff val="5000"/>
                    </a:schemeClr>
                  </a:solidFill>
                </a:ln>
                <a:solidFill>
                  <a:schemeClr val="bg1"/>
                </a:solidFill>
                <a:effectLst>
                  <a:outerShdw blurRad="38100" dist="19050" dir="2700000" algn="tl" rotWithShape="0">
                    <a:schemeClr val="dk1">
                      <a:alpha val="40000"/>
                    </a:schemeClr>
                  </a:outerShdw>
                </a:effectLst>
                <a:latin typeface="#9Slide07 SVNZiclets" panose="02000603000000000000" pitchFamily="2" charset="0"/>
              </a:rPr>
              <a:t>CORONA</a:t>
            </a:r>
          </a:p>
        </p:txBody>
      </p:sp>
    </p:spTree>
    <p:extLst>
      <p:ext uri="{BB962C8B-B14F-4D97-AF65-F5344CB8AC3E}">
        <p14:creationId xmlns:p14="http://schemas.microsoft.com/office/powerpoint/2010/main" val="3422301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xmlns="" id="{B46D6E17-AE03-4206-BD4A-DA77FF0525B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6074" t="4786" r="-13343" b="-4786"/>
          <a:stretch/>
        </p:blipFill>
        <p:spPr>
          <a:xfrm>
            <a:off x="11122886" y="4266743"/>
            <a:ext cx="1602075" cy="3729912"/>
          </a:xfrm>
          <a:prstGeom prst="rect">
            <a:avLst/>
          </a:prstGeom>
        </p:spPr>
      </p:pic>
      <p:pic>
        <p:nvPicPr>
          <p:cNvPr id="44" name="Picture 43">
            <a:extLst>
              <a:ext uri="{FF2B5EF4-FFF2-40B4-BE49-F238E27FC236}">
                <a16:creationId xmlns:a16="http://schemas.microsoft.com/office/drawing/2014/main" xmlns="" id="{BB81C29F-B0BF-4B72-B9B8-56E8ABF462B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1689" t="-292" r="-5252" b="292"/>
          <a:stretch/>
        </p:blipFill>
        <p:spPr>
          <a:xfrm>
            <a:off x="4697951" y="3083587"/>
            <a:ext cx="1557926" cy="3878123"/>
          </a:xfrm>
          <a:prstGeom prst="rect">
            <a:avLst/>
          </a:prstGeom>
        </p:spPr>
      </p:pic>
      <p:pic>
        <p:nvPicPr>
          <p:cNvPr id="5" name="Picture 4">
            <a:extLst>
              <a:ext uri="{FF2B5EF4-FFF2-40B4-BE49-F238E27FC236}">
                <a16:creationId xmlns:a16="http://schemas.microsoft.com/office/drawing/2014/main" xmlns="" id="{27EFDE0F-F056-4A2C-B154-53C63A80F4C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6437"/>
          <a:stretch/>
        </p:blipFill>
        <p:spPr>
          <a:xfrm>
            <a:off x="3216598" y="3083594"/>
            <a:ext cx="1557926" cy="3878123"/>
          </a:xfrm>
          <a:prstGeom prst="rect">
            <a:avLst/>
          </a:prstGeom>
        </p:spPr>
      </p:pic>
      <p:pic>
        <p:nvPicPr>
          <p:cNvPr id="9" name="Picture 8">
            <a:extLst>
              <a:ext uri="{FF2B5EF4-FFF2-40B4-BE49-F238E27FC236}">
                <a16:creationId xmlns:a16="http://schemas.microsoft.com/office/drawing/2014/main" xmlns="" id="{200A7FEE-D16C-4D21-A85A-E3C3B10483A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653" t="28687" r="28347" b="13627"/>
          <a:stretch/>
        </p:blipFill>
        <p:spPr>
          <a:xfrm>
            <a:off x="6619606" y="6044301"/>
            <a:ext cx="1484372" cy="3166659"/>
          </a:xfrm>
          <a:prstGeom prst="rect">
            <a:avLst/>
          </a:prstGeom>
        </p:spPr>
      </p:pic>
      <p:pic>
        <p:nvPicPr>
          <p:cNvPr id="12" name="Picture 11">
            <a:extLst>
              <a:ext uri="{FF2B5EF4-FFF2-40B4-BE49-F238E27FC236}">
                <a16:creationId xmlns:a16="http://schemas.microsoft.com/office/drawing/2014/main" xmlns="" id="{56A4272D-7EDA-4F77-B008-483712B1E33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15516" y="5477954"/>
            <a:ext cx="908406" cy="484032"/>
          </a:xfrm>
          <a:prstGeom prst="rect">
            <a:avLst/>
          </a:prstGeom>
        </p:spPr>
      </p:pic>
      <p:pic>
        <p:nvPicPr>
          <p:cNvPr id="13" name="Picture 12">
            <a:extLst>
              <a:ext uri="{FF2B5EF4-FFF2-40B4-BE49-F238E27FC236}">
                <a16:creationId xmlns:a16="http://schemas.microsoft.com/office/drawing/2014/main" xmlns="" id="{35ACA9E9-3273-4AD1-BF41-E522DD13D5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3773" y="4563433"/>
            <a:ext cx="861843" cy="459221"/>
          </a:xfrm>
          <a:prstGeom prst="rect">
            <a:avLst/>
          </a:prstGeom>
        </p:spPr>
      </p:pic>
      <p:pic>
        <p:nvPicPr>
          <p:cNvPr id="14" name="Picture 13">
            <a:extLst>
              <a:ext uri="{FF2B5EF4-FFF2-40B4-BE49-F238E27FC236}">
                <a16:creationId xmlns:a16="http://schemas.microsoft.com/office/drawing/2014/main" xmlns="" id="{0824C8A3-B1D8-4C34-91E4-743543CF37E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95117" y="4327973"/>
            <a:ext cx="908406" cy="484032"/>
          </a:xfrm>
          <a:prstGeom prst="rect">
            <a:avLst/>
          </a:prstGeom>
        </p:spPr>
      </p:pic>
      <p:pic>
        <p:nvPicPr>
          <p:cNvPr id="15" name="Picture 14">
            <a:extLst>
              <a:ext uri="{FF2B5EF4-FFF2-40B4-BE49-F238E27FC236}">
                <a16:creationId xmlns:a16="http://schemas.microsoft.com/office/drawing/2014/main" xmlns="" id="{D2198587-C16C-4350-9B4E-1984C68DED0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8224" t="2" r="16692" b="-1996"/>
          <a:stretch/>
        </p:blipFill>
        <p:spPr>
          <a:xfrm rot="354455">
            <a:off x="7168574" y="6487215"/>
            <a:ext cx="359895" cy="300516"/>
          </a:xfrm>
          <a:prstGeom prst="rect">
            <a:avLst/>
          </a:prstGeom>
        </p:spPr>
      </p:pic>
      <p:pic>
        <p:nvPicPr>
          <p:cNvPr id="16" name="Picture 15">
            <a:extLst>
              <a:ext uri="{FF2B5EF4-FFF2-40B4-BE49-F238E27FC236}">
                <a16:creationId xmlns:a16="http://schemas.microsoft.com/office/drawing/2014/main" xmlns="" id="{E36645EF-9226-4756-A1C3-DF0340F9F08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0255" t="39122" r="51898" b="3429"/>
          <a:stretch/>
        </p:blipFill>
        <p:spPr>
          <a:xfrm>
            <a:off x="13097651" y="5624573"/>
            <a:ext cx="1771791" cy="3586010"/>
          </a:xfrm>
          <a:prstGeom prst="rect">
            <a:avLst/>
          </a:prstGeom>
        </p:spPr>
      </p:pic>
      <p:pic>
        <p:nvPicPr>
          <p:cNvPr id="18" name="Picture 17">
            <a:extLst>
              <a:ext uri="{FF2B5EF4-FFF2-40B4-BE49-F238E27FC236}">
                <a16:creationId xmlns:a16="http://schemas.microsoft.com/office/drawing/2014/main" xmlns="" id="{9881E25C-6123-49AA-85F6-0DA93CD1168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22483" y="7029419"/>
            <a:ext cx="1120521" cy="597056"/>
          </a:xfrm>
          <a:prstGeom prst="rect">
            <a:avLst/>
          </a:prstGeom>
        </p:spPr>
      </p:pic>
      <p:pic>
        <p:nvPicPr>
          <p:cNvPr id="20" name="Picture 19">
            <a:extLst>
              <a:ext uri="{FF2B5EF4-FFF2-40B4-BE49-F238E27FC236}">
                <a16:creationId xmlns:a16="http://schemas.microsoft.com/office/drawing/2014/main" xmlns="" id="{D3009DBE-80D2-468B-BC5D-8587D563735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783852" y="616382"/>
            <a:ext cx="1466282" cy="1955042"/>
          </a:xfrm>
          <a:prstGeom prst="rect">
            <a:avLst/>
          </a:prstGeom>
        </p:spPr>
      </p:pic>
      <p:pic>
        <p:nvPicPr>
          <p:cNvPr id="22" name="Picture 21">
            <a:extLst>
              <a:ext uri="{FF2B5EF4-FFF2-40B4-BE49-F238E27FC236}">
                <a16:creationId xmlns:a16="http://schemas.microsoft.com/office/drawing/2014/main" xmlns="" id="{920A851A-287E-43FC-A873-CC7411E0FF1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675216" y="4266745"/>
            <a:ext cx="1466282" cy="1955042"/>
          </a:xfrm>
          <a:prstGeom prst="rect">
            <a:avLst/>
          </a:prstGeom>
        </p:spPr>
      </p:pic>
      <p:pic>
        <p:nvPicPr>
          <p:cNvPr id="23" name="Picture 22">
            <a:extLst>
              <a:ext uri="{FF2B5EF4-FFF2-40B4-BE49-F238E27FC236}">
                <a16:creationId xmlns:a16="http://schemas.microsoft.com/office/drawing/2014/main" xmlns="" id="{80D7FA37-AE91-4F3E-B4CC-33C10A7E093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1558720" y="1738310"/>
            <a:ext cx="1466282" cy="1955042"/>
          </a:xfrm>
          <a:prstGeom prst="rect">
            <a:avLst/>
          </a:prstGeom>
        </p:spPr>
      </p:pic>
      <p:pic>
        <p:nvPicPr>
          <p:cNvPr id="24" name="Picture 23">
            <a:extLst>
              <a:ext uri="{FF2B5EF4-FFF2-40B4-BE49-F238E27FC236}">
                <a16:creationId xmlns:a16="http://schemas.microsoft.com/office/drawing/2014/main" xmlns="" id="{841A2193-5A3F-4485-B0A3-45311249E63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4546522" y="3916429"/>
            <a:ext cx="1466282" cy="1955042"/>
          </a:xfrm>
          <a:prstGeom prst="rect">
            <a:avLst/>
          </a:prstGeom>
        </p:spPr>
      </p:pic>
      <p:sp>
        <p:nvSpPr>
          <p:cNvPr id="25" name="Oval 24">
            <a:hlinkClick r:id="rId12" action="ppaction://hlinksldjump"/>
            <a:extLst>
              <a:ext uri="{FF2B5EF4-FFF2-40B4-BE49-F238E27FC236}">
                <a16:creationId xmlns:a16="http://schemas.microsoft.com/office/drawing/2014/main" xmlns="" id="{7EFDE4D0-9DA6-46CD-A60A-AB8DA304415D}"/>
              </a:ext>
            </a:extLst>
          </p:cNvPr>
          <p:cNvSpPr/>
          <p:nvPr/>
        </p:nvSpPr>
        <p:spPr>
          <a:xfrm>
            <a:off x="3883281" y="2397788"/>
            <a:ext cx="556023" cy="6858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0000"/>
                </a:solidFill>
                <a:latin typeface="Times New Roman" panose="02020603050405020304" pitchFamily="18" charset="0"/>
                <a:cs typeface="Times New Roman" panose="02020603050405020304" pitchFamily="18" charset="0"/>
              </a:rPr>
              <a:t>1</a:t>
            </a:r>
          </a:p>
        </p:txBody>
      </p:sp>
      <p:sp>
        <p:nvSpPr>
          <p:cNvPr id="26" name="Oval 25">
            <a:hlinkClick r:id="rId13" action="ppaction://hlinksldjump"/>
            <a:extLst>
              <a:ext uri="{FF2B5EF4-FFF2-40B4-BE49-F238E27FC236}">
                <a16:creationId xmlns:a16="http://schemas.microsoft.com/office/drawing/2014/main" xmlns="" id="{BA77418A-DDA1-47D0-A644-3689608C60FD}"/>
              </a:ext>
            </a:extLst>
          </p:cNvPr>
          <p:cNvSpPr/>
          <p:nvPr/>
        </p:nvSpPr>
        <p:spPr>
          <a:xfrm>
            <a:off x="5138574" y="2439132"/>
            <a:ext cx="556023" cy="6858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solidFill>
                  <a:srgbClr val="FF0000"/>
                </a:solidFill>
                <a:latin typeface="Times New Roman" panose="02020603050405020304" pitchFamily="18" charset="0"/>
                <a:cs typeface="Times New Roman" panose="02020603050405020304" pitchFamily="18" charset="0"/>
              </a:rPr>
              <a:t>2</a:t>
            </a:r>
            <a:endParaRPr lang="en-US" sz="2700" dirty="0">
              <a:solidFill>
                <a:srgbClr val="FF0000"/>
              </a:solidFill>
              <a:latin typeface="Times New Roman" panose="02020603050405020304" pitchFamily="18" charset="0"/>
              <a:cs typeface="Times New Roman" panose="02020603050405020304" pitchFamily="18" charset="0"/>
            </a:endParaRPr>
          </a:p>
        </p:txBody>
      </p:sp>
      <p:sp>
        <p:nvSpPr>
          <p:cNvPr id="27" name="Oval 26">
            <a:hlinkClick r:id="rId14" action="ppaction://hlinksldjump"/>
            <a:extLst>
              <a:ext uri="{FF2B5EF4-FFF2-40B4-BE49-F238E27FC236}">
                <a16:creationId xmlns:a16="http://schemas.microsoft.com/office/drawing/2014/main" xmlns="" id="{7D118569-2E87-4F71-BFBF-B05A580B20AF}"/>
              </a:ext>
            </a:extLst>
          </p:cNvPr>
          <p:cNvSpPr/>
          <p:nvPr/>
        </p:nvSpPr>
        <p:spPr>
          <a:xfrm>
            <a:off x="7140596" y="5177951"/>
            <a:ext cx="556023" cy="6858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0000"/>
                </a:solidFill>
                <a:latin typeface="Times New Roman" panose="02020603050405020304" pitchFamily="18" charset="0"/>
                <a:cs typeface="Times New Roman" panose="02020603050405020304" pitchFamily="18" charset="0"/>
              </a:rPr>
              <a:t>3</a:t>
            </a:r>
          </a:p>
        </p:txBody>
      </p:sp>
      <p:sp>
        <p:nvSpPr>
          <p:cNvPr id="28" name="Oval 27">
            <a:hlinkClick r:id="rId15" action="ppaction://hlinksldjump"/>
            <a:extLst>
              <a:ext uri="{FF2B5EF4-FFF2-40B4-BE49-F238E27FC236}">
                <a16:creationId xmlns:a16="http://schemas.microsoft.com/office/drawing/2014/main" xmlns="" id="{185F8862-5309-451A-BE0F-4E6EFCC0A6B5}"/>
              </a:ext>
            </a:extLst>
          </p:cNvPr>
          <p:cNvSpPr/>
          <p:nvPr/>
        </p:nvSpPr>
        <p:spPr>
          <a:xfrm>
            <a:off x="10300304" y="3397059"/>
            <a:ext cx="556023" cy="6858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dirty="0">
                <a:solidFill>
                  <a:srgbClr val="FF0000"/>
                </a:solidFill>
                <a:latin typeface="Times New Roman" panose="02020603050405020304" pitchFamily="18" charset="0"/>
                <a:cs typeface="Times New Roman" panose="02020603050405020304" pitchFamily="18" charset="0"/>
              </a:rPr>
              <a:t>4</a:t>
            </a:r>
          </a:p>
        </p:txBody>
      </p:sp>
      <p:pic>
        <p:nvPicPr>
          <p:cNvPr id="32" name="Picture 31">
            <a:extLst>
              <a:ext uri="{FF2B5EF4-FFF2-40B4-BE49-F238E27FC236}">
                <a16:creationId xmlns:a16="http://schemas.microsoft.com/office/drawing/2014/main" xmlns="" id="{84C144AF-8F9D-4EE2-8AC8-ABCD0339CEA5}"/>
              </a:ext>
            </a:extLst>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49923" b="94436" l="38337" r="85884">
                        <a14:backgroundMark x1="36400" y1="48200" x2="35567" y2="43867"/>
                        <a14:backgroundMark x1="37000" y1="47367" x2="33533" y2="45300"/>
                        <a14:backgroundMark x1="33533" y1="45300" x2="33533" y2="45300"/>
                        <a14:backgroundMark x1="36600" y1="45933" x2="32900" y2="44267"/>
                        <a14:backgroundMark x1="32900" y1="44267" x2="32900" y2="44267"/>
                        <a14:backgroundMark x1="35567" y1="46733" x2="33533" y2="43867"/>
                        <a14:backgroundMark x1="33533" y1="43867" x2="33533" y2="43867"/>
                      </a14:backgroundRemoval>
                    </a14:imgEffect>
                  </a14:imgLayer>
                </a14:imgProps>
              </a:ext>
              <a:ext uri="{28A0092B-C50C-407E-A947-70E740481C1C}">
                <a14:useLocalDpi xmlns:a14="http://schemas.microsoft.com/office/drawing/2010/main" val="0"/>
              </a:ext>
            </a:extLst>
          </a:blip>
          <a:srcRect l="32394" t="44359" r="8172"/>
          <a:stretch/>
        </p:blipFill>
        <p:spPr>
          <a:xfrm>
            <a:off x="2735402" y="2794270"/>
            <a:ext cx="926895" cy="1156997"/>
          </a:xfrm>
          <a:prstGeom prst="rect">
            <a:avLst/>
          </a:prstGeom>
        </p:spPr>
      </p:pic>
      <p:pic>
        <p:nvPicPr>
          <p:cNvPr id="37" name="Picture 36">
            <a:extLst>
              <a:ext uri="{FF2B5EF4-FFF2-40B4-BE49-F238E27FC236}">
                <a16:creationId xmlns:a16="http://schemas.microsoft.com/office/drawing/2014/main" xmlns="" id="{DF7EDBD0-54D7-40E5-83C6-CA8C59D42A3D}"/>
              </a:ext>
            </a:extLst>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49923" b="94436" l="38337" r="85884">
                        <a14:backgroundMark x1="36400" y1="48200" x2="35567" y2="43867"/>
                        <a14:backgroundMark x1="37000" y1="47367" x2="33533" y2="45300"/>
                        <a14:backgroundMark x1="33533" y1="45300" x2="33533" y2="45300"/>
                        <a14:backgroundMark x1="36600" y1="45933" x2="32900" y2="44267"/>
                        <a14:backgroundMark x1="32900" y1="44267" x2="32900" y2="44267"/>
                        <a14:backgroundMark x1="35567" y1="46733" x2="33533" y2="43867"/>
                        <a14:backgroundMark x1="33533" y1="43867" x2="33533" y2="43867"/>
                      </a14:backgroundRemoval>
                    </a14:imgEffect>
                  </a14:imgLayer>
                </a14:imgProps>
              </a:ext>
              <a:ext uri="{28A0092B-C50C-407E-A947-70E740481C1C}">
                <a14:useLocalDpi xmlns:a14="http://schemas.microsoft.com/office/drawing/2010/main" val="0"/>
              </a:ext>
            </a:extLst>
          </a:blip>
          <a:srcRect l="32394" t="44359" r="8172"/>
          <a:stretch/>
        </p:blipFill>
        <p:spPr>
          <a:xfrm>
            <a:off x="10114868" y="2032633"/>
            <a:ext cx="926895" cy="1156997"/>
          </a:xfrm>
          <a:prstGeom prst="rect">
            <a:avLst/>
          </a:prstGeom>
        </p:spPr>
      </p:pic>
      <p:pic>
        <p:nvPicPr>
          <p:cNvPr id="46" name="Picture 45">
            <a:extLst>
              <a:ext uri="{FF2B5EF4-FFF2-40B4-BE49-F238E27FC236}">
                <a16:creationId xmlns:a16="http://schemas.microsoft.com/office/drawing/2014/main" xmlns="" id="{4855FE77-97C4-47F1-A1BA-F7DD8019B30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3250280" y="4512122"/>
            <a:ext cx="1778933" cy="1624100"/>
          </a:xfrm>
          <a:prstGeom prst="rect">
            <a:avLst/>
          </a:prstGeom>
        </p:spPr>
      </p:pic>
      <p:pic>
        <p:nvPicPr>
          <p:cNvPr id="47" name="Picture 46">
            <a:extLst>
              <a:ext uri="{FF2B5EF4-FFF2-40B4-BE49-F238E27FC236}">
                <a16:creationId xmlns:a16="http://schemas.microsoft.com/office/drawing/2014/main" xmlns="" id="{D737B5ED-7538-434E-950A-34EE2E2CAED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476944" y="4560811"/>
            <a:ext cx="1778933" cy="1624100"/>
          </a:xfrm>
          <a:prstGeom prst="rect">
            <a:avLst/>
          </a:prstGeom>
        </p:spPr>
      </p:pic>
      <p:pic>
        <p:nvPicPr>
          <p:cNvPr id="48" name="Picture 47">
            <a:extLst>
              <a:ext uri="{FF2B5EF4-FFF2-40B4-BE49-F238E27FC236}">
                <a16:creationId xmlns:a16="http://schemas.microsoft.com/office/drawing/2014/main" xmlns="" id="{2513FD76-F008-45B0-9091-BB668BCFFFDC}"/>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6581959" y="6673237"/>
            <a:ext cx="1778933" cy="1624100"/>
          </a:xfrm>
          <a:prstGeom prst="rect">
            <a:avLst/>
          </a:prstGeom>
        </p:spPr>
      </p:pic>
      <p:pic>
        <p:nvPicPr>
          <p:cNvPr id="7" name="Picture 6">
            <a:extLst>
              <a:ext uri="{FF2B5EF4-FFF2-40B4-BE49-F238E27FC236}">
                <a16:creationId xmlns:a16="http://schemas.microsoft.com/office/drawing/2014/main" xmlns="" id="{2C5ECE36-6DC9-480D-A987-A9528562A00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3467"/>
          <a:stretch/>
        </p:blipFill>
        <p:spPr>
          <a:xfrm>
            <a:off x="9554247" y="4097030"/>
            <a:ext cx="1581468" cy="3729912"/>
          </a:xfrm>
          <a:prstGeom prst="rect">
            <a:avLst/>
          </a:prstGeom>
        </p:spPr>
      </p:pic>
      <p:pic>
        <p:nvPicPr>
          <p:cNvPr id="11" name="Picture 10">
            <a:extLst>
              <a:ext uri="{FF2B5EF4-FFF2-40B4-BE49-F238E27FC236}">
                <a16:creationId xmlns:a16="http://schemas.microsoft.com/office/drawing/2014/main" xmlns="" id="{90D71198-8A5B-47CD-BE88-C984957291C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95023" y="5668898"/>
            <a:ext cx="908406" cy="484032"/>
          </a:xfrm>
          <a:prstGeom prst="rect">
            <a:avLst/>
          </a:prstGeom>
        </p:spPr>
      </p:pic>
      <p:pic>
        <p:nvPicPr>
          <p:cNvPr id="50" name="Picture 49">
            <a:extLst>
              <a:ext uri="{FF2B5EF4-FFF2-40B4-BE49-F238E27FC236}">
                <a16:creationId xmlns:a16="http://schemas.microsoft.com/office/drawing/2014/main" xmlns="" id="{0E464AD7-2464-431B-AE3E-859C7618A7EA}"/>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015778" y="5770600"/>
            <a:ext cx="1144080" cy="1044503"/>
          </a:xfrm>
          <a:prstGeom prst="rect">
            <a:avLst/>
          </a:prstGeom>
        </p:spPr>
      </p:pic>
      <p:sp>
        <p:nvSpPr>
          <p:cNvPr id="2" name="Freeform: Shape 1">
            <a:extLst>
              <a:ext uri="{FF2B5EF4-FFF2-40B4-BE49-F238E27FC236}">
                <a16:creationId xmlns:a16="http://schemas.microsoft.com/office/drawing/2014/main" xmlns="" id="{D03BEC4E-2143-47AA-91BF-21459A421249}"/>
              </a:ext>
            </a:extLst>
          </p:cNvPr>
          <p:cNvSpPr/>
          <p:nvPr/>
        </p:nvSpPr>
        <p:spPr>
          <a:xfrm>
            <a:off x="3695120" y="4070050"/>
            <a:ext cx="829259" cy="297413"/>
          </a:xfrm>
          <a:custGeom>
            <a:avLst/>
            <a:gdLst>
              <a:gd name="connsiteX0" fmla="*/ 46653 w 737119"/>
              <a:gd name="connsiteY0" fmla="*/ 111967 h 158620"/>
              <a:gd name="connsiteX1" fmla="*/ 149290 w 737119"/>
              <a:gd name="connsiteY1" fmla="*/ 46653 h 158620"/>
              <a:gd name="connsiteX2" fmla="*/ 223935 w 737119"/>
              <a:gd name="connsiteY2" fmla="*/ 83976 h 158620"/>
              <a:gd name="connsiteX3" fmla="*/ 289249 w 737119"/>
              <a:gd name="connsiteY3" fmla="*/ 0 h 158620"/>
              <a:gd name="connsiteX4" fmla="*/ 298580 w 737119"/>
              <a:gd name="connsiteY4" fmla="*/ 102637 h 158620"/>
              <a:gd name="connsiteX5" fmla="*/ 475861 w 737119"/>
              <a:gd name="connsiteY5" fmla="*/ 9331 h 158620"/>
              <a:gd name="connsiteX6" fmla="*/ 606490 w 737119"/>
              <a:gd name="connsiteY6" fmla="*/ 46653 h 158620"/>
              <a:gd name="connsiteX7" fmla="*/ 737119 w 737119"/>
              <a:gd name="connsiteY7" fmla="*/ 93306 h 158620"/>
              <a:gd name="connsiteX8" fmla="*/ 606490 w 737119"/>
              <a:gd name="connsiteY8" fmla="*/ 121298 h 158620"/>
              <a:gd name="connsiteX9" fmla="*/ 737119 w 737119"/>
              <a:gd name="connsiteY9" fmla="*/ 139959 h 158620"/>
              <a:gd name="connsiteX10" fmla="*/ 0 w 737119"/>
              <a:gd name="connsiteY10" fmla="*/ 158620 h 15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7119" h="158620">
                <a:moveTo>
                  <a:pt x="46653" y="111967"/>
                </a:moveTo>
                <a:lnTo>
                  <a:pt x="149290" y="46653"/>
                </a:lnTo>
                <a:lnTo>
                  <a:pt x="223935" y="83976"/>
                </a:lnTo>
                <a:lnTo>
                  <a:pt x="289249" y="0"/>
                </a:lnTo>
                <a:lnTo>
                  <a:pt x="298580" y="102637"/>
                </a:lnTo>
                <a:lnTo>
                  <a:pt x="475861" y="9331"/>
                </a:lnTo>
                <a:lnTo>
                  <a:pt x="606490" y="46653"/>
                </a:lnTo>
                <a:lnTo>
                  <a:pt x="737119" y="93306"/>
                </a:lnTo>
                <a:lnTo>
                  <a:pt x="606490" y="121298"/>
                </a:lnTo>
                <a:lnTo>
                  <a:pt x="737119" y="139959"/>
                </a:lnTo>
                <a:lnTo>
                  <a:pt x="0" y="158620"/>
                </a:lnTo>
              </a:path>
            </a:pathLst>
          </a:custGeom>
          <a:solidFill>
            <a:srgbClr val="00B050">
              <a:alpha val="38000"/>
            </a:srgbClr>
          </a:solidFill>
          <a:ln>
            <a:solidFill>
              <a:srgbClr val="7E56D2">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10" name="Freeform: Shape 9">
            <a:extLst>
              <a:ext uri="{FF2B5EF4-FFF2-40B4-BE49-F238E27FC236}">
                <a16:creationId xmlns:a16="http://schemas.microsoft.com/office/drawing/2014/main" xmlns="" id="{F548D29D-1E52-42FD-B7C9-74D1BF67D532}"/>
              </a:ext>
            </a:extLst>
          </p:cNvPr>
          <p:cNvSpPr/>
          <p:nvPr/>
        </p:nvSpPr>
        <p:spPr>
          <a:xfrm>
            <a:off x="4852589" y="4308170"/>
            <a:ext cx="748113" cy="319248"/>
          </a:xfrm>
          <a:custGeom>
            <a:avLst/>
            <a:gdLst>
              <a:gd name="connsiteX0" fmla="*/ 0 w 637309"/>
              <a:gd name="connsiteY0" fmla="*/ 175490 h 175490"/>
              <a:gd name="connsiteX1" fmla="*/ 64654 w 637309"/>
              <a:gd name="connsiteY1" fmla="*/ 120072 h 175490"/>
              <a:gd name="connsiteX2" fmla="*/ 193964 w 637309"/>
              <a:gd name="connsiteY2" fmla="*/ 138545 h 175490"/>
              <a:gd name="connsiteX3" fmla="*/ 415636 w 637309"/>
              <a:gd name="connsiteY3" fmla="*/ 0 h 175490"/>
              <a:gd name="connsiteX4" fmla="*/ 508000 w 637309"/>
              <a:gd name="connsiteY4" fmla="*/ 120072 h 175490"/>
              <a:gd name="connsiteX5" fmla="*/ 572654 w 637309"/>
              <a:gd name="connsiteY5" fmla="*/ 138545 h 175490"/>
              <a:gd name="connsiteX6" fmla="*/ 637309 w 637309"/>
              <a:gd name="connsiteY6" fmla="*/ 166254 h 175490"/>
              <a:gd name="connsiteX7" fmla="*/ 0 w 637309"/>
              <a:gd name="connsiteY7" fmla="*/ 175490 h 175490"/>
              <a:gd name="connsiteX0" fmla="*/ 0 w 637309"/>
              <a:gd name="connsiteY0" fmla="*/ 175490 h 175490"/>
              <a:gd name="connsiteX1" fmla="*/ 64654 w 637309"/>
              <a:gd name="connsiteY1" fmla="*/ 120072 h 175490"/>
              <a:gd name="connsiteX2" fmla="*/ 193964 w 637309"/>
              <a:gd name="connsiteY2" fmla="*/ 123313 h 175490"/>
              <a:gd name="connsiteX3" fmla="*/ 415636 w 637309"/>
              <a:gd name="connsiteY3" fmla="*/ 0 h 175490"/>
              <a:gd name="connsiteX4" fmla="*/ 508000 w 637309"/>
              <a:gd name="connsiteY4" fmla="*/ 120072 h 175490"/>
              <a:gd name="connsiteX5" fmla="*/ 572654 w 637309"/>
              <a:gd name="connsiteY5" fmla="*/ 138545 h 175490"/>
              <a:gd name="connsiteX6" fmla="*/ 637309 w 637309"/>
              <a:gd name="connsiteY6" fmla="*/ 166254 h 175490"/>
              <a:gd name="connsiteX7" fmla="*/ 0 w 637309"/>
              <a:gd name="connsiteY7" fmla="*/ 175490 h 17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309" h="175490">
                <a:moveTo>
                  <a:pt x="0" y="175490"/>
                </a:moveTo>
                <a:lnTo>
                  <a:pt x="64654" y="120072"/>
                </a:lnTo>
                <a:lnTo>
                  <a:pt x="193964" y="123313"/>
                </a:lnTo>
                <a:lnTo>
                  <a:pt x="415636" y="0"/>
                </a:lnTo>
                <a:lnTo>
                  <a:pt x="508000" y="120072"/>
                </a:lnTo>
                <a:lnTo>
                  <a:pt x="572654" y="138545"/>
                </a:lnTo>
                <a:lnTo>
                  <a:pt x="637309" y="166254"/>
                </a:lnTo>
                <a:lnTo>
                  <a:pt x="0" y="175490"/>
                </a:lnTo>
                <a:close/>
              </a:path>
            </a:pathLst>
          </a:cu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solidFill>
                <a:prstClr val="white"/>
              </a:solidFill>
            </a:endParaRPr>
          </a:p>
        </p:txBody>
      </p:sp>
      <p:sp>
        <p:nvSpPr>
          <p:cNvPr id="17" name="Freeform: Shape 16">
            <a:extLst>
              <a:ext uri="{FF2B5EF4-FFF2-40B4-BE49-F238E27FC236}">
                <a16:creationId xmlns:a16="http://schemas.microsoft.com/office/drawing/2014/main" xmlns="" id="{1E3918D1-80D2-4056-9058-F604CB53DE25}"/>
              </a:ext>
            </a:extLst>
          </p:cNvPr>
          <p:cNvSpPr/>
          <p:nvPr/>
        </p:nvSpPr>
        <p:spPr>
          <a:xfrm>
            <a:off x="10235048" y="5361710"/>
            <a:ext cx="820883" cy="219957"/>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221672">
                <a:moveTo>
                  <a:pt x="0" y="221672"/>
                </a:moveTo>
                <a:lnTo>
                  <a:pt x="0" y="157018"/>
                </a:lnTo>
                <a:cubicBezTo>
                  <a:pt x="46182" y="132388"/>
                  <a:pt x="75431" y="84667"/>
                  <a:pt x="83128" y="73891"/>
                </a:cubicBezTo>
                <a:cubicBezTo>
                  <a:pt x="90825" y="63115"/>
                  <a:pt x="41564" y="104678"/>
                  <a:pt x="46182" y="92363"/>
                </a:cubicBezTo>
                <a:cubicBezTo>
                  <a:pt x="50800" y="80048"/>
                  <a:pt x="89285" y="30788"/>
                  <a:pt x="110837" y="0"/>
                </a:cubicBezTo>
                <a:lnTo>
                  <a:pt x="535709" y="9236"/>
                </a:lnTo>
                <a:lnTo>
                  <a:pt x="665018" y="27709"/>
                </a:lnTo>
                <a:lnTo>
                  <a:pt x="711200" y="120072"/>
                </a:lnTo>
                <a:lnTo>
                  <a:pt x="729673" y="184727"/>
                </a:lnTo>
                <a:lnTo>
                  <a:pt x="609600" y="221672"/>
                </a:lnTo>
                <a:lnTo>
                  <a:pt x="0" y="221672"/>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41" name="Freeform: Shape 40">
            <a:extLst>
              <a:ext uri="{FF2B5EF4-FFF2-40B4-BE49-F238E27FC236}">
                <a16:creationId xmlns:a16="http://schemas.microsoft.com/office/drawing/2014/main" xmlns="" id="{C7E420E2-E4A6-40D1-92CD-AE5DA9B1C745}"/>
              </a:ext>
            </a:extLst>
          </p:cNvPr>
          <p:cNvSpPr/>
          <p:nvPr/>
        </p:nvSpPr>
        <p:spPr>
          <a:xfrm>
            <a:off x="11114132" y="5257997"/>
            <a:ext cx="762288" cy="219957"/>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221672">
                <a:moveTo>
                  <a:pt x="0" y="221672"/>
                </a:moveTo>
                <a:lnTo>
                  <a:pt x="0" y="157018"/>
                </a:lnTo>
                <a:cubicBezTo>
                  <a:pt x="46182" y="132388"/>
                  <a:pt x="75431" y="84667"/>
                  <a:pt x="83128" y="73891"/>
                </a:cubicBezTo>
                <a:cubicBezTo>
                  <a:pt x="90825" y="63115"/>
                  <a:pt x="41564" y="104678"/>
                  <a:pt x="46182" y="92363"/>
                </a:cubicBezTo>
                <a:cubicBezTo>
                  <a:pt x="50800" y="80048"/>
                  <a:pt x="89285" y="30788"/>
                  <a:pt x="110837" y="0"/>
                </a:cubicBezTo>
                <a:lnTo>
                  <a:pt x="535709" y="9236"/>
                </a:lnTo>
                <a:lnTo>
                  <a:pt x="665018" y="27709"/>
                </a:lnTo>
                <a:lnTo>
                  <a:pt x="711200" y="120072"/>
                </a:lnTo>
                <a:lnTo>
                  <a:pt x="729673" y="184727"/>
                </a:lnTo>
                <a:lnTo>
                  <a:pt x="609600" y="221672"/>
                </a:lnTo>
                <a:lnTo>
                  <a:pt x="0" y="221672"/>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30" name="Freeform: Shape 29">
            <a:extLst>
              <a:ext uri="{FF2B5EF4-FFF2-40B4-BE49-F238E27FC236}">
                <a16:creationId xmlns:a16="http://schemas.microsoft.com/office/drawing/2014/main" xmlns="" id="{F93CB23A-D95A-403E-BFFD-3F90ADFC500D}"/>
              </a:ext>
            </a:extLst>
          </p:cNvPr>
          <p:cNvSpPr/>
          <p:nvPr/>
        </p:nvSpPr>
        <p:spPr>
          <a:xfrm rot="21303368">
            <a:off x="13621802" y="6329277"/>
            <a:ext cx="1106466" cy="519684"/>
          </a:xfrm>
          <a:custGeom>
            <a:avLst/>
            <a:gdLst>
              <a:gd name="connsiteX0" fmla="*/ 0 w 895928"/>
              <a:gd name="connsiteY0" fmla="*/ 157019 h 286328"/>
              <a:gd name="connsiteX1" fmla="*/ 110837 w 895928"/>
              <a:gd name="connsiteY1" fmla="*/ 0 h 286328"/>
              <a:gd name="connsiteX2" fmla="*/ 138546 w 895928"/>
              <a:gd name="connsiteY2" fmla="*/ 92364 h 286328"/>
              <a:gd name="connsiteX3" fmla="*/ 304800 w 895928"/>
              <a:gd name="connsiteY3" fmla="*/ 27710 h 286328"/>
              <a:gd name="connsiteX4" fmla="*/ 341746 w 895928"/>
              <a:gd name="connsiteY4" fmla="*/ 92364 h 286328"/>
              <a:gd name="connsiteX5" fmla="*/ 443346 w 895928"/>
              <a:gd name="connsiteY5" fmla="*/ 36946 h 286328"/>
              <a:gd name="connsiteX6" fmla="*/ 498764 w 895928"/>
              <a:gd name="connsiteY6" fmla="*/ 101600 h 286328"/>
              <a:gd name="connsiteX7" fmla="*/ 628073 w 895928"/>
              <a:gd name="connsiteY7" fmla="*/ 0 h 286328"/>
              <a:gd name="connsiteX8" fmla="*/ 766618 w 895928"/>
              <a:gd name="connsiteY8" fmla="*/ 193964 h 286328"/>
              <a:gd name="connsiteX9" fmla="*/ 803564 w 895928"/>
              <a:gd name="connsiteY9" fmla="*/ 110837 h 286328"/>
              <a:gd name="connsiteX10" fmla="*/ 895928 w 895928"/>
              <a:gd name="connsiteY10" fmla="*/ 286328 h 286328"/>
              <a:gd name="connsiteX11" fmla="*/ 0 w 895928"/>
              <a:gd name="connsiteY11" fmla="*/ 157019 h 286328"/>
              <a:gd name="connsiteX0" fmla="*/ 0 w 895928"/>
              <a:gd name="connsiteY0" fmla="*/ 157019 h 286328"/>
              <a:gd name="connsiteX1" fmla="*/ 110837 w 895928"/>
              <a:gd name="connsiteY1" fmla="*/ 0 h 286328"/>
              <a:gd name="connsiteX2" fmla="*/ 38387 w 895928"/>
              <a:gd name="connsiteY2" fmla="*/ 76289 h 286328"/>
              <a:gd name="connsiteX3" fmla="*/ 304800 w 895928"/>
              <a:gd name="connsiteY3" fmla="*/ 27710 h 286328"/>
              <a:gd name="connsiteX4" fmla="*/ 341746 w 895928"/>
              <a:gd name="connsiteY4" fmla="*/ 92364 h 286328"/>
              <a:gd name="connsiteX5" fmla="*/ 443346 w 895928"/>
              <a:gd name="connsiteY5" fmla="*/ 36946 h 286328"/>
              <a:gd name="connsiteX6" fmla="*/ 498764 w 895928"/>
              <a:gd name="connsiteY6" fmla="*/ 101600 h 286328"/>
              <a:gd name="connsiteX7" fmla="*/ 628073 w 895928"/>
              <a:gd name="connsiteY7" fmla="*/ 0 h 286328"/>
              <a:gd name="connsiteX8" fmla="*/ 766618 w 895928"/>
              <a:gd name="connsiteY8" fmla="*/ 193964 h 286328"/>
              <a:gd name="connsiteX9" fmla="*/ 803564 w 895928"/>
              <a:gd name="connsiteY9" fmla="*/ 110837 h 286328"/>
              <a:gd name="connsiteX10" fmla="*/ 895928 w 895928"/>
              <a:gd name="connsiteY10" fmla="*/ 286328 h 286328"/>
              <a:gd name="connsiteX11" fmla="*/ 0 w 895928"/>
              <a:gd name="connsiteY11" fmla="*/ 157019 h 286328"/>
              <a:gd name="connsiteX0" fmla="*/ 0 w 980907"/>
              <a:gd name="connsiteY0" fmla="*/ 175319 h 286328"/>
              <a:gd name="connsiteX1" fmla="*/ 195816 w 980907"/>
              <a:gd name="connsiteY1" fmla="*/ 0 h 286328"/>
              <a:gd name="connsiteX2" fmla="*/ 123366 w 980907"/>
              <a:gd name="connsiteY2" fmla="*/ 76289 h 286328"/>
              <a:gd name="connsiteX3" fmla="*/ 389779 w 980907"/>
              <a:gd name="connsiteY3" fmla="*/ 27710 h 286328"/>
              <a:gd name="connsiteX4" fmla="*/ 426725 w 980907"/>
              <a:gd name="connsiteY4" fmla="*/ 92364 h 286328"/>
              <a:gd name="connsiteX5" fmla="*/ 528325 w 980907"/>
              <a:gd name="connsiteY5" fmla="*/ 36946 h 286328"/>
              <a:gd name="connsiteX6" fmla="*/ 583743 w 980907"/>
              <a:gd name="connsiteY6" fmla="*/ 101600 h 286328"/>
              <a:gd name="connsiteX7" fmla="*/ 713052 w 980907"/>
              <a:gd name="connsiteY7" fmla="*/ 0 h 286328"/>
              <a:gd name="connsiteX8" fmla="*/ 851597 w 980907"/>
              <a:gd name="connsiteY8" fmla="*/ 193964 h 286328"/>
              <a:gd name="connsiteX9" fmla="*/ 888543 w 980907"/>
              <a:gd name="connsiteY9" fmla="*/ 110837 h 286328"/>
              <a:gd name="connsiteX10" fmla="*/ 980907 w 980907"/>
              <a:gd name="connsiteY10" fmla="*/ 286328 h 286328"/>
              <a:gd name="connsiteX11" fmla="*/ 0 w 980907"/>
              <a:gd name="connsiteY11" fmla="*/ 175319 h 286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0907" h="286328">
                <a:moveTo>
                  <a:pt x="0" y="175319"/>
                </a:moveTo>
                <a:lnTo>
                  <a:pt x="195816" y="0"/>
                </a:lnTo>
                <a:lnTo>
                  <a:pt x="123366" y="76289"/>
                </a:lnTo>
                <a:lnTo>
                  <a:pt x="389779" y="27710"/>
                </a:lnTo>
                <a:lnTo>
                  <a:pt x="426725" y="92364"/>
                </a:lnTo>
                <a:lnTo>
                  <a:pt x="528325" y="36946"/>
                </a:lnTo>
                <a:lnTo>
                  <a:pt x="583743" y="101600"/>
                </a:lnTo>
                <a:lnTo>
                  <a:pt x="713052" y="0"/>
                </a:lnTo>
                <a:lnTo>
                  <a:pt x="851597" y="193964"/>
                </a:lnTo>
                <a:lnTo>
                  <a:pt x="888543" y="110837"/>
                </a:lnTo>
                <a:lnTo>
                  <a:pt x="980907" y="286328"/>
                </a:lnTo>
                <a:lnTo>
                  <a:pt x="0" y="175319"/>
                </a:lnTo>
                <a:close/>
              </a:path>
            </a:pathLst>
          </a:custGeom>
          <a:solidFill>
            <a:srgbClr val="00B050">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
        <p:nvSpPr>
          <p:cNvPr id="45" name="Freeform: Shape 44">
            <a:extLst>
              <a:ext uri="{FF2B5EF4-FFF2-40B4-BE49-F238E27FC236}">
                <a16:creationId xmlns:a16="http://schemas.microsoft.com/office/drawing/2014/main" xmlns="" id="{94659890-8FAF-48D7-8B28-8FF8DB03103F}"/>
              </a:ext>
            </a:extLst>
          </p:cNvPr>
          <p:cNvSpPr/>
          <p:nvPr/>
        </p:nvSpPr>
        <p:spPr>
          <a:xfrm>
            <a:off x="7195580" y="6346487"/>
            <a:ext cx="381182" cy="160824"/>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12436 h 212436"/>
              <a:gd name="connsiteX1" fmla="*/ 0 w 729673"/>
              <a:gd name="connsiteY1" fmla="*/ 147782 h 212436"/>
              <a:gd name="connsiteX2" fmla="*/ 83128 w 729673"/>
              <a:gd name="connsiteY2" fmla="*/ 64655 h 212436"/>
              <a:gd name="connsiteX3" fmla="*/ 46182 w 729673"/>
              <a:gd name="connsiteY3" fmla="*/ 83127 h 212436"/>
              <a:gd name="connsiteX4" fmla="*/ 170509 w 729673"/>
              <a:gd name="connsiteY4" fmla="*/ 94493 h 212436"/>
              <a:gd name="connsiteX5" fmla="*/ 535709 w 729673"/>
              <a:gd name="connsiteY5" fmla="*/ 0 h 212436"/>
              <a:gd name="connsiteX6" fmla="*/ 665018 w 729673"/>
              <a:gd name="connsiteY6" fmla="*/ 18473 h 212436"/>
              <a:gd name="connsiteX7" fmla="*/ 711200 w 729673"/>
              <a:gd name="connsiteY7" fmla="*/ 110836 h 212436"/>
              <a:gd name="connsiteX8" fmla="*/ 729673 w 729673"/>
              <a:gd name="connsiteY8" fmla="*/ 175491 h 212436"/>
              <a:gd name="connsiteX9" fmla="*/ 609600 w 729673"/>
              <a:gd name="connsiteY9" fmla="*/ 212436 h 212436"/>
              <a:gd name="connsiteX10" fmla="*/ 0 w 729673"/>
              <a:gd name="connsiteY10" fmla="*/ 212436 h 212436"/>
              <a:gd name="connsiteX0" fmla="*/ 0 w 729673"/>
              <a:gd name="connsiteY0" fmla="*/ 212436 h 212436"/>
              <a:gd name="connsiteX1" fmla="*/ 0 w 729673"/>
              <a:gd name="connsiteY1" fmla="*/ 147782 h 212436"/>
              <a:gd name="connsiteX2" fmla="*/ 83128 w 729673"/>
              <a:gd name="connsiteY2" fmla="*/ 64655 h 212436"/>
              <a:gd name="connsiteX3" fmla="*/ 46182 w 729673"/>
              <a:gd name="connsiteY3" fmla="*/ 83127 h 212436"/>
              <a:gd name="connsiteX4" fmla="*/ 170509 w 729673"/>
              <a:gd name="connsiteY4" fmla="*/ 94493 h 212436"/>
              <a:gd name="connsiteX5" fmla="*/ 535709 w 729673"/>
              <a:gd name="connsiteY5" fmla="*/ 0 h 212436"/>
              <a:gd name="connsiteX6" fmla="*/ 605346 w 729673"/>
              <a:gd name="connsiteY6" fmla="*/ 135167 h 212436"/>
              <a:gd name="connsiteX7" fmla="*/ 711200 w 729673"/>
              <a:gd name="connsiteY7" fmla="*/ 110836 h 212436"/>
              <a:gd name="connsiteX8" fmla="*/ 729673 w 729673"/>
              <a:gd name="connsiteY8" fmla="*/ 175491 h 212436"/>
              <a:gd name="connsiteX9" fmla="*/ 609600 w 729673"/>
              <a:gd name="connsiteY9" fmla="*/ 212436 h 212436"/>
              <a:gd name="connsiteX10" fmla="*/ 0 w 729673"/>
              <a:gd name="connsiteY10" fmla="*/ 212436 h 212436"/>
              <a:gd name="connsiteX0" fmla="*/ 0 w 729673"/>
              <a:gd name="connsiteY0" fmla="*/ 150511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0 w 729673"/>
              <a:gd name="connsiteY10" fmla="*/ 150511 h 150511"/>
              <a:gd name="connsiteX0" fmla="*/ 119344 w 729673"/>
              <a:gd name="connsiteY0" fmla="*/ 98647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119344 w 729673"/>
              <a:gd name="connsiteY10" fmla="*/ 98647 h 150511"/>
              <a:gd name="connsiteX0" fmla="*/ 238688 w 729673"/>
              <a:gd name="connsiteY0" fmla="*/ 98647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238688 w 729673"/>
              <a:gd name="connsiteY10" fmla="*/ 98647 h 15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150511">
                <a:moveTo>
                  <a:pt x="238688" y="98647"/>
                </a:moveTo>
                <a:lnTo>
                  <a:pt x="0" y="85857"/>
                </a:lnTo>
                <a:cubicBezTo>
                  <a:pt x="46182" y="61227"/>
                  <a:pt x="75431" y="13506"/>
                  <a:pt x="83128" y="2730"/>
                </a:cubicBezTo>
                <a:cubicBezTo>
                  <a:pt x="90825" y="-8046"/>
                  <a:pt x="31618" y="16229"/>
                  <a:pt x="46182" y="21202"/>
                </a:cubicBezTo>
                <a:cubicBezTo>
                  <a:pt x="60746" y="26175"/>
                  <a:pt x="148957" y="63356"/>
                  <a:pt x="170509" y="32568"/>
                </a:cubicBezTo>
                <a:lnTo>
                  <a:pt x="456148" y="28838"/>
                </a:lnTo>
                <a:lnTo>
                  <a:pt x="605346" y="73242"/>
                </a:lnTo>
                <a:lnTo>
                  <a:pt x="711200" y="48911"/>
                </a:lnTo>
                <a:lnTo>
                  <a:pt x="729673" y="113566"/>
                </a:lnTo>
                <a:lnTo>
                  <a:pt x="609600" y="150511"/>
                </a:lnTo>
                <a:lnTo>
                  <a:pt x="238688" y="98647"/>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prstClr val="white"/>
              </a:solidFill>
            </a:endParaRPr>
          </a:p>
        </p:txBody>
      </p:sp>
    </p:spTree>
    <p:extLst>
      <p:ext uri="{BB962C8B-B14F-4D97-AF65-F5344CB8AC3E}">
        <p14:creationId xmlns:p14="http://schemas.microsoft.com/office/powerpoint/2010/main" val="428780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2"/>
                                        </p:tgtEl>
                                        <p:attrNameLst>
                                          <p:attrName>r</p:attrName>
                                        </p:attrNameLst>
                                      </p:cBhvr>
                                    </p:animRot>
                                    <p:animRot by="-240000">
                                      <p:cBhvr>
                                        <p:cTn id="7" dur="200" fill="hold">
                                          <p:stCondLst>
                                            <p:cond delay="200"/>
                                          </p:stCondLst>
                                        </p:cTn>
                                        <p:tgtEl>
                                          <p:spTgt spid="22"/>
                                        </p:tgtEl>
                                        <p:attrNameLst>
                                          <p:attrName>r</p:attrName>
                                        </p:attrNameLst>
                                      </p:cBhvr>
                                    </p:animRot>
                                    <p:animRot by="240000">
                                      <p:cBhvr>
                                        <p:cTn id="8" dur="200" fill="hold">
                                          <p:stCondLst>
                                            <p:cond delay="400"/>
                                          </p:stCondLst>
                                        </p:cTn>
                                        <p:tgtEl>
                                          <p:spTgt spid="22"/>
                                        </p:tgtEl>
                                        <p:attrNameLst>
                                          <p:attrName>r</p:attrName>
                                        </p:attrNameLst>
                                      </p:cBhvr>
                                    </p:animRot>
                                    <p:animRot by="-240000">
                                      <p:cBhvr>
                                        <p:cTn id="9" dur="200" fill="hold">
                                          <p:stCondLst>
                                            <p:cond delay="600"/>
                                          </p:stCondLst>
                                        </p:cTn>
                                        <p:tgtEl>
                                          <p:spTgt spid="22"/>
                                        </p:tgtEl>
                                        <p:attrNameLst>
                                          <p:attrName>r</p:attrName>
                                        </p:attrNameLst>
                                      </p:cBhvr>
                                    </p:animRot>
                                    <p:animRot by="120000">
                                      <p:cBhvr>
                                        <p:cTn id="10" dur="200" fill="hold">
                                          <p:stCondLst>
                                            <p:cond delay="800"/>
                                          </p:stCondLst>
                                        </p:cTn>
                                        <p:tgtEl>
                                          <p:spTgt spid="2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24"/>
                                        </p:tgtEl>
                                        <p:attrNameLst>
                                          <p:attrName>r</p:attrName>
                                        </p:attrNameLst>
                                      </p:cBhvr>
                                    </p:animRot>
                                    <p:animRot by="-240000">
                                      <p:cBhvr>
                                        <p:cTn id="13" dur="200" fill="hold">
                                          <p:stCondLst>
                                            <p:cond delay="200"/>
                                          </p:stCondLst>
                                        </p:cTn>
                                        <p:tgtEl>
                                          <p:spTgt spid="24"/>
                                        </p:tgtEl>
                                        <p:attrNameLst>
                                          <p:attrName>r</p:attrName>
                                        </p:attrNameLst>
                                      </p:cBhvr>
                                    </p:animRot>
                                    <p:animRot by="240000">
                                      <p:cBhvr>
                                        <p:cTn id="14" dur="200" fill="hold">
                                          <p:stCondLst>
                                            <p:cond delay="400"/>
                                          </p:stCondLst>
                                        </p:cTn>
                                        <p:tgtEl>
                                          <p:spTgt spid="24"/>
                                        </p:tgtEl>
                                        <p:attrNameLst>
                                          <p:attrName>r</p:attrName>
                                        </p:attrNameLst>
                                      </p:cBhvr>
                                    </p:animRot>
                                    <p:animRot by="-240000">
                                      <p:cBhvr>
                                        <p:cTn id="15" dur="200" fill="hold">
                                          <p:stCondLst>
                                            <p:cond delay="600"/>
                                          </p:stCondLst>
                                        </p:cTn>
                                        <p:tgtEl>
                                          <p:spTgt spid="24"/>
                                        </p:tgtEl>
                                        <p:attrNameLst>
                                          <p:attrName>r</p:attrName>
                                        </p:attrNameLst>
                                      </p:cBhvr>
                                    </p:animRot>
                                    <p:animRot by="120000">
                                      <p:cBhvr>
                                        <p:cTn id="16" dur="200" fill="hold">
                                          <p:stCondLst>
                                            <p:cond delay="800"/>
                                          </p:stCondLst>
                                        </p:cTn>
                                        <p:tgtEl>
                                          <p:spTgt spid="24"/>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23"/>
                                        </p:tgtEl>
                                        <p:attrNameLst>
                                          <p:attrName>r</p:attrName>
                                        </p:attrNameLst>
                                      </p:cBhvr>
                                    </p:animRot>
                                    <p:animRot by="-240000">
                                      <p:cBhvr>
                                        <p:cTn id="19" dur="200" fill="hold">
                                          <p:stCondLst>
                                            <p:cond delay="200"/>
                                          </p:stCondLst>
                                        </p:cTn>
                                        <p:tgtEl>
                                          <p:spTgt spid="23"/>
                                        </p:tgtEl>
                                        <p:attrNameLst>
                                          <p:attrName>r</p:attrName>
                                        </p:attrNameLst>
                                      </p:cBhvr>
                                    </p:animRot>
                                    <p:animRot by="240000">
                                      <p:cBhvr>
                                        <p:cTn id="20" dur="200" fill="hold">
                                          <p:stCondLst>
                                            <p:cond delay="400"/>
                                          </p:stCondLst>
                                        </p:cTn>
                                        <p:tgtEl>
                                          <p:spTgt spid="23"/>
                                        </p:tgtEl>
                                        <p:attrNameLst>
                                          <p:attrName>r</p:attrName>
                                        </p:attrNameLst>
                                      </p:cBhvr>
                                    </p:animRot>
                                    <p:animRot by="-240000">
                                      <p:cBhvr>
                                        <p:cTn id="21" dur="200" fill="hold">
                                          <p:stCondLst>
                                            <p:cond delay="600"/>
                                          </p:stCondLst>
                                        </p:cTn>
                                        <p:tgtEl>
                                          <p:spTgt spid="23"/>
                                        </p:tgtEl>
                                        <p:attrNameLst>
                                          <p:attrName>r</p:attrName>
                                        </p:attrNameLst>
                                      </p:cBhvr>
                                    </p:animRot>
                                    <p:animRot by="120000">
                                      <p:cBhvr>
                                        <p:cTn id="22" dur="200" fill="hold">
                                          <p:stCondLst>
                                            <p:cond delay="800"/>
                                          </p:stCondLst>
                                        </p:cTn>
                                        <p:tgtEl>
                                          <p:spTgt spid="23"/>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32"/>
                                        </p:tgtEl>
                                        <p:attrNameLst>
                                          <p:attrName>r</p:attrName>
                                        </p:attrNameLst>
                                      </p:cBhvr>
                                    </p:animRot>
                                    <p:animRot by="-240000">
                                      <p:cBhvr>
                                        <p:cTn id="25" dur="200" fill="hold">
                                          <p:stCondLst>
                                            <p:cond delay="200"/>
                                          </p:stCondLst>
                                        </p:cTn>
                                        <p:tgtEl>
                                          <p:spTgt spid="32"/>
                                        </p:tgtEl>
                                        <p:attrNameLst>
                                          <p:attrName>r</p:attrName>
                                        </p:attrNameLst>
                                      </p:cBhvr>
                                    </p:animRot>
                                    <p:animRot by="240000">
                                      <p:cBhvr>
                                        <p:cTn id="26" dur="200" fill="hold">
                                          <p:stCondLst>
                                            <p:cond delay="400"/>
                                          </p:stCondLst>
                                        </p:cTn>
                                        <p:tgtEl>
                                          <p:spTgt spid="32"/>
                                        </p:tgtEl>
                                        <p:attrNameLst>
                                          <p:attrName>r</p:attrName>
                                        </p:attrNameLst>
                                      </p:cBhvr>
                                    </p:animRot>
                                    <p:animRot by="-240000">
                                      <p:cBhvr>
                                        <p:cTn id="27" dur="200" fill="hold">
                                          <p:stCondLst>
                                            <p:cond delay="600"/>
                                          </p:stCondLst>
                                        </p:cTn>
                                        <p:tgtEl>
                                          <p:spTgt spid="32"/>
                                        </p:tgtEl>
                                        <p:attrNameLst>
                                          <p:attrName>r</p:attrName>
                                        </p:attrNameLst>
                                      </p:cBhvr>
                                    </p:animRot>
                                    <p:animRot by="120000">
                                      <p:cBhvr>
                                        <p:cTn id="28" dur="200" fill="hold">
                                          <p:stCondLst>
                                            <p:cond delay="800"/>
                                          </p:stCondLst>
                                        </p:cTn>
                                        <p:tgtEl>
                                          <p:spTgt spid="32"/>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100" fill="hold">
                                          <p:stCondLst>
                                            <p:cond delay="0"/>
                                          </p:stCondLst>
                                        </p:cTn>
                                        <p:tgtEl>
                                          <p:spTgt spid="37"/>
                                        </p:tgtEl>
                                        <p:attrNameLst>
                                          <p:attrName>r</p:attrName>
                                        </p:attrNameLst>
                                      </p:cBhvr>
                                    </p:animRot>
                                    <p:animRot by="-240000">
                                      <p:cBhvr>
                                        <p:cTn id="31" dur="200" fill="hold">
                                          <p:stCondLst>
                                            <p:cond delay="200"/>
                                          </p:stCondLst>
                                        </p:cTn>
                                        <p:tgtEl>
                                          <p:spTgt spid="37"/>
                                        </p:tgtEl>
                                        <p:attrNameLst>
                                          <p:attrName>r</p:attrName>
                                        </p:attrNameLst>
                                      </p:cBhvr>
                                    </p:animRot>
                                    <p:animRot by="240000">
                                      <p:cBhvr>
                                        <p:cTn id="32" dur="200" fill="hold">
                                          <p:stCondLst>
                                            <p:cond delay="400"/>
                                          </p:stCondLst>
                                        </p:cTn>
                                        <p:tgtEl>
                                          <p:spTgt spid="37"/>
                                        </p:tgtEl>
                                        <p:attrNameLst>
                                          <p:attrName>r</p:attrName>
                                        </p:attrNameLst>
                                      </p:cBhvr>
                                    </p:animRot>
                                    <p:animRot by="-240000">
                                      <p:cBhvr>
                                        <p:cTn id="33" dur="200" fill="hold">
                                          <p:stCondLst>
                                            <p:cond delay="600"/>
                                          </p:stCondLst>
                                        </p:cTn>
                                        <p:tgtEl>
                                          <p:spTgt spid="37"/>
                                        </p:tgtEl>
                                        <p:attrNameLst>
                                          <p:attrName>r</p:attrName>
                                        </p:attrNameLst>
                                      </p:cBhvr>
                                    </p:animRot>
                                    <p:animRot by="120000">
                                      <p:cBhvr>
                                        <p:cTn id="34" dur="200" fill="hold">
                                          <p:stCondLst>
                                            <p:cond delay="800"/>
                                          </p:stCondLst>
                                        </p:cTn>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26"/>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41" restart="whenNotActive" fill="hold" evtFilter="cancelBubble" nodeType="interactiveSeq">
                <p:stCondLst>
                  <p:cond evt="onClick" delay="0">
                    <p:tgtEl>
                      <p:spTgt spid="25"/>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25"/>
                                        </p:tgtEl>
                                      </p:cBhvr>
                                    </p:animEffect>
                                    <p:set>
                                      <p:cBhvr>
                                        <p:cTn id="46"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7" restart="whenNotActive" fill="hold" evtFilter="cancelBubble" nodeType="interactiveSeq">
                <p:stCondLst>
                  <p:cond evt="onClick" delay="0">
                    <p:tgtEl>
                      <p:spTgt spid="27"/>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53" restart="whenNotActive" fill="hold" evtFilter="cancelBubble" nodeType="interactiveSeq">
                <p:stCondLst>
                  <p:cond evt="onClick" delay="0">
                    <p:tgtEl>
                      <p:spTgt spid="28"/>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59" restart="whenNotActive" fill="hold" evtFilter="cancelBubble" nodeType="interactiveSeq">
                <p:stCondLst>
                  <p:cond evt="onClick" delay="0">
                    <p:tgtEl>
                      <p:spTgt spid="5"/>
                    </p:tgtEl>
                  </p:cond>
                </p:stCondLst>
                <p:endSync evt="end" delay="0">
                  <p:rtn val="all"/>
                </p:endSync>
                <p:childTnLst>
                  <p:par>
                    <p:cTn id="60" fill="hold">
                      <p:stCondLst>
                        <p:cond delay="0"/>
                      </p:stCondLst>
                      <p:childTnLst>
                        <p:par>
                          <p:cTn id="61" fill="hold">
                            <p:stCondLst>
                              <p:cond delay="0"/>
                            </p:stCondLst>
                            <p:childTnLst>
                              <p:par>
                                <p:cTn id="62" presetID="9" presetClass="entr" presetSubtype="0"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dissolve">
                                      <p:cBhvr>
                                        <p:cTn id="64" dur="500"/>
                                        <p:tgtEl>
                                          <p:spTgt spid="14"/>
                                        </p:tgtEl>
                                      </p:cBhvr>
                                    </p:animEffect>
                                  </p:childTnLst>
                                </p:cTn>
                              </p:par>
                              <p:par>
                                <p:cTn id="65" presetID="10" presetClass="exit" presetSubtype="0" fill="hold" nodeType="withEffect">
                                  <p:stCondLst>
                                    <p:cond delay="0"/>
                                  </p:stCondLst>
                                  <p:childTnLst>
                                    <p:animEffect transition="out" filter="fade">
                                      <p:cBhvr>
                                        <p:cTn id="66" dur="500"/>
                                        <p:tgtEl>
                                          <p:spTgt spid="32"/>
                                        </p:tgtEl>
                                      </p:cBhvr>
                                    </p:animEffect>
                                    <p:set>
                                      <p:cBhvr>
                                        <p:cTn id="67"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68" restart="whenNotActive" fill="hold" evtFilter="cancelBubble" nodeType="interactiveSeq">
                <p:stCondLst>
                  <p:cond evt="onClick" delay="0">
                    <p:tgtEl>
                      <p:spTgt spid="32"/>
                    </p:tgtEl>
                  </p:cond>
                </p:stCondLst>
                <p:endSync evt="end" delay="0">
                  <p:rtn val="all"/>
                </p:endSync>
                <p:childTnLst>
                  <p:par>
                    <p:cTn id="69" fill="hold">
                      <p:stCondLst>
                        <p:cond delay="0"/>
                      </p:stCondLst>
                      <p:childTnLst>
                        <p:par>
                          <p:cTn id="70" fill="hold">
                            <p:stCondLst>
                              <p:cond delay="0"/>
                            </p:stCondLst>
                            <p:childTnLst>
                              <p:par>
                                <p:cTn id="71" presetID="0" presetClass="path" presetSubtype="0" accel="50000" decel="50000" fill="hold" nodeType="clickEffect">
                                  <p:stCondLst>
                                    <p:cond delay="0"/>
                                  </p:stCondLst>
                                  <p:childTnLst>
                                    <p:animMotion origin="layout" path="M 3.54167E-6 2.22222E-6 L 3.54167E-6 0.00023 L 0.04023 0.0868 " pathEditMode="relative" rAng="0" ptsTypes="AAA">
                                      <p:cBhvr>
                                        <p:cTn id="72" dur="2000" fill="hold"/>
                                        <p:tgtEl>
                                          <p:spTgt spid="32"/>
                                        </p:tgtEl>
                                        <p:attrNameLst>
                                          <p:attrName>ppt_x</p:attrName>
                                          <p:attrName>ppt_y</p:attrName>
                                        </p:attrNameLst>
                                      </p:cBhvr>
                                      <p:rCtr x="2005" y="4329"/>
                                    </p:animMotion>
                                  </p:childTnLst>
                                </p:cTn>
                              </p:par>
                              <p:par>
                                <p:cTn id="73" presetID="10" presetClass="entr" presetSubtype="0" fill="hold" grpId="0" nodeType="withEffect">
                                  <p:stCondLst>
                                    <p:cond delay="0"/>
                                  </p:stCondLst>
                                  <p:childTnLst>
                                    <p:set>
                                      <p:cBhvr>
                                        <p:cTn id="74" dur="1" fill="hold">
                                          <p:stCondLst>
                                            <p:cond delay="0"/>
                                          </p:stCondLst>
                                        </p:cTn>
                                        <p:tgtEl>
                                          <p:spTgt spid="2"/>
                                        </p:tgtEl>
                                        <p:attrNameLst>
                                          <p:attrName>style.visibility</p:attrName>
                                        </p:attrNameLst>
                                      </p:cBhvr>
                                      <p:to>
                                        <p:strVal val="visible"/>
                                      </p:to>
                                    </p:set>
                                    <p:animEffect transition="in" filter="fade">
                                      <p:cBhvr>
                                        <p:cTn id="75" dur="500"/>
                                        <p:tgtEl>
                                          <p:spTgt spid="2"/>
                                        </p:tgtEl>
                                      </p:cBhvr>
                                    </p:animEffect>
                                  </p:childTnLst>
                                </p:cTn>
                              </p:par>
                              <p:par>
                                <p:cTn id="76" presetID="53" presetClass="entr" presetSubtype="16" fill="hold" nodeType="withEffect">
                                  <p:stCondLst>
                                    <p:cond delay="0"/>
                                  </p:stCondLst>
                                  <p:childTnLst>
                                    <p:set>
                                      <p:cBhvr>
                                        <p:cTn id="77" dur="1" fill="hold">
                                          <p:stCondLst>
                                            <p:cond delay="0"/>
                                          </p:stCondLst>
                                        </p:cTn>
                                        <p:tgtEl>
                                          <p:spTgt spid="46"/>
                                        </p:tgtEl>
                                        <p:attrNameLst>
                                          <p:attrName>style.visibility</p:attrName>
                                        </p:attrNameLst>
                                      </p:cBhvr>
                                      <p:to>
                                        <p:strVal val="visible"/>
                                      </p:to>
                                    </p:set>
                                    <p:anim calcmode="lin" valueType="num">
                                      <p:cBhvr>
                                        <p:cTn id="78" dur="500" fill="hold"/>
                                        <p:tgtEl>
                                          <p:spTgt spid="46"/>
                                        </p:tgtEl>
                                        <p:attrNameLst>
                                          <p:attrName>ppt_w</p:attrName>
                                        </p:attrNameLst>
                                      </p:cBhvr>
                                      <p:tavLst>
                                        <p:tav tm="0">
                                          <p:val>
                                            <p:fltVal val="0"/>
                                          </p:val>
                                        </p:tav>
                                        <p:tav tm="100000">
                                          <p:val>
                                            <p:strVal val="#ppt_w"/>
                                          </p:val>
                                        </p:tav>
                                      </p:tavLst>
                                    </p:anim>
                                    <p:anim calcmode="lin" valueType="num">
                                      <p:cBhvr>
                                        <p:cTn id="79" dur="500" fill="hold"/>
                                        <p:tgtEl>
                                          <p:spTgt spid="46"/>
                                        </p:tgtEl>
                                        <p:attrNameLst>
                                          <p:attrName>ppt_h</p:attrName>
                                        </p:attrNameLst>
                                      </p:cBhvr>
                                      <p:tavLst>
                                        <p:tav tm="0">
                                          <p:val>
                                            <p:fltVal val="0"/>
                                          </p:val>
                                        </p:tav>
                                        <p:tav tm="100000">
                                          <p:val>
                                            <p:strVal val="#ppt_h"/>
                                          </p:val>
                                        </p:tav>
                                      </p:tavLst>
                                    </p:anim>
                                    <p:animEffect transition="in" filter="fade">
                                      <p:cBhvr>
                                        <p:cTn id="80" dur="500"/>
                                        <p:tgtEl>
                                          <p:spTgt spid="46"/>
                                        </p:tgtEl>
                                      </p:cBhvr>
                                    </p:animEffect>
                                  </p:childTnLst>
                                </p:cTn>
                              </p:par>
                            </p:childTnLst>
                          </p:cTn>
                        </p:par>
                      </p:childTnLst>
                    </p:cTn>
                  </p:par>
                </p:childTnLst>
              </p:cTn>
              <p:nextCondLst>
                <p:cond evt="onClick" delay="0">
                  <p:tgtEl>
                    <p:spTgt spid="32"/>
                  </p:tgtEl>
                </p:cond>
              </p:nextCondLst>
            </p:seq>
            <p:seq concurrent="1" nextAc="seek">
              <p:cTn id="81" restart="whenNotActive" fill="hold" evtFilter="cancelBubble" nodeType="interactiveSeq">
                <p:stCondLst>
                  <p:cond evt="onClick" delay="0">
                    <p:tgtEl>
                      <p:spTgt spid="44"/>
                    </p:tgtEl>
                  </p:cond>
                </p:stCondLst>
                <p:endSync evt="end" delay="0">
                  <p:rtn val="all"/>
                </p:endSync>
                <p:childTnLst>
                  <p:par>
                    <p:cTn id="82" fill="hold">
                      <p:stCondLst>
                        <p:cond delay="0"/>
                      </p:stCondLst>
                      <p:childTnLst>
                        <p:par>
                          <p:cTn id="83" fill="hold">
                            <p:stCondLst>
                              <p:cond delay="0"/>
                            </p:stCondLst>
                            <p:childTnLst>
                              <p:par>
                                <p:cTn id="84" presetID="9" presetClass="entr" presetSubtype="0" fill="hold" nodeType="click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dissolve">
                                      <p:cBhvr>
                                        <p:cTn id="86" dur="500"/>
                                        <p:tgtEl>
                                          <p:spTgt spid="13"/>
                                        </p:tgtEl>
                                      </p:cBhvr>
                                    </p:animEffect>
                                  </p:childTnLst>
                                </p:cTn>
                              </p:par>
                              <p:par>
                                <p:cTn id="87" presetID="10" presetClass="exit" presetSubtype="0" fill="hold" nodeType="withEffect">
                                  <p:stCondLst>
                                    <p:cond delay="0"/>
                                  </p:stCondLst>
                                  <p:childTnLst>
                                    <p:animEffect transition="out" filter="fade">
                                      <p:cBhvr>
                                        <p:cTn id="88" dur="500"/>
                                        <p:tgtEl>
                                          <p:spTgt spid="20"/>
                                        </p:tgtEl>
                                      </p:cBhvr>
                                    </p:animEffect>
                                    <p:set>
                                      <p:cBhvr>
                                        <p:cTn id="89"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90" restart="whenNotActive" fill="hold" evtFilter="cancelBubble" nodeType="interactiveSeq">
                <p:stCondLst>
                  <p:cond evt="onClick" delay="0">
                    <p:tgtEl>
                      <p:spTgt spid="20"/>
                    </p:tgtEl>
                  </p:cond>
                </p:stCondLst>
                <p:endSync evt="end" delay="0">
                  <p:rtn val="all"/>
                </p:endSync>
                <p:childTnLst>
                  <p:par>
                    <p:cTn id="91" fill="hold">
                      <p:stCondLst>
                        <p:cond delay="0"/>
                      </p:stCondLst>
                      <p:childTnLst>
                        <p:par>
                          <p:cTn id="92" fill="hold">
                            <p:stCondLst>
                              <p:cond delay="0"/>
                            </p:stCondLst>
                            <p:childTnLst>
                              <p:par>
                                <p:cTn id="93" presetID="64" presetClass="path" presetSubtype="0" accel="50000" decel="50000" fill="hold" nodeType="clickEffect">
                                  <p:stCondLst>
                                    <p:cond delay="0"/>
                                  </p:stCondLst>
                                  <p:childTnLst>
                                    <p:animMotion origin="layout" path="M -3.54167E-6 -1.11111E-6 L -0.06757 0.19005 " pathEditMode="relative" rAng="0" ptsTypes="AA">
                                      <p:cBhvr>
                                        <p:cTn id="94" dur="2000" fill="hold"/>
                                        <p:tgtEl>
                                          <p:spTgt spid="20"/>
                                        </p:tgtEl>
                                        <p:attrNameLst>
                                          <p:attrName>ppt_x</p:attrName>
                                          <p:attrName>ppt_y</p:attrName>
                                        </p:attrNameLst>
                                      </p:cBhvr>
                                      <p:rCtr x="-3385" y="9491"/>
                                    </p:animMotion>
                                  </p:childTnLst>
                                </p:cTn>
                              </p:par>
                              <p:par>
                                <p:cTn id="95" presetID="10" presetClass="entr" presetSubtype="0" fill="hold" grpId="0" nodeType="withEffect">
                                  <p:stCondLst>
                                    <p:cond delay="0"/>
                                  </p:stCondLst>
                                  <p:childTnLst>
                                    <p:set>
                                      <p:cBhvr>
                                        <p:cTn id="96" dur="1" fill="hold">
                                          <p:stCondLst>
                                            <p:cond delay="0"/>
                                          </p:stCondLst>
                                        </p:cTn>
                                        <p:tgtEl>
                                          <p:spTgt spid="10"/>
                                        </p:tgtEl>
                                        <p:attrNameLst>
                                          <p:attrName>style.visibility</p:attrName>
                                        </p:attrNameLst>
                                      </p:cBhvr>
                                      <p:to>
                                        <p:strVal val="visible"/>
                                      </p:to>
                                    </p:set>
                                    <p:animEffect transition="in" filter="fade">
                                      <p:cBhvr>
                                        <p:cTn id="97" dur="500"/>
                                        <p:tgtEl>
                                          <p:spTgt spid="10"/>
                                        </p:tgtEl>
                                      </p:cBhvr>
                                    </p:animEffect>
                                  </p:childTnLst>
                                </p:cTn>
                              </p:par>
                              <p:par>
                                <p:cTn id="98" presetID="53" presetClass="entr" presetSubtype="16" fill="hold" nodeType="withEffect">
                                  <p:stCondLst>
                                    <p:cond delay="0"/>
                                  </p:stCondLst>
                                  <p:childTnLst>
                                    <p:set>
                                      <p:cBhvr>
                                        <p:cTn id="99" dur="1" fill="hold">
                                          <p:stCondLst>
                                            <p:cond delay="0"/>
                                          </p:stCondLst>
                                        </p:cTn>
                                        <p:tgtEl>
                                          <p:spTgt spid="47"/>
                                        </p:tgtEl>
                                        <p:attrNameLst>
                                          <p:attrName>style.visibility</p:attrName>
                                        </p:attrNameLst>
                                      </p:cBhvr>
                                      <p:to>
                                        <p:strVal val="visible"/>
                                      </p:to>
                                    </p:set>
                                    <p:anim calcmode="lin" valueType="num">
                                      <p:cBhvr>
                                        <p:cTn id="100" dur="500" fill="hold"/>
                                        <p:tgtEl>
                                          <p:spTgt spid="47"/>
                                        </p:tgtEl>
                                        <p:attrNameLst>
                                          <p:attrName>ppt_w</p:attrName>
                                        </p:attrNameLst>
                                      </p:cBhvr>
                                      <p:tavLst>
                                        <p:tav tm="0">
                                          <p:val>
                                            <p:fltVal val="0"/>
                                          </p:val>
                                        </p:tav>
                                        <p:tav tm="100000">
                                          <p:val>
                                            <p:strVal val="#ppt_w"/>
                                          </p:val>
                                        </p:tav>
                                      </p:tavLst>
                                    </p:anim>
                                    <p:anim calcmode="lin" valueType="num">
                                      <p:cBhvr>
                                        <p:cTn id="101" dur="500" fill="hold"/>
                                        <p:tgtEl>
                                          <p:spTgt spid="47"/>
                                        </p:tgtEl>
                                        <p:attrNameLst>
                                          <p:attrName>ppt_h</p:attrName>
                                        </p:attrNameLst>
                                      </p:cBhvr>
                                      <p:tavLst>
                                        <p:tav tm="0">
                                          <p:val>
                                            <p:fltVal val="0"/>
                                          </p:val>
                                        </p:tav>
                                        <p:tav tm="100000">
                                          <p:val>
                                            <p:strVal val="#ppt_h"/>
                                          </p:val>
                                        </p:tav>
                                      </p:tavLst>
                                    </p:anim>
                                    <p:animEffect transition="in" filter="fade">
                                      <p:cBhvr>
                                        <p:cTn id="102" dur="500"/>
                                        <p:tgtEl>
                                          <p:spTgt spid="47"/>
                                        </p:tgtEl>
                                      </p:cBhvr>
                                    </p:animEffect>
                                  </p:childTnLst>
                                </p:cTn>
                              </p:par>
                            </p:childTnLst>
                          </p:cTn>
                        </p:par>
                      </p:childTnLst>
                    </p:cTn>
                  </p:par>
                </p:childTnLst>
              </p:cTn>
              <p:nextCondLst>
                <p:cond evt="onClick" delay="0">
                  <p:tgtEl>
                    <p:spTgt spid="20"/>
                  </p:tgtEl>
                </p:cond>
              </p:nextCondLst>
            </p:seq>
            <p:seq concurrent="1" nextAc="seek">
              <p:cTn id="103" restart="whenNotActive" fill="hold" evtFilter="cancelBubble" nodeType="interactiveSeq">
                <p:stCondLst>
                  <p:cond evt="onClick" delay="0">
                    <p:tgtEl>
                      <p:spTgt spid="9"/>
                    </p:tgtEl>
                  </p:cond>
                </p:stCondLst>
                <p:endSync evt="end" delay="0">
                  <p:rtn val="all"/>
                </p:endSync>
                <p:childTnLst>
                  <p:par>
                    <p:cTn id="104" fill="hold">
                      <p:stCondLst>
                        <p:cond delay="0"/>
                      </p:stCondLst>
                      <p:childTnLst>
                        <p:par>
                          <p:cTn id="105" fill="hold">
                            <p:stCondLst>
                              <p:cond delay="0"/>
                            </p:stCondLst>
                            <p:childTnLst>
                              <p:par>
                                <p:cTn id="106" presetID="9" presetClass="entr" presetSubtype="0" fill="hold" nodeType="clickEffect">
                                  <p:stCondLst>
                                    <p:cond delay="0"/>
                                  </p:stCondLst>
                                  <p:childTnLst>
                                    <p:set>
                                      <p:cBhvr>
                                        <p:cTn id="107" dur="1" fill="hold">
                                          <p:stCondLst>
                                            <p:cond delay="0"/>
                                          </p:stCondLst>
                                        </p:cTn>
                                        <p:tgtEl>
                                          <p:spTgt spid="15"/>
                                        </p:tgtEl>
                                        <p:attrNameLst>
                                          <p:attrName>style.visibility</p:attrName>
                                        </p:attrNameLst>
                                      </p:cBhvr>
                                      <p:to>
                                        <p:strVal val="visible"/>
                                      </p:to>
                                    </p:set>
                                    <p:animEffect transition="in" filter="dissolve">
                                      <p:cBhvr>
                                        <p:cTn id="108" dur="500"/>
                                        <p:tgtEl>
                                          <p:spTgt spid="15"/>
                                        </p:tgtEl>
                                      </p:cBhvr>
                                    </p:animEffect>
                                  </p:childTnLst>
                                </p:cTn>
                              </p:par>
                              <p:par>
                                <p:cTn id="109" presetID="10" presetClass="exit" presetSubtype="0" fill="hold" nodeType="withEffect">
                                  <p:stCondLst>
                                    <p:cond delay="0"/>
                                  </p:stCondLst>
                                  <p:childTnLst>
                                    <p:animEffect transition="out" filter="fade">
                                      <p:cBhvr>
                                        <p:cTn id="110" dur="500"/>
                                        <p:tgtEl>
                                          <p:spTgt spid="22"/>
                                        </p:tgtEl>
                                      </p:cBhvr>
                                    </p:animEffect>
                                    <p:set>
                                      <p:cBhvr>
                                        <p:cTn id="111"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12" restart="whenNotActive" fill="hold" evtFilter="cancelBubble" nodeType="interactiveSeq">
                <p:stCondLst>
                  <p:cond evt="onClick" delay="0">
                    <p:tgtEl>
                      <p:spTgt spid="22"/>
                    </p:tgtEl>
                  </p:cond>
                </p:stCondLst>
                <p:endSync evt="end" delay="0">
                  <p:rtn val="all"/>
                </p:endSync>
                <p:childTnLst>
                  <p:par>
                    <p:cTn id="113" fill="hold">
                      <p:stCondLst>
                        <p:cond delay="0"/>
                      </p:stCondLst>
                      <p:childTnLst>
                        <p:par>
                          <p:cTn id="114" fill="hold">
                            <p:stCondLst>
                              <p:cond delay="0"/>
                            </p:stCondLst>
                            <p:childTnLst>
                              <p:par>
                                <p:cTn id="115" presetID="0" presetClass="path" presetSubtype="0" accel="50000" decel="50000" fill="hold" nodeType="clickEffect">
                                  <p:stCondLst>
                                    <p:cond delay="0"/>
                                  </p:stCondLst>
                                  <p:childTnLst>
                                    <p:animMotion origin="layout" path="M -4.375E-6 -7.40741E-7 L -4.375E-6 0.00023 C -0.00338 0.00347 -0.00677 0.00648 -0.00989 0.01111 C -0.0121 0.01412 -0.01393 0.01898 -0.01614 0.02222 C -0.01875 0.02639 -0.02148 0.03009 -0.02421 0.03333 C -0.02682 0.03657 -0.03229 0.04259 -0.03229 0.04282 L -0.05546 0.12847 L -0.0457 0.10787 " pathEditMode="relative" rAng="0" ptsTypes="AAAAAAAA">
                                      <p:cBhvr>
                                        <p:cTn id="116" dur="2000" fill="hold"/>
                                        <p:tgtEl>
                                          <p:spTgt spid="22"/>
                                        </p:tgtEl>
                                        <p:attrNameLst>
                                          <p:attrName>ppt_x</p:attrName>
                                          <p:attrName>ppt_y</p:attrName>
                                        </p:attrNameLst>
                                      </p:cBhvr>
                                      <p:rCtr x="-2773" y="6412"/>
                                    </p:animMotion>
                                  </p:childTnLst>
                                </p:cTn>
                              </p:par>
                              <p:par>
                                <p:cTn id="117" presetID="10" presetClass="entr" presetSubtype="0" fill="hold" grpId="0" nodeType="withEffect">
                                  <p:stCondLst>
                                    <p:cond delay="0"/>
                                  </p:stCondLst>
                                  <p:childTnLst>
                                    <p:set>
                                      <p:cBhvr>
                                        <p:cTn id="118" dur="1" fill="hold">
                                          <p:stCondLst>
                                            <p:cond delay="0"/>
                                          </p:stCondLst>
                                        </p:cTn>
                                        <p:tgtEl>
                                          <p:spTgt spid="45"/>
                                        </p:tgtEl>
                                        <p:attrNameLst>
                                          <p:attrName>style.visibility</p:attrName>
                                        </p:attrNameLst>
                                      </p:cBhvr>
                                      <p:to>
                                        <p:strVal val="visible"/>
                                      </p:to>
                                    </p:set>
                                    <p:animEffect transition="in" filter="fade">
                                      <p:cBhvr>
                                        <p:cTn id="119" dur="500"/>
                                        <p:tgtEl>
                                          <p:spTgt spid="45"/>
                                        </p:tgtEl>
                                      </p:cBhvr>
                                    </p:animEffect>
                                  </p:childTnLst>
                                </p:cTn>
                              </p:par>
                              <p:par>
                                <p:cTn id="120" presetID="53" presetClass="entr" presetSubtype="16" fill="hold" nodeType="withEffect">
                                  <p:stCondLst>
                                    <p:cond delay="0"/>
                                  </p:stCondLst>
                                  <p:childTnLst>
                                    <p:set>
                                      <p:cBhvr>
                                        <p:cTn id="121" dur="1" fill="hold">
                                          <p:stCondLst>
                                            <p:cond delay="0"/>
                                          </p:stCondLst>
                                        </p:cTn>
                                        <p:tgtEl>
                                          <p:spTgt spid="48"/>
                                        </p:tgtEl>
                                        <p:attrNameLst>
                                          <p:attrName>style.visibility</p:attrName>
                                        </p:attrNameLst>
                                      </p:cBhvr>
                                      <p:to>
                                        <p:strVal val="visible"/>
                                      </p:to>
                                    </p:set>
                                    <p:anim calcmode="lin" valueType="num">
                                      <p:cBhvr>
                                        <p:cTn id="122" dur="500" fill="hold"/>
                                        <p:tgtEl>
                                          <p:spTgt spid="48"/>
                                        </p:tgtEl>
                                        <p:attrNameLst>
                                          <p:attrName>ppt_w</p:attrName>
                                        </p:attrNameLst>
                                      </p:cBhvr>
                                      <p:tavLst>
                                        <p:tav tm="0">
                                          <p:val>
                                            <p:fltVal val="0"/>
                                          </p:val>
                                        </p:tav>
                                        <p:tav tm="100000">
                                          <p:val>
                                            <p:strVal val="#ppt_w"/>
                                          </p:val>
                                        </p:tav>
                                      </p:tavLst>
                                    </p:anim>
                                    <p:anim calcmode="lin" valueType="num">
                                      <p:cBhvr>
                                        <p:cTn id="123" dur="500" fill="hold"/>
                                        <p:tgtEl>
                                          <p:spTgt spid="48"/>
                                        </p:tgtEl>
                                        <p:attrNameLst>
                                          <p:attrName>ppt_h</p:attrName>
                                        </p:attrNameLst>
                                      </p:cBhvr>
                                      <p:tavLst>
                                        <p:tav tm="0">
                                          <p:val>
                                            <p:fltVal val="0"/>
                                          </p:val>
                                        </p:tav>
                                        <p:tav tm="100000">
                                          <p:val>
                                            <p:strVal val="#ppt_h"/>
                                          </p:val>
                                        </p:tav>
                                      </p:tavLst>
                                    </p:anim>
                                    <p:animEffect transition="in" filter="fade">
                                      <p:cBhvr>
                                        <p:cTn id="124" dur="500"/>
                                        <p:tgtEl>
                                          <p:spTgt spid="48"/>
                                        </p:tgtEl>
                                      </p:cBhvr>
                                    </p:animEffect>
                                  </p:childTnLst>
                                </p:cTn>
                              </p:par>
                            </p:childTnLst>
                          </p:cTn>
                        </p:par>
                      </p:childTnLst>
                    </p:cTn>
                  </p:par>
                </p:childTnLst>
              </p:cTn>
              <p:nextCondLst>
                <p:cond evt="onClick" delay="0">
                  <p:tgtEl>
                    <p:spTgt spid="22"/>
                  </p:tgtEl>
                </p:cond>
              </p:nextCondLst>
            </p:seq>
            <p:seq concurrent="1" nextAc="seek">
              <p:cTn id="125" restart="whenNotActive" fill="hold" evtFilter="cancelBubble" nodeType="interactiveSeq">
                <p:stCondLst>
                  <p:cond evt="onClick" delay="0">
                    <p:tgtEl>
                      <p:spTgt spid="7"/>
                    </p:tgtEl>
                  </p:cond>
                </p:stCondLst>
                <p:endSync evt="end" delay="0">
                  <p:rtn val="all"/>
                </p:endSync>
                <p:childTnLst>
                  <p:par>
                    <p:cTn id="126" fill="hold">
                      <p:stCondLst>
                        <p:cond delay="0"/>
                      </p:stCondLst>
                      <p:childTnLst>
                        <p:par>
                          <p:cTn id="127" fill="hold">
                            <p:stCondLst>
                              <p:cond delay="0"/>
                            </p:stCondLst>
                            <p:childTnLst>
                              <p:par>
                                <p:cTn id="128" presetID="9" presetClass="entr" presetSubtype="0" fill="hold" nodeType="clickEffect">
                                  <p:stCondLst>
                                    <p:cond delay="0"/>
                                  </p:stCondLst>
                                  <p:childTnLst>
                                    <p:set>
                                      <p:cBhvr>
                                        <p:cTn id="129" dur="1" fill="hold">
                                          <p:stCondLst>
                                            <p:cond delay="0"/>
                                          </p:stCondLst>
                                        </p:cTn>
                                        <p:tgtEl>
                                          <p:spTgt spid="11"/>
                                        </p:tgtEl>
                                        <p:attrNameLst>
                                          <p:attrName>style.visibility</p:attrName>
                                        </p:attrNameLst>
                                      </p:cBhvr>
                                      <p:to>
                                        <p:strVal val="visible"/>
                                      </p:to>
                                    </p:set>
                                    <p:animEffect transition="in" filter="dissolve">
                                      <p:cBhvr>
                                        <p:cTn id="130" dur="500"/>
                                        <p:tgtEl>
                                          <p:spTgt spid="11"/>
                                        </p:tgtEl>
                                      </p:cBhvr>
                                    </p:animEffect>
                                  </p:childTnLst>
                                </p:cTn>
                              </p:par>
                              <p:par>
                                <p:cTn id="131" presetID="10" presetClass="exit" presetSubtype="0" fill="hold" nodeType="withEffect">
                                  <p:stCondLst>
                                    <p:cond delay="0"/>
                                  </p:stCondLst>
                                  <p:childTnLst>
                                    <p:animEffect transition="out" filter="fade">
                                      <p:cBhvr>
                                        <p:cTn id="132" dur="500"/>
                                        <p:tgtEl>
                                          <p:spTgt spid="37"/>
                                        </p:tgtEl>
                                      </p:cBhvr>
                                    </p:animEffect>
                                    <p:set>
                                      <p:cBhvr>
                                        <p:cTn id="133"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34" restart="whenNotActive" fill="hold" evtFilter="cancelBubble" nodeType="interactiveSeq">
                <p:stCondLst>
                  <p:cond evt="onClick" delay="0">
                    <p:tgtEl>
                      <p:spTgt spid="37"/>
                    </p:tgtEl>
                  </p:cond>
                </p:stCondLst>
                <p:endSync evt="end" delay="0">
                  <p:rtn val="all"/>
                </p:endSync>
                <p:childTnLst>
                  <p:par>
                    <p:cTn id="135" fill="hold">
                      <p:stCondLst>
                        <p:cond delay="0"/>
                      </p:stCondLst>
                      <p:childTnLst>
                        <p:par>
                          <p:cTn id="136" fill="hold">
                            <p:stCondLst>
                              <p:cond delay="0"/>
                            </p:stCondLst>
                            <p:childTnLst>
                              <p:par>
                                <p:cTn id="137" presetID="0" presetClass="path" presetSubtype="0" accel="50000" decel="50000" fill="hold" nodeType="clickEffect">
                                  <p:stCondLst>
                                    <p:cond delay="0"/>
                                  </p:stCondLst>
                                  <p:childTnLst>
                                    <p:animMotion origin="layout" path="M -3.75E-6 -5.20417E-18 L 0.00078 0.17639 " pathEditMode="relative" rAng="0" ptsTypes="AA">
                                      <p:cBhvr>
                                        <p:cTn id="138" dur="2000" fill="hold"/>
                                        <p:tgtEl>
                                          <p:spTgt spid="37"/>
                                        </p:tgtEl>
                                        <p:attrNameLst>
                                          <p:attrName>ppt_x</p:attrName>
                                          <p:attrName>ppt_y</p:attrName>
                                        </p:attrNameLst>
                                      </p:cBhvr>
                                      <p:rCtr x="143" y="9005"/>
                                    </p:animMotion>
                                  </p:childTnLst>
                                </p:cTn>
                              </p:par>
                              <p:par>
                                <p:cTn id="139" presetID="10" presetClass="entr" presetSubtype="0" fill="hold" grpId="0" nodeType="withEffect">
                                  <p:stCondLst>
                                    <p:cond delay="0"/>
                                  </p:stCondLst>
                                  <p:childTnLst>
                                    <p:set>
                                      <p:cBhvr>
                                        <p:cTn id="140" dur="1" fill="hold">
                                          <p:stCondLst>
                                            <p:cond delay="0"/>
                                          </p:stCondLst>
                                        </p:cTn>
                                        <p:tgtEl>
                                          <p:spTgt spid="17"/>
                                        </p:tgtEl>
                                        <p:attrNameLst>
                                          <p:attrName>style.visibility</p:attrName>
                                        </p:attrNameLst>
                                      </p:cBhvr>
                                      <p:to>
                                        <p:strVal val="visible"/>
                                      </p:to>
                                    </p:set>
                                    <p:animEffect transition="in" filter="fade">
                                      <p:cBhvr>
                                        <p:cTn id="141" dur="500"/>
                                        <p:tgtEl>
                                          <p:spTgt spid="17"/>
                                        </p:tgtEl>
                                      </p:cBhvr>
                                    </p:animEffect>
                                  </p:childTnLst>
                                </p:cTn>
                              </p:par>
                              <p:par>
                                <p:cTn id="142" presetID="53" presetClass="entr" presetSubtype="16" fill="hold" nodeType="withEffect">
                                  <p:stCondLst>
                                    <p:cond delay="0"/>
                                  </p:stCondLst>
                                  <p:childTnLst>
                                    <p:set>
                                      <p:cBhvr>
                                        <p:cTn id="143" dur="1" fill="hold">
                                          <p:stCondLst>
                                            <p:cond delay="0"/>
                                          </p:stCondLst>
                                        </p:cTn>
                                        <p:tgtEl>
                                          <p:spTgt spid="50"/>
                                        </p:tgtEl>
                                        <p:attrNameLst>
                                          <p:attrName>style.visibility</p:attrName>
                                        </p:attrNameLst>
                                      </p:cBhvr>
                                      <p:to>
                                        <p:strVal val="visible"/>
                                      </p:to>
                                    </p:set>
                                    <p:anim calcmode="lin" valueType="num">
                                      <p:cBhvr>
                                        <p:cTn id="144" dur="500" fill="hold"/>
                                        <p:tgtEl>
                                          <p:spTgt spid="50"/>
                                        </p:tgtEl>
                                        <p:attrNameLst>
                                          <p:attrName>ppt_w</p:attrName>
                                        </p:attrNameLst>
                                      </p:cBhvr>
                                      <p:tavLst>
                                        <p:tav tm="0">
                                          <p:val>
                                            <p:fltVal val="0"/>
                                          </p:val>
                                        </p:tav>
                                        <p:tav tm="100000">
                                          <p:val>
                                            <p:strVal val="#ppt_w"/>
                                          </p:val>
                                        </p:tav>
                                      </p:tavLst>
                                    </p:anim>
                                    <p:anim calcmode="lin" valueType="num">
                                      <p:cBhvr>
                                        <p:cTn id="145" dur="500" fill="hold"/>
                                        <p:tgtEl>
                                          <p:spTgt spid="50"/>
                                        </p:tgtEl>
                                        <p:attrNameLst>
                                          <p:attrName>ppt_h</p:attrName>
                                        </p:attrNameLst>
                                      </p:cBhvr>
                                      <p:tavLst>
                                        <p:tav tm="0">
                                          <p:val>
                                            <p:fltVal val="0"/>
                                          </p:val>
                                        </p:tav>
                                        <p:tav tm="100000">
                                          <p:val>
                                            <p:strVal val="#ppt_h"/>
                                          </p:val>
                                        </p:tav>
                                      </p:tavLst>
                                    </p:anim>
                                    <p:animEffect transition="in" filter="fade">
                                      <p:cBhvr>
                                        <p:cTn id="146" dur="500"/>
                                        <p:tgtEl>
                                          <p:spTgt spid="50"/>
                                        </p:tgtEl>
                                      </p:cBhvr>
                                    </p:animEffect>
                                  </p:childTnLst>
                                </p:cTn>
                              </p:par>
                            </p:childTnLst>
                          </p:cTn>
                        </p:par>
                      </p:childTnLst>
                    </p:cTn>
                  </p:par>
                </p:childTnLst>
              </p:cTn>
              <p:nextCondLst>
                <p:cond evt="onClick" delay="0">
                  <p:tgtEl>
                    <p:spTgt spid="37"/>
                  </p:tgtEl>
                </p:cond>
              </p:nextCondLst>
            </p:seq>
            <p:seq concurrent="1" nextAc="seek">
              <p:cTn id="147" restart="whenNotActive" fill="hold" evtFilter="cancelBubble" nodeType="interactiveSeq">
                <p:stCondLst>
                  <p:cond evt="onClick" delay="0">
                    <p:tgtEl>
                      <p:spTgt spid="49"/>
                    </p:tgtEl>
                  </p:cond>
                </p:stCondLst>
                <p:endSync evt="end" delay="0">
                  <p:rtn val="all"/>
                </p:endSync>
                <p:childTnLst>
                  <p:par>
                    <p:cTn id="148" fill="hold">
                      <p:stCondLst>
                        <p:cond delay="0"/>
                      </p:stCondLst>
                      <p:childTnLst>
                        <p:par>
                          <p:cTn id="149" fill="hold">
                            <p:stCondLst>
                              <p:cond delay="0"/>
                            </p:stCondLst>
                            <p:childTnLst>
                              <p:par>
                                <p:cTn id="150" presetID="10" presetClass="exit" presetSubtype="0" fill="hold" nodeType="withEffect">
                                  <p:stCondLst>
                                    <p:cond delay="0"/>
                                  </p:stCondLst>
                                  <p:childTnLst>
                                    <p:animEffect transition="out" filter="fade">
                                      <p:cBhvr>
                                        <p:cTn id="151" dur="500"/>
                                        <p:tgtEl>
                                          <p:spTgt spid="23"/>
                                        </p:tgtEl>
                                      </p:cBhvr>
                                    </p:animEffect>
                                    <p:set>
                                      <p:cBhvr>
                                        <p:cTn id="152"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153" restart="whenNotActive" fill="hold" evtFilter="cancelBubble" nodeType="interactiveSeq">
                <p:stCondLst>
                  <p:cond evt="onClick" delay="0">
                    <p:tgtEl>
                      <p:spTgt spid="23"/>
                    </p:tgtEl>
                  </p:cond>
                </p:stCondLst>
                <p:endSync evt="end" delay="0">
                  <p:rtn val="all"/>
                </p:endSync>
                <p:childTnLst>
                  <p:par>
                    <p:cTn id="154" fill="hold">
                      <p:stCondLst>
                        <p:cond delay="0"/>
                      </p:stCondLst>
                      <p:childTnLst>
                        <p:par>
                          <p:cTn id="155" fill="hold">
                            <p:stCondLst>
                              <p:cond delay="0"/>
                            </p:stCondLst>
                            <p:childTnLst>
                              <p:par>
                                <p:cTn id="156" presetID="0" presetClass="path" presetSubtype="0" accel="50000" decel="50000" fill="hold" nodeType="clickEffect">
                                  <p:stCondLst>
                                    <p:cond delay="0"/>
                                  </p:stCondLst>
                                  <p:childTnLst>
                                    <p:animMotion origin="layout" path="M -3.54167E-6 2.22222E-6 L -3.54167E-6 0.00023 C -0.00169 0.00648 -0.00703 0.02801 -0.00885 0.03958 C -0.01953 0.1081 -0.0095 0.04745 -0.01653 0.09606 C -0.01744 0.10231 -0.01836 0.10833 -0.01927 0.11481 C -0.02096 0.12731 -0.02252 0.13981 -0.02422 0.15231 C -0.02513 0.15879 -0.02604 0.16481 -0.02695 0.17106 C -0.02734 0.17407 -0.0276 0.17754 -0.02812 0.18055 C -0.02825 0.18241 -0.02903 0.18541 -0.02903 0.18588 L -0.02695 0.16412 " pathEditMode="relative" rAng="0" ptsTypes="AAAAAAAAAA">
                                      <p:cBhvr>
                                        <p:cTn id="157" dur="2000" fill="hold"/>
                                        <p:tgtEl>
                                          <p:spTgt spid="23"/>
                                        </p:tgtEl>
                                        <p:attrNameLst>
                                          <p:attrName>ppt_x</p:attrName>
                                          <p:attrName>ppt_y</p:attrName>
                                        </p:attrNameLst>
                                      </p:cBhvr>
                                      <p:rCtr x="-1458" y="9282"/>
                                    </p:animMotion>
                                  </p:childTnLst>
                                </p:cTn>
                              </p:par>
                              <p:par>
                                <p:cTn id="158" presetID="10" presetClass="entr" presetSubtype="0" fill="hold" grpId="0" nodeType="withEffect">
                                  <p:stCondLst>
                                    <p:cond delay="0"/>
                                  </p:stCondLst>
                                  <p:childTnLst>
                                    <p:set>
                                      <p:cBhvr>
                                        <p:cTn id="159" dur="1" fill="hold">
                                          <p:stCondLst>
                                            <p:cond delay="0"/>
                                          </p:stCondLst>
                                        </p:cTn>
                                        <p:tgtEl>
                                          <p:spTgt spid="41"/>
                                        </p:tgtEl>
                                        <p:attrNameLst>
                                          <p:attrName>style.visibility</p:attrName>
                                        </p:attrNameLst>
                                      </p:cBhvr>
                                      <p:to>
                                        <p:strVal val="visible"/>
                                      </p:to>
                                    </p:set>
                                    <p:animEffect transition="in" filter="fade">
                                      <p:cBhvr>
                                        <p:cTn id="160" dur="500"/>
                                        <p:tgtEl>
                                          <p:spTgt spid="41"/>
                                        </p:tgtEl>
                                      </p:cBhvr>
                                    </p:animEffect>
                                  </p:childTnLst>
                                </p:cTn>
                              </p:par>
                            </p:childTnLst>
                          </p:cTn>
                        </p:par>
                      </p:childTnLst>
                    </p:cTn>
                  </p:par>
                </p:childTnLst>
              </p:cTn>
              <p:nextCondLst>
                <p:cond evt="onClick" delay="0">
                  <p:tgtEl>
                    <p:spTgt spid="23"/>
                  </p:tgtEl>
                </p:cond>
              </p:nextCondLst>
            </p:seq>
            <p:seq concurrent="1" nextAc="seek">
              <p:cTn id="161" restart="whenNotActive" fill="hold" evtFilter="cancelBubble" nodeType="interactiveSeq">
                <p:stCondLst>
                  <p:cond evt="onClick" delay="0">
                    <p:tgtEl>
                      <p:spTgt spid="16"/>
                    </p:tgtEl>
                  </p:cond>
                </p:stCondLst>
                <p:endSync evt="end" delay="0">
                  <p:rtn val="all"/>
                </p:endSync>
                <p:childTnLst>
                  <p:par>
                    <p:cTn id="162" fill="hold">
                      <p:stCondLst>
                        <p:cond delay="0"/>
                      </p:stCondLst>
                      <p:childTnLst>
                        <p:par>
                          <p:cTn id="163" fill="hold">
                            <p:stCondLst>
                              <p:cond delay="0"/>
                            </p:stCondLst>
                            <p:childTnLst>
                              <p:par>
                                <p:cTn id="164" presetID="10" presetClass="exit" presetSubtype="0" fill="hold" nodeType="withEffect">
                                  <p:stCondLst>
                                    <p:cond delay="0"/>
                                  </p:stCondLst>
                                  <p:childTnLst>
                                    <p:animEffect transition="out" filter="fade">
                                      <p:cBhvr>
                                        <p:cTn id="165" dur="500"/>
                                        <p:tgtEl>
                                          <p:spTgt spid="24"/>
                                        </p:tgtEl>
                                      </p:cBhvr>
                                    </p:animEffect>
                                    <p:set>
                                      <p:cBhvr>
                                        <p:cTn id="166"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167" restart="whenNotActive" fill="hold" evtFilter="cancelBubble" nodeType="interactiveSeq">
                <p:stCondLst>
                  <p:cond evt="onClick" delay="0">
                    <p:tgtEl>
                      <p:spTgt spid="24"/>
                    </p:tgtEl>
                  </p:cond>
                </p:stCondLst>
                <p:endSync evt="end" delay="0">
                  <p:rtn val="all"/>
                </p:endSync>
                <p:childTnLst>
                  <p:par>
                    <p:cTn id="168" fill="hold">
                      <p:stCondLst>
                        <p:cond delay="0"/>
                      </p:stCondLst>
                      <p:childTnLst>
                        <p:par>
                          <p:cTn id="169" fill="hold">
                            <p:stCondLst>
                              <p:cond delay="0"/>
                            </p:stCondLst>
                            <p:childTnLst>
                              <p:par>
                                <p:cTn id="170" presetID="0" presetClass="path" presetSubtype="0" accel="50000" decel="50000" fill="hold" nodeType="clickEffect">
                                  <p:stCondLst>
                                    <p:cond delay="0"/>
                                  </p:stCondLst>
                                  <p:childTnLst>
                                    <p:animMotion origin="layout" path="M 1.45833E-6 -4.07407E-6 L -0.05 0.15278 " pathEditMode="relative" rAng="0" ptsTypes="AA">
                                      <p:cBhvr>
                                        <p:cTn id="171" dur="2000" fill="hold"/>
                                        <p:tgtEl>
                                          <p:spTgt spid="24"/>
                                        </p:tgtEl>
                                        <p:attrNameLst>
                                          <p:attrName>ppt_x</p:attrName>
                                          <p:attrName>ppt_y</p:attrName>
                                        </p:attrNameLst>
                                      </p:cBhvr>
                                      <p:rCtr x="-2591" y="8032"/>
                                    </p:animMotion>
                                  </p:childTnLst>
                                </p:cTn>
                              </p:par>
                              <p:par>
                                <p:cTn id="172" presetID="10" presetClass="entr" presetSubtype="0" fill="hold" grpId="0" nodeType="withEffect">
                                  <p:stCondLst>
                                    <p:cond delay="0"/>
                                  </p:stCondLst>
                                  <p:childTnLst>
                                    <p:set>
                                      <p:cBhvr>
                                        <p:cTn id="173" dur="1" fill="hold">
                                          <p:stCondLst>
                                            <p:cond delay="0"/>
                                          </p:stCondLst>
                                        </p:cTn>
                                        <p:tgtEl>
                                          <p:spTgt spid="30"/>
                                        </p:tgtEl>
                                        <p:attrNameLst>
                                          <p:attrName>style.visibility</p:attrName>
                                        </p:attrNameLst>
                                      </p:cBhvr>
                                      <p:to>
                                        <p:strVal val="visible"/>
                                      </p:to>
                                    </p:set>
                                    <p:animEffect transition="in" filter="fade">
                                      <p:cBhvr>
                                        <p:cTn id="174" dur="500"/>
                                        <p:tgtEl>
                                          <p:spTgt spid="30"/>
                                        </p:tgtEl>
                                      </p:cBhvr>
                                    </p:animEffect>
                                  </p:childTnLst>
                                </p:cTn>
                              </p:par>
                            </p:childTnLst>
                          </p:cTn>
                        </p:par>
                      </p:childTnLst>
                    </p:cTn>
                  </p:par>
                </p:childTnLst>
              </p:cTn>
              <p:nextCondLst>
                <p:cond evt="onClick" delay="0">
                  <p:tgtEl>
                    <p:spTgt spid="24"/>
                  </p:tgtEl>
                </p:cond>
              </p:nextCondLst>
            </p:seq>
          </p:childTnLst>
        </p:cTn>
      </p:par>
    </p:tnLst>
    <p:bldLst>
      <p:bldP spid="25" grpId="0" animBg="1"/>
      <p:bldP spid="26" grpId="0" animBg="1"/>
      <p:bldP spid="27" grpId="0" animBg="1"/>
      <p:bldP spid="28" grpId="0" animBg="1"/>
      <p:bldP spid="2" grpId="0" animBg="1"/>
      <p:bldP spid="10" grpId="0" animBg="1"/>
      <p:bldP spid="17" grpId="0" animBg="1"/>
      <p:bldP spid="41" grpId="0" animBg="1"/>
      <p:bldP spid="30" grpId="0" animBg="1"/>
      <p:bldP spid="4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12FFDAC-CCE0-4DB3-8CCC-8863174314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0550" y="-592297"/>
            <a:ext cx="12220988" cy="7498893"/>
          </a:xfrm>
          <a:prstGeom prst="rect">
            <a:avLst/>
          </a:prstGeom>
        </p:spPr>
      </p:pic>
      <p:sp>
        <p:nvSpPr>
          <p:cNvPr id="6" name="Rectangle 5">
            <a:extLst>
              <a:ext uri="{FF2B5EF4-FFF2-40B4-BE49-F238E27FC236}">
                <a16:creationId xmlns:a16="http://schemas.microsoft.com/office/drawing/2014/main" xmlns="" id="{CE6368BA-91F3-464D-B0E1-636070DBB6BB}"/>
              </a:ext>
            </a:extLst>
          </p:cNvPr>
          <p:cNvSpPr/>
          <p:nvPr/>
        </p:nvSpPr>
        <p:spPr>
          <a:xfrm>
            <a:off x="3651296" y="6935945"/>
            <a:ext cx="5520149"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000" dirty="0">
                <a:solidFill>
                  <a:prstClr val="black"/>
                </a:solidFill>
                <a:latin typeface="+mj-lt"/>
                <a:cs typeface="Times New Roman" pitchFamily="18" charset="0"/>
              </a:rPr>
              <a:t>A</a:t>
            </a:r>
            <a:r>
              <a:rPr lang="vi-VN" sz="4000">
                <a:solidFill>
                  <a:prstClr val="black"/>
                </a:solidFill>
                <a:latin typeface="+mj-lt"/>
                <a:cs typeface="Times New Roman" pitchFamily="18" charset="0"/>
              </a:rPr>
              <a:t>. </a:t>
            </a:r>
            <a:r>
              <a:rPr lang="en-US" sz="4000">
                <a:solidFill>
                  <a:prstClr val="black"/>
                </a:solidFill>
                <a:latin typeface="+mj-lt"/>
                <a:cs typeface="Times New Roman" pitchFamily="18" charset="0"/>
              </a:rPr>
              <a:t>hai từ ghép lại</a:t>
            </a:r>
            <a:endParaRPr lang="vi-VN" sz="4000" dirty="0">
              <a:solidFill>
                <a:prstClr val="black"/>
              </a:solidFill>
              <a:latin typeface="+mj-lt"/>
              <a:cs typeface="Times New Roman" pitchFamily="18" charset="0"/>
            </a:endParaRPr>
          </a:p>
        </p:txBody>
      </p:sp>
      <p:sp>
        <p:nvSpPr>
          <p:cNvPr id="7" name="Rectangle 6">
            <a:extLst>
              <a:ext uri="{FF2B5EF4-FFF2-40B4-BE49-F238E27FC236}">
                <a16:creationId xmlns:a16="http://schemas.microsoft.com/office/drawing/2014/main" xmlns="" id="{57129CBA-AB00-46D9-BA65-557E4E278E95}"/>
              </a:ext>
            </a:extLst>
          </p:cNvPr>
          <p:cNvSpPr/>
          <p:nvPr/>
        </p:nvSpPr>
        <p:spPr>
          <a:xfrm>
            <a:off x="9299240" y="6942228"/>
            <a:ext cx="5520149"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000" dirty="0">
                <a:solidFill>
                  <a:prstClr val="black"/>
                </a:solidFill>
                <a:latin typeface="+mj-lt"/>
                <a:cs typeface="Times New Roman" pitchFamily="18" charset="0"/>
              </a:rPr>
              <a:t>B. </a:t>
            </a:r>
            <a:r>
              <a:rPr lang="en-US" sz="4000" dirty="0" err="1">
                <a:solidFill>
                  <a:prstClr val="black"/>
                </a:solidFill>
                <a:latin typeface="+mj-lt"/>
                <a:cs typeface="Times New Roman" pitchFamily="18" charset="0"/>
              </a:rPr>
              <a:t>nhiều</a:t>
            </a:r>
            <a:r>
              <a:rPr lang="en-US" sz="4000" dirty="0">
                <a:solidFill>
                  <a:prstClr val="black"/>
                </a:solidFill>
                <a:latin typeface="+mj-lt"/>
                <a:cs typeface="Times New Roman" pitchFamily="18" charset="0"/>
              </a:rPr>
              <a:t> </a:t>
            </a:r>
            <a:r>
              <a:rPr lang="en-US" sz="4000" dirty="0" err="1">
                <a:solidFill>
                  <a:prstClr val="black"/>
                </a:solidFill>
                <a:latin typeface="+mj-lt"/>
                <a:cs typeface="Times New Roman" pitchFamily="18" charset="0"/>
              </a:rPr>
              <a:t>vế</a:t>
            </a:r>
            <a:r>
              <a:rPr lang="en-US" sz="4000" dirty="0">
                <a:solidFill>
                  <a:prstClr val="black"/>
                </a:solidFill>
                <a:latin typeface="+mj-lt"/>
                <a:cs typeface="Times New Roman" pitchFamily="18" charset="0"/>
              </a:rPr>
              <a:t> </a:t>
            </a:r>
            <a:r>
              <a:rPr lang="en-US" sz="4000" dirty="0" err="1">
                <a:solidFill>
                  <a:prstClr val="black"/>
                </a:solidFill>
                <a:latin typeface="+mj-lt"/>
                <a:cs typeface="Times New Roman" pitchFamily="18" charset="0"/>
              </a:rPr>
              <a:t>câu</a:t>
            </a:r>
            <a:endParaRPr lang="vi-VN" sz="4000" dirty="0">
              <a:solidFill>
                <a:prstClr val="black"/>
              </a:solidFill>
              <a:latin typeface="+mj-lt"/>
              <a:cs typeface="Times New Roman" pitchFamily="18" charset="0"/>
            </a:endParaRPr>
          </a:p>
        </p:txBody>
      </p:sp>
      <p:sp>
        <p:nvSpPr>
          <p:cNvPr id="8" name="Rectangle 7">
            <a:extLst>
              <a:ext uri="{FF2B5EF4-FFF2-40B4-BE49-F238E27FC236}">
                <a16:creationId xmlns:a16="http://schemas.microsoft.com/office/drawing/2014/main" xmlns="" id="{6ABCEE7A-EA91-4D1A-99A8-B825AF6CD9ED}"/>
              </a:ext>
            </a:extLst>
          </p:cNvPr>
          <p:cNvSpPr/>
          <p:nvPr/>
        </p:nvSpPr>
        <p:spPr>
          <a:xfrm>
            <a:off x="3651296" y="8350800"/>
            <a:ext cx="5520149"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000">
                <a:solidFill>
                  <a:prstClr val="black"/>
                </a:solidFill>
                <a:latin typeface="+mj-lt"/>
                <a:cs typeface="Times New Roman" pitchFamily="18" charset="0"/>
              </a:rPr>
              <a:t>C.</a:t>
            </a:r>
            <a:r>
              <a:rPr lang="en-US" sz="4000">
                <a:solidFill>
                  <a:prstClr val="black"/>
                </a:solidFill>
                <a:latin typeface="+mj-lt"/>
                <a:cs typeface="Times New Roman" pitchFamily="18" charset="0"/>
              </a:rPr>
              <a:t> hai câu ghép lại</a:t>
            </a:r>
            <a:endParaRPr lang="vi-VN" sz="4000" dirty="0">
              <a:solidFill>
                <a:prstClr val="black"/>
              </a:solidFill>
              <a:latin typeface="+mj-lt"/>
              <a:cs typeface="Times New Roman" pitchFamily="18" charset="0"/>
            </a:endParaRPr>
          </a:p>
        </p:txBody>
      </p:sp>
      <p:sp>
        <p:nvSpPr>
          <p:cNvPr id="9" name="Rectangle 8">
            <a:extLst>
              <a:ext uri="{FF2B5EF4-FFF2-40B4-BE49-F238E27FC236}">
                <a16:creationId xmlns:a16="http://schemas.microsoft.com/office/drawing/2014/main" xmlns="" id="{8565BC8A-4762-432C-A0A3-39D72E6C2A3C}"/>
              </a:ext>
            </a:extLst>
          </p:cNvPr>
          <p:cNvSpPr/>
          <p:nvPr/>
        </p:nvSpPr>
        <p:spPr>
          <a:xfrm>
            <a:off x="9299240" y="8357084"/>
            <a:ext cx="5520149"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000">
                <a:solidFill>
                  <a:prstClr val="black"/>
                </a:solidFill>
                <a:latin typeface="+mj-lt"/>
                <a:cs typeface="Times New Roman" pitchFamily="18" charset="0"/>
              </a:rPr>
              <a:t>D.</a:t>
            </a:r>
            <a:r>
              <a:rPr lang="en-US" sz="4000">
                <a:solidFill>
                  <a:prstClr val="black"/>
                </a:solidFill>
                <a:latin typeface="+mj-lt"/>
                <a:cs typeface="Times New Roman" pitchFamily="18" charset="0"/>
              </a:rPr>
              <a:t> các từ ghép </a:t>
            </a:r>
            <a:endParaRPr lang="vi-VN" sz="4000" dirty="0">
              <a:solidFill>
                <a:prstClr val="black"/>
              </a:solidFill>
              <a:latin typeface="+mj-lt"/>
              <a:cs typeface="Times New Roman" pitchFamily="18" charset="0"/>
            </a:endParaRPr>
          </a:p>
        </p:txBody>
      </p:sp>
      <p:pic>
        <p:nvPicPr>
          <p:cNvPr id="10" name="Picture 9">
            <a:extLst>
              <a:ext uri="{FF2B5EF4-FFF2-40B4-BE49-F238E27FC236}">
                <a16:creationId xmlns:a16="http://schemas.microsoft.com/office/drawing/2014/main" xmlns="" id="{89C6C7FD-6157-40D3-87C1-0E86E69776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65006" y="6974162"/>
            <a:ext cx="906438" cy="1062089"/>
          </a:xfrm>
          <a:prstGeom prst="rect">
            <a:avLst/>
          </a:prstGeom>
        </p:spPr>
      </p:pic>
      <p:pic>
        <p:nvPicPr>
          <p:cNvPr id="11" name="Picture 10">
            <a:extLst>
              <a:ext uri="{FF2B5EF4-FFF2-40B4-BE49-F238E27FC236}">
                <a16:creationId xmlns:a16="http://schemas.microsoft.com/office/drawing/2014/main" xmlns="" id="{42CF35B7-5844-4DF7-A8A8-604390DF4C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14053" y="8418247"/>
            <a:ext cx="905336" cy="1060796"/>
          </a:xfrm>
          <a:prstGeom prst="rect">
            <a:avLst/>
          </a:prstGeom>
        </p:spPr>
      </p:pic>
      <p:pic>
        <p:nvPicPr>
          <p:cNvPr id="12" name="Picture 11">
            <a:extLst>
              <a:ext uri="{FF2B5EF4-FFF2-40B4-BE49-F238E27FC236}">
                <a16:creationId xmlns:a16="http://schemas.microsoft.com/office/drawing/2014/main" xmlns="" id="{C8B8D869-04FF-499B-A1EE-9CFEF6688D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914053" y="7132768"/>
            <a:ext cx="905336" cy="965690"/>
          </a:xfrm>
          <a:prstGeom prst="rect">
            <a:avLst/>
          </a:prstGeom>
        </p:spPr>
      </p:pic>
      <p:pic>
        <p:nvPicPr>
          <p:cNvPr id="13" name="Picture 12">
            <a:extLst>
              <a:ext uri="{FF2B5EF4-FFF2-40B4-BE49-F238E27FC236}">
                <a16:creationId xmlns:a16="http://schemas.microsoft.com/office/drawing/2014/main" xmlns="" id="{E3E105B9-7950-449A-81AE-2DDEFC69A0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35035" y="8398519"/>
            <a:ext cx="905336" cy="1060796"/>
          </a:xfrm>
          <a:prstGeom prst="rect">
            <a:avLst/>
          </a:prstGeom>
        </p:spPr>
      </p:pic>
      <p:sp>
        <p:nvSpPr>
          <p:cNvPr id="14" name="Arrow: Right 13">
            <a:hlinkClick r:id="rId9" action="ppaction://hlinksldjump"/>
            <a:extLst>
              <a:ext uri="{FF2B5EF4-FFF2-40B4-BE49-F238E27FC236}">
                <a16:creationId xmlns:a16="http://schemas.microsoft.com/office/drawing/2014/main" xmlns="" id="{7F210FEF-4F32-4DC7-9B9F-A7ABF004CDD0}"/>
              </a:ext>
            </a:extLst>
          </p:cNvPr>
          <p:cNvSpPr/>
          <p:nvPr/>
        </p:nvSpPr>
        <p:spPr>
          <a:xfrm rot="10605222" flipH="1">
            <a:off x="15244366" y="9459309"/>
            <a:ext cx="757637" cy="82769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latin typeface="+mj-lt"/>
            </a:endParaRPr>
          </a:p>
        </p:txBody>
      </p:sp>
      <p:sp>
        <p:nvSpPr>
          <p:cNvPr id="15" name="TextBox 14"/>
          <p:cNvSpPr txBox="1"/>
          <p:nvPr/>
        </p:nvSpPr>
        <p:spPr>
          <a:xfrm>
            <a:off x="4232035" y="1567378"/>
            <a:ext cx="10134410" cy="1938992"/>
          </a:xfrm>
          <a:prstGeom prst="rect">
            <a:avLst/>
          </a:prstGeom>
          <a:noFill/>
        </p:spPr>
        <p:txBody>
          <a:bodyPr wrap="square" rtlCol="0">
            <a:spAutoFit/>
          </a:bodyPr>
          <a:lstStyle/>
          <a:p>
            <a:pPr algn="ctr">
              <a:defRPr/>
            </a:pPr>
            <a:r>
              <a:rPr lang="vi-VN" sz="4000" b="1" kern="0" dirty="0">
                <a:solidFill>
                  <a:srgbClr val="FFFF00"/>
                </a:solidFill>
                <a:latin typeface="+mj-lt"/>
              </a:rPr>
              <a:t>Câu 1</a:t>
            </a:r>
            <a:r>
              <a:rPr lang="vi-VN" sz="4000" b="1" kern="0">
                <a:solidFill>
                  <a:srgbClr val="FFFF00"/>
                </a:solidFill>
                <a:latin typeface="+mj-lt"/>
              </a:rPr>
              <a:t>: </a:t>
            </a:r>
            <a:r>
              <a:rPr lang="en-US" sz="4000" b="1" kern="0">
                <a:solidFill>
                  <a:srgbClr val="FFFF00"/>
                </a:solidFill>
                <a:latin typeface="+mj-lt"/>
              </a:rPr>
              <a:t>Chọn đáp án điền vào chỗ trống để được phát biểu hoàn chỉnh</a:t>
            </a:r>
            <a:r>
              <a:rPr lang="vi-VN" sz="4000" b="1" kern="0">
                <a:solidFill>
                  <a:srgbClr val="FFFF00"/>
                </a:solidFill>
                <a:latin typeface="+mj-lt"/>
              </a:rPr>
              <a:t>:</a:t>
            </a:r>
            <a:endParaRPr lang="en-US" sz="4000" b="1" kern="0" dirty="0">
              <a:solidFill>
                <a:srgbClr val="FFFF00"/>
              </a:solidFill>
              <a:latin typeface="+mj-lt"/>
            </a:endParaRPr>
          </a:p>
          <a:p>
            <a:pPr>
              <a:defRPr/>
            </a:pPr>
            <a:endParaRPr lang="en-US" sz="4000" kern="0" dirty="0">
              <a:solidFill>
                <a:srgbClr val="FFFF00"/>
              </a:solidFill>
              <a:latin typeface="+mj-lt"/>
            </a:endParaRPr>
          </a:p>
        </p:txBody>
      </p:sp>
      <p:sp>
        <p:nvSpPr>
          <p:cNvPr id="23" name="TextBox 22"/>
          <p:cNvSpPr txBox="1"/>
          <p:nvPr/>
        </p:nvSpPr>
        <p:spPr>
          <a:xfrm>
            <a:off x="4988330" y="3265513"/>
            <a:ext cx="9076928" cy="707886"/>
          </a:xfrm>
          <a:prstGeom prst="rect">
            <a:avLst/>
          </a:prstGeom>
          <a:noFill/>
        </p:spPr>
        <p:txBody>
          <a:bodyPr wrap="square" rtlCol="0">
            <a:spAutoFit/>
          </a:bodyPr>
          <a:lstStyle/>
          <a:p>
            <a:pPr>
              <a:defRPr/>
            </a:pPr>
            <a:r>
              <a:rPr lang="en-US" sz="4000" b="1" kern="0">
                <a:solidFill>
                  <a:schemeClr val="bg1"/>
                </a:solidFill>
                <a:latin typeface="+mj-lt"/>
              </a:rPr>
              <a:t>Câu ghép là câu do ….... tạo thành.</a:t>
            </a:r>
            <a:endParaRPr lang="en-US" sz="4000" kern="0" dirty="0">
              <a:solidFill>
                <a:srgbClr val="FFFF00"/>
              </a:solidFill>
              <a:latin typeface="+mj-lt"/>
            </a:endParaRPr>
          </a:p>
        </p:txBody>
      </p:sp>
    </p:spTree>
    <p:extLst>
      <p:ext uri="{BB962C8B-B14F-4D97-AF65-F5344CB8AC3E}">
        <p14:creationId xmlns:p14="http://schemas.microsoft.com/office/powerpoint/2010/main" val="336180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6"/>
                                        </p:tgtEl>
                                        <p:attrNameLst>
                                          <p:attrName>fillcolor</p:attrName>
                                        </p:attrNameLst>
                                      </p:cBhvr>
                                      <p:to>
                                        <a:srgbClr val="FFF2CC"/>
                                      </p:to>
                                    </p:animClr>
                                    <p:set>
                                      <p:cBhvr>
                                        <p:cTn id="30" dur="250" fill="hold"/>
                                        <p:tgtEl>
                                          <p:spTgt spid="6"/>
                                        </p:tgtEl>
                                        <p:attrNameLst>
                                          <p:attrName>fill.type</p:attrName>
                                        </p:attrNameLst>
                                      </p:cBhvr>
                                      <p:to>
                                        <p:strVal val="solid"/>
                                      </p:to>
                                    </p:set>
                                    <p:set>
                                      <p:cBhvr>
                                        <p:cTn id="31" dur="250" fill="hold"/>
                                        <p:tgtEl>
                                          <p:spTgt spid="6"/>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0"/>
                                        </p:tgtEl>
                                        <p:attrNameLst>
                                          <p:attrName>style.visibility</p:attrName>
                                        </p:attrNameLst>
                                      </p:cBhvr>
                                      <p:to>
                                        <p:strVal val="visible"/>
                                      </p:to>
                                    </p:set>
                                    <p:anim calcmode="lin" valueType="num">
                                      <p:cBhvr>
                                        <p:cTn id="34" dur="250" fill="hold"/>
                                        <p:tgtEl>
                                          <p:spTgt spid="10"/>
                                        </p:tgtEl>
                                        <p:attrNameLst>
                                          <p:attrName>ppt_w</p:attrName>
                                        </p:attrNameLst>
                                      </p:cBhvr>
                                      <p:tavLst>
                                        <p:tav tm="0">
                                          <p:val>
                                            <p:strVal val="4*#ppt_w"/>
                                          </p:val>
                                        </p:tav>
                                        <p:tav tm="100000">
                                          <p:val>
                                            <p:strVal val="#ppt_w"/>
                                          </p:val>
                                        </p:tav>
                                      </p:tavLst>
                                    </p:anim>
                                    <p:anim calcmode="lin" valueType="num">
                                      <p:cBhvr>
                                        <p:cTn id="3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4" name="Wrong Buzzer.wav"/>
                                        </p:tgtEl>
                                      </p:cMediaNode>
                                    </p:audio>
                                  </p:subTnLst>
                                </p:cTn>
                              </p:par>
                              <p:par>
                                <p:cTn id="36" presetID="1" presetClass="emph" presetSubtype="2" fill="hold" nodeType="withEffect">
                                  <p:stCondLst>
                                    <p:cond delay="1000"/>
                                  </p:stCondLst>
                                  <p:childTnLst>
                                    <p:animClr clrSpc="rgb" dir="cw">
                                      <p:cBhvr>
                                        <p:cTn id="37" dur="250" fill="hold"/>
                                        <p:tgtEl>
                                          <p:spTgt spid="6"/>
                                        </p:tgtEl>
                                        <p:attrNameLst>
                                          <p:attrName>fillcolor</p:attrName>
                                        </p:attrNameLst>
                                      </p:cBhvr>
                                      <p:to>
                                        <a:srgbClr val="FFFF00"/>
                                      </p:to>
                                    </p:animClr>
                                    <p:set>
                                      <p:cBhvr>
                                        <p:cTn id="38" dur="250" fill="hold"/>
                                        <p:tgtEl>
                                          <p:spTgt spid="6"/>
                                        </p:tgtEl>
                                        <p:attrNameLst>
                                          <p:attrName>fill.type</p:attrName>
                                        </p:attrNameLst>
                                      </p:cBhvr>
                                      <p:to>
                                        <p:strVal val="solid"/>
                                      </p:to>
                                    </p:set>
                                    <p:set>
                                      <p:cBhvr>
                                        <p:cTn id="3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7"/>
                                        </p:tgtEl>
                                        <p:attrNameLst>
                                          <p:attrName>fillcolor</p:attrName>
                                        </p:attrNameLst>
                                      </p:cBhvr>
                                      <p:to>
                                        <a:srgbClr val="FFF2CC"/>
                                      </p:to>
                                    </p:animClr>
                                    <p:set>
                                      <p:cBhvr>
                                        <p:cTn id="45" dur="250" fill="hold"/>
                                        <p:tgtEl>
                                          <p:spTgt spid="7"/>
                                        </p:tgtEl>
                                        <p:attrNameLst>
                                          <p:attrName>fill.type</p:attrName>
                                        </p:attrNameLst>
                                      </p:cBhvr>
                                      <p:to>
                                        <p:strVal val="solid"/>
                                      </p:to>
                                    </p:set>
                                    <p:set>
                                      <p:cBhvr>
                                        <p:cTn id="46" dur="25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2"/>
                                        </p:tgtEl>
                                        <p:attrNameLst>
                                          <p:attrName>style.visibility</p:attrName>
                                        </p:attrNameLst>
                                      </p:cBhvr>
                                      <p:to>
                                        <p:strVal val="visible"/>
                                      </p:to>
                                    </p:set>
                                    <p:anim calcmode="lin" valueType="num">
                                      <p:cBhvr>
                                        <p:cTn id="49" dur="250" fill="hold"/>
                                        <p:tgtEl>
                                          <p:spTgt spid="12"/>
                                        </p:tgtEl>
                                        <p:attrNameLst>
                                          <p:attrName>ppt_w</p:attrName>
                                        </p:attrNameLst>
                                      </p:cBhvr>
                                      <p:tavLst>
                                        <p:tav tm="0">
                                          <p:val>
                                            <p:strVal val="4*#ppt_w"/>
                                          </p:val>
                                        </p:tav>
                                        <p:tav tm="100000">
                                          <p:val>
                                            <p:strVal val="#ppt_w"/>
                                          </p:val>
                                        </p:tav>
                                      </p:tavLst>
                                    </p:anim>
                                    <p:anim calcmode="lin" valueType="num">
                                      <p:cBhvr>
                                        <p:cTn id="5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5" name="Check mark.wav"/>
                                        </p:tgtEl>
                                      </p:cMediaNode>
                                    </p:audio>
                                  </p:subTnLst>
                                </p:cTn>
                              </p:par>
                              <p:par>
                                <p:cTn id="51" presetID="1" presetClass="emph" presetSubtype="2" fill="hold" nodeType="withEffect">
                                  <p:stCondLst>
                                    <p:cond delay="1000"/>
                                  </p:stCondLst>
                                  <p:childTnLst>
                                    <p:animClr clrSpc="rgb" dir="cw">
                                      <p:cBhvr>
                                        <p:cTn id="52" dur="250" fill="hold"/>
                                        <p:tgtEl>
                                          <p:spTgt spid="7"/>
                                        </p:tgtEl>
                                        <p:attrNameLst>
                                          <p:attrName>fillcolor</p:attrName>
                                        </p:attrNameLst>
                                      </p:cBhvr>
                                      <p:to>
                                        <a:srgbClr val="00B050"/>
                                      </p:to>
                                    </p:animClr>
                                    <p:set>
                                      <p:cBhvr>
                                        <p:cTn id="53" dur="250" fill="hold"/>
                                        <p:tgtEl>
                                          <p:spTgt spid="7"/>
                                        </p:tgtEl>
                                        <p:attrNameLst>
                                          <p:attrName>fill.type</p:attrName>
                                        </p:attrNameLst>
                                      </p:cBhvr>
                                      <p:to>
                                        <p:strVal val="solid"/>
                                      </p:to>
                                    </p:set>
                                    <p:set>
                                      <p:cBhvr>
                                        <p:cTn id="5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8"/>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8"/>
                                        </p:tgtEl>
                                        <p:attrNameLst>
                                          <p:attrName>fillcolor</p:attrName>
                                        </p:attrNameLst>
                                      </p:cBhvr>
                                      <p:to>
                                        <a:srgbClr val="FFF2CC"/>
                                      </p:to>
                                    </p:animClr>
                                    <p:set>
                                      <p:cBhvr>
                                        <p:cTn id="60" dur="250" fill="hold"/>
                                        <p:tgtEl>
                                          <p:spTgt spid="8"/>
                                        </p:tgtEl>
                                        <p:attrNameLst>
                                          <p:attrName>fill.type</p:attrName>
                                        </p:attrNameLst>
                                      </p:cBhvr>
                                      <p:to>
                                        <p:strVal val="solid"/>
                                      </p:to>
                                    </p:set>
                                    <p:set>
                                      <p:cBhvr>
                                        <p:cTn id="61" dur="250" fill="hold"/>
                                        <p:tgtEl>
                                          <p:spTgt spid="8"/>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3" name="click.wav"/>
                                        </p:tgtEl>
                                      </p:cMediaNode>
                                    </p:audio>
                                  </p:subTnLst>
                                </p:cTn>
                              </p:par>
                              <p:par>
                                <p:cTn id="62" presetID="23" presetClass="entr" presetSubtype="32"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 calcmode="lin" valueType="num">
                                      <p:cBhvr>
                                        <p:cTn id="64" dur="250" fill="hold"/>
                                        <p:tgtEl>
                                          <p:spTgt spid="13"/>
                                        </p:tgtEl>
                                        <p:attrNameLst>
                                          <p:attrName>ppt_w</p:attrName>
                                        </p:attrNameLst>
                                      </p:cBhvr>
                                      <p:tavLst>
                                        <p:tav tm="0">
                                          <p:val>
                                            <p:strVal val="4*#ppt_w"/>
                                          </p:val>
                                        </p:tav>
                                        <p:tav tm="100000">
                                          <p:val>
                                            <p:strVal val="#ppt_w"/>
                                          </p:val>
                                        </p:tav>
                                      </p:tavLst>
                                    </p:anim>
                                    <p:anim calcmode="lin" valueType="num">
                                      <p:cBhvr>
                                        <p:cTn id="6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0"/>
                                  </p:stCondLst>
                                  <p:childTnLst>
                                    <p:animClr clrSpc="rgb" dir="cw">
                                      <p:cBhvr>
                                        <p:cTn id="67" dur="250" fill="hold"/>
                                        <p:tgtEl>
                                          <p:spTgt spid="8"/>
                                        </p:tgtEl>
                                        <p:attrNameLst>
                                          <p:attrName>fillcolor</p:attrName>
                                        </p:attrNameLst>
                                      </p:cBhvr>
                                      <p:to>
                                        <a:srgbClr val="FFFF00"/>
                                      </p:to>
                                    </p:animClr>
                                    <p:set>
                                      <p:cBhvr>
                                        <p:cTn id="68" dur="250" fill="hold"/>
                                        <p:tgtEl>
                                          <p:spTgt spid="8"/>
                                        </p:tgtEl>
                                        <p:attrNameLst>
                                          <p:attrName>fill.type</p:attrName>
                                        </p:attrNameLst>
                                      </p:cBhvr>
                                      <p:to>
                                        <p:strVal val="solid"/>
                                      </p:to>
                                    </p:set>
                                    <p:set>
                                      <p:cBhvr>
                                        <p:cTn id="6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9"/>
                                        </p:tgtEl>
                                        <p:attrNameLst>
                                          <p:attrName>fillcolor</p:attrName>
                                        </p:attrNameLst>
                                      </p:cBhvr>
                                      <p:to>
                                        <a:srgbClr val="FFF2CC"/>
                                      </p:to>
                                    </p:animClr>
                                    <p:set>
                                      <p:cBhvr>
                                        <p:cTn id="75" dur="250" fill="hold"/>
                                        <p:tgtEl>
                                          <p:spTgt spid="9"/>
                                        </p:tgtEl>
                                        <p:attrNameLst>
                                          <p:attrName>fill.type</p:attrName>
                                        </p:attrNameLst>
                                      </p:cBhvr>
                                      <p:to>
                                        <p:strVal val="solid"/>
                                      </p:to>
                                    </p:set>
                                    <p:set>
                                      <p:cBhvr>
                                        <p:cTn id="76" dur="250" fill="hold"/>
                                        <p:tgtEl>
                                          <p:spTgt spid="9"/>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3"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1"/>
                                        </p:tgtEl>
                                        <p:attrNameLst>
                                          <p:attrName>style.visibility</p:attrName>
                                        </p:attrNameLst>
                                      </p:cBhvr>
                                      <p:to>
                                        <p:strVal val="visible"/>
                                      </p:to>
                                    </p:set>
                                    <p:anim calcmode="lin" valueType="num">
                                      <p:cBhvr>
                                        <p:cTn id="79" dur="250" fill="hold"/>
                                        <p:tgtEl>
                                          <p:spTgt spid="11"/>
                                        </p:tgtEl>
                                        <p:attrNameLst>
                                          <p:attrName>ppt_w</p:attrName>
                                        </p:attrNameLst>
                                      </p:cBhvr>
                                      <p:tavLst>
                                        <p:tav tm="0">
                                          <p:val>
                                            <p:strVal val="4*#ppt_w"/>
                                          </p:val>
                                        </p:tav>
                                        <p:tav tm="100000">
                                          <p:val>
                                            <p:strVal val="#ppt_w"/>
                                          </p:val>
                                        </p:tav>
                                      </p:tavLst>
                                    </p:anim>
                                    <p:anim calcmode="lin" valueType="num">
                                      <p:cBhvr>
                                        <p:cTn id="8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9"/>
                                        </p:tgtEl>
                                        <p:attrNameLst>
                                          <p:attrName>fillcolor</p:attrName>
                                        </p:attrNameLst>
                                      </p:cBhvr>
                                      <p:to>
                                        <a:srgbClr val="FFFF00"/>
                                      </p:to>
                                    </p:animClr>
                                    <p:set>
                                      <p:cBhvr>
                                        <p:cTn id="83" dur="250" fill="hold"/>
                                        <p:tgtEl>
                                          <p:spTgt spid="9"/>
                                        </p:tgtEl>
                                        <p:attrNameLst>
                                          <p:attrName>fill.type</p:attrName>
                                        </p:attrNameLst>
                                      </p:cBhvr>
                                      <p:to>
                                        <p:strVal val="solid"/>
                                      </p:to>
                                    </p:set>
                                    <p:set>
                                      <p:cBhvr>
                                        <p:cTn id="8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4CF8E18-12B2-4D28-B056-C61B514E9B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000" y="-1442033"/>
            <a:ext cx="10394129" cy="8541569"/>
          </a:xfrm>
          <a:prstGeom prst="rect">
            <a:avLst/>
          </a:prstGeom>
        </p:spPr>
      </p:pic>
      <p:sp>
        <p:nvSpPr>
          <p:cNvPr id="6" name="Rectangle 5">
            <a:extLst>
              <a:ext uri="{FF2B5EF4-FFF2-40B4-BE49-F238E27FC236}">
                <a16:creationId xmlns:a16="http://schemas.microsoft.com/office/drawing/2014/main" xmlns="" id="{13B92D8D-3F72-436A-99AB-56DACF40B753}"/>
              </a:ext>
            </a:extLst>
          </p:cNvPr>
          <p:cNvSpPr/>
          <p:nvPr/>
        </p:nvSpPr>
        <p:spPr>
          <a:xfrm>
            <a:off x="3124200" y="6896100"/>
            <a:ext cx="6089295" cy="1448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dirty="0">
                <a:solidFill>
                  <a:prstClr val="black"/>
                </a:solidFill>
                <a:latin typeface="+mj-lt"/>
                <a:cs typeface="Times New Roman" pitchFamily="18" charset="0"/>
              </a:rPr>
              <a:t>A</a:t>
            </a:r>
            <a:r>
              <a:rPr lang="vi-VN" sz="4400">
                <a:solidFill>
                  <a:prstClr val="black"/>
                </a:solidFill>
                <a:latin typeface="+mj-lt"/>
                <a:cs typeface="Times New Roman" pitchFamily="18" charset="0"/>
              </a:rPr>
              <a:t>. </a:t>
            </a:r>
            <a:r>
              <a:rPr lang="en-US" sz="4400">
                <a:solidFill>
                  <a:prstClr val="black"/>
                </a:solidFill>
                <a:latin typeface="+mj-lt"/>
                <a:cs typeface="Times New Roman" pitchFamily="18" charset="0"/>
              </a:rPr>
              <a:t>Có mối quan hệ về nội dung.</a:t>
            </a:r>
            <a:endParaRPr lang="vi-VN" sz="4400" dirty="0">
              <a:solidFill>
                <a:prstClr val="black"/>
              </a:solidFill>
              <a:latin typeface="+mj-lt"/>
              <a:cs typeface="Times New Roman" pitchFamily="18" charset="0"/>
            </a:endParaRPr>
          </a:p>
        </p:txBody>
      </p:sp>
      <p:sp>
        <p:nvSpPr>
          <p:cNvPr id="7" name="Rectangle 6">
            <a:extLst>
              <a:ext uri="{FF2B5EF4-FFF2-40B4-BE49-F238E27FC236}">
                <a16:creationId xmlns:a16="http://schemas.microsoft.com/office/drawing/2014/main" xmlns="" id="{566CFBB1-FD8B-4792-AB2A-BD0CACA18994}"/>
              </a:ext>
            </a:extLst>
          </p:cNvPr>
          <p:cNvSpPr/>
          <p:nvPr/>
        </p:nvSpPr>
        <p:spPr>
          <a:xfrm>
            <a:off x="9341289" y="6896100"/>
            <a:ext cx="6683541" cy="1454711"/>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dirty="0">
                <a:solidFill>
                  <a:prstClr val="black"/>
                </a:solidFill>
                <a:latin typeface="+mj-lt"/>
              </a:rPr>
              <a:t>B</a:t>
            </a:r>
            <a:r>
              <a:rPr lang="vi-VN" sz="4400">
                <a:solidFill>
                  <a:prstClr val="black"/>
                </a:solidFill>
                <a:latin typeface="+mj-lt"/>
              </a:rPr>
              <a:t>.</a:t>
            </a:r>
            <a:r>
              <a:rPr lang="en-US" sz="4400">
                <a:solidFill>
                  <a:prstClr val="black"/>
                </a:solidFill>
                <a:latin typeface="+mj-lt"/>
              </a:rPr>
              <a:t> </a:t>
            </a:r>
            <a:r>
              <a:rPr lang="en-US" sz="4400">
                <a:solidFill>
                  <a:prstClr val="black"/>
                </a:solidFill>
                <a:latin typeface="+mj-lt"/>
                <a:cs typeface="Times New Roman" pitchFamily="18" charset="0"/>
              </a:rPr>
              <a:t>Có mối quan hệ chặt chẽ với nhau về nghĩa.</a:t>
            </a:r>
            <a:endParaRPr lang="vi-VN" sz="4400" dirty="0">
              <a:solidFill>
                <a:prstClr val="black"/>
              </a:solidFill>
              <a:latin typeface="+mj-lt"/>
            </a:endParaRPr>
          </a:p>
        </p:txBody>
      </p:sp>
      <p:sp>
        <p:nvSpPr>
          <p:cNvPr id="8" name="Rectangle 7">
            <a:extLst>
              <a:ext uri="{FF2B5EF4-FFF2-40B4-BE49-F238E27FC236}">
                <a16:creationId xmlns:a16="http://schemas.microsoft.com/office/drawing/2014/main" xmlns="" id="{5835CD8A-9743-4465-98F5-F25788915FFF}"/>
              </a:ext>
            </a:extLst>
          </p:cNvPr>
          <p:cNvSpPr/>
          <p:nvPr/>
        </p:nvSpPr>
        <p:spPr>
          <a:xfrm>
            <a:off x="3124200" y="8522060"/>
            <a:ext cx="6089295" cy="149823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dirty="0">
                <a:solidFill>
                  <a:prstClr val="black"/>
                </a:solidFill>
                <a:latin typeface="+mj-lt"/>
                <a:cs typeface="Times New Roman" pitchFamily="18" charset="0"/>
              </a:rPr>
              <a:t>C</a:t>
            </a:r>
            <a:r>
              <a:rPr lang="vi-VN" sz="4400">
                <a:solidFill>
                  <a:prstClr val="black"/>
                </a:solidFill>
                <a:latin typeface="+mj-lt"/>
                <a:cs typeface="Times New Roman" pitchFamily="18" charset="0"/>
              </a:rPr>
              <a:t>. </a:t>
            </a:r>
            <a:r>
              <a:rPr lang="en-US" sz="4400">
                <a:solidFill>
                  <a:prstClr val="black"/>
                </a:solidFill>
                <a:latin typeface="+mj-lt"/>
                <a:cs typeface="Times New Roman" pitchFamily="18" charset="0"/>
              </a:rPr>
              <a:t>Có mối quan hệ mở.</a:t>
            </a:r>
            <a:endParaRPr lang="vi-VN" sz="4400" dirty="0">
              <a:solidFill>
                <a:prstClr val="black"/>
              </a:solidFill>
              <a:latin typeface="+mj-lt"/>
              <a:cs typeface="Times New Roman" pitchFamily="18" charset="0"/>
            </a:endParaRPr>
          </a:p>
        </p:txBody>
      </p:sp>
      <p:sp>
        <p:nvSpPr>
          <p:cNvPr id="9" name="Rectangle 8">
            <a:extLst>
              <a:ext uri="{FF2B5EF4-FFF2-40B4-BE49-F238E27FC236}">
                <a16:creationId xmlns:a16="http://schemas.microsoft.com/office/drawing/2014/main" xmlns="" id="{2E110877-5420-4CE1-AC4A-AF493A926B98}"/>
              </a:ext>
            </a:extLst>
          </p:cNvPr>
          <p:cNvSpPr/>
          <p:nvPr/>
        </p:nvSpPr>
        <p:spPr>
          <a:xfrm>
            <a:off x="9457441" y="8522061"/>
            <a:ext cx="6577549" cy="149823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vi-VN" sz="4400" dirty="0">
                <a:solidFill>
                  <a:prstClr val="black"/>
                </a:solidFill>
                <a:latin typeface="+mj-lt"/>
                <a:cs typeface="Times New Roman" pitchFamily="18" charset="0"/>
              </a:rPr>
              <a:t>D</a:t>
            </a:r>
            <a:r>
              <a:rPr lang="vi-VN" sz="4400">
                <a:solidFill>
                  <a:prstClr val="black"/>
                </a:solidFill>
                <a:latin typeface="+mj-lt"/>
                <a:cs typeface="Times New Roman" pitchFamily="18" charset="0"/>
              </a:rPr>
              <a:t>. </a:t>
            </a:r>
            <a:r>
              <a:rPr lang="en-US" sz="4400">
                <a:solidFill>
                  <a:prstClr val="black"/>
                </a:solidFill>
                <a:latin typeface="+mj-lt"/>
                <a:cs typeface="Times New Roman" pitchFamily="18" charset="0"/>
              </a:rPr>
              <a:t>Có mối quan hệ liên kết từ.</a:t>
            </a:r>
            <a:endParaRPr lang="vi-VN" sz="4400" dirty="0">
              <a:solidFill>
                <a:prstClr val="black"/>
              </a:solidFill>
              <a:latin typeface="+mj-lt"/>
              <a:cs typeface="Times New Roman" pitchFamily="18" charset="0"/>
            </a:endParaRPr>
          </a:p>
        </p:txBody>
      </p:sp>
      <p:pic>
        <p:nvPicPr>
          <p:cNvPr id="10" name="Picture 9">
            <a:extLst>
              <a:ext uri="{FF2B5EF4-FFF2-40B4-BE49-F238E27FC236}">
                <a16:creationId xmlns:a16="http://schemas.microsoft.com/office/drawing/2014/main" xmlns="" id="{275C58CA-F1BE-46AD-8731-F8B8E23797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7056" y="7226521"/>
            <a:ext cx="906438" cy="1062089"/>
          </a:xfrm>
          <a:prstGeom prst="rect">
            <a:avLst/>
          </a:prstGeom>
        </p:spPr>
      </p:pic>
      <p:pic>
        <p:nvPicPr>
          <p:cNvPr id="11" name="Picture 10">
            <a:extLst>
              <a:ext uri="{FF2B5EF4-FFF2-40B4-BE49-F238E27FC236}">
                <a16:creationId xmlns:a16="http://schemas.microsoft.com/office/drawing/2014/main" xmlns="" id="{10E21229-DE6B-4CDF-831B-155E3958E62D}"/>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8391705" y="8735228"/>
            <a:ext cx="905103" cy="1056132"/>
          </a:xfrm>
          <a:prstGeom prst="rect">
            <a:avLst/>
          </a:prstGeom>
        </p:spPr>
      </p:pic>
      <p:pic>
        <p:nvPicPr>
          <p:cNvPr id="12" name="Picture 11">
            <a:extLst>
              <a:ext uri="{FF2B5EF4-FFF2-40B4-BE49-F238E27FC236}">
                <a16:creationId xmlns:a16="http://schemas.microsoft.com/office/drawing/2014/main" xmlns="" id="{29D90EBD-EDCD-47F5-89B8-F116CFAB65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11378" y="8635322"/>
            <a:ext cx="905336" cy="1060796"/>
          </a:xfrm>
          <a:prstGeom prst="rect">
            <a:avLst/>
          </a:prstGeom>
        </p:spPr>
      </p:pic>
      <p:pic>
        <p:nvPicPr>
          <p:cNvPr id="13" name="Picture 12">
            <a:extLst>
              <a:ext uri="{FF2B5EF4-FFF2-40B4-BE49-F238E27FC236}">
                <a16:creationId xmlns:a16="http://schemas.microsoft.com/office/drawing/2014/main" xmlns="" id="{930D61D1-5F6C-4EF2-AFB4-D63BC548DB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170516" y="7283570"/>
            <a:ext cx="905336" cy="965690"/>
          </a:xfrm>
          <a:prstGeom prst="rect">
            <a:avLst/>
          </a:prstGeom>
        </p:spPr>
      </p:pic>
      <p:sp>
        <p:nvSpPr>
          <p:cNvPr id="14" name="Arrow: Right 13">
            <a:hlinkClick r:id="rId9" action="ppaction://hlinksldjump"/>
            <a:extLst>
              <a:ext uri="{FF2B5EF4-FFF2-40B4-BE49-F238E27FC236}">
                <a16:creationId xmlns:a16="http://schemas.microsoft.com/office/drawing/2014/main" xmlns="" id="{BEC3EFAA-89B2-46AD-9C99-B9511D32FE3D}"/>
              </a:ext>
            </a:extLst>
          </p:cNvPr>
          <p:cNvSpPr/>
          <p:nvPr/>
        </p:nvSpPr>
        <p:spPr>
          <a:xfrm rot="10605222" flipH="1">
            <a:off x="15244366" y="9459309"/>
            <a:ext cx="757637" cy="82769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latin typeface="+mj-lt"/>
            </a:endParaRPr>
          </a:p>
        </p:txBody>
      </p:sp>
      <p:sp>
        <p:nvSpPr>
          <p:cNvPr id="15" name="TextBox 14"/>
          <p:cNvSpPr txBox="1"/>
          <p:nvPr/>
        </p:nvSpPr>
        <p:spPr>
          <a:xfrm>
            <a:off x="4734513" y="1957507"/>
            <a:ext cx="8219488" cy="1446550"/>
          </a:xfrm>
          <a:prstGeom prst="rect">
            <a:avLst/>
          </a:prstGeom>
          <a:noFill/>
        </p:spPr>
        <p:txBody>
          <a:bodyPr wrap="square" rtlCol="0">
            <a:spAutoFit/>
          </a:bodyPr>
          <a:lstStyle/>
          <a:p>
            <a:pPr algn="ctr"/>
            <a:r>
              <a:rPr lang="en-US" sz="4400" dirty="0" err="1">
                <a:solidFill>
                  <a:srgbClr val="FFFF00"/>
                </a:solidFill>
                <a:latin typeface="+mj-lt"/>
                <a:cs typeface="Times New Roman" pitchFamily="18" charset="0"/>
              </a:rPr>
              <a:t>Câu</a:t>
            </a:r>
            <a:r>
              <a:rPr lang="en-US" sz="4400" dirty="0">
                <a:solidFill>
                  <a:srgbClr val="FFFF00"/>
                </a:solidFill>
                <a:latin typeface="+mj-lt"/>
                <a:cs typeface="Times New Roman" pitchFamily="18" charset="0"/>
              </a:rPr>
              <a:t> 2</a:t>
            </a:r>
            <a:r>
              <a:rPr lang="en-US" sz="4400">
                <a:solidFill>
                  <a:srgbClr val="FFFF00"/>
                </a:solidFill>
                <a:latin typeface="+mj-lt"/>
                <a:cs typeface="Times New Roman" pitchFamily="18" charset="0"/>
              </a:rPr>
              <a:t>: Các vế của câu ghép có mối liên hệ nào với nhau?</a:t>
            </a:r>
            <a:endParaRPr lang="en-US" sz="4400" dirty="0">
              <a:solidFill>
                <a:srgbClr val="FFFF00"/>
              </a:solidFill>
              <a:latin typeface="+mj-lt"/>
              <a:cs typeface="Times New Roman" pitchFamily="18" charset="0"/>
            </a:endParaRPr>
          </a:p>
        </p:txBody>
      </p:sp>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extLst>
      <p:ext uri="{BB962C8B-B14F-4D97-AF65-F5344CB8AC3E}">
        <p14:creationId xmlns:p14="http://schemas.microsoft.com/office/powerpoint/2010/main" val="52856606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6"/>
                                        </p:tgtEl>
                                        <p:attrNameLst>
                                          <p:attrName>fillcolor</p:attrName>
                                        </p:attrNameLst>
                                      </p:cBhvr>
                                      <p:to>
                                        <a:srgbClr val="FFF2CC"/>
                                      </p:to>
                                    </p:animClr>
                                    <p:set>
                                      <p:cBhvr>
                                        <p:cTn id="30" dur="250" fill="hold"/>
                                        <p:tgtEl>
                                          <p:spTgt spid="6"/>
                                        </p:tgtEl>
                                        <p:attrNameLst>
                                          <p:attrName>fill.type</p:attrName>
                                        </p:attrNameLst>
                                      </p:cBhvr>
                                      <p:to>
                                        <p:strVal val="solid"/>
                                      </p:to>
                                    </p:set>
                                    <p:set>
                                      <p:cBhvr>
                                        <p:cTn id="31" dur="250" fill="hold"/>
                                        <p:tgtEl>
                                          <p:spTgt spid="6"/>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0"/>
                                        </p:tgtEl>
                                        <p:attrNameLst>
                                          <p:attrName>style.visibility</p:attrName>
                                        </p:attrNameLst>
                                      </p:cBhvr>
                                      <p:to>
                                        <p:strVal val="visible"/>
                                      </p:to>
                                    </p:set>
                                    <p:anim calcmode="lin" valueType="num">
                                      <p:cBhvr>
                                        <p:cTn id="34" dur="250" fill="hold"/>
                                        <p:tgtEl>
                                          <p:spTgt spid="10"/>
                                        </p:tgtEl>
                                        <p:attrNameLst>
                                          <p:attrName>ppt_w</p:attrName>
                                        </p:attrNameLst>
                                      </p:cBhvr>
                                      <p:tavLst>
                                        <p:tav tm="0">
                                          <p:val>
                                            <p:strVal val="4*#ppt_w"/>
                                          </p:val>
                                        </p:tav>
                                        <p:tav tm="100000">
                                          <p:val>
                                            <p:strVal val="#ppt_w"/>
                                          </p:val>
                                        </p:tav>
                                      </p:tavLst>
                                    </p:anim>
                                    <p:anim calcmode="lin" valueType="num">
                                      <p:cBhvr>
                                        <p:cTn id="3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6"/>
                                        </p:tgtEl>
                                        <p:attrNameLst>
                                          <p:attrName>fillcolor</p:attrName>
                                        </p:attrNameLst>
                                      </p:cBhvr>
                                      <p:to>
                                        <a:srgbClr val="FFFF00"/>
                                      </p:to>
                                    </p:animClr>
                                    <p:set>
                                      <p:cBhvr>
                                        <p:cTn id="38" dur="250" fill="hold"/>
                                        <p:tgtEl>
                                          <p:spTgt spid="6"/>
                                        </p:tgtEl>
                                        <p:attrNameLst>
                                          <p:attrName>fill.type</p:attrName>
                                        </p:attrNameLst>
                                      </p:cBhvr>
                                      <p:to>
                                        <p:strVal val="solid"/>
                                      </p:to>
                                    </p:set>
                                    <p:set>
                                      <p:cBhvr>
                                        <p:cTn id="3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7"/>
                                        </p:tgtEl>
                                        <p:attrNameLst>
                                          <p:attrName>fillcolor</p:attrName>
                                        </p:attrNameLst>
                                      </p:cBhvr>
                                      <p:to>
                                        <a:srgbClr val="FFF2CC"/>
                                      </p:to>
                                    </p:animClr>
                                    <p:set>
                                      <p:cBhvr>
                                        <p:cTn id="45" dur="250" fill="hold"/>
                                        <p:tgtEl>
                                          <p:spTgt spid="7"/>
                                        </p:tgtEl>
                                        <p:attrNameLst>
                                          <p:attrName>fill.type</p:attrName>
                                        </p:attrNameLst>
                                      </p:cBhvr>
                                      <p:to>
                                        <p:strVal val="solid"/>
                                      </p:to>
                                    </p:set>
                                    <p:set>
                                      <p:cBhvr>
                                        <p:cTn id="46" dur="25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250" fill="hold"/>
                                        <p:tgtEl>
                                          <p:spTgt spid="13"/>
                                        </p:tgtEl>
                                        <p:attrNameLst>
                                          <p:attrName>ppt_w</p:attrName>
                                        </p:attrNameLst>
                                      </p:cBhvr>
                                      <p:tavLst>
                                        <p:tav tm="0">
                                          <p:val>
                                            <p:strVal val="4*#ppt_w"/>
                                          </p:val>
                                        </p:tav>
                                        <p:tav tm="100000">
                                          <p:val>
                                            <p:strVal val="#ppt_w"/>
                                          </p:val>
                                        </p:tav>
                                      </p:tavLst>
                                    </p:anim>
                                    <p:anim calcmode="lin" valueType="num">
                                      <p:cBhvr>
                                        <p:cTn id="5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Check mark.wav"/>
                                        </p:tgtEl>
                                      </p:cMediaNode>
                                    </p:audio>
                                  </p:subTnLst>
                                </p:cTn>
                              </p:par>
                              <p:par>
                                <p:cTn id="51" presetID="1" presetClass="emph" presetSubtype="2" fill="hold" nodeType="withEffect">
                                  <p:stCondLst>
                                    <p:cond delay="1000"/>
                                  </p:stCondLst>
                                  <p:childTnLst>
                                    <p:animClr clrSpc="rgb" dir="cw">
                                      <p:cBhvr>
                                        <p:cTn id="52" dur="250" fill="hold"/>
                                        <p:tgtEl>
                                          <p:spTgt spid="7"/>
                                        </p:tgtEl>
                                        <p:attrNameLst>
                                          <p:attrName>fillcolor</p:attrName>
                                        </p:attrNameLst>
                                      </p:cBhvr>
                                      <p:to>
                                        <a:srgbClr val="00B050"/>
                                      </p:to>
                                    </p:animClr>
                                    <p:set>
                                      <p:cBhvr>
                                        <p:cTn id="53" dur="250" fill="hold"/>
                                        <p:tgtEl>
                                          <p:spTgt spid="7"/>
                                        </p:tgtEl>
                                        <p:attrNameLst>
                                          <p:attrName>fill.type</p:attrName>
                                        </p:attrNameLst>
                                      </p:cBhvr>
                                      <p:to>
                                        <p:strVal val="solid"/>
                                      </p:to>
                                    </p:set>
                                    <p:set>
                                      <p:cBhvr>
                                        <p:cTn id="5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8"/>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8"/>
                                        </p:tgtEl>
                                        <p:attrNameLst>
                                          <p:attrName>fillcolor</p:attrName>
                                        </p:attrNameLst>
                                      </p:cBhvr>
                                      <p:to>
                                        <a:srgbClr val="FFF2CC"/>
                                      </p:to>
                                    </p:animClr>
                                    <p:set>
                                      <p:cBhvr>
                                        <p:cTn id="60" dur="250" fill="hold"/>
                                        <p:tgtEl>
                                          <p:spTgt spid="8"/>
                                        </p:tgtEl>
                                        <p:attrNameLst>
                                          <p:attrName>fill.type</p:attrName>
                                        </p:attrNameLst>
                                      </p:cBhvr>
                                      <p:to>
                                        <p:strVal val="solid"/>
                                      </p:to>
                                    </p:set>
                                    <p:set>
                                      <p:cBhvr>
                                        <p:cTn id="61" dur="250" fill="hold"/>
                                        <p:tgtEl>
                                          <p:spTgt spid="8"/>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1"/>
                                        </p:tgtEl>
                                        <p:attrNameLst>
                                          <p:attrName>style.visibility</p:attrName>
                                        </p:attrNameLst>
                                      </p:cBhvr>
                                      <p:to>
                                        <p:strVal val="visible"/>
                                      </p:to>
                                    </p:set>
                                    <p:anim calcmode="lin" valueType="num">
                                      <p:cBhvr>
                                        <p:cTn id="64" dur="250" fill="hold"/>
                                        <p:tgtEl>
                                          <p:spTgt spid="11"/>
                                        </p:tgtEl>
                                        <p:attrNameLst>
                                          <p:attrName>ppt_w</p:attrName>
                                        </p:attrNameLst>
                                      </p:cBhvr>
                                      <p:tavLst>
                                        <p:tav tm="0">
                                          <p:val>
                                            <p:strVal val="4*#ppt_w"/>
                                          </p:val>
                                        </p:tav>
                                        <p:tav tm="100000">
                                          <p:val>
                                            <p:strVal val="#ppt_w"/>
                                          </p:val>
                                        </p:tav>
                                      </p:tavLst>
                                    </p:anim>
                                    <p:anim calcmode="lin" valueType="num">
                                      <p:cBhvr>
                                        <p:cTn id="6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3" name="Wrong Buzzer.wav"/>
                                        </p:tgtEl>
                                      </p:cMediaNode>
                                    </p:audio>
                                  </p:subTnLst>
                                </p:cTn>
                              </p:par>
                              <p:par>
                                <p:cTn id="66" presetID="1" presetClass="emph" presetSubtype="2" fill="hold" nodeType="withEffect">
                                  <p:stCondLst>
                                    <p:cond delay="1000"/>
                                  </p:stCondLst>
                                  <p:childTnLst>
                                    <p:animClr clrSpc="rgb" dir="cw">
                                      <p:cBhvr>
                                        <p:cTn id="67" dur="250" fill="hold"/>
                                        <p:tgtEl>
                                          <p:spTgt spid="8"/>
                                        </p:tgtEl>
                                        <p:attrNameLst>
                                          <p:attrName>fillcolor</p:attrName>
                                        </p:attrNameLst>
                                      </p:cBhvr>
                                      <p:to>
                                        <a:srgbClr val="FFFF00"/>
                                      </p:to>
                                    </p:animClr>
                                    <p:set>
                                      <p:cBhvr>
                                        <p:cTn id="68" dur="250" fill="hold"/>
                                        <p:tgtEl>
                                          <p:spTgt spid="8"/>
                                        </p:tgtEl>
                                        <p:attrNameLst>
                                          <p:attrName>fill.type</p:attrName>
                                        </p:attrNameLst>
                                      </p:cBhvr>
                                      <p:to>
                                        <p:strVal val="solid"/>
                                      </p:to>
                                    </p:set>
                                    <p:set>
                                      <p:cBhvr>
                                        <p:cTn id="6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9"/>
                                        </p:tgtEl>
                                        <p:attrNameLst>
                                          <p:attrName>fillcolor</p:attrName>
                                        </p:attrNameLst>
                                      </p:cBhvr>
                                      <p:to>
                                        <a:srgbClr val="FFF2CC"/>
                                      </p:to>
                                    </p:animClr>
                                    <p:set>
                                      <p:cBhvr>
                                        <p:cTn id="75" dur="250" fill="hold"/>
                                        <p:tgtEl>
                                          <p:spTgt spid="9"/>
                                        </p:tgtEl>
                                        <p:attrNameLst>
                                          <p:attrName>fill.type</p:attrName>
                                        </p:attrNameLst>
                                      </p:cBhvr>
                                      <p:to>
                                        <p:strVal val="solid"/>
                                      </p:to>
                                    </p:set>
                                    <p:set>
                                      <p:cBhvr>
                                        <p:cTn id="76" dur="250" fill="hold"/>
                                        <p:tgtEl>
                                          <p:spTgt spid="9"/>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2"/>
                                        </p:tgtEl>
                                        <p:attrNameLst>
                                          <p:attrName>style.visibility</p:attrName>
                                        </p:attrNameLst>
                                      </p:cBhvr>
                                      <p:to>
                                        <p:strVal val="visible"/>
                                      </p:to>
                                    </p:set>
                                    <p:anim calcmode="lin" valueType="num">
                                      <p:cBhvr>
                                        <p:cTn id="79" dur="250" fill="hold"/>
                                        <p:tgtEl>
                                          <p:spTgt spid="12"/>
                                        </p:tgtEl>
                                        <p:attrNameLst>
                                          <p:attrName>ppt_w</p:attrName>
                                        </p:attrNameLst>
                                      </p:cBhvr>
                                      <p:tavLst>
                                        <p:tav tm="0">
                                          <p:val>
                                            <p:strVal val="4*#ppt_w"/>
                                          </p:val>
                                        </p:tav>
                                        <p:tav tm="100000">
                                          <p:val>
                                            <p:strVal val="#ppt_w"/>
                                          </p:val>
                                        </p:tav>
                                      </p:tavLst>
                                    </p:anim>
                                    <p:anim calcmode="lin" valueType="num">
                                      <p:cBhvr>
                                        <p:cTn id="8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9"/>
                                        </p:tgtEl>
                                        <p:attrNameLst>
                                          <p:attrName>fillcolor</p:attrName>
                                        </p:attrNameLst>
                                      </p:cBhvr>
                                      <p:to>
                                        <a:srgbClr val="FFFF00"/>
                                      </p:to>
                                    </p:animClr>
                                    <p:set>
                                      <p:cBhvr>
                                        <p:cTn id="83" dur="250" fill="hold"/>
                                        <p:tgtEl>
                                          <p:spTgt spid="9"/>
                                        </p:tgtEl>
                                        <p:attrNameLst>
                                          <p:attrName>fill.type</p:attrName>
                                        </p:attrNameLst>
                                      </p:cBhvr>
                                      <p:to>
                                        <p:strVal val="solid"/>
                                      </p:to>
                                    </p:set>
                                    <p:set>
                                      <p:cBhvr>
                                        <p:cTn id="8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6" grpId="0" animBg="1"/>
      <p:bldP spid="7"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662D3EB-5EBB-44D0-A2EB-5C399E12C6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5867" y="-723900"/>
            <a:ext cx="11430894" cy="7261513"/>
          </a:xfrm>
          <a:prstGeom prst="rect">
            <a:avLst/>
          </a:prstGeom>
        </p:spPr>
      </p:pic>
      <p:sp>
        <p:nvSpPr>
          <p:cNvPr id="6" name="Rectangle 5">
            <a:extLst>
              <a:ext uri="{FF2B5EF4-FFF2-40B4-BE49-F238E27FC236}">
                <a16:creationId xmlns:a16="http://schemas.microsoft.com/office/drawing/2014/main" xmlns="" id="{742AA8DC-A8EC-499D-BE4A-F52DE9BFA108}"/>
              </a:ext>
            </a:extLst>
          </p:cNvPr>
          <p:cNvSpPr/>
          <p:nvPr/>
        </p:nvSpPr>
        <p:spPr>
          <a:xfrm>
            <a:off x="6281557" y="6770206"/>
            <a:ext cx="5520149"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400">
                <a:solidFill>
                  <a:prstClr val="black"/>
                </a:solidFill>
                <a:latin typeface="Times New Roman" panose="02020603050405020304" pitchFamily="18" charset="0"/>
                <a:cs typeface="Times New Roman" panose="02020603050405020304" pitchFamily="18" charset="0"/>
              </a:rPr>
              <a:t>Không là câu ghép</a:t>
            </a:r>
            <a:endParaRPr lang="vi-VN" sz="4400" dirty="0">
              <a:solidFill>
                <a:prstClr val="black"/>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73E9677F-3325-4145-812C-41BC5102ECAF}"/>
              </a:ext>
            </a:extLst>
          </p:cNvPr>
          <p:cNvSpPr/>
          <p:nvPr/>
        </p:nvSpPr>
        <p:spPr>
          <a:xfrm>
            <a:off x="6281557" y="8103964"/>
            <a:ext cx="5520149"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400">
                <a:solidFill>
                  <a:prstClr val="black"/>
                </a:solidFill>
                <a:latin typeface="Times New Roman" panose="02020603050405020304" pitchFamily="18" charset="0"/>
                <a:cs typeface="Times New Roman" panose="02020603050405020304" pitchFamily="18" charset="0"/>
              </a:rPr>
              <a:t>Là câu ghép</a:t>
            </a:r>
            <a:endParaRPr lang="vi-VN" sz="4400" dirty="0">
              <a:solidFill>
                <a:prstClr val="black"/>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xmlns="" id="{5ACB5494-1D84-4AB1-AFC9-2D23BA9101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5267" y="6808424"/>
            <a:ext cx="906438" cy="1062089"/>
          </a:xfrm>
          <a:prstGeom prst="rect">
            <a:avLst/>
          </a:prstGeom>
        </p:spPr>
      </p:pic>
      <p:pic>
        <p:nvPicPr>
          <p:cNvPr id="11" name="Picture 10">
            <a:extLst>
              <a:ext uri="{FF2B5EF4-FFF2-40B4-BE49-F238E27FC236}">
                <a16:creationId xmlns:a16="http://schemas.microsoft.com/office/drawing/2014/main" xmlns="" id="{8C73202A-DFDA-497D-B377-24F8C66DD6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96600" y="8199355"/>
            <a:ext cx="905103" cy="965442"/>
          </a:xfrm>
          <a:prstGeom prst="rect">
            <a:avLst/>
          </a:prstGeom>
        </p:spPr>
      </p:pic>
      <p:sp>
        <p:nvSpPr>
          <p:cNvPr id="14" name="Arrow: Right 13">
            <a:hlinkClick r:id="rId8" action="ppaction://hlinksldjump"/>
            <a:extLst>
              <a:ext uri="{FF2B5EF4-FFF2-40B4-BE49-F238E27FC236}">
                <a16:creationId xmlns:a16="http://schemas.microsoft.com/office/drawing/2014/main" xmlns="" id="{CF396730-0CE3-468E-8508-FA0668788824}"/>
              </a:ext>
            </a:extLst>
          </p:cNvPr>
          <p:cNvSpPr/>
          <p:nvPr/>
        </p:nvSpPr>
        <p:spPr>
          <a:xfrm rot="10605222" flipH="1">
            <a:off x="15244366" y="9459309"/>
            <a:ext cx="757637" cy="82769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4512203" y="1104900"/>
            <a:ext cx="8933227" cy="1323439"/>
          </a:xfrm>
          <a:prstGeom prst="rect">
            <a:avLst/>
          </a:prstGeom>
          <a:noFill/>
        </p:spPr>
        <p:txBody>
          <a:bodyPr wrap="square" rtlCol="0">
            <a:spAutoFit/>
          </a:bodyPr>
          <a:lstStyle/>
          <a:p>
            <a:pPr algn="ctr"/>
            <a:r>
              <a:rPr lang="en-US" sz="4000" b="1" dirty="0" err="1">
                <a:solidFill>
                  <a:srgbClr val="FFFF00"/>
                </a:solidFill>
                <a:latin typeface="Times New Roman" panose="02020603050405020304" pitchFamily="18" charset="0"/>
                <a:cs typeface="Times New Roman" panose="02020603050405020304" pitchFamily="18" charset="0"/>
              </a:rPr>
              <a:t>Câu</a:t>
            </a:r>
            <a:r>
              <a:rPr lang="en-US" sz="4000" b="1" dirty="0">
                <a:solidFill>
                  <a:srgbClr val="FFFF00"/>
                </a:solidFill>
                <a:latin typeface="Times New Roman" panose="02020603050405020304" pitchFamily="18" charset="0"/>
                <a:cs typeface="Times New Roman" panose="02020603050405020304" pitchFamily="18" charset="0"/>
              </a:rPr>
              <a:t> 3</a:t>
            </a:r>
            <a:r>
              <a:rPr lang="en-US" sz="4000" b="1">
                <a:solidFill>
                  <a:srgbClr val="FFFF00"/>
                </a:solidFill>
                <a:latin typeface="Times New Roman" panose="02020603050405020304" pitchFamily="18" charset="0"/>
                <a:cs typeface="Times New Roman" panose="02020603050405020304" pitchFamily="18" charset="0"/>
              </a:rPr>
              <a:t>: Câu dưới đây có phải là câu ghép hay không?</a:t>
            </a:r>
            <a:endParaRPr lang="en-US" sz="4000" b="1" dirty="0">
              <a:solidFill>
                <a:srgbClr val="FFFF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4640001" y="2652082"/>
            <a:ext cx="8933227" cy="1323439"/>
          </a:xfrm>
          <a:prstGeom prst="rect">
            <a:avLst/>
          </a:prstGeom>
          <a:noFill/>
        </p:spPr>
        <p:txBody>
          <a:bodyPr wrap="square" rtlCol="0">
            <a:spAutoFit/>
          </a:bodyPr>
          <a:lstStyle/>
          <a:p>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Vì</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Tuấn</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chưa</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chăm</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học</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nên</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bạn</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ấy</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đã</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bị</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điểm</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kém</a:t>
            </a:r>
            <a:r>
              <a:rPr lang="en-US" sz="4000" b="1" dirty="0">
                <a:solidFill>
                  <a:schemeClr val="bg1"/>
                </a:solidFill>
                <a:latin typeface="Times New Roman" panose="02020603050405020304" pitchFamily="18" charset="0"/>
                <a:cs typeface="Times New Roman" panose="02020603050405020304" pitchFamily="18" charset="0"/>
              </a:rPr>
              <a:t>.</a:t>
            </a:r>
          </a:p>
        </p:txBody>
      </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extLst>
      <p:ext uri="{BB962C8B-B14F-4D97-AF65-F5344CB8AC3E}">
        <p14:creationId xmlns:p14="http://schemas.microsoft.com/office/powerpoint/2010/main" val="19432048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250" fill="hold"/>
                                        <p:tgtEl>
                                          <p:spTgt spid="6"/>
                                        </p:tgtEl>
                                        <p:attrNameLst>
                                          <p:attrName>fillcolor</p:attrName>
                                        </p:attrNameLst>
                                      </p:cBhvr>
                                      <p:to>
                                        <a:srgbClr val="FFF2CC"/>
                                      </p:to>
                                    </p:animClr>
                                    <p:set>
                                      <p:cBhvr>
                                        <p:cTn id="20" dur="250" fill="hold"/>
                                        <p:tgtEl>
                                          <p:spTgt spid="6"/>
                                        </p:tgtEl>
                                        <p:attrNameLst>
                                          <p:attrName>fill.type</p:attrName>
                                        </p:attrNameLst>
                                      </p:cBhvr>
                                      <p:to>
                                        <p:strVal val="solid"/>
                                      </p:to>
                                    </p:set>
                                    <p:set>
                                      <p:cBhvr>
                                        <p:cTn id="21" dur="250" fill="hold"/>
                                        <p:tgtEl>
                                          <p:spTgt spid="6"/>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23" presetClass="entr" presetSubtype="32" fill="hold" nodeType="withEffect">
                                  <p:stCondLst>
                                    <p:cond delay="1000"/>
                                  </p:stCondLst>
                                  <p:childTnLst>
                                    <p:set>
                                      <p:cBhvr>
                                        <p:cTn id="23" dur="1" fill="hold">
                                          <p:stCondLst>
                                            <p:cond delay="0"/>
                                          </p:stCondLst>
                                        </p:cTn>
                                        <p:tgtEl>
                                          <p:spTgt spid="10"/>
                                        </p:tgtEl>
                                        <p:attrNameLst>
                                          <p:attrName>style.visibility</p:attrName>
                                        </p:attrNameLst>
                                      </p:cBhvr>
                                      <p:to>
                                        <p:strVal val="visible"/>
                                      </p:to>
                                    </p:set>
                                    <p:anim calcmode="lin" valueType="num">
                                      <p:cBhvr>
                                        <p:cTn id="24" dur="250" fill="hold"/>
                                        <p:tgtEl>
                                          <p:spTgt spid="10"/>
                                        </p:tgtEl>
                                        <p:attrNameLst>
                                          <p:attrName>ppt_w</p:attrName>
                                        </p:attrNameLst>
                                      </p:cBhvr>
                                      <p:tavLst>
                                        <p:tav tm="0">
                                          <p:val>
                                            <p:strVal val="4*#ppt_w"/>
                                          </p:val>
                                        </p:tav>
                                        <p:tav tm="100000">
                                          <p:val>
                                            <p:strVal val="#ppt_w"/>
                                          </p:val>
                                        </p:tav>
                                      </p:tavLst>
                                    </p:anim>
                                    <p:anim calcmode="lin" valueType="num">
                                      <p:cBhvr>
                                        <p:cTn id="2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3" name="Wrong Buzzer.wav"/>
                                        </p:tgtEl>
                                      </p:cMediaNode>
                                    </p:audio>
                                  </p:subTnLst>
                                </p:cTn>
                              </p:par>
                              <p:par>
                                <p:cTn id="26" presetID="1" presetClass="emph" presetSubtype="2" fill="hold" nodeType="withEffect">
                                  <p:stCondLst>
                                    <p:cond delay="1000"/>
                                  </p:stCondLst>
                                  <p:childTnLst>
                                    <p:animClr clrSpc="rgb" dir="cw">
                                      <p:cBhvr>
                                        <p:cTn id="27" dur="250" fill="hold"/>
                                        <p:tgtEl>
                                          <p:spTgt spid="6"/>
                                        </p:tgtEl>
                                        <p:attrNameLst>
                                          <p:attrName>fillcolor</p:attrName>
                                        </p:attrNameLst>
                                      </p:cBhvr>
                                      <p:to>
                                        <a:srgbClr val="FFFF00"/>
                                      </p:to>
                                    </p:animClr>
                                    <p:set>
                                      <p:cBhvr>
                                        <p:cTn id="28" dur="250" fill="hold"/>
                                        <p:tgtEl>
                                          <p:spTgt spid="6"/>
                                        </p:tgtEl>
                                        <p:attrNameLst>
                                          <p:attrName>fill.type</p:attrName>
                                        </p:attrNameLst>
                                      </p:cBhvr>
                                      <p:to>
                                        <p:strVal val="solid"/>
                                      </p:to>
                                    </p:set>
                                    <p:set>
                                      <p:cBhvr>
                                        <p:cTn id="2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30" restart="whenNotActive" fill="hold" evtFilter="cancelBubble" nodeType="interactiveSeq">
                <p:stCondLst>
                  <p:cond evt="onClick" delay="0">
                    <p:tgtEl>
                      <p:spTgt spid="8"/>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8"/>
                                        </p:tgtEl>
                                        <p:attrNameLst>
                                          <p:attrName>fillcolor</p:attrName>
                                        </p:attrNameLst>
                                      </p:cBhvr>
                                      <p:to>
                                        <a:srgbClr val="FFF2CC"/>
                                      </p:to>
                                    </p:animClr>
                                    <p:set>
                                      <p:cBhvr>
                                        <p:cTn id="35" dur="250" fill="hold"/>
                                        <p:tgtEl>
                                          <p:spTgt spid="8"/>
                                        </p:tgtEl>
                                        <p:attrNameLst>
                                          <p:attrName>fill.type</p:attrName>
                                        </p:attrNameLst>
                                      </p:cBhvr>
                                      <p:to>
                                        <p:strVal val="solid"/>
                                      </p:to>
                                    </p:set>
                                    <p:set>
                                      <p:cBhvr>
                                        <p:cTn id="36" dur="250" fill="hold"/>
                                        <p:tgtEl>
                                          <p:spTgt spid="8"/>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1"/>
                                        </p:tgtEl>
                                        <p:attrNameLst>
                                          <p:attrName>style.visibility</p:attrName>
                                        </p:attrNameLst>
                                      </p:cBhvr>
                                      <p:to>
                                        <p:strVal val="visible"/>
                                      </p:to>
                                    </p:set>
                                    <p:anim calcmode="lin" valueType="num">
                                      <p:cBhvr>
                                        <p:cTn id="39" dur="250" fill="hold"/>
                                        <p:tgtEl>
                                          <p:spTgt spid="11"/>
                                        </p:tgtEl>
                                        <p:attrNameLst>
                                          <p:attrName>ppt_w</p:attrName>
                                        </p:attrNameLst>
                                      </p:cBhvr>
                                      <p:tavLst>
                                        <p:tav tm="0">
                                          <p:val>
                                            <p:strVal val="4*#ppt_w"/>
                                          </p:val>
                                        </p:tav>
                                        <p:tav tm="100000">
                                          <p:val>
                                            <p:strVal val="#ppt_w"/>
                                          </p:val>
                                        </p:tav>
                                      </p:tavLst>
                                    </p:anim>
                                    <p:anim calcmode="lin" valueType="num">
                                      <p:cBhvr>
                                        <p:cTn id="4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8"/>
                                        </p:tgtEl>
                                        <p:attrNameLst>
                                          <p:attrName>fillcolor</p:attrName>
                                        </p:attrNameLst>
                                      </p:cBhvr>
                                      <p:to>
                                        <a:srgbClr val="00B050"/>
                                      </p:to>
                                    </p:animClr>
                                    <p:set>
                                      <p:cBhvr>
                                        <p:cTn id="43" dur="250" fill="hold"/>
                                        <p:tgtEl>
                                          <p:spTgt spid="8"/>
                                        </p:tgtEl>
                                        <p:attrNameLst>
                                          <p:attrName>fill.type</p:attrName>
                                        </p:attrNameLst>
                                      </p:cBhvr>
                                      <p:to>
                                        <p:strVal val="solid"/>
                                      </p:to>
                                    </p:set>
                                    <p:set>
                                      <p:cBhvr>
                                        <p:cTn id="4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childTnLst>
        </p:cTn>
      </p:par>
    </p:tnLst>
    <p:bldLst>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662D3EB-5EBB-44D0-A2EB-5C399E12C6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5867" y="-723900"/>
            <a:ext cx="11430894" cy="7261513"/>
          </a:xfrm>
          <a:prstGeom prst="rect">
            <a:avLst/>
          </a:prstGeom>
        </p:spPr>
      </p:pic>
      <p:sp>
        <p:nvSpPr>
          <p:cNvPr id="6" name="Rectangle 5">
            <a:extLst>
              <a:ext uri="{FF2B5EF4-FFF2-40B4-BE49-F238E27FC236}">
                <a16:creationId xmlns:a16="http://schemas.microsoft.com/office/drawing/2014/main" xmlns="" id="{742AA8DC-A8EC-499D-BE4A-F52DE9BFA108}"/>
              </a:ext>
            </a:extLst>
          </p:cNvPr>
          <p:cNvSpPr/>
          <p:nvPr/>
        </p:nvSpPr>
        <p:spPr>
          <a:xfrm>
            <a:off x="6281554" y="8116846"/>
            <a:ext cx="6121212"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400">
                <a:solidFill>
                  <a:prstClr val="black"/>
                </a:solidFill>
                <a:latin typeface="Times New Roman" panose="02020603050405020304" pitchFamily="18" charset="0"/>
                <a:cs typeface="Times New Roman" panose="02020603050405020304" pitchFamily="18" charset="0"/>
              </a:rPr>
              <a:t>Là câu ghép</a:t>
            </a:r>
            <a:endParaRPr lang="vi-VN" sz="4400" dirty="0">
              <a:solidFill>
                <a:prstClr val="black"/>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73E9677F-3325-4145-812C-41BC5102ECAF}"/>
              </a:ext>
            </a:extLst>
          </p:cNvPr>
          <p:cNvSpPr/>
          <p:nvPr/>
        </p:nvSpPr>
        <p:spPr>
          <a:xfrm>
            <a:off x="6286634" y="6740719"/>
            <a:ext cx="6121212" cy="115622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400">
                <a:solidFill>
                  <a:prstClr val="black"/>
                </a:solidFill>
                <a:latin typeface="Times New Roman" panose="02020603050405020304" pitchFamily="18" charset="0"/>
                <a:cs typeface="Times New Roman" panose="02020603050405020304" pitchFamily="18" charset="0"/>
              </a:rPr>
              <a:t>Không là câu ghép</a:t>
            </a:r>
            <a:endParaRPr lang="vi-VN" sz="4400">
              <a:solidFill>
                <a:prstClr val="black"/>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xmlns="" id="{5ACB5494-1D84-4AB1-AFC9-2D23BA9101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01408" y="8210981"/>
            <a:ext cx="906438" cy="1062089"/>
          </a:xfrm>
          <a:prstGeom prst="rect">
            <a:avLst/>
          </a:prstGeom>
        </p:spPr>
      </p:pic>
      <p:pic>
        <p:nvPicPr>
          <p:cNvPr id="11" name="Picture 10">
            <a:extLst>
              <a:ext uri="{FF2B5EF4-FFF2-40B4-BE49-F238E27FC236}">
                <a16:creationId xmlns:a16="http://schemas.microsoft.com/office/drawing/2014/main" xmlns="" id="{8C73202A-DFDA-497D-B377-24F8C66DD6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06200" y="6931501"/>
            <a:ext cx="905103" cy="965442"/>
          </a:xfrm>
          <a:prstGeom prst="rect">
            <a:avLst/>
          </a:prstGeom>
        </p:spPr>
      </p:pic>
      <p:sp>
        <p:nvSpPr>
          <p:cNvPr id="14" name="Arrow: Right 13">
            <a:hlinkClick r:id="rId8" action="ppaction://hlinksldjump"/>
            <a:extLst>
              <a:ext uri="{FF2B5EF4-FFF2-40B4-BE49-F238E27FC236}">
                <a16:creationId xmlns:a16="http://schemas.microsoft.com/office/drawing/2014/main" xmlns="" id="{CF396730-0CE3-468E-8508-FA0668788824}"/>
              </a:ext>
            </a:extLst>
          </p:cNvPr>
          <p:cNvSpPr/>
          <p:nvPr/>
        </p:nvSpPr>
        <p:spPr>
          <a:xfrm rot="10605222" flipH="1">
            <a:off x="15244366" y="9459309"/>
            <a:ext cx="757637" cy="827691"/>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prstClr val="white"/>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4512203" y="1104900"/>
            <a:ext cx="8933227" cy="1323439"/>
          </a:xfrm>
          <a:prstGeom prst="rect">
            <a:avLst/>
          </a:prstGeom>
          <a:noFill/>
        </p:spPr>
        <p:txBody>
          <a:bodyPr wrap="square" rtlCol="0">
            <a:spAutoFit/>
          </a:bodyPr>
          <a:lstStyle/>
          <a:p>
            <a:pPr algn="ctr"/>
            <a:r>
              <a:rPr lang="en-US" sz="4000" b="1" dirty="0" err="1">
                <a:solidFill>
                  <a:srgbClr val="FFFF00"/>
                </a:solidFill>
                <a:latin typeface="Times New Roman" panose="02020603050405020304" pitchFamily="18" charset="0"/>
                <a:cs typeface="Times New Roman" panose="02020603050405020304" pitchFamily="18" charset="0"/>
              </a:rPr>
              <a:t>Câu</a:t>
            </a:r>
            <a:r>
              <a:rPr lang="en-US" sz="4000" b="1" dirty="0">
                <a:solidFill>
                  <a:srgbClr val="FFFF00"/>
                </a:solidFill>
                <a:latin typeface="Times New Roman" panose="02020603050405020304" pitchFamily="18" charset="0"/>
                <a:cs typeface="Times New Roman" panose="02020603050405020304" pitchFamily="18" charset="0"/>
              </a:rPr>
              <a:t> 3</a:t>
            </a:r>
            <a:r>
              <a:rPr lang="en-US" sz="4000" b="1">
                <a:solidFill>
                  <a:srgbClr val="FFFF00"/>
                </a:solidFill>
                <a:latin typeface="Times New Roman" panose="02020603050405020304" pitchFamily="18" charset="0"/>
                <a:cs typeface="Times New Roman" panose="02020603050405020304" pitchFamily="18" charset="0"/>
              </a:rPr>
              <a:t>: Câu văn dưới đây có phải là câu ghép hay không?</a:t>
            </a:r>
            <a:endParaRPr lang="en-US" sz="4000" b="1" dirty="0">
              <a:solidFill>
                <a:srgbClr val="FFFF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4640001" y="2652082"/>
            <a:ext cx="8933227" cy="707886"/>
          </a:xfrm>
          <a:prstGeom prst="rect">
            <a:avLst/>
          </a:prstGeom>
          <a:noFill/>
        </p:spPr>
        <p:txBody>
          <a:bodyPr wrap="square" rtlCol="0">
            <a:spAutoFit/>
          </a:bodyPr>
          <a:lstStyle/>
          <a:p>
            <a:pPr algn="ctr"/>
            <a:r>
              <a:rPr lang="en-US" sz="4000" b="1">
                <a:solidFill>
                  <a:schemeClr val="bg1"/>
                </a:solidFill>
                <a:latin typeface="Times New Roman" panose="02020603050405020304" pitchFamily="18" charset="0"/>
                <a:cs typeface="Times New Roman" panose="02020603050405020304" pitchFamily="18" charset="0"/>
              </a:rPr>
              <a:t>Trời cao, trong xanh thật!</a:t>
            </a:r>
            <a:endParaRPr lang="en-US" sz="4000" b="1" dirty="0">
              <a:solidFill>
                <a:schemeClr val="bg1"/>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extLst>
      <p:ext uri="{BB962C8B-B14F-4D97-AF65-F5344CB8AC3E}">
        <p14:creationId xmlns:p14="http://schemas.microsoft.com/office/powerpoint/2010/main" val="35437443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emph" presetSubtype="2" fill="hold" nodeType="clickEffect">
                                  <p:stCondLst>
                                    <p:cond delay="0"/>
                                  </p:stCondLst>
                                  <p:childTnLst>
                                    <p:animClr clrSpc="rgb" dir="cw">
                                      <p:cBhvr>
                                        <p:cTn id="19" dur="250" fill="hold"/>
                                        <p:tgtEl>
                                          <p:spTgt spid="6"/>
                                        </p:tgtEl>
                                        <p:attrNameLst>
                                          <p:attrName>fillcolor</p:attrName>
                                        </p:attrNameLst>
                                      </p:cBhvr>
                                      <p:to>
                                        <a:srgbClr val="FFF2CC"/>
                                      </p:to>
                                    </p:animClr>
                                    <p:set>
                                      <p:cBhvr>
                                        <p:cTn id="20" dur="250" fill="hold"/>
                                        <p:tgtEl>
                                          <p:spTgt spid="6"/>
                                        </p:tgtEl>
                                        <p:attrNameLst>
                                          <p:attrName>fill.type</p:attrName>
                                        </p:attrNameLst>
                                      </p:cBhvr>
                                      <p:to>
                                        <p:strVal val="solid"/>
                                      </p:to>
                                    </p:set>
                                    <p:set>
                                      <p:cBhvr>
                                        <p:cTn id="21" dur="250" fill="hold"/>
                                        <p:tgtEl>
                                          <p:spTgt spid="6"/>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par>
                                <p:cTn id="22" presetID="23" presetClass="entr" presetSubtype="32" fill="hold" nodeType="withEffect">
                                  <p:stCondLst>
                                    <p:cond delay="1000"/>
                                  </p:stCondLst>
                                  <p:childTnLst>
                                    <p:set>
                                      <p:cBhvr>
                                        <p:cTn id="23" dur="1" fill="hold">
                                          <p:stCondLst>
                                            <p:cond delay="0"/>
                                          </p:stCondLst>
                                        </p:cTn>
                                        <p:tgtEl>
                                          <p:spTgt spid="10"/>
                                        </p:tgtEl>
                                        <p:attrNameLst>
                                          <p:attrName>style.visibility</p:attrName>
                                        </p:attrNameLst>
                                      </p:cBhvr>
                                      <p:to>
                                        <p:strVal val="visible"/>
                                      </p:to>
                                    </p:set>
                                    <p:anim calcmode="lin" valueType="num">
                                      <p:cBhvr>
                                        <p:cTn id="24" dur="250" fill="hold"/>
                                        <p:tgtEl>
                                          <p:spTgt spid="10"/>
                                        </p:tgtEl>
                                        <p:attrNameLst>
                                          <p:attrName>ppt_w</p:attrName>
                                        </p:attrNameLst>
                                      </p:cBhvr>
                                      <p:tavLst>
                                        <p:tav tm="0">
                                          <p:val>
                                            <p:strVal val="4*#ppt_w"/>
                                          </p:val>
                                        </p:tav>
                                        <p:tav tm="100000">
                                          <p:val>
                                            <p:strVal val="#ppt_w"/>
                                          </p:val>
                                        </p:tav>
                                      </p:tavLst>
                                    </p:anim>
                                    <p:anim calcmode="lin" valueType="num">
                                      <p:cBhvr>
                                        <p:cTn id="2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2"/>
                                            </p:cond>
                                          </p:stCondLst>
                                          <p:endCondLst>
                                            <p:cond evt="onStopAudio" delay="0">
                                              <p:tgtEl>
                                                <p:sldTgt/>
                                              </p:tgtEl>
                                            </p:cond>
                                          </p:endCondLst>
                                        </p:cTn>
                                        <p:tgtEl>
                                          <p:sndTgt r:embed="rId3" name="Wrong Buzzer.wav"/>
                                        </p:tgtEl>
                                      </p:cMediaNode>
                                    </p:audio>
                                  </p:subTnLst>
                                </p:cTn>
                              </p:par>
                              <p:par>
                                <p:cTn id="26" presetID="1" presetClass="emph" presetSubtype="2" fill="hold" nodeType="withEffect">
                                  <p:stCondLst>
                                    <p:cond delay="1000"/>
                                  </p:stCondLst>
                                  <p:childTnLst>
                                    <p:animClr clrSpc="rgb" dir="cw">
                                      <p:cBhvr>
                                        <p:cTn id="27" dur="250" fill="hold"/>
                                        <p:tgtEl>
                                          <p:spTgt spid="6"/>
                                        </p:tgtEl>
                                        <p:attrNameLst>
                                          <p:attrName>fillcolor</p:attrName>
                                        </p:attrNameLst>
                                      </p:cBhvr>
                                      <p:to>
                                        <a:srgbClr val="FFFF00"/>
                                      </p:to>
                                    </p:animClr>
                                    <p:set>
                                      <p:cBhvr>
                                        <p:cTn id="28" dur="250" fill="hold"/>
                                        <p:tgtEl>
                                          <p:spTgt spid="6"/>
                                        </p:tgtEl>
                                        <p:attrNameLst>
                                          <p:attrName>fill.type</p:attrName>
                                        </p:attrNameLst>
                                      </p:cBhvr>
                                      <p:to>
                                        <p:strVal val="solid"/>
                                      </p:to>
                                    </p:set>
                                    <p:set>
                                      <p:cBhvr>
                                        <p:cTn id="2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30" restart="whenNotActive" fill="hold" evtFilter="cancelBubble" nodeType="interactiveSeq">
                <p:stCondLst>
                  <p:cond evt="onClick" delay="0">
                    <p:tgtEl>
                      <p:spTgt spid="8"/>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8"/>
                                        </p:tgtEl>
                                        <p:attrNameLst>
                                          <p:attrName>fillcolor</p:attrName>
                                        </p:attrNameLst>
                                      </p:cBhvr>
                                      <p:to>
                                        <a:srgbClr val="FFF2CC"/>
                                      </p:to>
                                    </p:animClr>
                                    <p:set>
                                      <p:cBhvr>
                                        <p:cTn id="35" dur="250" fill="hold"/>
                                        <p:tgtEl>
                                          <p:spTgt spid="8"/>
                                        </p:tgtEl>
                                        <p:attrNameLst>
                                          <p:attrName>fill.type</p:attrName>
                                        </p:attrNameLst>
                                      </p:cBhvr>
                                      <p:to>
                                        <p:strVal val="solid"/>
                                      </p:to>
                                    </p:set>
                                    <p:set>
                                      <p:cBhvr>
                                        <p:cTn id="36" dur="250" fill="hold"/>
                                        <p:tgtEl>
                                          <p:spTgt spid="8"/>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1"/>
                                        </p:tgtEl>
                                        <p:attrNameLst>
                                          <p:attrName>style.visibility</p:attrName>
                                        </p:attrNameLst>
                                      </p:cBhvr>
                                      <p:to>
                                        <p:strVal val="visible"/>
                                      </p:to>
                                    </p:set>
                                    <p:anim calcmode="lin" valueType="num">
                                      <p:cBhvr>
                                        <p:cTn id="39" dur="250" fill="hold"/>
                                        <p:tgtEl>
                                          <p:spTgt spid="11"/>
                                        </p:tgtEl>
                                        <p:attrNameLst>
                                          <p:attrName>ppt_w</p:attrName>
                                        </p:attrNameLst>
                                      </p:cBhvr>
                                      <p:tavLst>
                                        <p:tav tm="0">
                                          <p:val>
                                            <p:strVal val="4*#ppt_w"/>
                                          </p:val>
                                        </p:tav>
                                        <p:tav tm="100000">
                                          <p:val>
                                            <p:strVal val="#ppt_w"/>
                                          </p:val>
                                        </p:tav>
                                      </p:tavLst>
                                    </p:anim>
                                    <p:anim calcmode="lin" valueType="num">
                                      <p:cBhvr>
                                        <p:cTn id="4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par>
                                <p:cTn id="41" presetID="1" presetClass="emph" presetSubtype="2" fill="hold" nodeType="withEffect">
                                  <p:stCondLst>
                                    <p:cond delay="1000"/>
                                  </p:stCondLst>
                                  <p:childTnLst>
                                    <p:animClr clrSpc="rgb" dir="cw">
                                      <p:cBhvr>
                                        <p:cTn id="42" dur="250" fill="hold"/>
                                        <p:tgtEl>
                                          <p:spTgt spid="8"/>
                                        </p:tgtEl>
                                        <p:attrNameLst>
                                          <p:attrName>fillcolor</p:attrName>
                                        </p:attrNameLst>
                                      </p:cBhvr>
                                      <p:to>
                                        <a:srgbClr val="00B050"/>
                                      </p:to>
                                    </p:animClr>
                                    <p:set>
                                      <p:cBhvr>
                                        <p:cTn id="43" dur="250" fill="hold"/>
                                        <p:tgtEl>
                                          <p:spTgt spid="8"/>
                                        </p:tgtEl>
                                        <p:attrNameLst>
                                          <p:attrName>fill.type</p:attrName>
                                        </p:attrNameLst>
                                      </p:cBhvr>
                                      <p:to>
                                        <p:strVal val="solid"/>
                                      </p:to>
                                    </p:set>
                                    <p:set>
                                      <p:cBhvr>
                                        <p:cTn id="4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childTnLst>
        </p:cTn>
      </p:par>
    </p:tnLst>
    <p:bldLst>
      <p:bldP spid="6"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b="10284"/>
          <a:stretch>
            <a:fillRect/>
          </a:stretch>
        </p:blipFill>
        <p:spPr>
          <a:xfrm>
            <a:off x="5340992" y="1795901"/>
            <a:ext cx="7606015" cy="8491099"/>
          </a:xfrm>
          <a:prstGeom prst="rect">
            <a:avLst/>
          </a:prstGeom>
        </p:spPr>
      </p:pic>
      <p:pic>
        <p:nvPicPr>
          <p:cNvPr id="20"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l="482" r="559" b="36052"/>
          <a:stretch>
            <a:fillRect/>
          </a:stretch>
        </p:blipFill>
        <p:spPr>
          <a:xfrm>
            <a:off x="0" y="8935342"/>
            <a:ext cx="18288000" cy="1351658"/>
          </a:xfrm>
          <a:prstGeom prst="rect">
            <a:avLst/>
          </a:prstGeom>
        </p:spPr>
      </p:pic>
      <p:pic>
        <p:nvPicPr>
          <p:cNvPr id="21" name="Picture 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b="57300"/>
          <a:stretch>
            <a:fillRect/>
          </a:stretch>
        </p:blipFill>
        <p:spPr>
          <a:xfrm rot="-10800000">
            <a:off x="14954877" y="0"/>
            <a:ext cx="3333123" cy="1936344"/>
          </a:xfrm>
          <a:prstGeom prst="rect">
            <a:avLst/>
          </a:prstGeom>
        </p:spPr>
      </p:pic>
      <p:pic>
        <p:nvPicPr>
          <p:cNvPr id="22"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b="10788"/>
          <a:stretch>
            <a:fillRect/>
          </a:stretch>
        </p:blipFill>
        <p:spPr>
          <a:xfrm>
            <a:off x="5340992" y="8805533"/>
            <a:ext cx="1629491" cy="1481467"/>
          </a:xfrm>
          <a:prstGeom prst="rect">
            <a:avLst/>
          </a:prstGeom>
        </p:spPr>
      </p:pic>
      <p:pic>
        <p:nvPicPr>
          <p:cNvPr id="23"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b="10788"/>
          <a:stretch>
            <a:fillRect/>
          </a:stretch>
        </p:blipFill>
        <p:spPr>
          <a:xfrm>
            <a:off x="11317517" y="8805533"/>
            <a:ext cx="1629491" cy="1481467"/>
          </a:xfrm>
          <a:prstGeom prst="rect">
            <a:avLst/>
          </a:prstGeom>
        </p:spPr>
      </p:pic>
      <p:pic>
        <p:nvPicPr>
          <p:cNvPr id="24"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l="26329"/>
          <a:stretch>
            <a:fillRect/>
          </a:stretch>
        </p:blipFill>
        <p:spPr>
          <a:xfrm>
            <a:off x="0" y="0"/>
            <a:ext cx="2217803" cy="2030666"/>
          </a:xfrm>
          <a:prstGeom prst="rect">
            <a:avLst/>
          </a:prstGeom>
        </p:spPr>
      </p:pic>
      <p:pic>
        <p:nvPicPr>
          <p:cNvPr id="25"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13768" y="786232"/>
            <a:ext cx="1408071" cy="804361"/>
          </a:xfrm>
          <a:prstGeom prst="rect">
            <a:avLst/>
          </a:prstGeom>
        </p:spPr>
      </p:pic>
      <p:sp>
        <p:nvSpPr>
          <p:cNvPr id="26" name="TextBox 9"/>
          <p:cNvSpPr txBox="1"/>
          <p:nvPr/>
        </p:nvSpPr>
        <p:spPr>
          <a:xfrm>
            <a:off x="6193254" y="2778366"/>
            <a:ext cx="4247148" cy="969496"/>
          </a:xfrm>
          <a:prstGeom prst="rect">
            <a:avLst/>
          </a:prstGeom>
        </p:spPr>
        <p:txBody>
          <a:bodyPr lIns="0" tIns="0" rIns="0" bIns="0" rtlCol="0" anchor="t">
            <a:spAutoFit/>
          </a:bodyPr>
          <a:lstStyle/>
          <a:p>
            <a:pPr marL="0" lvl="0" indent="0" algn="ctr">
              <a:lnSpc>
                <a:spcPts val="7200"/>
              </a:lnSpc>
              <a:spcBef>
                <a:spcPct val="0"/>
              </a:spcBef>
            </a:pPr>
            <a:r>
              <a:rPr lang="en-US" sz="7200" u="none">
                <a:solidFill>
                  <a:srgbClr val="FFFFFF"/>
                </a:solidFill>
                <a:latin typeface="Baloo"/>
              </a:rPr>
              <a:t>NHẬN XÉT</a:t>
            </a:r>
          </a:p>
        </p:txBody>
      </p:sp>
      <p:sp>
        <p:nvSpPr>
          <p:cNvPr id="27" name="TextBox 10"/>
          <p:cNvSpPr txBox="1"/>
          <p:nvPr/>
        </p:nvSpPr>
        <p:spPr>
          <a:xfrm>
            <a:off x="7793454" y="4728210"/>
            <a:ext cx="4247148" cy="969496"/>
          </a:xfrm>
          <a:prstGeom prst="rect">
            <a:avLst/>
          </a:prstGeom>
        </p:spPr>
        <p:txBody>
          <a:bodyPr lIns="0" tIns="0" rIns="0" bIns="0" rtlCol="0" anchor="t">
            <a:spAutoFit/>
          </a:bodyPr>
          <a:lstStyle/>
          <a:p>
            <a:pPr marL="0" lvl="0" indent="0" algn="ctr">
              <a:lnSpc>
                <a:spcPts val="7200"/>
              </a:lnSpc>
              <a:spcBef>
                <a:spcPct val="0"/>
              </a:spcBef>
            </a:pPr>
            <a:r>
              <a:rPr lang="en-US" sz="7200" u="none">
                <a:solidFill>
                  <a:srgbClr val="FFFFFF"/>
                </a:solidFill>
                <a:latin typeface="Baloo"/>
              </a:rPr>
              <a:t>GHI NHỚ</a:t>
            </a:r>
          </a:p>
        </p:txBody>
      </p:sp>
      <p:sp>
        <p:nvSpPr>
          <p:cNvPr id="28" name="TextBox 11"/>
          <p:cNvSpPr txBox="1"/>
          <p:nvPr/>
        </p:nvSpPr>
        <p:spPr>
          <a:xfrm>
            <a:off x="6164678" y="6481528"/>
            <a:ext cx="4655721" cy="923330"/>
          </a:xfrm>
          <a:prstGeom prst="rect">
            <a:avLst/>
          </a:prstGeom>
        </p:spPr>
        <p:txBody>
          <a:bodyPr wrap="square" lIns="0" tIns="0" rIns="0" bIns="0" rtlCol="0" anchor="t">
            <a:spAutoFit/>
          </a:bodyPr>
          <a:lstStyle/>
          <a:p>
            <a:pPr marL="0" lvl="0" indent="0" algn="ctr">
              <a:lnSpc>
                <a:spcPts val="7200"/>
              </a:lnSpc>
              <a:spcBef>
                <a:spcPct val="0"/>
              </a:spcBef>
            </a:pPr>
            <a:r>
              <a:rPr lang="en-US" sz="7200">
                <a:solidFill>
                  <a:srgbClr val="FFFFFF"/>
                </a:solidFill>
                <a:latin typeface="Baloo"/>
              </a:rPr>
              <a:t>LUYỆN TẬP</a:t>
            </a:r>
            <a:endParaRPr lang="en-US" sz="7200" u="none">
              <a:solidFill>
                <a:srgbClr val="FFFFFF"/>
              </a:solidFill>
              <a:latin typeface="Baloo"/>
            </a:endParaRPr>
          </a:p>
        </p:txBody>
      </p:sp>
      <p:sp>
        <p:nvSpPr>
          <p:cNvPr id="35" name="TextBox 7"/>
          <p:cNvSpPr txBox="1"/>
          <p:nvPr/>
        </p:nvSpPr>
        <p:spPr>
          <a:xfrm>
            <a:off x="2943225" y="840543"/>
            <a:ext cx="12401550" cy="969496"/>
          </a:xfrm>
          <a:prstGeom prst="rect">
            <a:avLst/>
          </a:prstGeom>
        </p:spPr>
        <p:txBody>
          <a:bodyPr lIns="0" tIns="0" rIns="0" bIns="0" rtlCol="0" anchor="t">
            <a:spAutoFit/>
          </a:bodyPr>
          <a:lstStyle/>
          <a:p>
            <a:pPr marL="0" lvl="0" indent="0" algn="ctr">
              <a:lnSpc>
                <a:spcPts val="7200"/>
              </a:lnSpc>
              <a:spcBef>
                <a:spcPct val="0"/>
              </a:spcBef>
            </a:pPr>
            <a:r>
              <a:rPr lang="en-US" sz="7200">
                <a:solidFill>
                  <a:srgbClr val="D1581F"/>
                </a:solidFill>
                <a:latin typeface="Baloo" panose="020B0604020202020204" charset="0"/>
                <a:cs typeface="Baloo" panose="020B0604020202020204" charset="0"/>
              </a:rPr>
              <a:t>NỘI DUNG</a:t>
            </a:r>
            <a:endParaRPr lang="en-US" sz="7200" u="none">
              <a:solidFill>
                <a:srgbClr val="D1581F"/>
              </a:solidFill>
              <a:latin typeface="Baloo" panose="020B0604020202020204" charset="0"/>
              <a:cs typeface="Baloo" panose="020B0604020202020204" charset="0"/>
            </a:endParaRPr>
          </a:p>
        </p:txBody>
      </p:sp>
      <p:pic>
        <p:nvPicPr>
          <p:cNvPr id="38"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r="15852"/>
          <a:stretch>
            <a:fillRect/>
          </a:stretch>
        </p:blipFill>
        <p:spPr>
          <a:xfrm rot="4074441">
            <a:off x="15811446" y="6208080"/>
            <a:ext cx="3355240" cy="2382431"/>
          </a:xfrm>
          <a:prstGeom prst="rect">
            <a:avLst/>
          </a:prstGeom>
        </p:spPr>
      </p:pic>
      <p:pic>
        <p:nvPicPr>
          <p:cNvPr id="39" name="Picture 17"/>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599415" y="-74953"/>
            <a:ext cx="1163084" cy="2086248"/>
          </a:xfrm>
          <a:prstGeom prst="rect">
            <a:avLst/>
          </a:prstGeom>
        </p:spPr>
      </p:pic>
      <p:pic>
        <p:nvPicPr>
          <p:cNvPr id="40" name="Picture 1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flipH="1">
            <a:off x="12606123" y="-74953"/>
            <a:ext cx="1163084" cy="2086248"/>
          </a:xfrm>
          <a:prstGeom prst="rect">
            <a:avLst/>
          </a:prstGeom>
        </p:spPr>
      </p:pic>
      <p:pic>
        <p:nvPicPr>
          <p:cNvPr id="41" name="Picture 20"/>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r="15852"/>
          <a:stretch>
            <a:fillRect/>
          </a:stretch>
        </p:blipFill>
        <p:spPr>
          <a:xfrm rot="17486070" flipH="1">
            <a:off x="13667154" y="6213642"/>
            <a:ext cx="3355240" cy="2382431"/>
          </a:xfrm>
          <a:prstGeom prst="rect">
            <a:avLst/>
          </a:prstGeom>
        </p:spPr>
      </p:pic>
      <p:pic>
        <p:nvPicPr>
          <p:cNvPr id="42" name="Picture 8"/>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467163" y="3238832"/>
            <a:ext cx="3248328" cy="6307434"/>
          </a:xfrm>
          <a:prstGeom prst="rect">
            <a:avLst/>
          </a:prstGeom>
        </p:spPr>
      </p:pic>
      <p:pic>
        <p:nvPicPr>
          <p:cNvPr id="18" name="Picture 17"/>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582380" y="-647700"/>
            <a:ext cx="2841909" cy="2841909"/>
          </a:xfrm>
          <a:prstGeom prst="rect">
            <a:avLst/>
          </a:prstGeom>
        </p:spPr>
      </p:pic>
    </p:spTree>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785</TotalTime>
  <Words>1638</Words>
  <Application>Microsoft Office PowerPoint</Application>
  <PresentationFormat>Custom</PresentationFormat>
  <Paragraphs>130</Paragraphs>
  <Slides>26</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Arial</vt:lpstr>
      <vt:lpstr>Times New Roman</vt:lpstr>
      <vt:lpstr>Baloo</vt:lpstr>
      <vt:lpstr>#9Slide07 SVNZiclets</vt:lpstr>
      <vt:lpstr>#9Slide03 SFU Futura_05</vt:lpstr>
      <vt:lpstr>Calibri</vt:lpstr>
      <vt:lpstr>Calibri Light</vt:lpstr>
      <vt:lpstr>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cách nối các vế câu</dc:title>
  <cp:lastModifiedBy>Admin</cp:lastModifiedBy>
  <cp:revision>40</cp:revision>
  <dcterms:created xsi:type="dcterms:W3CDTF">2006-08-16T00:00:00Z</dcterms:created>
  <dcterms:modified xsi:type="dcterms:W3CDTF">2023-01-26T09:48:45Z</dcterms:modified>
  <dc:identifier>DAEziqVvpHs</dc:identifier>
</cp:coreProperties>
</file>