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9" r:id="rId4"/>
    <p:sldMasterId id="2147483721" r:id="rId5"/>
    <p:sldMasterId id="2147483733" r:id="rId6"/>
    <p:sldMasterId id="2147483745" r:id="rId7"/>
    <p:sldMasterId id="2147483757" r:id="rId8"/>
    <p:sldMasterId id="2147483793" r:id="rId9"/>
  </p:sldMasterIdLst>
  <p:notesMasterIdLst>
    <p:notesMasterId r:id="rId45"/>
  </p:notesMasterIdLst>
  <p:sldIdLst>
    <p:sldId id="265" r:id="rId10"/>
    <p:sldId id="269" r:id="rId11"/>
    <p:sldId id="270" r:id="rId12"/>
    <p:sldId id="272" r:id="rId13"/>
    <p:sldId id="284" r:id="rId14"/>
    <p:sldId id="283" r:id="rId15"/>
    <p:sldId id="340" r:id="rId16"/>
    <p:sldId id="301" r:id="rId17"/>
    <p:sldId id="343" r:id="rId18"/>
    <p:sldId id="316" r:id="rId19"/>
    <p:sldId id="297" r:id="rId20"/>
    <p:sldId id="303" r:id="rId21"/>
    <p:sldId id="357" r:id="rId22"/>
    <p:sldId id="355" r:id="rId23"/>
    <p:sldId id="309" r:id="rId24"/>
    <p:sldId id="311" r:id="rId25"/>
    <p:sldId id="312" r:id="rId26"/>
    <p:sldId id="315" r:id="rId27"/>
    <p:sldId id="314" r:id="rId28"/>
    <p:sldId id="345" r:id="rId29"/>
    <p:sldId id="346" r:id="rId30"/>
    <p:sldId id="318" r:id="rId31"/>
    <p:sldId id="322" r:id="rId32"/>
    <p:sldId id="356" r:id="rId33"/>
    <p:sldId id="348" r:id="rId34"/>
    <p:sldId id="327" r:id="rId35"/>
    <p:sldId id="325" r:id="rId36"/>
    <p:sldId id="349" r:id="rId37"/>
    <p:sldId id="350" r:id="rId38"/>
    <p:sldId id="352" r:id="rId39"/>
    <p:sldId id="266" r:id="rId40"/>
    <p:sldId id="353" r:id="rId41"/>
    <p:sldId id="354" r:id="rId42"/>
    <p:sldId id="331" r:id="rId43"/>
    <p:sldId id="333"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5DA2B-316E-4716-A082-14887492A1A0}" type="datetimeFigureOut">
              <a:rPr lang="en-US" smtClean="0"/>
              <a:t>9/11/2022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0F1218-62DF-4D6F-BA89-722945035E22}" type="slidenum">
              <a:rPr lang="en-US" smtClean="0"/>
              <a:t>‹#›</a:t>
            </a:fld>
            <a:endParaRPr lang="en-US"/>
          </a:p>
        </p:txBody>
      </p:sp>
    </p:spTree>
    <p:extLst>
      <p:ext uri="{BB962C8B-B14F-4D97-AF65-F5344CB8AC3E}">
        <p14:creationId xmlns:p14="http://schemas.microsoft.com/office/powerpoint/2010/main" val="1661061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 xmlns:a16="http://schemas.microsoft.com/office/drawing/2014/main" id="{AFE2E924-84E9-437F-BE5B-A6958C098C51}"/>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 xmlns:a16="http://schemas.microsoft.com/office/drawing/2014/main" id="{07B6F630-97E7-4828-86FE-7473180B78C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3316" name="Slide Number Placeholder 3">
            <a:extLst>
              <a:ext uri="{FF2B5EF4-FFF2-40B4-BE49-F238E27FC236}">
                <a16:creationId xmlns="" xmlns:a16="http://schemas.microsoft.com/office/drawing/2014/main" id="{AC4DD5C6-BD4C-4994-95EE-EDE863EC4B9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757D939-8D4F-4683-9150-25DA5131F122}" type="slidenum">
              <a:rPr lang="en-US" altLang="en-US"/>
              <a:pPr/>
              <a:t>9</a:t>
            </a:fld>
            <a:endParaRPr lang="en-US" altLang="en-US"/>
          </a:p>
        </p:txBody>
      </p:sp>
    </p:spTree>
    <p:extLst>
      <p:ext uri="{BB962C8B-B14F-4D97-AF65-F5344CB8AC3E}">
        <p14:creationId xmlns:p14="http://schemas.microsoft.com/office/powerpoint/2010/main" val="652978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F1218-62DF-4D6F-BA89-722945035E22}" type="slidenum">
              <a:rPr lang="en-US" smtClean="0"/>
              <a:t>35</a:t>
            </a:fld>
            <a:endParaRPr lang="en-US"/>
          </a:p>
        </p:txBody>
      </p:sp>
    </p:spTree>
    <p:extLst>
      <p:ext uri="{BB962C8B-B14F-4D97-AF65-F5344CB8AC3E}">
        <p14:creationId xmlns:p14="http://schemas.microsoft.com/office/powerpoint/2010/main" val="2812017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235909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1543754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3193571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5006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570"/>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5F1D4CA7-7FA1-49F3-B0A4-C3C9EB9988AB}" type="datetimeFigureOut">
              <a:rPr lang="en-US" smtClean="0">
                <a:solidFill>
                  <a:srgbClr val="F0A22E">
                    <a:shade val="75000"/>
                  </a:srgbClr>
                </a:solidFill>
              </a:rPr>
              <a:pPr/>
              <a:t>9/11/2022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2DA2BF">
                  <a:tint val="20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640D6418-3DD8-476D-BE8D-DBB207996C49}"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08040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19" name="Footer Placeholder 18"/>
          <p:cNvSpPr>
            <a:spLocks noGrp="1"/>
          </p:cNvSpPr>
          <p:nvPr>
            <p:ph type="ftr" sz="quarter" idx="11"/>
          </p:nvPr>
        </p:nvSpPr>
        <p:spPr>
          <a:xfrm>
            <a:off x="3581400" y="76203"/>
            <a:ext cx="2895600" cy="288925"/>
          </a:xfrm>
        </p:spPr>
        <p:txBody>
          <a:bodyPr/>
          <a:lstStyle/>
          <a:p>
            <a:endParaRPr lang="en-US">
              <a:solidFill>
                <a:prstClr val="black"/>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1727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5F1D4CA7-7FA1-49F3-B0A4-C3C9EB9988AB}" type="datetimeFigureOut">
              <a:rPr lang="en-US" smtClean="0">
                <a:solidFill>
                  <a:prstClr val="white"/>
                </a:solidFill>
              </a:rPr>
              <a:pPr/>
              <a:t>9/11/2022</a:t>
            </a:fld>
            <a:endParaRPr lang="en-US">
              <a:solidFill>
                <a:prstClr val="white"/>
              </a:solidFill>
            </a:endParaRPr>
          </a:p>
        </p:txBody>
      </p:sp>
      <p:sp>
        <p:nvSpPr>
          <p:cNvPr id="11" name="Footer Placeholder 10"/>
          <p:cNvSpPr>
            <a:spLocks noGrp="1"/>
          </p:cNvSpPr>
          <p:nvPr>
            <p:ph type="ftr" sz="quarter" idx="11"/>
          </p:nvPr>
        </p:nvSpPr>
        <p:spPr/>
        <p:txBody>
          <a:bodyPr/>
          <a:lstStyle/>
          <a:p>
            <a:endParaRPr lang="en-US">
              <a:solidFill>
                <a:prstClr val="white"/>
              </a:solidFill>
            </a:endParaRPr>
          </a:p>
        </p:txBody>
      </p:sp>
      <p:sp>
        <p:nvSpPr>
          <p:cNvPr id="16" name="Slide Number Placeholder 15"/>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346484306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5F1D4CA7-7FA1-49F3-B0A4-C3C9EB9988AB}" type="datetimeFigureOut">
              <a:rPr lang="en-US" smtClean="0">
                <a:solidFill>
                  <a:prstClr val="white"/>
                </a:solidFill>
              </a:rPr>
              <a:pPr/>
              <a:t>9/11/2022</a:t>
            </a:fld>
            <a:endParaRPr lang="en-US">
              <a:solidFill>
                <a:prstClr val="white"/>
              </a:solidFill>
            </a:endParaRPr>
          </a:p>
        </p:txBody>
      </p:sp>
      <p:sp>
        <p:nvSpPr>
          <p:cNvPr id="10" name="Footer Placeholder 9"/>
          <p:cNvSpPr>
            <a:spLocks noGrp="1"/>
          </p:cNvSpPr>
          <p:nvPr>
            <p:ph type="ftr" sz="quarter" idx="11"/>
          </p:nvPr>
        </p:nvSpPr>
        <p:spPr/>
        <p:txBody>
          <a:bodyPr/>
          <a:lstStyle/>
          <a:p>
            <a:endParaRPr lang="en-US">
              <a:solidFill>
                <a:prstClr val="white"/>
              </a:solidFill>
            </a:endParaRPr>
          </a:p>
        </p:txBody>
      </p:sp>
      <p:sp>
        <p:nvSpPr>
          <p:cNvPr id="31" name="Slide Number Placeholder 30"/>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88339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357"/>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107" y="666750"/>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193"/>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193"/>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640D6418-3DD8-476D-BE8D-DBB207996C49}" type="slidenum">
              <a:rPr lang="en-US" smtClean="0">
                <a:solidFill>
                  <a:prstClr val="black"/>
                </a:solidFill>
              </a:rPr>
              <a:pPr/>
              <a:t>‹#›</a:t>
            </a:fld>
            <a:endParaRPr lang="en-US">
              <a:solidFill>
                <a:prstClr val="black"/>
              </a:solidFill>
            </a:endParaRPr>
          </a:p>
        </p:txBody>
      </p:sp>
      <p:sp>
        <p:nvSpPr>
          <p:cNvPr id="11" name="Straight Connector 10"/>
          <p:cNvSpPr>
            <a:spLocks noChangeShapeType="1"/>
          </p:cNvSpPr>
          <p:nvPr/>
        </p:nvSpPr>
        <p:spPr bwMode="auto">
          <a:xfrm>
            <a:off x="514350" y="60199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985397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5F1D4CA7-7FA1-49F3-B0A4-C3C9EB9988AB}" type="datetimeFigureOut">
              <a:rPr lang="en-US" smtClean="0">
                <a:solidFill>
                  <a:prstClr val="white"/>
                </a:solidFill>
              </a:rPr>
              <a:pPr/>
              <a:t>9/11/2022</a:t>
            </a:fld>
            <a:endParaRPr lang="en-US">
              <a:solidFill>
                <a:prstClr val="white"/>
              </a:solidFill>
            </a:endParaRPr>
          </a:p>
        </p:txBody>
      </p:sp>
      <p:sp>
        <p:nvSpPr>
          <p:cNvPr id="21" name="Footer Placeholder 20"/>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65362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24" name="Footer Placeholder 23"/>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59012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275"/>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2"/>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8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29" name="Footer Placeholder 28"/>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2391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32780229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5F1D4CA7-7FA1-49F3-B0A4-C3C9EB9988AB}" type="datetimeFigureOut">
              <a:rPr lang="en-US" smtClean="0">
                <a:solidFill>
                  <a:prstClr val="white"/>
                </a:solidFill>
              </a:rPr>
              <a:pPr/>
              <a:t>9/11/2022</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31" name="Slide Number Placeholder 30"/>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375"/>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176607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65508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9"/>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1D4CA7-7FA1-49F3-B0A4-C3C9EB9988AB}" type="datetimeFigureOut">
              <a:rPr lang="en-US" smtClean="0">
                <a:solidFill>
                  <a:prstClr val="black"/>
                </a:solidFill>
              </a:rPr>
              <a:pPr/>
              <a:t>9/11/2022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8646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3391990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3898922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894"/>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619"/>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2749182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24573704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263798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3547907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79168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1776250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58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24966325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58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38864313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34448826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9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794"/>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2904978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19713919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3236164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4288530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28560608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35016617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2638650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1249210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18456242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317532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311074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132301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21148547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1BDDD-1344-4AB7-900D-58B13640A0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5941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1B89FF-D990-4D67-A9D5-F1B40CDBB1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0323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8E7A0D3-D252-4A05-BB98-34F6C2F96B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60744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376DFA5-5642-4A30-9820-4977C9E082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5110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4430FE7-6C23-4771-AAD1-7E149E22321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3586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6893218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6EC5B951-C000-4D23-BE20-530013C7A1A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094579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5C3BA6D-00F4-4304-8790-83E5653D18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3649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C2EC35D-1920-4EBE-93EB-E91AF23E04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57208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C09F7CB-36EE-4CA0-B4DC-2C00ED34BCC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062870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04CB849-60F9-495A-A972-4F1EF6979D8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64645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D087F92-5384-4D59-B13D-164C3889AF5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310068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74A6E6B5-7585-4A9F-AC94-26DC71E106DB}" type="datetimeFigureOut">
              <a:rPr lang="en-US">
                <a:solidFill>
                  <a:srgbClr val="000000"/>
                </a:solidFill>
              </a:rPr>
              <a:pPr>
                <a:defRPr/>
              </a:pPr>
              <a:t>9/11/2022</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774876-4E9E-421E-82D5-50AB398C2F5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246066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77AD0316-2E8D-4C9B-A4F7-0C82372C8191}" type="datetimeFigureOut">
              <a:rPr lang="en-US">
                <a:solidFill>
                  <a:srgbClr val="000000"/>
                </a:solidFill>
              </a:rPr>
              <a:pPr>
                <a:defRPr/>
              </a:pPr>
              <a:t>9/11/2022</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AFB847-9FCB-40DD-A351-67B031F8643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936510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633716E9-C104-4EE0-8437-499BE30F0612}" type="datetimeFigureOut">
              <a:rPr lang="en-US">
                <a:solidFill>
                  <a:srgbClr val="000000"/>
                </a:solidFill>
              </a:rPr>
              <a:pPr>
                <a:defRPr/>
              </a:pPr>
              <a:t>9/11/2022</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EAA96A-8950-4C52-A97A-73696248081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1740223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fld id="{6A55A802-75D7-43B8-951A-4AF0B517CE30}" type="datetimeFigureOut">
              <a:rPr lang="en-US">
                <a:solidFill>
                  <a:srgbClr val="000000"/>
                </a:solidFill>
              </a:rPr>
              <a:pPr>
                <a:defRPr/>
              </a:pPr>
              <a:t>9/11/2022</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710E8A5-C50E-41A1-BA9C-332E9199147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14552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13691158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fld id="{05B7B0AE-196E-4FA8-9A57-0CF4C35D3797}" type="datetimeFigureOut">
              <a:rPr lang="en-US">
                <a:solidFill>
                  <a:srgbClr val="000000"/>
                </a:solidFill>
              </a:rPr>
              <a:pPr>
                <a:defRPr/>
              </a:pPr>
              <a:t>9/11/2022</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F63F9B-3F4B-4E85-84AD-C4203E89D34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985208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fld id="{277F1216-E481-422C-AB31-5760FCA8CBA4}" type="datetimeFigureOut">
              <a:rPr lang="en-US">
                <a:solidFill>
                  <a:srgbClr val="000000"/>
                </a:solidFill>
              </a:rPr>
              <a:pPr>
                <a:defRPr/>
              </a:pPr>
              <a:t>9/11/2022</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7A03045-004E-4142-B8D7-60730C86F39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472481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1B62708-78B4-4E0B-9676-68FE9BF35183}" type="datetimeFigureOut">
              <a:rPr lang="en-US">
                <a:solidFill>
                  <a:srgbClr val="000000"/>
                </a:solidFill>
              </a:rPr>
              <a:pPr>
                <a:defRPr/>
              </a:pPr>
              <a:t>9/11/2022</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DE21BA6-6479-4D12-85F4-CB06469EA20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121826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509A1D3-E20D-4804-9876-35A6611BF96E}" type="datetimeFigureOut">
              <a:rPr lang="en-US">
                <a:solidFill>
                  <a:srgbClr val="000000"/>
                </a:solidFill>
              </a:rPr>
              <a:pPr>
                <a:defRPr/>
              </a:pPr>
              <a:t>9/11/2022</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E4E348-6E7A-4BD7-9B61-D09F6F4717C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051911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D28E531-3D3D-4C3B-A997-F27E53EF0693}" type="datetimeFigureOut">
              <a:rPr lang="en-US">
                <a:solidFill>
                  <a:srgbClr val="000000"/>
                </a:solidFill>
              </a:rPr>
              <a:pPr>
                <a:defRPr/>
              </a:pPr>
              <a:t>9/11/2022</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231397-366B-43BE-AF3E-E22A38A29E1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526330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88DC439F-D2D9-44FE-9E63-CB2AD8A029EF}" type="datetimeFigureOut">
              <a:rPr lang="en-US">
                <a:solidFill>
                  <a:srgbClr val="000000"/>
                </a:solidFill>
              </a:rPr>
              <a:pPr>
                <a:defRPr/>
              </a:pPr>
              <a:t>9/11/2022</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C4CA82-B4C5-40C2-A3BA-D7F23DA7ECF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875374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1FB60637-BF90-4D78-AC3D-077101D7CB20}" type="datetimeFigureOut">
              <a:rPr lang="en-US">
                <a:solidFill>
                  <a:srgbClr val="000000"/>
                </a:solidFill>
              </a:rPr>
              <a:pPr>
                <a:defRPr/>
              </a:pPr>
              <a:t>9/11/2022</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44DE3D1-F038-4F99-988F-FEE8C7420DA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479304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26678798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33353549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366152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37424994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444622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33075801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393007941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29939910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6113664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15522564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6418254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38631291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38654676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420336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7375932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894"/>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619"/>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1008654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20496286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5813260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30044653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39697680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58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38234614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58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14944482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26946940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9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794"/>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29747531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2A117A0-68F0-47B5-B371-4329BE4430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2718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3473053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78D0182-873A-44CE-AD86-CD558F26153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143340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E487474-53E2-44AF-99B7-0F0A7650A2A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135727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EEC74E4-0590-41C9-B189-8382D8EDDD7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65055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5206E3EF-0BE6-48FB-9485-F3B9C88D7D5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4389116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F68D9CA-DE00-4A09-B37B-E129D6E3CB6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009801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1BEB3FFC-62DA-4D99-9E5A-28CB189C34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722059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8FBB85F-9390-4A68-94CD-F90ECBEB47E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993508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78874AB-9D79-4F29-837F-B70F75DAE0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38424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831003E-4D10-45EA-8B82-4974E4B037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49344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FDB73F5-D697-4516-BDEF-F7442EB2C42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60074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848477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10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7"/>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6FCED2A-D236-43AB-AB1B-25772A9D9F76}" type="datetimeFigureOut">
              <a:rPr lang="en-US" smtClean="0">
                <a:solidFill>
                  <a:srgbClr val="F0A22E">
                    <a:shade val="75000"/>
                  </a:srgbClr>
                </a:solidFill>
              </a:rPr>
              <a:pPr/>
              <a:t>9/11/2022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157"/>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4C9144D-324A-40B4-AEEF-C79A22AA15AE}"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10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14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851995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42604534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0990355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C6B76874-3417-4D30-9670-B0CDDC11FFFA}"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8838680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595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mn-lt"/>
                <a:cs typeface="+mn-cs"/>
              </a:defRPr>
            </a:lvl1pPr>
          </a:lstStyle>
          <a:p>
            <a:pPr fontAlgn="base">
              <a:spcBef>
                <a:spcPct val="0"/>
              </a:spcBef>
              <a:spcAft>
                <a:spcPct val="0"/>
              </a:spcAft>
              <a:defRPr/>
            </a:pPr>
            <a:fld id="{BDBA3308-DC36-4959-B168-50F1416CE4B6}" type="datetimeFigureOut">
              <a:rPr lang="en-US">
                <a:solidFill>
                  <a:srgbClr val="000000"/>
                </a:solidFill>
              </a:rPr>
              <a:pPr fontAlgn="base">
                <a:spcBef>
                  <a:spcPct val="0"/>
                </a:spcBef>
                <a:spcAft>
                  <a:spcPct val="0"/>
                </a:spcAft>
                <a:defRPr/>
              </a:pPr>
              <a:t>9/11/2022</a:t>
            </a:fld>
            <a:endParaRPr lang="en-US">
              <a:solidFill>
                <a:srgbClr val="000000"/>
              </a:solidFill>
            </a:endParaRPr>
          </a:p>
        </p:txBody>
      </p:sp>
      <p:sp>
        <p:nvSpPr>
          <p:cNvPr id="12595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mn-lt"/>
                <a:cs typeface="+mn-cs"/>
              </a:defRPr>
            </a:lvl1pPr>
          </a:lstStyle>
          <a:p>
            <a:pPr fontAlgn="base">
              <a:spcBef>
                <a:spcPct val="0"/>
              </a:spcBef>
              <a:spcAft>
                <a:spcPct val="0"/>
              </a:spcAft>
              <a:defRPr/>
            </a:pPr>
            <a:endParaRPr lang="en-US">
              <a:solidFill>
                <a:srgbClr val="000000"/>
              </a:solidFill>
            </a:endParaRPr>
          </a:p>
        </p:txBody>
      </p:sp>
      <p:sp>
        <p:nvSpPr>
          <p:cNvPr id="125958"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pPr fontAlgn="base">
              <a:spcBef>
                <a:spcPct val="0"/>
              </a:spcBef>
              <a:spcAft>
                <a:spcPct val="0"/>
              </a:spcAft>
              <a:defRPr/>
            </a:pPr>
            <a:fld id="{59262246-EE11-4B4B-B885-2CC4DC3A382C}"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81311605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52284560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4492989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eaLnBrk="0" fontAlgn="base" hangingPunct="0">
              <a:spcBef>
                <a:spcPct val="0"/>
              </a:spcBef>
              <a:spcAft>
                <a:spcPct val="0"/>
              </a:spcAft>
              <a:defRPr/>
            </a:pPr>
            <a:fld id="{570F86BE-ADF4-4331-AA8B-F4FFB74CE5EA}" type="slidenum">
              <a:rPr lang="en-US">
                <a:solidFill>
                  <a:prstClr val="black">
                    <a:tint val="75000"/>
                  </a:prstClr>
                </a:solidFill>
              </a:rPr>
              <a:pPr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318943806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jp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9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640301" y="1981200"/>
            <a:ext cx="8503699" cy="4876800"/>
          </a:xfrm>
          <a:prstGeom prst="rect">
            <a:avLst/>
          </a:prstGeom>
        </p:spPr>
      </p:pic>
      <p:sp>
        <p:nvSpPr>
          <p:cNvPr id="5" name="Rectangle 4"/>
          <p:cNvSpPr/>
          <p:nvPr/>
        </p:nvSpPr>
        <p:spPr>
          <a:xfrm>
            <a:off x="228600" y="228600"/>
            <a:ext cx="8305800" cy="4191001"/>
          </a:xfrm>
          <a:prstGeom prst="rect">
            <a:avLst/>
          </a:prstGeom>
          <a:noFill/>
        </p:spPr>
        <p:txBody>
          <a:bodyPr wrap="square" lIns="91440" tIns="45720" rIns="91440" bIns="45720">
            <a:prstTxWarp prst="textInflate">
              <a:avLst/>
            </a:prstTxWarp>
            <a:spAutoFit/>
          </a:bodyPr>
          <a:lstStyle/>
          <a:p>
            <a:pPr algn="ctr"/>
            <a:r>
              <a:rPr lang="en-US" sz="54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CHÀO MỪNG CÁC </a:t>
            </a:r>
            <a:r>
              <a:rPr lang="en-US" sz="540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EM</a:t>
            </a:r>
            <a:r>
              <a:rPr lang="en-US" sz="54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 </a:t>
            </a:r>
          </a:p>
          <a:p>
            <a:pPr algn="ctr"/>
            <a:r>
              <a:rPr lang="en-US" sz="54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ĐẾN VỚI LỚP HỌC</a:t>
            </a:r>
          </a:p>
          <a:p>
            <a:pPr algn="ctr"/>
            <a:r>
              <a:rPr lang="en-US" sz="5400" b="1" dirty="0" err="1">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Hạnh</a:t>
            </a:r>
            <a:r>
              <a:rPr lang="en-US" sz="540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 </a:t>
            </a:r>
            <a:r>
              <a:rPr lang="en-US" sz="5400" b="1" dirty="0" err="1">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phúc</a:t>
            </a:r>
            <a:endParaRPr lang="en-US" sz="54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8103664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pic>
        <p:nvPicPr>
          <p:cNvPr id="15362" name="Picture 4" descr="Tập đọc: Nghìn năm văn hiến ">
            <a:extLst>
              <a:ext uri="{FF2B5EF4-FFF2-40B4-BE49-F238E27FC236}">
                <a16:creationId xmlns="" xmlns:a16="http://schemas.microsoft.com/office/drawing/2014/main" id="{D15670AB-8C5D-4B6F-9631-BF605EE3BF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286" t="20671" r="5917" b="10670"/>
          <a:stretch>
            <a:fillRect/>
          </a:stretch>
        </p:blipFill>
        <p:spPr bwMode="auto">
          <a:xfrm>
            <a:off x="685800" y="19930"/>
            <a:ext cx="8077200" cy="6838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 xmlns:a16="http://schemas.microsoft.com/office/drawing/2014/main" id="{53D968D4-63CC-4694-9E5F-D10F70C8F2C7}"/>
              </a:ext>
            </a:extLst>
          </p:cNvPr>
          <p:cNvSpPr txBox="1">
            <a:spLocks noChangeArrowheads="1"/>
          </p:cNvSpPr>
          <p:nvPr/>
        </p:nvSpPr>
        <p:spPr bwMode="auto">
          <a:xfrm>
            <a:off x="838200" y="609600"/>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solidFill>
                  <a:srgbClr val="FF0000"/>
                </a:solidFill>
              </a:rPr>
              <a:t>1</a:t>
            </a:r>
          </a:p>
        </p:txBody>
      </p:sp>
      <p:sp>
        <p:nvSpPr>
          <p:cNvPr id="4" name="TextBox 3">
            <a:extLst>
              <a:ext uri="{FF2B5EF4-FFF2-40B4-BE49-F238E27FC236}">
                <a16:creationId xmlns="" xmlns:a16="http://schemas.microsoft.com/office/drawing/2014/main" id="{0F4BE6CC-7F47-4188-875D-03EE2659ABB2}"/>
              </a:ext>
            </a:extLst>
          </p:cNvPr>
          <p:cNvSpPr txBox="1">
            <a:spLocks noChangeArrowheads="1"/>
          </p:cNvSpPr>
          <p:nvPr/>
        </p:nvSpPr>
        <p:spPr bwMode="auto">
          <a:xfrm>
            <a:off x="685800" y="2133600"/>
            <a:ext cx="53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solidFill>
                  <a:srgbClr val="FF0000"/>
                </a:solidFill>
              </a:rPr>
              <a:t>2</a:t>
            </a:r>
          </a:p>
        </p:txBody>
      </p:sp>
      <p:sp>
        <p:nvSpPr>
          <p:cNvPr id="5" name="TextBox 4">
            <a:extLst>
              <a:ext uri="{FF2B5EF4-FFF2-40B4-BE49-F238E27FC236}">
                <a16:creationId xmlns="" xmlns:a16="http://schemas.microsoft.com/office/drawing/2014/main" id="{00A3A4B8-4684-4FEB-9A20-1CA05DF2F68D}"/>
              </a:ext>
            </a:extLst>
          </p:cNvPr>
          <p:cNvSpPr txBox="1">
            <a:spLocks noChangeArrowheads="1"/>
          </p:cNvSpPr>
          <p:nvPr/>
        </p:nvSpPr>
        <p:spPr bwMode="auto">
          <a:xfrm>
            <a:off x="685800" y="5181600"/>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solidFill>
                  <a:srgbClr val="FF0000"/>
                </a:solidFill>
              </a:rPr>
              <a:t>3</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Rectangle 1"/>
          <p:cNvSpPr/>
          <p:nvPr/>
        </p:nvSpPr>
        <p:spPr>
          <a:xfrm>
            <a:off x="142568" y="228600"/>
            <a:ext cx="8772832" cy="6370975"/>
          </a:xfrm>
          <a:prstGeom prst="rect">
            <a:avLst/>
          </a:prstGeom>
        </p:spPr>
        <p:txBody>
          <a:bodyPr wrap="square">
            <a:spAutoFit/>
          </a:bodyPr>
          <a:lstStyle/>
          <a:p>
            <a:r>
              <a:rPr lang="vi-VN" sz="3400" b="1" dirty="0">
                <a:solidFill>
                  <a:srgbClr val="7030A0"/>
                </a:solidFill>
              </a:rPr>
              <a:t>(1) </a:t>
            </a:r>
            <a:r>
              <a:rPr lang="vi-VN" sz="3400" b="1" dirty="0">
                <a:solidFill>
                  <a:srgbClr val="FF0000"/>
                </a:solidFill>
              </a:rPr>
              <a:t>Văn hiến</a:t>
            </a:r>
            <a:r>
              <a:rPr lang="vi-VN" sz="3400" b="1" dirty="0">
                <a:solidFill>
                  <a:srgbClr val="7030A0"/>
                </a:solidFill>
              </a:rPr>
              <a:t>: truyền thống văn hoá lâu đời và tốt đẹp.</a:t>
            </a:r>
          </a:p>
          <a:p>
            <a:r>
              <a:rPr lang="vi-VN" sz="3400" b="1" dirty="0">
                <a:solidFill>
                  <a:srgbClr val="7030A0"/>
                </a:solidFill>
              </a:rPr>
              <a:t>(2) </a:t>
            </a:r>
            <a:r>
              <a:rPr lang="vi-VN" sz="3400" b="1" dirty="0">
                <a:solidFill>
                  <a:srgbClr val="FF0000"/>
                </a:solidFill>
              </a:rPr>
              <a:t>Văn Miếu</a:t>
            </a:r>
            <a:r>
              <a:rPr lang="vi-VN" sz="3400" b="1" dirty="0">
                <a:solidFill>
                  <a:srgbClr val="7030A0"/>
                </a:solidFill>
              </a:rPr>
              <a:t>:</a:t>
            </a:r>
            <a:r>
              <a:rPr lang="en-US" sz="3400" b="1" dirty="0">
                <a:solidFill>
                  <a:srgbClr val="7030A0"/>
                </a:solidFill>
              </a:rPr>
              <a:t> </a:t>
            </a:r>
            <a:r>
              <a:rPr lang="vi-VN" sz="3400" b="1" dirty="0">
                <a:solidFill>
                  <a:srgbClr val="7030A0"/>
                </a:solidFill>
              </a:rPr>
              <a:t>nơi thờ </a:t>
            </a:r>
            <a:r>
              <a:rPr lang="en-US" sz="3400" b="1" dirty="0" err="1">
                <a:solidFill>
                  <a:srgbClr val="7030A0"/>
                </a:solidFill>
              </a:rPr>
              <a:t>khổng</a:t>
            </a:r>
            <a:r>
              <a:rPr lang="en-US" sz="3400" b="1" dirty="0">
                <a:solidFill>
                  <a:srgbClr val="7030A0"/>
                </a:solidFill>
              </a:rPr>
              <a:t> </a:t>
            </a:r>
            <a:r>
              <a:rPr lang="en-US" sz="3400" b="1" dirty="0" err="1">
                <a:solidFill>
                  <a:srgbClr val="7030A0"/>
                </a:solidFill>
              </a:rPr>
              <a:t>tử</a:t>
            </a:r>
            <a:r>
              <a:rPr lang="en-US" sz="3400" b="1" dirty="0">
                <a:solidFill>
                  <a:srgbClr val="7030A0"/>
                </a:solidFill>
              </a:rPr>
              <a:t> </a:t>
            </a:r>
            <a:r>
              <a:rPr lang="vi-VN" sz="3400" b="1" dirty="0">
                <a:solidFill>
                  <a:srgbClr val="7030A0"/>
                </a:solidFill>
              </a:rPr>
              <a:t>những người có công mở mang giáo dục thời xưa.</a:t>
            </a:r>
          </a:p>
          <a:p>
            <a:r>
              <a:rPr lang="vi-VN" sz="3400" b="1" dirty="0">
                <a:solidFill>
                  <a:srgbClr val="7030A0"/>
                </a:solidFill>
              </a:rPr>
              <a:t>(3) </a:t>
            </a:r>
            <a:r>
              <a:rPr lang="vi-VN" sz="3400" b="1" dirty="0">
                <a:solidFill>
                  <a:srgbClr val="FF0000"/>
                </a:solidFill>
              </a:rPr>
              <a:t>Quốc Tử Giám</a:t>
            </a:r>
            <a:r>
              <a:rPr lang="vi-VN" sz="3400" b="1" dirty="0">
                <a:solidFill>
                  <a:srgbClr val="7030A0"/>
                </a:solidFill>
              </a:rPr>
              <a:t>: trường </a:t>
            </a:r>
            <a:r>
              <a:rPr lang="en-US" sz="3400" b="1" dirty="0" err="1">
                <a:solidFill>
                  <a:srgbClr val="7030A0"/>
                </a:solidFill>
              </a:rPr>
              <a:t>Nho</a:t>
            </a:r>
            <a:r>
              <a:rPr lang="en-US" sz="3400" b="1" dirty="0">
                <a:solidFill>
                  <a:srgbClr val="7030A0"/>
                </a:solidFill>
              </a:rPr>
              <a:t> </a:t>
            </a:r>
            <a:r>
              <a:rPr lang="vi-VN" sz="3400" b="1" dirty="0">
                <a:solidFill>
                  <a:srgbClr val="7030A0"/>
                </a:solidFill>
              </a:rPr>
              <a:t>học cao cấp thời xưa, đặt ở khu vực Văn Miếu.</a:t>
            </a:r>
          </a:p>
          <a:p>
            <a:r>
              <a:rPr lang="vi-VN" sz="3400" b="1" dirty="0">
                <a:solidFill>
                  <a:srgbClr val="7030A0"/>
                </a:solidFill>
              </a:rPr>
              <a:t>(4) </a:t>
            </a:r>
            <a:r>
              <a:rPr lang="vi-VN" sz="3400" b="1" dirty="0">
                <a:solidFill>
                  <a:srgbClr val="FF0000"/>
                </a:solidFill>
              </a:rPr>
              <a:t>Tiến sĩ</a:t>
            </a:r>
            <a:r>
              <a:rPr lang="vi-VN" sz="3400" b="1" dirty="0">
                <a:solidFill>
                  <a:srgbClr val="7030A0"/>
                </a:solidFill>
              </a:rPr>
              <a:t>: ở đây chỉ người đỗ cao trong kì thi quốc gia thời xưa (thi Hội).</a:t>
            </a:r>
          </a:p>
          <a:p>
            <a:r>
              <a:rPr lang="vi-VN" sz="3400" b="1" dirty="0">
                <a:solidFill>
                  <a:srgbClr val="7030A0"/>
                </a:solidFill>
              </a:rPr>
              <a:t>(5) </a:t>
            </a:r>
            <a:r>
              <a:rPr lang="vi-VN" sz="3400" b="1" dirty="0">
                <a:solidFill>
                  <a:srgbClr val="FF0000"/>
                </a:solidFill>
              </a:rPr>
              <a:t>Chứng tích</a:t>
            </a:r>
            <a:r>
              <a:rPr lang="vi-VN" sz="3400" b="1" dirty="0">
                <a:solidFill>
                  <a:srgbClr val="7030A0"/>
                </a:solidFill>
              </a:rPr>
              <a:t>: vết tích hay hiện vật còn lưu lại làm chứng cho một sự việc đã qua.</a:t>
            </a:r>
          </a:p>
        </p:txBody>
      </p:sp>
    </p:spTree>
    <p:extLst>
      <p:ext uri="{BB962C8B-B14F-4D97-AF65-F5344CB8AC3E}">
        <p14:creationId xmlns:p14="http://schemas.microsoft.com/office/powerpoint/2010/main" val="38995736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52400" y="381000"/>
            <a:ext cx="3048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a:solidFill>
                  <a:srgbClr val="0000CC"/>
                </a:solidFill>
                <a:latin typeface="VNI-Times" pitchFamily="2" charset="0"/>
                <a:cs typeface="Arial" charset="0"/>
              </a:defRPr>
            </a:lvl1pPr>
            <a:lvl2pPr marL="742950" indent="-285750">
              <a:defRPr sz="3000">
                <a:solidFill>
                  <a:srgbClr val="0000CC"/>
                </a:solidFill>
                <a:latin typeface="VNI-Times" pitchFamily="2" charset="0"/>
                <a:cs typeface="Arial" charset="0"/>
              </a:defRPr>
            </a:lvl2pPr>
            <a:lvl3pPr marL="1143000" indent="-228600">
              <a:defRPr sz="3000">
                <a:solidFill>
                  <a:srgbClr val="0000CC"/>
                </a:solidFill>
                <a:latin typeface="VNI-Times" pitchFamily="2" charset="0"/>
                <a:cs typeface="Arial" charset="0"/>
              </a:defRPr>
            </a:lvl3pPr>
            <a:lvl4pPr marL="1600200" indent="-228600">
              <a:defRPr sz="3000">
                <a:solidFill>
                  <a:srgbClr val="0000CC"/>
                </a:solidFill>
                <a:latin typeface="VNI-Times" pitchFamily="2" charset="0"/>
                <a:cs typeface="Arial" charset="0"/>
              </a:defRPr>
            </a:lvl4pPr>
            <a:lvl5pPr marL="2057400" indent="-228600">
              <a:defRPr sz="3000">
                <a:solidFill>
                  <a:srgbClr val="0000CC"/>
                </a:solidFill>
                <a:latin typeface="VNI-Times" pitchFamily="2" charset="0"/>
                <a:cs typeface="Arial" charset="0"/>
              </a:defRPr>
            </a:lvl5pPr>
            <a:lvl6pPr marL="2514600" indent="-228600" eaLnBrk="0" fontAlgn="base" hangingPunct="0">
              <a:spcBef>
                <a:spcPct val="0"/>
              </a:spcBef>
              <a:spcAft>
                <a:spcPct val="0"/>
              </a:spcAft>
              <a:defRPr sz="3000">
                <a:solidFill>
                  <a:srgbClr val="0000CC"/>
                </a:solidFill>
                <a:latin typeface="VNI-Times" pitchFamily="2" charset="0"/>
                <a:cs typeface="Arial" charset="0"/>
              </a:defRPr>
            </a:lvl6pPr>
            <a:lvl7pPr marL="2971800" indent="-228600" eaLnBrk="0" fontAlgn="base" hangingPunct="0">
              <a:spcBef>
                <a:spcPct val="0"/>
              </a:spcBef>
              <a:spcAft>
                <a:spcPct val="0"/>
              </a:spcAft>
              <a:defRPr sz="3000">
                <a:solidFill>
                  <a:srgbClr val="0000CC"/>
                </a:solidFill>
                <a:latin typeface="VNI-Times" pitchFamily="2" charset="0"/>
                <a:cs typeface="Arial" charset="0"/>
              </a:defRPr>
            </a:lvl7pPr>
            <a:lvl8pPr marL="3429000" indent="-228600" eaLnBrk="0" fontAlgn="base" hangingPunct="0">
              <a:spcBef>
                <a:spcPct val="0"/>
              </a:spcBef>
              <a:spcAft>
                <a:spcPct val="0"/>
              </a:spcAft>
              <a:defRPr sz="3000">
                <a:solidFill>
                  <a:srgbClr val="0000CC"/>
                </a:solidFill>
                <a:latin typeface="VNI-Times" pitchFamily="2" charset="0"/>
                <a:cs typeface="Arial" charset="0"/>
              </a:defRPr>
            </a:lvl8pPr>
            <a:lvl9pPr marL="3886200" indent="-228600" eaLnBrk="0" fontAlgn="base" hangingPunct="0">
              <a:spcBef>
                <a:spcPct val="0"/>
              </a:spcBef>
              <a:spcAft>
                <a:spcPct val="0"/>
              </a:spcAft>
              <a:defRPr sz="3000">
                <a:solidFill>
                  <a:srgbClr val="0000CC"/>
                </a:solidFill>
                <a:latin typeface="VNI-Times" pitchFamily="2" charset="0"/>
                <a:cs typeface="Arial" charset="0"/>
              </a:defRPr>
            </a:lvl9pPr>
          </a:lstStyle>
          <a:p>
            <a:pPr eaLnBrk="0" fontAlgn="base" hangingPunct="0">
              <a:spcBef>
                <a:spcPct val="50000"/>
              </a:spcBef>
              <a:spcAft>
                <a:spcPct val="0"/>
              </a:spcAft>
            </a:pPr>
            <a:r>
              <a:rPr lang="en-US" altLang="en-US" sz="32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Đọc</a:t>
            </a: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đúng</a:t>
            </a:r>
            <a:r>
              <a:rPr lang="en-US" altLang="en-US" sz="3600" b="1" dirty="0">
                <a:solidFill>
                  <a:srgbClr val="FF0000"/>
                </a:solidFill>
                <a:latin typeface="Times New Roman" pitchFamily="18" charset="0"/>
                <a:cs typeface="Times New Roman" pitchFamily="18" charset="0"/>
              </a:rPr>
              <a:t>:</a:t>
            </a:r>
          </a:p>
        </p:txBody>
      </p:sp>
      <p:sp>
        <p:nvSpPr>
          <p:cNvPr id="3" name="Text Box 9"/>
          <p:cNvSpPr txBox="1">
            <a:spLocks noChangeArrowheads="1"/>
          </p:cNvSpPr>
          <p:nvPr/>
        </p:nvSpPr>
        <p:spPr bwMode="auto">
          <a:xfrm>
            <a:off x="381000" y="1066800"/>
            <a:ext cx="8610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a:solidFill>
                  <a:srgbClr val="0000CC"/>
                </a:solidFill>
                <a:latin typeface="VNI-Times" pitchFamily="2" charset="0"/>
                <a:cs typeface="Arial" charset="0"/>
              </a:defRPr>
            </a:lvl1pPr>
            <a:lvl2pPr marL="742950" indent="-285750">
              <a:defRPr sz="3000">
                <a:solidFill>
                  <a:srgbClr val="0000CC"/>
                </a:solidFill>
                <a:latin typeface="VNI-Times" pitchFamily="2" charset="0"/>
                <a:cs typeface="Arial" charset="0"/>
              </a:defRPr>
            </a:lvl2pPr>
            <a:lvl3pPr marL="1143000" indent="-228600">
              <a:defRPr sz="3000">
                <a:solidFill>
                  <a:srgbClr val="0000CC"/>
                </a:solidFill>
                <a:latin typeface="VNI-Times" pitchFamily="2" charset="0"/>
                <a:cs typeface="Arial" charset="0"/>
              </a:defRPr>
            </a:lvl3pPr>
            <a:lvl4pPr marL="1600200" indent="-228600">
              <a:defRPr sz="3000">
                <a:solidFill>
                  <a:srgbClr val="0000CC"/>
                </a:solidFill>
                <a:latin typeface="VNI-Times" pitchFamily="2" charset="0"/>
                <a:cs typeface="Arial" charset="0"/>
              </a:defRPr>
            </a:lvl4pPr>
            <a:lvl5pPr marL="2057400" indent="-228600">
              <a:defRPr sz="3000">
                <a:solidFill>
                  <a:srgbClr val="0000CC"/>
                </a:solidFill>
                <a:latin typeface="VNI-Times" pitchFamily="2" charset="0"/>
                <a:cs typeface="Arial" charset="0"/>
              </a:defRPr>
            </a:lvl5pPr>
            <a:lvl6pPr marL="2514600" indent="-228600" eaLnBrk="0" fontAlgn="base" hangingPunct="0">
              <a:spcBef>
                <a:spcPct val="0"/>
              </a:spcBef>
              <a:spcAft>
                <a:spcPct val="0"/>
              </a:spcAft>
              <a:defRPr sz="3000">
                <a:solidFill>
                  <a:srgbClr val="0000CC"/>
                </a:solidFill>
                <a:latin typeface="VNI-Times" pitchFamily="2" charset="0"/>
                <a:cs typeface="Arial" charset="0"/>
              </a:defRPr>
            </a:lvl6pPr>
            <a:lvl7pPr marL="2971800" indent="-228600" eaLnBrk="0" fontAlgn="base" hangingPunct="0">
              <a:spcBef>
                <a:spcPct val="0"/>
              </a:spcBef>
              <a:spcAft>
                <a:spcPct val="0"/>
              </a:spcAft>
              <a:defRPr sz="3000">
                <a:solidFill>
                  <a:srgbClr val="0000CC"/>
                </a:solidFill>
                <a:latin typeface="VNI-Times" pitchFamily="2" charset="0"/>
                <a:cs typeface="Arial" charset="0"/>
              </a:defRPr>
            </a:lvl7pPr>
            <a:lvl8pPr marL="3429000" indent="-228600" eaLnBrk="0" fontAlgn="base" hangingPunct="0">
              <a:spcBef>
                <a:spcPct val="0"/>
              </a:spcBef>
              <a:spcAft>
                <a:spcPct val="0"/>
              </a:spcAft>
              <a:defRPr sz="3000">
                <a:solidFill>
                  <a:srgbClr val="0000CC"/>
                </a:solidFill>
                <a:latin typeface="VNI-Times" pitchFamily="2" charset="0"/>
                <a:cs typeface="Arial" charset="0"/>
              </a:defRPr>
            </a:lvl8pPr>
            <a:lvl9pPr marL="3886200" indent="-228600" eaLnBrk="0" fontAlgn="base" hangingPunct="0">
              <a:spcBef>
                <a:spcPct val="0"/>
              </a:spcBef>
              <a:spcAft>
                <a:spcPct val="0"/>
              </a:spcAft>
              <a:defRPr sz="3000">
                <a:solidFill>
                  <a:srgbClr val="0000CC"/>
                </a:solidFill>
                <a:latin typeface="VNI-Times" pitchFamily="2" charset="0"/>
                <a:cs typeface="Arial" charset="0"/>
              </a:defRPr>
            </a:lvl9pPr>
          </a:lstStyle>
          <a:p>
            <a:pPr algn="just" fontAlgn="base">
              <a:spcBef>
                <a:spcPct val="20000"/>
              </a:spcBef>
              <a:spcAft>
                <a:spcPct val="0"/>
              </a:spcAft>
            </a:pPr>
            <a:r>
              <a:rPr lang="vi-VN" altLang="en-US" sz="3600" b="1" dirty="0">
                <a:solidFill>
                  <a:srgbClr val="0000FF"/>
                </a:solidFill>
                <a:latin typeface="Times New Roman" pitchFamily="18" charset="0"/>
                <a:cs typeface="Times New Roman" pitchFamily="18" charset="0"/>
              </a:rPr>
              <a:t>du khách, </a:t>
            </a:r>
            <a:r>
              <a:rPr lang="en-US" altLang="en-US" sz="3600" b="1" dirty="0" err="1">
                <a:solidFill>
                  <a:srgbClr val="0000FF"/>
                </a:solidFill>
                <a:latin typeface="Times New Roman" pitchFamily="18" charset="0"/>
                <a:cs typeface="Times New Roman" pitchFamily="18" charset="0"/>
              </a:rPr>
              <a:t>giếng</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Thiên</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Quang</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hàng</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muỗm</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già</a:t>
            </a:r>
            <a:r>
              <a:rPr lang="en-US" altLang="en-US" sz="3600" b="1" dirty="0">
                <a:solidFill>
                  <a:srgbClr val="0000FF"/>
                </a:solidFill>
                <a:latin typeface="Times New Roman" pitchFamily="18" charset="0"/>
                <a:cs typeface="Times New Roman" pitchFamily="18" charset="0"/>
              </a:rPr>
              <a:t>, </a:t>
            </a:r>
            <a:r>
              <a:rPr lang="vi-VN" altLang="en-US" sz="3600" b="1" dirty="0">
                <a:solidFill>
                  <a:srgbClr val="0000FF"/>
                </a:solidFill>
                <a:latin typeface="Times New Roman" pitchFamily="18" charset="0"/>
                <a:cs typeface="Times New Roman" pitchFamily="18" charset="0"/>
              </a:rPr>
              <a:t>cổ kính, </a:t>
            </a:r>
            <a:r>
              <a:rPr lang="en-US" altLang="en-US" sz="3600" b="1" dirty="0" err="1">
                <a:solidFill>
                  <a:srgbClr val="0000FF"/>
                </a:solidFill>
                <a:latin typeface="Times New Roman" pitchFamily="18" charset="0"/>
                <a:cs typeface="Times New Roman" pitchFamily="18" charset="0"/>
              </a:rPr>
              <a:t>chứng</a:t>
            </a:r>
            <a:r>
              <a:rPr lang="en-US" altLang="en-US" sz="3600" b="1" dirty="0">
                <a:solidFill>
                  <a:srgbClr val="0000FF"/>
                </a:solidFill>
                <a:latin typeface="Times New Roman" pitchFamily="18" charset="0"/>
                <a:cs typeface="Times New Roman" pitchFamily="18" charset="0"/>
              </a:rPr>
              <a:t> </a:t>
            </a:r>
            <a:r>
              <a:rPr lang="en-US" altLang="en-US" sz="3600" b="1" dirty="0" err="1">
                <a:solidFill>
                  <a:srgbClr val="0000FF"/>
                </a:solidFill>
                <a:latin typeface="Times New Roman" pitchFamily="18" charset="0"/>
                <a:cs typeface="Times New Roman" pitchFamily="18" charset="0"/>
              </a:rPr>
              <a:t>tích</a:t>
            </a:r>
            <a:r>
              <a:rPr lang="en-US" altLang="en-US" sz="3600" b="1" dirty="0">
                <a:solidFill>
                  <a:srgbClr val="0000FF"/>
                </a:solidFill>
                <a:latin typeface="Times New Roman" pitchFamily="18" charset="0"/>
                <a:cs typeface="Times New Roman" pitchFamily="18" charset="0"/>
              </a:rPr>
              <a:t>,…</a:t>
            </a:r>
          </a:p>
        </p:txBody>
      </p:sp>
      <p:sp>
        <p:nvSpPr>
          <p:cNvPr id="4" name="Text Box 10"/>
          <p:cNvSpPr txBox="1">
            <a:spLocks noChangeArrowheads="1"/>
          </p:cNvSpPr>
          <p:nvPr/>
        </p:nvSpPr>
        <p:spPr bwMode="auto">
          <a:xfrm>
            <a:off x="212622" y="2225707"/>
            <a:ext cx="4343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a:solidFill>
                  <a:srgbClr val="0000CC"/>
                </a:solidFill>
                <a:latin typeface="VNI-Times" pitchFamily="2" charset="0"/>
                <a:cs typeface="Arial" charset="0"/>
              </a:defRPr>
            </a:lvl1pPr>
            <a:lvl2pPr marL="742950" indent="-285750">
              <a:defRPr sz="3000">
                <a:solidFill>
                  <a:srgbClr val="0000CC"/>
                </a:solidFill>
                <a:latin typeface="VNI-Times" pitchFamily="2" charset="0"/>
                <a:cs typeface="Arial" charset="0"/>
              </a:defRPr>
            </a:lvl2pPr>
            <a:lvl3pPr marL="1143000" indent="-228600">
              <a:defRPr sz="3000">
                <a:solidFill>
                  <a:srgbClr val="0000CC"/>
                </a:solidFill>
                <a:latin typeface="VNI-Times" pitchFamily="2" charset="0"/>
                <a:cs typeface="Arial" charset="0"/>
              </a:defRPr>
            </a:lvl3pPr>
            <a:lvl4pPr marL="1600200" indent="-228600">
              <a:defRPr sz="3000">
                <a:solidFill>
                  <a:srgbClr val="0000CC"/>
                </a:solidFill>
                <a:latin typeface="VNI-Times" pitchFamily="2" charset="0"/>
                <a:cs typeface="Arial" charset="0"/>
              </a:defRPr>
            </a:lvl4pPr>
            <a:lvl5pPr marL="2057400" indent="-228600">
              <a:defRPr sz="3000">
                <a:solidFill>
                  <a:srgbClr val="0000CC"/>
                </a:solidFill>
                <a:latin typeface="VNI-Times" pitchFamily="2" charset="0"/>
                <a:cs typeface="Arial" charset="0"/>
              </a:defRPr>
            </a:lvl5pPr>
            <a:lvl6pPr marL="2514600" indent="-228600" eaLnBrk="0" fontAlgn="base" hangingPunct="0">
              <a:spcBef>
                <a:spcPct val="0"/>
              </a:spcBef>
              <a:spcAft>
                <a:spcPct val="0"/>
              </a:spcAft>
              <a:defRPr sz="3000">
                <a:solidFill>
                  <a:srgbClr val="0000CC"/>
                </a:solidFill>
                <a:latin typeface="VNI-Times" pitchFamily="2" charset="0"/>
                <a:cs typeface="Arial" charset="0"/>
              </a:defRPr>
            </a:lvl6pPr>
            <a:lvl7pPr marL="2971800" indent="-228600" eaLnBrk="0" fontAlgn="base" hangingPunct="0">
              <a:spcBef>
                <a:spcPct val="0"/>
              </a:spcBef>
              <a:spcAft>
                <a:spcPct val="0"/>
              </a:spcAft>
              <a:defRPr sz="3000">
                <a:solidFill>
                  <a:srgbClr val="0000CC"/>
                </a:solidFill>
                <a:latin typeface="VNI-Times" pitchFamily="2" charset="0"/>
                <a:cs typeface="Arial" charset="0"/>
              </a:defRPr>
            </a:lvl7pPr>
            <a:lvl8pPr marL="3429000" indent="-228600" eaLnBrk="0" fontAlgn="base" hangingPunct="0">
              <a:spcBef>
                <a:spcPct val="0"/>
              </a:spcBef>
              <a:spcAft>
                <a:spcPct val="0"/>
              </a:spcAft>
              <a:defRPr sz="3000">
                <a:solidFill>
                  <a:srgbClr val="0000CC"/>
                </a:solidFill>
                <a:latin typeface="VNI-Times" pitchFamily="2" charset="0"/>
                <a:cs typeface="Arial" charset="0"/>
              </a:defRPr>
            </a:lvl8pPr>
            <a:lvl9pPr marL="3886200" indent="-228600" eaLnBrk="0" fontAlgn="base" hangingPunct="0">
              <a:spcBef>
                <a:spcPct val="0"/>
              </a:spcBef>
              <a:spcAft>
                <a:spcPct val="0"/>
              </a:spcAft>
              <a:defRPr sz="3000">
                <a:solidFill>
                  <a:srgbClr val="0000CC"/>
                </a:solidFill>
                <a:latin typeface="VNI-Times" pitchFamily="2" charset="0"/>
                <a:cs typeface="Arial" charset="0"/>
              </a:defRPr>
            </a:lvl9pPr>
          </a:lstStyle>
          <a:p>
            <a:pPr eaLnBrk="0" fontAlgn="base" hangingPunct="0">
              <a:spcBef>
                <a:spcPct val="50000"/>
              </a:spcBef>
              <a:spcAft>
                <a:spcPct val="0"/>
              </a:spcAft>
            </a:pP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Ngắt</a:t>
            </a: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câu</a:t>
            </a:r>
            <a:r>
              <a:rPr lang="en-US" altLang="en-US" sz="3600" b="1" dirty="0">
                <a:solidFill>
                  <a:srgbClr val="FF0000"/>
                </a:solidFill>
                <a:latin typeface="Times New Roman" pitchFamily="18" charset="0"/>
                <a:cs typeface="Times New Roman" pitchFamily="18" charset="0"/>
              </a:rPr>
              <a:t>:</a:t>
            </a:r>
          </a:p>
        </p:txBody>
      </p:sp>
      <p:sp>
        <p:nvSpPr>
          <p:cNvPr id="5" name="Text Box 11"/>
          <p:cNvSpPr txBox="1">
            <a:spLocks noChangeArrowheads="1"/>
          </p:cNvSpPr>
          <p:nvPr/>
        </p:nvSpPr>
        <p:spPr bwMode="auto">
          <a:xfrm>
            <a:off x="0" y="2929769"/>
            <a:ext cx="91440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rgbClr val="0000CC"/>
                </a:solidFill>
                <a:latin typeface="VNI-Times" pitchFamily="2" charset="0"/>
                <a:cs typeface="Arial" charset="0"/>
              </a:defRPr>
            </a:lvl1pPr>
            <a:lvl2pPr marL="742950" indent="-285750">
              <a:defRPr sz="3000">
                <a:solidFill>
                  <a:srgbClr val="0000CC"/>
                </a:solidFill>
                <a:latin typeface="VNI-Times" pitchFamily="2" charset="0"/>
                <a:cs typeface="Arial" charset="0"/>
              </a:defRPr>
            </a:lvl2pPr>
            <a:lvl3pPr marL="1143000" indent="-228600">
              <a:defRPr sz="3000">
                <a:solidFill>
                  <a:srgbClr val="0000CC"/>
                </a:solidFill>
                <a:latin typeface="VNI-Times" pitchFamily="2" charset="0"/>
                <a:cs typeface="Arial" charset="0"/>
              </a:defRPr>
            </a:lvl3pPr>
            <a:lvl4pPr marL="1600200" indent="-228600">
              <a:defRPr sz="3000">
                <a:solidFill>
                  <a:srgbClr val="0000CC"/>
                </a:solidFill>
                <a:latin typeface="VNI-Times" pitchFamily="2" charset="0"/>
                <a:cs typeface="Arial" charset="0"/>
              </a:defRPr>
            </a:lvl4pPr>
            <a:lvl5pPr marL="2057400" indent="-228600">
              <a:defRPr sz="3000">
                <a:solidFill>
                  <a:srgbClr val="0000CC"/>
                </a:solidFill>
                <a:latin typeface="VNI-Times" pitchFamily="2" charset="0"/>
                <a:cs typeface="Arial" charset="0"/>
              </a:defRPr>
            </a:lvl5pPr>
            <a:lvl6pPr marL="2514600" indent="-228600" eaLnBrk="0" fontAlgn="base" hangingPunct="0">
              <a:spcBef>
                <a:spcPct val="0"/>
              </a:spcBef>
              <a:spcAft>
                <a:spcPct val="0"/>
              </a:spcAft>
              <a:defRPr sz="3000">
                <a:solidFill>
                  <a:srgbClr val="0000CC"/>
                </a:solidFill>
                <a:latin typeface="VNI-Times" pitchFamily="2" charset="0"/>
                <a:cs typeface="Arial" charset="0"/>
              </a:defRPr>
            </a:lvl6pPr>
            <a:lvl7pPr marL="2971800" indent="-228600" eaLnBrk="0" fontAlgn="base" hangingPunct="0">
              <a:spcBef>
                <a:spcPct val="0"/>
              </a:spcBef>
              <a:spcAft>
                <a:spcPct val="0"/>
              </a:spcAft>
              <a:defRPr sz="3000">
                <a:solidFill>
                  <a:srgbClr val="0000CC"/>
                </a:solidFill>
                <a:latin typeface="VNI-Times" pitchFamily="2" charset="0"/>
                <a:cs typeface="Arial" charset="0"/>
              </a:defRPr>
            </a:lvl7pPr>
            <a:lvl8pPr marL="3429000" indent="-228600" eaLnBrk="0" fontAlgn="base" hangingPunct="0">
              <a:spcBef>
                <a:spcPct val="0"/>
              </a:spcBef>
              <a:spcAft>
                <a:spcPct val="0"/>
              </a:spcAft>
              <a:defRPr sz="3000">
                <a:solidFill>
                  <a:srgbClr val="0000CC"/>
                </a:solidFill>
                <a:latin typeface="VNI-Times" pitchFamily="2" charset="0"/>
                <a:cs typeface="Arial" charset="0"/>
              </a:defRPr>
            </a:lvl8pPr>
            <a:lvl9pPr marL="3886200" indent="-228600" eaLnBrk="0" fontAlgn="base" hangingPunct="0">
              <a:spcBef>
                <a:spcPct val="0"/>
              </a:spcBef>
              <a:spcAft>
                <a:spcPct val="0"/>
              </a:spcAft>
              <a:defRPr sz="3000">
                <a:solidFill>
                  <a:srgbClr val="0000CC"/>
                </a:solidFill>
                <a:latin typeface="VNI-Times" pitchFamily="2" charset="0"/>
                <a:cs typeface="Arial" charset="0"/>
              </a:defRPr>
            </a:lvl9pPr>
          </a:lstStyle>
          <a:p>
            <a:pPr algn="just" eaLnBrk="0" fontAlgn="base" hangingPunct="0">
              <a:spcBef>
                <a:spcPct val="50000"/>
              </a:spcBef>
              <a:spcAft>
                <a:spcPct val="0"/>
              </a:spcAft>
            </a:pPr>
            <a:r>
              <a:rPr lang="en-US" altLang="en-US" sz="3600" b="1" dirty="0">
                <a:solidFill>
                  <a:srgbClr val="7030A0"/>
                </a:solidFill>
                <a:latin typeface="Times New Roman" pitchFamily="18" charset="0"/>
                <a:cs typeface="Times New Roman" pitchFamily="18" charset="0"/>
              </a:rPr>
              <a:t>-</a:t>
            </a:r>
            <a:r>
              <a:rPr lang="en-US" altLang="en-US" sz="3600" b="1" dirty="0">
                <a:solidFill>
                  <a:srgbClr val="008000"/>
                </a:solidFill>
                <a:latin typeface="Times New Roman" pitchFamily="18" charset="0"/>
                <a:cs typeface="Times New Roman" pitchFamily="18" charset="0"/>
              </a:rPr>
              <a:t> </a:t>
            </a:r>
            <a:r>
              <a:rPr lang="en-US" altLang="en-US" sz="3600" b="1" dirty="0" err="1">
                <a:latin typeface="Times New Roman" pitchFamily="18" charset="0"/>
              </a:rPr>
              <a:t>Ngày</a:t>
            </a:r>
            <a:r>
              <a:rPr lang="en-US" altLang="en-US" sz="3600" b="1" dirty="0">
                <a:latin typeface="Times New Roman" pitchFamily="18" charset="0"/>
              </a:rPr>
              <a:t> nay,/ </a:t>
            </a:r>
            <a:r>
              <a:rPr lang="en-US" altLang="en-US" sz="3600" b="1" dirty="0" err="1">
                <a:latin typeface="Times New Roman" pitchFamily="18" charset="0"/>
              </a:rPr>
              <a:t>khách</a:t>
            </a:r>
            <a:r>
              <a:rPr lang="en-US" altLang="en-US" sz="3600" b="1" dirty="0">
                <a:latin typeface="Times New Roman" pitchFamily="18" charset="0"/>
              </a:rPr>
              <a:t> </a:t>
            </a:r>
            <a:r>
              <a:rPr lang="en-US" altLang="en-US" sz="3600" b="1" dirty="0" err="1">
                <a:latin typeface="Times New Roman" pitchFamily="18" charset="0"/>
              </a:rPr>
              <a:t>vào</a:t>
            </a:r>
            <a:r>
              <a:rPr lang="en-US" altLang="en-US" sz="3600" b="1" dirty="0">
                <a:latin typeface="Times New Roman" pitchFamily="18" charset="0"/>
              </a:rPr>
              <a:t> </a:t>
            </a:r>
            <a:r>
              <a:rPr lang="en-US" altLang="en-US" sz="3600" b="1" dirty="0" err="1">
                <a:latin typeface="Times New Roman" pitchFamily="18" charset="0"/>
              </a:rPr>
              <a:t>th</a:t>
            </a:r>
            <a:r>
              <a:rPr lang="vi-VN" altLang="en-US" sz="3600" b="1" dirty="0">
                <a:latin typeface="Times New Roman" pitchFamily="18" charset="0"/>
              </a:rPr>
              <a:t>ă</a:t>
            </a:r>
            <a:r>
              <a:rPr lang="en-US" altLang="en-US" sz="3600" b="1" dirty="0">
                <a:latin typeface="Times New Roman" pitchFamily="18" charset="0"/>
              </a:rPr>
              <a:t>m V</a:t>
            </a:r>
            <a:r>
              <a:rPr lang="vi-VN" altLang="en-US" sz="3600" b="1" dirty="0">
                <a:latin typeface="Times New Roman" pitchFamily="18" charset="0"/>
              </a:rPr>
              <a:t>ă</a:t>
            </a:r>
            <a:r>
              <a:rPr lang="en-US" altLang="en-US" sz="3600" b="1" dirty="0">
                <a:latin typeface="Times New Roman" pitchFamily="18" charset="0"/>
              </a:rPr>
              <a:t>n </a:t>
            </a:r>
            <a:r>
              <a:rPr lang="en-US" altLang="en-US" sz="3600" b="1" dirty="0" err="1">
                <a:latin typeface="Times New Roman" pitchFamily="18" charset="0"/>
              </a:rPr>
              <a:t>Miếu</a:t>
            </a:r>
            <a:r>
              <a:rPr lang="en-US" altLang="en-US" sz="3600" b="1" dirty="0">
                <a:latin typeface="Times New Roman" pitchFamily="18" charset="0"/>
              </a:rPr>
              <a:t> - </a:t>
            </a:r>
            <a:r>
              <a:rPr lang="en-US" altLang="en-US" sz="3600" b="1" dirty="0" err="1">
                <a:latin typeface="Times New Roman" pitchFamily="18" charset="0"/>
              </a:rPr>
              <a:t>Quốc</a:t>
            </a:r>
            <a:r>
              <a:rPr lang="en-US" altLang="en-US" sz="3600" b="1" dirty="0">
                <a:latin typeface="Times New Roman" pitchFamily="18" charset="0"/>
              </a:rPr>
              <a:t> </a:t>
            </a:r>
            <a:r>
              <a:rPr lang="en-US" altLang="en-US" sz="3600" b="1" dirty="0" err="1">
                <a:latin typeface="Times New Roman" pitchFamily="18" charset="0"/>
              </a:rPr>
              <a:t>Tử</a:t>
            </a:r>
            <a:r>
              <a:rPr lang="en-US" altLang="en-US" sz="3600" b="1" dirty="0">
                <a:latin typeface="Times New Roman" pitchFamily="18" charset="0"/>
              </a:rPr>
              <a:t> </a:t>
            </a:r>
            <a:r>
              <a:rPr lang="en-US" altLang="en-US" sz="3600" b="1" dirty="0" err="1">
                <a:latin typeface="Times New Roman" pitchFamily="18" charset="0"/>
              </a:rPr>
              <a:t>Giám</a:t>
            </a:r>
            <a:r>
              <a:rPr lang="en-US" altLang="en-US" sz="3600" b="1" dirty="0">
                <a:latin typeface="Times New Roman" pitchFamily="18" charset="0"/>
              </a:rPr>
              <a:t>/ </a:t>
            </a:r>
            <a:r>
              <a:rPr lang="en-US" altLang="en-US" sz="3600" b="1" dirty="0" err="1">
                <a:latin typeface="Times New Roman" pitchFamily="18" charset="0"/>
              </a:rPr>
              <a:t>còn</a:t>
            </a:r>
            <a:r>
              <a:rPr lang="en-US" altLang="en-US" sz="3600" b="1" dirty="0">
                <a:latin typeface="Times New Roman" pitchFamily="18" charset="0"/>
              </a:rPr>
              <a:t> </a:t>
            </a:r>
            <a:r>
              <a:rPr lang="en-US" altLang="en-US" sz="3600" b="1" dirty="0" err="1">
                <a:latin typeface="Times New Roman" pitchFamily="18" charset="0"/>
              </a:rPr>
              <a:t>thấy</a:t>
            </a:r>
            <a:r>
              <a:rPr lang="en-US" altLang="en-US" sz="3600" b="1" dirty="0">
                <a:latin typeface="Times New Roman" pitchFamily="18" charset="0"/>
              </a:rPr>
              <a:t> </a:t>
            </a:r>
            <a:r>
              <a:rPr lang="en-US" altLang="en-US" sz="3600" b="1" dirty="0" err="1">
                <a:latin typeface="Times New Roman" pitchFamily="18" charset="0"/>
              </a:rPr>
              <a:t>bên</a:t>
            </a:r>
            <a:r>
              <a:rPr lang="en-US" altLang="en-US" sz="3600" b="1" dirty="0">
                <a:latin typeface="Times New Roman" pitchFamily="18" charset="0"/>
              </a:rPr>
              <a:t> </a:t>
            </a:r>
            <a:r>
              <a:rPr lang="en-US" altLang="en-US" sz="3600" b="1" dirty="0" err="1">
                <a:latin typeface="Times New Roman" pitchFamily="18" charset="0"/>
              </a:rPr>
              <a:t>giếng</a:t>
            </a:r>
            <a:r>
              <a:rPr lang="en-US" altLang="en-US" sz="3600" b="1" dirty="0">
                <a:latin typeface="Times New Roman" pitchFamily="18" charset="0"/>
              </a:rPr>
              <a:t> </a:t>
            </a:r>
            <a:r>
              <a:rPr lang="en-US" altLang="en-US" sz="3600" b="1" dirty="0" err="1">
                <a:latin typeface="Times New Roman" pitchFamily="18" charset="0"/>
              </a:rPr>
              <a:t>Thiên</a:t>
            </a:r>
            <a:r>
              <a:rPr lang="en-US" altLang="en-US" sz="3600" b="1" dirty="0">
                <a:latin typeface="Times New Roman" pitchFamily="18" charset="0"/>
              </a:rPr>
              <a:t> </a:t>
            </a:r>
            <a:r>
              <a:rPr lang="en-US" altLang="en-US" sz="3600" b="1" dirty="0" err="1">
                <a:latin typeface="Times New Roman" pitchFamily="18" charset="0"/>
              </a:rPr>
              <a:t>Quang</a:t>
            </a:r>
            <a:r>
              <a:rPr lang="en-US" altLang="en-US" sz="3600" b="1" dirty="0">
                <a:latin typeface="Times New Roman" pitchFamily="18" charset="0"/>
              </a:rPr>
              <a:t>,/ d</a:t>
            </a:r>
            <a:r>
              <a:rPr lang="vi-VN" altLang="en-US" sz="3600" b="1" dirty="0">
                <a:latin typeface="Times New Roman" pitchFamily="18" charset="0"/>
              </a:rPr>
              <a:t>ư</a:t>
            </a:r>
            <a:r>
              <a:rPr lang="en-US" altLang="en-US" sz="3600" b="1" dirty="0" err="1">
                <a:latin typeface="Times New Roman" pitchFamily="18" charset="0"/>
              </a:rPr>
              <a:t>ới</a:t>
            </a:r>
            <a:r>
              <a:rPr lang="en-US" altLang="en-US" sz="3600" b="1" dirty="0">
                <a:latin typeface="Times New Roman" pitchFamily="18" charset="0"/>
              </a:rPr>
              <a:t> </a:t>
            </a:r>
            <a:r>
              <a:rPr lang="en-US" altLang="en-US" sz="3600" b="1" dirty="0" err="1">
                <a:latin typeface="Times New Roman" pitchFamily="18" charset="0"/>
              </a:rPr>
              <a:t>những</a:t>
            </a:r>
            <a:r>
              <a:rPr lang="en-US" altLang="en-US" sz="3600" b="1" dirty="0">
                <a:latin typeface="Times New Roman" pitchFamily="18" charset="0"/>
              </a:rPr>
              <a:t> </a:t>
            </a:r>
            <a:r>
              <a:rPr lang="en-US" altLang="en-US" sz="3600" b="1" dirty="0" err="1">
                <a:latin typeface="Times New Roman" pitchFamily="18" charset="0"/>
              </a:rPr>
              <a:t>hàng</a:t>
            </a:r>
            <a:r>
              <a:rPr lang="en-US" altLang="en-US" sz="3600" b="1" dirty="0">
                <a:latin typeface="Times New Roman" pitchFamily="18" charset="0"/>
              </a:rPr>
              <a:t> </a:t>
            </a:r>
            <a:r>
              <a:rPr lang="en-US" altLang="en-US" sz="3600" b="1" dirty="0" err="1">
                <a:latin typeface="Times New Roman" pitchFamily="18" charset="0"/>
              </a:rPr>
              <a:t>muỗm</a:t>
            </a:r>
            <a:r>
              <a:rPr lang="en-US" altLang="en-US" sz="3600" b="1" dirty="0">
                <a:latin typeface="Times New Roman" pitchFamily="18" charset="0"/>
              </a:rPr>
              <a:t> </a:t>
            </a:r>
            <a:r>
              <a:rPr lang="en-US" altLang="en-US" sz="3600" b="1" dirty="0" err="1">
                <a:latin typeface="Times New Roman" pitchFamily="18" charset="0"/>
              </a:rPr>
              <a:t>già</a:t>
            </a:r>
            <a:r>
              <a:rPr lang="en-US" altLang="en-US" sz="3600" b="1" dirty="0">
                <a:latin typeface="Times New Roman" pitchFamily="18" charset="0"/>
              </a:rPr>
              <a:t> </a:t>
            </a:r>
            <a:r>
              <a:rPr lang="en-US" altLang="en-US" sz="3600" b="1" dirty="0" err="1">
                <a:latin typeface="Times New Roman" pitchFamily="18" charset="0"/>
              </a:rPr>
              <a:t>cổ</a:t>
            </a:r>
            <a:r>
              <a:rPr lang="en-US" altLang="en-US" sz="3600" b="1" dirty="0">
                <a:latin typeface="Times New Roman" pitchFamily="18" charset="0"/>
              </a:rPr>
              <a:t> </a:t>
            </a:r>
            <a:r>
              <a:rPr lang="en-US" altLang="en-US" sz="3600" b="1" dirty="0" err="1">
                <a:latin typeface="Times New Roman" pitchFamily="18" charset="0"/>
              </a:rPr>
              <a:t>kính</a:t>
            </a:r>
            <a:r>
              <a:rPr lang="en-US" altLang="en-US" sz="3600" b="1" dirty="0">
                <a:latin typeface="Times New Roman" pitchFamily="18" charset="0"/>
              </a:rPr>
              <a:t>,/ 82 </a:t>
            </a:r>
            <a:r>
              <a:rPr lang="en-US" altLang="en-US" sz="3600" b="1" dirty="0" err="1">
                <a:latin typeface="Times New Roman" pitchFamily="18" charset="0"/>
              </a:rPr>
              <a:t>tấm</a:t>
            </a:r>
            <a:r>
              <a:rPr lang="en-US" altLang="en-US" sz="3600" b="1" dirty="0">
                <a:latin typeface="Times New Roman" pitchFamily="18" charset="0"/>
              </a:rPr>
              <a:t> </a:t>
            </a:r>
            <a:r>
              <a:rPr lang="en-US" altLang="en-US" sz="3600" b="1" dirty="0" err="1">
                <a:latin typeface="Times New Roman" pitchFamily="18" charset="0"/>
              </a:rPr>
              <a:t>bia</a:t>
            </a:r>
            <a:r>
              <a:rPr lang="en-US" altLang="en-US" sz="3600" b="1" dirty="0">
                <a:latin typeface="Times New Roman" pitchFamily="18" charset="0"/>
              </a:rPr>
              <a:t> </a:t>
            </a:r>
            <a:r>
              <a:rPr lang="en-US" altLang="en-US" sz="3600" b="1" dirty="0" err="1">
                <a:latin typeface="Times New Roman" pitchFamily="18" charset="0"/>
              </a:rPr>
              <a:t>khắc</a:t>
            </a:r>
            <a:r>
              <a:rPr lang="en-US" altLang="en-US" sz="3600" b="1" dirty="0">
                <a:latin typeface="Times New Roman" pitchFamily="18" charset="0"/>
              </a:rPr>
              <a:t> </a:t>
            </a:r>
            <a:r>
              <a:rPr lang="en-US" altLang="en-US" sz="3600" b="1" dirty="0" err="1">
                <a:latin typeface="Times New Roman" pitchFamily="18" charset="0"/>
              </a:rPr>
              <a:t>tên</a:t>
            </a:r>
            <a:r>
              <a:rPr lang="en-US" altLang="en-US" sz="3600" b="1" dirty="0">
                <a:latin typeface="Times New Roman" pitchFamily="18" charset="0"/>
              </a:rPr>
              <a:t> </a:t>
            </a:r>
            <a:r>
              <a:rPr lang="en-US" altLang="en-US" sz="3600" b="1" dirty="0" err="1">
                <a:latin typeface="Times New Roman" pitchFamily="18" charset="0"/>
              </a:rPr>
              <a:t>tuổi</a:t>
            </a:r>
            <a:r>
              <a:rPr lang="en-US" altLang="en-US" sz="3600" b="1" dirty="0">
                <a:latin typeface="Times New Roman" pitchFamily="18" charset="0"/>
              </a:rPr>
              <a:t> 1306 </a:t>
            </a:r>
            <a:r>
              <a:rPr lang="en-US" altLang="en-US" sz="3600" b="1" dirty="0" err="1">
                <a:latin typeface="Times New Roman" pitchFamily="18" charset="0"/>
              </a:rPr>
              <a:t>vị</a:t>
            </a:r>
            <a:r>
              <a:rPr lang="en-US" altLang="en-US" sz="3600" b="1" dirty="0">
                <a:latin typeface="Times New Roman" pitchFamily="18" charset="0"/>
              </a:rPr>
              <a:t> </a:t>
            </a:r>
            <a:r>
              <a:rPr lang="en-US" altLang="en-US" sz="3600" b="1" dirty="0" err="1">
                <a:latin typeface="Times New Roman" pitchFamily="18" charset="0"/>
              </a:rPr>
              <a:t>tiến</a:t>
            </a:r>
            <a:r>
              <a:rPr lang="en-US" altLang="en-US" sz="3600" b="1" dirty="0">
                <a:latin typeface="Times New Roman" pitchFamily="18" charset="0"/>
              </a:rPr>
              <a:t> </a:t>
            </a:r>
            <a:r>
              <a:rPr lang="en-US" altLang="en-US" sz="3600" b="1" dirty="0" err="1">
                <a:latin typeface="Times New Roman" pitchFamily="18" charset="0"/>
              </a:rPr>
              <a:t>sĩ</a:t>
            </a:r>
            <a:r>
              <a:rPr lang="en-US" altLang="en-US" sz="3600" b="1" dirty="0">
                <a:latin typeface="Times New Roman" pitchFamily="18" charset="0"/>
              </a:rPr>
              <a:t>/ </a:t>
            </a:r>
            <a:r>
              <a:rPr lang="en-US" altLang="en-US" sz="3600" b="1" dirty="0" err="1">
                <a:latin typeface="Times New Roman" pitchFamily="18" charset="0"/>
              </a:rPr>
              <a:t>từ</a:t>
            </a:r>
            <a:r>
              <a:rPr lang="en-US" altLang="en-US" sz="3600" b="1" dirty="0">
                <a:latin typeface="Times New Roman" pitchFamily="18" charset="0"/>
              </a:rPr>
              <a:t> </a:t>
            </a:r>
            <a:r>
              <a:rPr lang="en-US" altLang="en-US" sz="3600" b="1" dirty="0" err="1">
                <a:latin typeface="Times New Roman" pitchFamily="18" charset="0"/>
              </a:rPr>
              <a:t>khoa</a:t>
            </a:r>
            <a:r>
              <a:rPr lang="en-US" altLang="en-US" sz="3600" b="1" dirty="0">
                <a:latin typeface="Times New Roman" pitchFamily="18" charset="0"/>
              </a:rPr>
              <a:t> </a:t>
            </a:r>
            <a:r>
              <a:rPr lang="en-US" altLang="en-US" sz="3600" b="1" dirty="0" err="1">
                <a:latin typeface="Times New Roman" pitchFamily="18" charset="0"/>
              </a:rPr>
              <a:t>thi</a:t>
            </a:r>
            <a:r>
              <a:rPr lang="en-US" altLang="en-US" sz="3600" b="1" dirty="0">
                <a:latin typeface="Times New Roman" pitchFamily="18" charset="0"/>
              </a:rPr>
              <a:t> n</a:t>
            </a:r>
            <a:r>
              <a:rPr lang="vi-VN" altLang="en-US" sz="3600" b="1" dirty="0">
                <a:latin typeface="Times New Roman" pitchFamily="18" charset="0"/>
              </a:rPr>
              <a:t>ă</a:t>
            </a:r>
            <a:r>
              <a:rPr lang="en-US" altLang="en-US" sz="3600" b="1" dirty="0">
                <a:latin typeface="Times New Roman" pitchFamily="18" charset="0"/>
              </a:rPr>
              <a:t>m 1779 </a:t>
            </a:r>
            <a:r>
              <a:rPr lang="en-US" altLang="en-US" sz="3600" b="1" dirty="0" err="1">
                <a:latin typeface="Times New Roman" pitchFamily="18" charset="0"/>
              </a:rPr>
              <a:t>nh</a:t>
            </a:r>
            <a:r>
              <a:rPr lang="vi-VN" altLang="en-US" sz="3600" b="1" dirty="0">
                <a:latin typeface="Times New Roman" pitchFamily="18" charset="0"/>
              </a:rPr>
              <a:t>ư</a:t>
            </a:r>
            <a:r>
              <a:rPr lang="en-US" altLang="en-US" sz="3600" b="1" dirty="0">
                <a:latin typeface="Times New Roman" pitchFamily="18" charset="0"/>
              </a:rPr>
              <a:t> </a:t>
            </a:r>
            <a:r>
              <a:rPr lang="en-US" altLang="en-US" sz="3600" b="1" dirty="0" err="1">
                <a:latin typeface="Times New Roman" pitchFamily="18" charset="0"/>
              </a:rPr>
              <a:t>chứng</a:t>
            </a:r>
            <a:r>
              <a:rPr lang="en-US" altLang="en-US" sz="3600" b="1" dirty="0">
                <a:latin typeface="Times New Roman" pitchFamily="18" charset="0"/>
              </a:rPr>
              <a:t> </a:t>
            </a:r>
            <a:r>
              <a:rPr lang="en-US" altLang="en-US" sz="3600" b="1" dirty="0" err="1">
                <a:latin typeface="Times New Roman" pitchFamily="18" charset="0"/>
              </a:rPr>
              <a:t>tích</a:t>
            </a:r>
            <a:r>
              <a:rPr lang="en-US" altLang="en-US" sz="3600" b="1" dirty="0">
                <a:latin typeface="Times New Roman" pitchFamily="18" charset="0"/>
              </a:rPr>
              <a:t> </a:t>
            </a:r>
            <a:r>
              <a:rPr lang="en-US" altLang="en-US" sz="3600" b="1" dirty="0" err="1">
                <a:latin typeface="Times New Roman" pitchFamily="18" charset="0"/>
              </a:rPr>
              <a:t>về</a:t>
            </a:r>
            <a:r>
              <a:rPr lang="en-US" altLang="en-US" sz="3600" b="1" dirty="0">
                <a:latin typeface="Times New Roman" pitchFamily="18" charset="0"/>
              </a:rPr>
              <a:t> </a:t>
            </a:r>
            <a:r>
              <a:rPr lang="en-US" altLang="en-US" sz="3600" b="1" dirty="0" err="1">
                <a:latin typeface="Times New Roman" pitchFamily="18" charset="0"/>
              </a:rPr>
              <a:t>một</a:t>
            </a:r>
            <a:r>
              <a:rPr lang="en-US" altLang="en-US" sz="3600" b="1" dirty="0">
                <a:latin typeface="Times New Roman" pitchFamily="18" charset="0"/>
              </a:rPr>
              <a:t> </a:t>
            </a:r>
            <a:r>
              <a:rPr lang="en-US" altLang="en-US" sz="3600" b="1" dirty="0" err="1">
                <a:latin typeface="Times New Roman" pitchFamily="18" charset="0"/>
              </a:rPr>
              <a:t>nền</a:t>
            </a:r>
            <a:r>
              <a:rPr lang="en-US" altLang="en-US" sz="3600" b="1" dirty="0">
                <a:latin typeface="Times New Roman" pitchFamily="18" charset="0"/>
              </a:rPr>
              <a:t> v</a:t>
            </a:r>
            <a:r>
              <a:rPr lang="vi-VN" altLang="en-US" sz="3600" b="1" dirty="0">
                <a:latin typeface="Times New Roman" pitchFamily="18" charset="0"/>
              </a:rPr>
              <a:t>ă</a:t>
            </a:r>
            <a:r>
              <a:rPr lang="en-US" altLang="en-US" sz="3600" b="1" dirty="0">
                <a:latin typeface="Times New Roman" pitchFamily="18" charset="0"/>
              </a:rPr>
              <a:t>n </a:t>
            </a:r>
            <a:r>
              <a:rPr lang="en-US" altLang="en-US" sz="3600" b="1" dirty="0" err="1">
                <a:latin typeface="Times New Roman" pitchFamily="18" charset="0"/>
              </a:rPr>
              <a:t>hiến</a:t>
            </a:r>
            <a:r>
              <a:rPr lang="en-US" altLang="en-US" sz="3600" b="1" dirty="0">
                <a:latin typeface="Times New Roman" pitchFamily="18" charset="0"/>
              </a:rPr>
              <a:t> </a:t>
            </a:r>
            <a:r>
              <a:rPr lang="en-US" altLang="en-US" sz="3600" b="1" dirty="0" err="1">
                <a:latin typeface="Times New Roman" pitchFamily="18" charset="0"/>
              </a:rPr>
              <a:t>lâu</a:t>
            </a:r>
            <a:r>
              <a:rPr lang="en-US" altLang="en-US" sz="3600" b="1" dirty="0">
                <a:latin typeface="Times New Roman" pitchFamily="18" charset="0"/>
              </a:rPr>
              <a:t> </a:t>
            </a:r>
            <a:r>
              <a:rPr lang="vi-VN" altLang="en-US" sz="3600" b="1" dirty="0">
                <a:latin typeface="Times New Roman" pitchFamily="18" charset="0"/>
              </a:rPr>
              <a:t>đ</a:t>
            </a:r>
            <a:r>
              <a:rPr lang="en-US" altLang="en-US" sz="3600" b="1" dirty="0" err="1">
                <a:latin typeface="Times New Roman" pitchFamily="18" charset="0"/>
              </a:rPr>
              <a:t>ời</a:t>
            </a:r>
            <a:r>
              <a:rPr lang="en-US" altLang="en-US" sz="3600" b="1" dirty="0">
                <a:latin typeface="Times New Roman" pitchFamily="18" charset="0"/>
              </a:rPr>
              <a:t>.//</a:t>
            </a:r>
          </a:p>
        </p:txBody>
      </p:sp>
    </p:spTree>
    <p:extLst>
      <p:ext uri="{BB962C8B-B14F-4D97-AF65-F5344CB8AC3E}">
        <p14:creationId xmlns:p14="http://schemas.microsoft.com/office/powerpoint/2010/main" val="222345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4"/>
                                        </p:tgtEl>
                                        <p:attrNameLst>
                                          <p:attrName>style.visibility</p:attrName>
                                        </p:attrNameLst>
                                      </p:cBhvr>
                                      <p:to>
                                        <p:strVal val="visible"/>
                                      </p:to>
                                    </p:set>
                                    <p:anim calcmode="discrete" valueType="clr">
                                      <p:cBhvr override="childStyle">
                                        <p:cTn id="2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
                                        </p:tgtEl>
                                        <p:attrNameLst>
                                          <p:attrName>fillcolor</p:attrName>
                                        </p:attrNameLst>
                                      </p:cBhvr>
                                      <p:tavLst>
                                        <p:tav tm="0">
                                          <p:val>
                                            <p:clrVal>
                                              <a:schemeClr val="accent2"/>
                                            </p:clrVal>
                                          </p:val>
                                        </p:tav>
                                        <p:tav tm="50000">
                                          <p:val>
                                            <p:clrVal>
                                              <a:schemeClr val="hlink"/>
                                            </p:clrVal>
                                          </p:val>
                                        </p:tav>
                                      </p:tavLst>
                                    </p:anim>
                                    <p:set>
                                      <p:cBhvr>
                                        <p:cTn id="23" dur="80"/>
                                        <p:tgtEl>
                                          <p:spTgt spid="4"/>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5"/>
                                        </p:tgtEl>
                                        <p:attrNameLst>
                                          <p:attrName>style.visibility</p:attrName>
                                        </p:attrNameLst>
                                      </p:cBhvr>
                                      <p:to>
                                        <p:strVal val="visible"/>
                                      </p:to>
                                    </p:set>
                                    <p:anim calcmode="discrete" valueType="clr">
                                      <p:cBhvr override="childStyle">
                                        <p:cTn id="2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5"/>
                                        </p:tgtEl>
                                        <p:attrNameLst>
                                          <p:attrName>fillcolor</p:attrName>
                                        </p:attrNameLst>
                                      </p:cBhvr>
                                      <p:tavLst>
                                        <p:tav tm="0">
                                          <p:val>
                                            <p:clrVal>
                                              <a:schemeClr val="accent2"/>
                                            </p:clrVal>
                                          </p:val>
                                        </p:tav>
                                        <p:tav tm="50000">
                                          <p:val>
                                            <p:clrVal>
                                              <a:schemeClr val="hlink"/>
                                            </p:clrVal>
                                          </p:val>
                                        </p:tav>
                                      </p:tavLst>
                                    </p:anim>
                                    <p:set>
                                      <p:cBhvr>
                                        <p:cTn id="30"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329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Scroll: Horizontal 1">
            <a:extLst>
              <a:ext uri="{FF2B5EF4-FFF2-40B4-BE49-F238E27FC236}">
                <a16:creationId xmlns="" xmlns:a16="http://schemas.microsoft.com/office/drawing/2014/main" id="{DADC1114-921C-4905-9335-DA386E486158}"/>
              </a:ext>
            </a:extLst>
          </p:cNvPr>
          <p:cNvSpPr/>
          <p:nvPr/>
        </p:nvSpPr>
        <p:spPr>
          <a:xfrm>
            <a:off x="1981200" y="2667000"/>
            <a:ext cx="6019800" cy="2895600"/>
          </a:xfrm>
          <a:prstGeom prst="horizontalScroll">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0000"/>
                </a:solidFill>
                <a:effectLst/>
                <a:uLnTx/>
                <a:uFillTx/>
                <a:latin typeface="Arial"/>
                <a:ea typeface="+mn-ea"/>
                <a:cs typeface="+mn-cs"/>
              </a:rPr>
              <a:t>Tìm</a:t>
            </a:r>
            <a:r>
              <a:rPr kumimoji="0" lang="en-US" sz="6600" b="1" i="0" u="none" strike="noStrike" kern="1200" cap="none" spc="0" normalizeH="0" baseline="0" noProof="0" dirty="0">
                <a:ln>
                  <a:noFill/>
                </a:ln>
                <a:solidFill>
                  <a:srgbClr val="000000"/>
                </a:solidFill>
                <a:effectLst/>
                <a:uLnTx/>
                <a:uFillTx/>
                <a:latin typeface="Arial"/>
                <a:ea typeface="+mn-ea"/>
                <a:cs typeface="+mn-cs"/>
              </a:rPr>
              <a:t> </a:t>
            </a:r>
            <a:r>
              <a:rPr kumimoji="0" lang="en-US" sz="6600" b="1" i="0" u="none" strike="noStrike" kern="1200" cap="none" spc="0" normalizeH="0" baseline="0" noProof="0" dirty="0" err="1">
                <a:ln>
                  <a:noFill/>
                </a:ln>
                <a:solidFill>
                  <a:srgbClr val="000000"/>
                </a:solidFill>
                <a:effectLst/>
                <a:uLnTx/>
                <a:uFillTx/>
                <a:latin typeface="Arial"/>
                <a:ea typeface="+mn-ea"/>
                <a:cs typeface="+mn-cs"/>
              </a:rPr>
              <a:t>hiểu</a:t>
            </a:r>
            <a:r>
              <a:rPr kumimoji="0" lang="en-US" sz="6600" b="1" i="0" u="none" strike="noStrike" kern="1200" cap="none" spc="0" normalizeH="0" baseline="0" noProof="0" dirty="0">
                <a:ln>
                  <a:noFill/>
                </a:ln>
                <a:solidFill>
                  <a:srgbClr val="000000"/>
                </a:solidFill>
                <a:effectLst/>
                <a:uLnTx/>
                <a:uFillTx/>
                <a:latin typeface="Arial"/>
                <a:ea typeface="+mn-ea"/>
                <a:cs typeface="+mn-cs"/>
              </a:rPr>
              <a:t> </a:t>
            </a:r>
            <a:r>
              <a:rPr kumimoji="0" lang="en-US" sz="6600" b="1" i="0" u="none" strike="noStrike" kern="1200" cap="none" spc="0" normalizeH="0" baseline="0" noProof="0" dirty="0" err="1">
                <a:ln>
                  <a:noFill/>
                </a:ln>
                <a:solidFill>
                  <a:srgbClr val="000000"/>
                </a:solidFill>
                <a:effectLst/>
                <a:uLnTx/>
                <a:uFillTx/>
                <a:latin typeface="Arial"/>
                <a:ea typeface="+mn-ea"/>
                <a:cs typeface="+mn-cs"/>
              </a:rPr>
              <a:t>bài</a:t>
            </a:r>
            <a:endParaRPr kumimoji="0" lang="en-US" sz="66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01493149"/>
      </p:ext>
    </p:extLst>
  </p:cSld>
  <p:clrMapOvr>
    <a:masterClrMapping/>
  </p:clrMapOvr>
  <p:transition advClick="0" advTm="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Rectangle 1"/>
          <p:cNvSpPr/>
          <p:nvPr/>
        </p:nvSpPr>
        <p:spPr>
          <a:xfrm>
            <a:off x="0" y="228600"/>
            <a:ext cx="9144000" cy="5078313"/>
          </a:xfrm>
          <a:prstGeom prst="rect">
            <a:avLst/>
          </a:prstGeom>
        </p:spPr>
        <p:txBody>
          <a:bodyPr wrap="square">
            <a:spAutoFit/>
          </a:bodyPr>
          <a:lstStyle/>
          <a:p>
            <a:pPr algn="just"/>
            <a:r>
              <a:rPr lang="vi-VN" sz="3600" b="1" dirty="0">
                <a:solidFill>
                  <a:srgbClr val="7030A0"/>
                </a:solidFill>
              </a:rPr>
              <a:t>(</a:t>
            </a:r>
            <a:r>
              <a:rPr lang="vi-VN" sz="3200" b="1" dirty="0">
                <a:solidFill>
                  <a:srgbClr val="7030A0"/>
                </a:solidFill>
              </a:rPr>
              <a:t>1) </a:t>
            </a:r>
            <a:r>
              <a:rPr lang="vi-VN" sz="3200" b="1" dirty="0">
                <a:solidFill>
                  <a:srgbClr val="FF0000"/>
                </a:solidFill>
              </a:rPr>
              <a:t>Đến thăm Văn Miếu - Quốc Tử Giám, du khách ngạc nhiên vì điều gì?</a:t>
            </a:r>
          </a:p>
          <a:p>
            <a:pPr algn="just"/>
            <a:r>
              <a:rPr lang="vi-VN" sz="3200" b="1" dirty="0">
                <a:solidFill>
                  <a:srgbClr val="7030A0"/>
                </a:solidFill>
              </a:rPr>
              <a:t>Dựa vào bài đọc, em chọn ý đúng để trả lời:</a:t>
            </a:r>
          </a:p>
          <a:p>
            <a:pPr algn="just"/>
            <a:r>
              <a:rPr lang="vi-VN" sz="3200" b="1" dirty="0">
                <a:solidFill>
                  <a:srgbClr val="7030A0"/>
                </a:solidFill>
              </a:rPr>
              <a:t>a. Vì biết Văn Miếu - Quốc Tử Giám là trường đại học đầu tiên của Việt Nam.</a:t>
            </a:r>
          </a:p>
          <a:p>
            <a:pPr algn="just"/>
            <a:r>
              <a:rPr lang="vi-VN" sz="3200" b="1" dirty="0">
                <a:solidFill>
                  <a:srgbClr val="7030A0"/>
                </a:solidFill>
              </a:rPr>
              <a:t>b. Vì biết rằng từ năm 1075, Việt Nam đã mở khoa thi tiến sĩ, đã có truyền thống văn hoá lâu đời.</a:t>
            </a:r>
          </a:p>
          <a:p>
            <a:pPr algn="just"/>
            <a:r>
              <a:rPr lang="vi-VN" sz="3200" b="1" dirty="0">
                <a:solidFill>
                  <a:srgbClr val="7030A0"/>
                </a:solidFill>
              </a:rPr>
              <a:t>c. Vì thấy Văn Miếu - Quốc Tử Giám được xây dựng từ rất lâu và rất to lớn, tráng lệ.</a:t>
            </a:r>
          </a:p>
        </p:txBody>
      </p:sp>
      <p:sp>
        <p:nvSpPr>
          <p:cNvPr id="3" name="Rectangle 2"/>
          <p:cNvSpPr/>
          <p:nvPr/>
        </p:nvSpPr>
        <p:spPr>
          <a:xfrm>
            <a:off x="-4916" y="2723272"/>
            <a:ext cx="9146458" cy="1569660"/>
          </a:xfrm>
          <a:prstGeom prst="rect">
            <a:avLst/>
          </a:prstGeom>
        </p:spPr>
        <p:txBody>
          <a:bodyPr wrap="square">
            <a:spAutoFit/>
          </a:bodyPr>
          <a:lstStyle/>
          <a:p>
            <a:pPr lvl="0" algn="just"/>
            <a:r>
              <a:rPr lang="vi-VN" sz="3200" b="1" dirty="0">
                <a:solidFill>
                  <a:srgbClr val="FF0000"/>
                </a:solidFill>
              </a:rPr>
              <a:t>b. Vì biết rằng từ năm 1075, Việt Nam đã mở khoa thi tiến sĩ, đã có truyền thống văn hoá lâu đời.</a:t>
            </a:r>
          </a:p>
        </p:txBody>
      </p:sp>
    </p:spTree>
    <p:extLst>
      <p:ext uri="{BB962C8B-B14F-4D97-AF65-F5344CB8AC3E}">
        <p14:creationId xmlns:p14="http://schemas.microsoft.com/office/powerpoint/2010/main" val="148757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AutoShape 11"/>
          <p:cNvSpPr>
            <a:spLocks noChangeArrowheads="1"/>
          </p:cNvSpPr>
          <p:nvPr/>
        </p:nvSpPr>
        <p:spPr bwMode="auto">
          <a:xfrm>
            <a:off x="88490" y="1600200"/>
            <a:ext cx="8826909" cy="34290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0"/>
              </a:spcBef>
              <a:spcAft>
                <a:spcPct val="0"/>
              </a:spcAft>
            </a:pPr>
            <a:r>
              <a:rPr lang="vi-VN" altLang="en-US" sz="4400" b="1" dirty="0">
                <a:solidFill>
                  <a:srgbClr val="FFFF00"/>
                </a:solidFill>
                <a:latin typeface="Aaril"/>
              </a:rPr>
              <a:t>2. Triều </a:t>
            </a:r>
            <a:r>
              <a:rPr lang="vi-VN" sz="4400" b="1" dirty="0">
                <a:solidFill>
                  <a:srgbClr val="FFFF00"/>
                </a:solidFill>
              </a:rPr>
              <a:t>đại nào tổ chức nhiều khoa thi nhất?</a:t>
            </a:r>
            <a:endParaRPr lang="en-US" sz="4400" b="1" dirty="0">
              <a:solidFill>
                <a:srgbClr val="FFFF00"/>
              </a:solidFill>
            </a:endParaRPr>
          </a:p>
          <a:p>
            <a:pPr algn="ctr" fontAlgn="base">
              <a:spcBef>
                <a:spcPct val="0"/>
              </a:spcBef>
              <a:spcAft>
                <a:spcPct val="0"/>
              </a:spcAft>
            </a:pPr>
            <a:endParaRPr lang="en-US" altLang="en-US" sz="4400" b="1" dirty="0">
              <a:solidFill>
                <a:srgbClr val="FFFF00"/>
              </a:solidFill>
              <a:latin typeface="Aaril"/>
            </a:endParaRPr>
          </a:p>
        </p:txBody>
      </p:sp>
    </p:spTree>
    <p:extLst>
      <p:ext uri="{BB962C8B-B14F-4D97-AF65-F5344CB8AC3E}">
        <p14:creationId xmlns:p14="http://schemas.microsoft.com/office/powerpoint/2010/main" val="89981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Explosion 1 1"/>
          <p:cNvSpPr/>
          <p:nvPr/>
        </p:nvSpPr>
        <p:spPr>
          <a:xfrm>
            <a:off x="228600" y="22123"/>
            <a:ext cx="9144000" cy="6553200"/>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4000" b="1" dirty="0">
                <a:solidFill>
                  <a:srgbClr val="FF0000"/>
                </a:solidFill>
                <a:latin typeface="Aaril"/>
              </a:rPr>
              <a:t>Triều </a:t>
            </a:r>
            <a:r>
              <a:rPr lang="vi-VN" sz="4000" b="1" dirty="0">
                <a:solidFill>
                  <a:srgbClr val="FF0000"/>
                </a:solidFill>
              </a:rPr>
              <a:t>đại tổ chức nhiều khoa thi nhất là </a:t>
            </a:r>
            <a:r>
              <a:rPr lang="vi-VN" sz="4000" b="1" dirty="0">
                <a:solidFill>
                  <a:srgbClr val="002060"/>
                </a:solidFill>
              </a:rPr>
              <a:t>triều Lê </a:t>
            </a:r>
            <a:r>
              <a:rPr lang="en-US" sz="4000" b="1" dirty="0" err="1">
                <a:solidFill>
                  <a:srgbClr val="002060"/>
                </a:solidFill>
              </a:rPr>
              <a:t>với</a:t>
            </a:r>
            <a:r>
              <a:rPr lang="en-US" sz="4000" b="1" dirty="0">
                <a:solidFill>
                  <a:srgbClr val="002060"/>
                </a:solidFill>
              </a:rPr>
              <a:t> 104 </a:t>
            </a:r>
            <a:r>
              <a:rPr lang="en-US" sz="4000" b="1" dirty="0" err="1">
                <a:solidFill>
                  <a:srgbClr val="002060"/>
                </a:solidFill>
              </a:rPr>
              <a:t>khoa</a:t>
            </a:r>
            <a:r>
              <a:rPr lang="en-US" sz="4000" b="1" dirty="0">
                <a:solidFill>
                  <a:srgbClr val="002060"/>
                </a:solidFill>
              </a:rPr>
              <a:t> </a:t>
            </a:r>
            <a:r>
              <a:rPr lang="en-US" sz="4000" b="1" dirty="0" err="1">
                <a:solidFill>
                  <a:srgbClr val="002060"/>
                </a:solidFill>
              </a:rPr>
              <a:t>thi</a:t>
            </a:r>
            <a:r>
              <a:rPr lang="vi-VN" sz="4000" b="1" dirty="0">
                <a:solidFill>
                  <a:srgbClr val="002060"/>
                </a:solidFill>
              </a:rPr>
              <a:t>.</a:t>
            </a:r>
            <a:endParaRPr lang="en-US" sz="4000" b="1" dirty="0">
              <a:solidFill>
                <a:srgbClr val="002060"/>
              </a:solidFill>
            </a:endParaRPr>
          </a:p>
        </p:txBody>
      </p:sp>
    </p:spTree>
    <p:extLst>
      <p:ext uri="{BB962C8B-B14F-4D97-AF65-F5344CB8AC3E}">
        <p14:creationId xmlns:p14="http://schemas.microsoft.com/office/powerpoint/2010/main" val="62246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AutoShape 11"/>
          <p:cNvSpPr>
            <a:spLocks noChangeArrowheads="1"/>
          </p:cNvSpPr>
          <p:nvPr/>
        </p:nvSpPr>
        <p:spPr bwMode="auto">
          <a:xfrm>
            <a:off x="88490" y="1600200"/>
            <a:ext cx="8826909" cy="3429000"/>
          </a:xfrm>
          <a:prstGeom prst="cloudCallout">
            <a:avLst>
              <a:gd name="adj1" fmla="val -47505"/>
              <a:gd name="adj2" fmla="val 98306"/>
            </a:avLst>
          </a:prstGeom>
          <a:solidFill>
            <a:srgbClr val="7030A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0"/>
              </a:spcBef>
              <a:spcAft>
                <a:spcPct val="0"/>
              </a:spcAft>
            </a:pPr>
            <a:r>
              <a:rPr lang="vi-VN" altLang="en-US" sz="4800" b="1" dirty="0">
                <a:solidFill>
                  <a:srgbClr val="FFFF00"/>
                </a:solidFill>
                <a:latin typeface="Aaril"/>
              </a:rPr>
              <a:t>3. Triều </a:t>
            </a:r>
            <a:r>
              <a:rPr lang="vi-VN" sz="4800" b="1" dirty="0">
                <a:solidFill>
                  <a:srgbClr val="FFFF00"/>
                </a:solidFill>
              </a:rPr>
              <a:t>đại nào có nhiều tiến sĩ nhất?</a:t>
            </a:r>
            <a:endParaRPr lang="en-US" sz="4800" b="1" dirty="0">
              <a:solidFill>
                <a:srgbClr val="FFFF00"/>
              </a:solidFill>
            </a:endParaRPr>
          </a:p>
          <a:p>
            <a:pPr algn="ctr" fontAlgn="base">
              <a:spcBef>
                <a:spcPct val="0"/>
              </a:spcBef>
              <a:spcAft>
                <a:spcPct val="0"/>
              </a:spcAft>
            </a:pPr>
            <a:endParaRPr lang="en-US" altLang="en-US" sz="4400" b="1" dirty="0">
              <a:solidFill>
                <a:srgbClr val="FFFF00"/>
              </a:solidFill>
              <a:latin typeface="Aaril"/>
            </a:endParaRPr>
          </a:p>
        </p:txBody>
      </p:sp>
    </p:spTree>
    <p:extLst>
      <p:ext uri="{BB962C8B-B14F-4D97-AF65-F5344CB8AC3E}">
        <p14:creationId xmlns:p14="http://schemas.microsoft.com/office/powerpoint/2010/main" val="271546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AutoShape 11"/>
          <p:cNvSpPr>
            <a:spLocks noChangeArrowheads="1"/>
          </p:cNvSpPr>
          <p:nvPr/>
        </p:nvSpPr>
        <p:spPr bwMode="auto">
          <a:xfrm>
            <a:off x="88490" y="533400"/>
            <a:ext cx="8826909" cy="4495800"/>
          </a:xfrm>
          <a:prstGeom prst="cloudCallout">
            <a:avLst>
              <a:gd name="adj1" fmla="val -47505"/>
              <a:gd name="adj2" fmla="val 98306"/>
            </a:avLst>
          </a:prstGeom>
          <a:solidFill>
            <a:srgbClr val="7030A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0"/>
              </a:spcBef>
              <a:spcAft>
                <a:spcPct val="0"/>
              </a:spcAft>
            </a:pPr>
            <a:r>
              <a:rPr lang="vi-VN" altLang="en-US" sz="4800" b="1" dirty="0">
                <a:solidFill>
                  <a:srgbClr val="FFFF00"/>
                </a:solidFill>
                <a:latin typeface="Aaril"/>
              </a:rPr>
              <a:t>3. Triều </a:t>
            </a:r>
            <a:r>
              <a:rPr lang="vi-VN" sz="4800" b="1" dirty="0">
                <a:solidFill>
                  <a:srgbClr val="FFFF00"/>
                </a:solidFill>
              </a:rPr>
              <a:t>đại có nhiều tiến sĩ nhất là </a:t>
            </a:r>
            <a:r>
              <a:rPr lang="en-US" sz="4800" b="1" dirty="0" err="1">
                <a:solidFill>
                  <a:srgbClr val="FF0000"/>
                </a:solidFill>
              </a:rPr>
              <a:t>triều</a:t>
            </a:r>
            <a:r>
              <a:rPr lang="en-US" sz="4800" b="1" dirty="0">
                <a:solidFill>
                  <a:srgbClr val="FF0000"/>
                </a:solidFill>
              </a:rPr>
              <a:t> </a:t>
            </a:r>
            <a:r>
              <a:rPr lang="en-US" sz="4800" b="1" dirty="0" err="1">
                <a:solidFill>
                  <a:srgbClr val="FF0000"/>
                </a:solidFill>
              </a:rPr>
              <a:t>Lê</a:t>
            </a:r>
            <a:r>
              <a:rPr lang="en-US" sz="4800" b="1" dirty="0">
                <a:solidFill>
                  <a:srgbClr val="FF0000"/>
                </a:solidFill>
              </a:rPr>
              <a:t> </a:t>
            </a:r>
            <a:r>
              <a:rPr lang="en-US" sz="4800" b="1" dirty="0" err="1">
                <a:solidFill>
                  <a:srgbClr val="FF0000"/>
                </a:solidFill>
              </a:rPr>
              <a:t>với</a:t>
            </a:r>
            <a:r>
              <a:rPr lang="en-US" sz="4800" b="1" dirty="0">
                <a:solidFill>
                  <a:srgbClr val="FF0000"/>
                </a:solidFill>
              </a:rPr>
              <a:t> 1780 </a:t>
            </a:r>
            <a:r>
              <a:rPr lang="en-US" sz="4800" b="1" dirty="0" err="1">
                <a:solidFill>
                  <a:srgbClr val="FF0000"/>
                </a:solidFill>
              </a:rPr>
              <a:t>tiến</a:t>
            </a:r>
            <a:r>
              <a:rPr lang="en-US" sz="4800" b="1" dirty="0">
                <a:solidFill>
                  <a:srgbClr val="FF0000"/>
                </a:solidFill>
              </a:rPr>
              <a:t> </a:t>
            </a:r>
            <a:r>
              <a:rPr lang="en-US" sz="4800" b="1" dirty="0" err="1">
                <a:solidFill>
                  <a:srgbClr val="FF0000"/>
                </a:solidFill>
              </a:rPr>
              <a:t>sĩ</a:t>
            </a:r>
            <a:r>
              <a:rPr lang="en-US" sz="4800" b="1" dirty="0">
                <a:solidFill>
                  <a:srgbClr val="FF0000"/>
                </a:solidFill>
              </a:rPr>
              <a:t>.</a:t>
            </a:r>
          </a:p>
          <a:p>
            <a:pPr algn="ctr" fontAlgn="base">
              <a:spcBef>
                <a:spcPct val="0"/>
              </a:spcBef>
              <a:spcAft>
                <a:spcPct val="0"/>
              </a:spcAft>
            </a:pPr>
            <a:endParaRPr lang="en-US" altLang="en-US" sz="4400" b="1" dirty="0">
              <a:solidFill>
                <a:srgbClr val="FFFF00"/>
              </a:solidFill>
              <a:latin typeface="Aaril"/>
            </a:endParaRPr>
          </a:p>
        </p:txBody>
      </p:sp>
    </p:spTree>
    <p:extLst>
      <p:ext uri="{BB962C8B-B14F-4D97-AF65-F5344CB8AC3E}">
        <p14:creationId xmlns:p14="http://schemas.microsoft.com/office/powerpoint/2010/main" val="219079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38915" name="WordArt 5"/>
          <p:cNvSpPr>
            <a:spLocks noChangeArrowheads="1" noChangeShapeType="1" noTextEdit="1"/>
          </p:cNvSpPr>
          <p:nvPr/>
        </p:nvSpPr>
        <p:spPr bwMode="auto">
          <a:xfrm>
            <a:off x="2209800" y="1600200"/>
            <a:ext cx="5181600" cy="2286000"/>
          </a:xfrm>
          <a:prstGeom prst="rect">
            <a:avLst/>
          </a:prstGeom>
        </p:spPr>
        <p:txBody>
          <a:bodyPr wrap="none" lIns="91397" tIns="45699" rIns="91397" bIns="45699" fromWordArt="1">
            <a:prstTxWarp prst="textCascadeUp">
              <a:avLst>
                <a:gd name="adj" fmla="val 44444"/>
              </a:avLst>
            </a:prstTxWarp>
            <a:scene3d>
              <a:camera prst="perspectiveFront"/>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en-US" sz="3600" b="1" kern="10" dirty="0">
                <a:ln w="9525">
                  <a:solidFill>
                    <a:schemeClr val="tx1"/>
                  </a:solidFill>
                  <a:round/>
                  <a:headEnd/>
                  <a:tailEnd/>
                </a:ln>
                <a:solidFill>
                  <a:srgbClr val="FFC000"/>
                </a:solidFill>
                <a:latin typeface="Arial"/>
                <a:cs typeface="Arial"/>
              </a:rPr>
              <a:t>KHỞI ĐỘNG</a:t>
            </a:r>
          </a:p>
        </p:txBody>
      </p:sp>
    </p:spTree>
    <p:extLst>
      <p:ext uri="{BB962C8B-B14F-4D97-AF65-F5344CB8AC3E}">
        <p14:creationId xmlns:p14="http://schemas.microsoft.com/office/powerpoint/2010/main" val="563895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3557" name="TextBox 4">
            <a:extLst>
              <a:ext uri="{FF2B5EF4-FFF2-40B4-BE49-F238E27FC236}">
                <a16:creationId xmlns="" xmlns:a16="http://schemas.microsoft.com/office/drawing/2014/main" id="{ECFE91F5-E5FD-4937-928D-C6810BF29AB0}"/>
              </a:ext>
            </a:extLst>
          </p:cNvPr>
          <p:cNvSpPr txBox="1">
            <a:spLocks noChangeArrowheads="1"/>
          </p:cNvSpPr>
          <p:nvPr/>
        </p:nvSpPr>
        <p:spPr bwMode="auto">
          <a:xfrm>
            <a:off x="1066800" y="314325"/>
            <a:ext cx="2614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b="1" u="sng">
                <a:solidFill>
                  <a:srgbClr val="C00000"/>
                </a:solidFill>
              </a:rPr>
              <a:t>Mở rộng:</a:t>
            </a:r>
          </a:p>
        </p:txBody>
      </p:sp>
      <p:sp>
        <p:nvSpPr>
          <p:cNvPr id="23558" name="TextBox 5">
            <a:extLst>
              <a:ext uri="{FF2B5EF4-FFF2-40B4-BE49-F238E27FC236}">
                <a16:creationId xmlns="" xmlns:a16="http://schemas.microsoft.com/office/drawing/2014/main" id="{051C6E01-5065-48C9-80A7-64F5B095C0CF}"/>
              </a:ext>
            </a:extLst>
          </p:cNvPr>
          <p:cNvSpPr txBox="1">
            <a:spLocks noChangeArrowheads="1"/>
          </p:cNvSpPr>
          <p:nvPr/>
        </p:nvSpPr>
        <p:spPr bwMode="auto">
          <a:xfrm>
            <a:off x="76200" y="1011238"/>
            <a:ext cx="8001000"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600" b="1" dirty="0">
                <a:solidFill>
                  <a:srgbClr val="C00000"/>
                </a:solidFill>
              </a:rPr>
              <a:t>  </a:t>
            </a:r>
            <a:r>
              <a:rPr lang="vi-VN" altLang="en-US" sz="2600" b="1" dirty="0">
                <a:solidFill>
                  <a:srgbClr val="C00000"/>
                </a:solidFill>
              </a:rPr>
              <a:t>Văn Miếu vừa là nơi thờ Khổng Tử và </a:t>
            </a:r>
            <a:r>
              <a:rPr lang="en-US" altLang="en-US" sz="2600" b="1" dirty="0" err="1">
                <a:solidFill>
                  <a:srgbClr val="C00000"/>
                </a:solidFill>
              </a:rPr>
              <a:t>thờ</a:t>
            </a:r>
            <a:r>
              <a:rPr lang="en-US" altLang="en-US" sz="2600" b="1" dirty="0">
                <a:solidFill>
                  <a:srgbClr val="C00000"/>
                </a:solidFill>
              </a:rPr>
              <a:t> </a:t>
            </a:r>
            <a:r>
              <a:rPr lang="vi-VN" altLang="en-US" sz="2600" b="1" dirty="0">
                <a:solidFill>
                  <a:srgbClr val="C00000"/>
                </a:solidFill>
              </a:rPr>
              <a:t>các bậc hiền triết nổi tiếng về đạo Nho của Trung Quốc, là nơi dạy các thái tử học. </a:t>
            </a:r>
            <a:endParaRPr lang="en-US" altLang="en-US" sz="2600" b="1" dirty="0">
              <a:solidFill>
                <a:srgbClr val="C00000"/>
              </a:solidFill>
            </a:endParaRPr>
          </a:p>
          <a:p>
            <a:pPr algn="just">
              <a:spcBef>
                <a:spcPct val="0"/>
              </a:spcBef>
              <a:buFontTx/>
              <a:buNone/>
            </a:pPr>
            <a:r>
              <a:rPr lang="en-US" altLang="en-US" sz="2600" b="1" dirty="0">
                <a:solidFill>
                  <a:srgbClr val="C00000"/>
                </a:solidFill>
              </a:rPr>
              <a:t>  </a:t>
            </a:r>
            <a:r>
              <a:rPr lang="vi-VN" altLang="en-US" sz="2600" b="1" dirty="0">
                <a:solidFill>
                  <a:srgbClr val="C00000"/>
                </a:solidFill>
              </a:rPr>
              <a:t>Đến năm 1075, đời vua Lý Nhân Tông cho lập Quốc Tử Giám. Năm 1076 được xem là mốc khởi đầu của giáo dục Đại học đầu tiên ở nước ta. </a:t>
            </a:r>
            <a:endParaRPr lang="en-US" altLang="en-US" sz="2600" b="1" dirty="0">
              <a:solidFill>
                <a:srgbClr val="C00000"/>
              </a:solidFill>
            </a:endParaRPr>
          </a:p>
          <a:p>
            <a:pPr algn="just">
              <a:spcBef>
                <a:spcPct val="0"/>
              </a:spcBef>
              <a:buFontTx/>
              <a:buNone/>
            </a:pPr>
            <a:r>
              <a:rPr lang="en-US" altLang="en-US" sz="2600" b="1" dirty="0">
                <a:solidFill>
                  <a:srgbClr val="C00000"/>
                </a:solidFill>
              </a:rPr>
              <a:t>  </a:t>
            </a:r>
            <a:r>
              <a:rPr lang="vi-VN" altLang="en-US" sz="2600" b="1" dirty="0">
                <a:solidFill>
                  <a:srgbClr val="C00000"/>
                </a:solidFill>
              </a:rPr>
              <a:t>Đến năm 1253 đời vua Trần Nhân Tông, tuyển lựa những </a:t>
            </a:r>
            <a:r>
              <a:rPr lang="en-GB" altLang="en-US" sz="2600" b="1" dirty="0" err="1">
                <a:solidFill>
                  <a:srgbClr val="C00000"/>
                </a:solidFill>
              </a:rPr>
              <a:t>học</a:t>
            </a:r>
            <a:r>
              <a:rPr lang="en-GB" altLang="en-US" sz="2600" b="1" dirty="0">
                <a:solidFill>
                  <a:srgbClr val="C00000"/>
                </a:solidFill>
              </a:rPr>
              <a:t> </a:t>
            </a:r>
            <a:r>
              <a:rPr lang="en-GB" altLang="en-US" sz="2600" b="1" dirty="0" err="1">
                <a:solidFill>
                  <a:srgbClr val="C00000"/>
                </a:solidFill>
              </a:rPr>
              <a:t>sinh</a:t>
            </a:r>
            <a:r>
              <a:rPr lang="vi-VN" altLang="en-US" sz="2600" b="1" dirty="0">
                <a:solidFill>
                  <a:srgbClr val="C00000"/>
                </a:solidFill>
              </a:rPr>
              <a:t> ưu tú về đây học tập. Triều đại Lê, việc học được đề cao và phát triển nên đã tổ chức được nhiều khoa thi nhất: 104 khoa, lấy đỗ 1780 tiến sĩ và 27 trạng nguyên. Triều đại này có nhiều nhân tài của đất nước </a:t>
            </a:r>
            <a:r>
              <a:rPr lang="en-US" altLang="en-US" sz="2600" b="1" dirty="0" err="1">
                <a:solidFill>
                  <a:srgbClr val="C00000"/>
                </a:solidFill>
              </a:rPr>
              <a:t>rất</a:t>
            </a:r>
            <a:r>
              <a:rPr lang="en-US" altLang="en-US" sz="2600" b="1" dirty="0">
                <a:solidFill>
                  <a:srgbClr val="C00000"/>
                </a:solidFill>
              </a:rPr>
              <a:t> </a:t>
            </a:r>
            <a:r>
              <a:rPr lang="en-US" altLang="en-US" sz="2600" b="1" dirty="0" err="1">
                <a:solidFill>
                  <a:srgbClr val="C00000"/>
                </a:solidFill>
              </a:rPr>
              <a:t>nổi</a:t>
            </a:r>
            <a:r>
              <a:rPr lang="en-US" altLang="en-US" sz="2600" b="1" dirty="0">
                <a:solidFill>
                  <a:srgbClr val="C00000"/>
                </a:solidFill>
              </a:rPr>
              <a:t> </a:t>
            </a:r>
            <a:r>
              <a:rPr lang="en-US" altLang="en-US" sz="2600" b="1" dirty="0" err="1">
                <a:solidFill>
                  <a:srgbClr val="C00000"/>
                </a:solidFill>
              </a:rPr>
              <a:t>tiếng</a:t>
            </a:r>
            <a:r>
              <a:rPr lang="en-US" altLang="en-US" sz="2600" b="1" dirty="0">
                <a:solidFill>
                  <a:srgbClr val="C00000"/>
                </a:solidFill>
              </a:rPr>
              <a:t> </a:t>
            </a:r>
            <a:r>
              <a:rPr lang="vi-VN" altLang="en-US" sz="2600" b="1" dirty="0">
                <a:solidFill>
                  <a:srgbClr val="C00000"/>
                </a:solidFill>
              </a:rPr>
              <a:t>như: Ngô Sĩ Liên, Lương Thế Vinh, Lê Quý Đôn, Ngô Thời Nhậm, Phan Huy Ích.</a:t>
            </a:r>
            <a:endParaRPr lang="en-US" altLang="en-US" sz="2600" b="1" dirty="0">
              <a:solidFill>
                <a:srgbClr val="C00000"/>
              </a:solidFill>
            </a:endParaRPr>
          </a:p>
        </p:txBody>
      </p:sp>
    </p:spTree>
  </p:cSld>
  <p:clrMapOvr>
    <a:masterClrMapping/>
  </p:clrMapOvr>
  <p:transition spd="slow">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4" name="TextBox 5">
            <a:extLst>
              <a:ext uri="{FF2B5EF4-FFF2-40B4-BE49-F238E27FC236}">
                <a16:creationId xmlns="" xmlns:a16="http://schemas.microsoft.com/office/drawing/2014/main" id="{4949B297-4502-452A-8FC8-99CD86FED8DE}"/>
              </a:ext>
            </a:extLst>
          </p:cNvPr>
          <p:cNvSpPr txBox="1">
            <a:spLocks noChangeArrowheads="1"/>
          </p:cNvSpPr>
          <p:nvPr/>
        </p:nvSpPr>
        <p:spPr bwMode="auto">
          <a:xfrm>
            <a:off x="195314" y="228600"/>
            <a:ext cx="878778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4000" b="1" dirty="0"/>
              <a:t>3. </a:t>
            </a:r>
            <a:r>
              <a:rPr lang="en-US" altLang="en-US" sz="4000" b="1" dirty="0" err="1"/>
              <a:t>Bài</a:t>
            </a:r>
            <a:r>
              <a:rPr lang="en-US" altLang="en-US" sz="4000" b="1" dirty="0"/>
              <a:t> </a:t>
            </a:r>
            <a:r>
              <a:rPr lang="en-US" altLang="en-US" sz="4000" b="1" dirty="0" err="1"/>
              <a:t>văn</a:t>
            </a:r>
            <a:r>
              <a:rPr lang="en-US" altLang="en-US" sz="4000" b="1" dirty="0"/>
              <a:t> </a:t>
            </a:r>
            <a:r>
              <a:rPr lang="en-US" altLang="en-US" sz="4000" b="1" dirty="0" err="1"/>
              <a:t>giúp</a:t>
            </a:r>
            <a:r>
              <a:rPr lang="en-US" altLang="en-US" sz="4000" b="1" dirty="0"/>
              <a:t> </a:t>
            </a:r>
            <a:r>
              <a:rPr lang="en-US" altLang="en-US" sz="4000" b="1" dirty="0" err="1"/>
              <a:t>em</a:t>
            </a:r>
            <a:r>
              <a:rPr lang="en-US" altLang="en-US" sz="4000" b="1" dirty="0"/>
              <a:t> </a:t>
            </a:r>
            <a:r>
              <a:rPr lang="en-US" altLang="en-US" sz="4000" b="1" dirty="0" err="1"/>
              <a:t>hiểu</a:t>
            </a:r>
            <a:r>
              <a:rPr lang="en-US" altLang="en-US" sz="4000" b="1" dirty="0"/>
              <a:t> </a:t>
            </a:r>
            <a:r>
              <a:rPr lang="en-US" altLang="en-US" sz="4000" b="1" dirty="0" err="1"/>
              <a:t>điều</a:t>
            </a:r>
            <a:r>
              <a:rPr lang="en-US" altLang="en-US" sz="4000" b="1" dirty="0"/>
              <a:t> </a:t>
            </a:r>
            <a:r>
              <a:rPr lang="en-US" altLang="en-US" sz="4000" b="1" dirty="0" err="1"/>
              <a:t>gì</a:t>
            </a:r>
            <a:r>
              <a:rPr lang="en-US" altLang="en-US" sz="4000" b="1" dirty="0"/>
              <a:t> </a:t>
            </a:r>
            <a:r>
              <a:rPr lang="en-US" altLang="en-US" sz="4000" b="1" dirty="0" err="1"/>
              <a:t>về</a:t>
            </a:r>
            <a:r>
              <a:rPr lang="en-US" altLang="en-US" sz="4000" b="1" dirty="0"/>
              <a:t> </a:t>
            </a:r>
            <a:r>
              <a:rPr lang="en-US" altLang="en-US" sz="4000" b="1" dirty="0" err="1"/>
              <a:t>truyền</a:t>
            </a:r>
            <a:r>
              <a:rPr lang="en-US" altLang="en-US" sz="4000" b="1" dirty="0"/>
              <a:t> </a:t>
            </a:r>
            <a:r>
              <a:rPr lang="en-US" altLang="en-US" sz="4000" b="1" dirty="0" err="1"/>
              <a:t>thống</a:t>
            </a:r>
            <a:r>
              <a:rPr lang="en-US" altLang="en-US" sz="4000" b="1" dirty="0"/>
              <a:t> </a:t>
            </a:r>
            <a:r>
              <a:rPr lang="en-US" altLang="en-US" sz="4000" b="1" dirty="0" err="1"/>
              <a:t>văn</a:t>
            </a:r>
            <a:r>
              <a:rPr lang="en-US" altLang="en-US" sz="4000" b="1" dirty="0"/>
              <a:t> </a:t>
            </a:r>
            <a:r>
              <a:rPr lang="en-US" altLang="en-US" sz="4000" b="1" dirty="0" err="1"/>
              <a:t>hoá</a:t>
            </a:r>
            <a:r>
              <a:rPr lang="en-US" altLang="en-US" sz="4000" b="1" dirty="0"/>
              <a:t> </a:t>
            </a:r>
            <a:r>
              <a:rPr lang="en-US" altLang="en-US" sz="4000" b="1" dirty="0" err="1"/>
              <a:t>Việt</a:t>
            </a:r>
            <a:r>
              <a:rPr lang="en-US" altLang="en-US" sz="4000" b="1" dirty="0"/>
              <a:t> Nam?</a:t>
            </a:r>
          </a:p>
        </p:txBody>
      </p:sp>
      <p:sp>
        <p:nvSpPr>
          <p:cNvPr id="5" name="TextBox 4">
            <a:extLst>
              <a:ext uri="{FF2B5EF4-FFF2-40B4-BE49-F238E27FC236}">
                <a16:creationId xmlns="" xmlns:a16="http://schemas.microsoft.com/office/drawing/2014/main" id="{DA9A22FD-9826-4942-ABA3-3BA35F3E341F}"/>
              </a:ext>
            </a:extLst>
          </p:cNvPr>
          <p:cNvSpPr txBox="1"/>
          <p:nvPr/>
        </p:nvSpPr>
        <p:spPr>
          <a:xfrm>
            <a:off x="0" y="1981200"/>
            <a:ext cx="8814824" cy="4031873"/>
          </a:xfrm>
          <a:prstGeom prst="rect">
            <a:avLst/>
          </a:prstGeom>
          <a:noFill/>
        </p:spPr>
        <p:txBody>
          <a:bodyPr wrap="square">
            <a:spAutoFit/>
          </a:bodyPr>
          <a:lstStyle/>
          <a:p>
            <a:pPr algn="just">
              <a:defRPr/>
            </a:pPr>
            <a:r>
              <a:rPr lang="en-US" sz="3200" dirty="0">
                <a:solidFill>
                  <a:srgbClr val="C00000"/>
                </a:solidFill>
              </a:rPr>
              <a:t>    </a:t>
            </a:r>
            <a:r>
              <a:rPr lang="en-US" sz="3200" dirty="0" err="1">
                <a:solidFill>
                  <a:srgbClr val="C00000"/>
                </a:solidFill>
              </a:rPr>
              <a:t>Bài</a:t>
            </a:r>
            <a:r>
              <a:rPr lang="en-US" sz="3200" dirty="0">
                <a:solidFill>
                  <a:srgbClr val="C00000"/>
                </a:solidFill>
              </a:rPr>
              <a:t> </a:t>
            </a:r>
            <a:r>
              <a:rPr lang="en-US" sz="3200" dirty="0" err="1">
                <a:solidFill>
                  <a:srgbClr val="C00000"/>
                </a:solidFill>
              </a:rPr>
              <a:t>văn</a:t>
            </a:r>
            <a:r>
              <a:rPr lang="en-US" sz="3200" dirty="0">
                <a:solidFill>
                  <a:srgbClr val="C00000"/>
                </a:solidFill>
              </a:rPr>
              <a:t> </a:t>
            </a:r>
            <a:r>
              <a:rPr lang="en-US" sz="3200" dirty="0" err="1">
                <a:solidFill>
                  <a:srgbClr val="C00000"/>
                </a:solidFill>
              </a:rPr>
              <a:t>giúp</a:t>
            </a:r>
            <a:r>
              <a:rPr lang="en-US" sz="3200" dirty="0">
                <a:solidFill>
                  <a:srgbClr val="C00000"/>
                </a:solidFill>
              </a:rPr>
              <a:t> </a:t>
            </a:r>
            <a:r>
              <a:rPr lang="en-US" sz="3200" dirty="0" err="1">
                <a:solidFill>
                  <a:srgbClr val="C00000"/>
                </a:solidFill>
              </a:rPr>
              <a:t>em</a:t>
            </a:r>
            <a:r>
              <a:rPr lang="en-US" sz="3200" dirty="0">
                <a:solidFill>
                  <a:srgbClr val="C00000"/>
                </a:solidFill>
              </a:rPr>
              <a:t> </a:t>
            </a:r>
            <a:r>
              <a:rPr lang="en-US" sz="3200" dirty="0" err="1">
                <a:solidFill>
                  <a:srgbClr val="C00000"/>
                </a:solidFill>
              </a:rPr>
              <a:t>hiểu</a:t>
            </a:r>
            <a:r>
              <a:rPr lang="en-US" sz="3200" dirty="0">
                <a:solidFill>
                  <a:srgbClr val="C00000"/>
                </a:solidFill>
              </a:rPr>
              <a:t> </a:t>
            </a:r>
            <a:r>
              <a:rPr lang="en-US" sz="3200" dirty="0" err="1">
                <a:solidFill>
                  <a:srgbClr val="C00000"/>
                </a:solidFill>
              </a:rPr>
              <a:t>gì</a:t>
            </a:r>
            <a:r>
              <a:rPr lang="en-US" sz="3200" dirty="0">
                <a:solidFill>
                  <a:srgbClr val="C00000"/>
                </a:solidFill>
              </a:rPr>
              <a:t> </a:t>
            </a:r>
            <a:r>
              <a:rPr lang="en-US" sz="3200" dirty="0" err="1">
                <a:solidFill>
                  <a:srgbClr val="C00000"/>
                </a:solidFill>
              </a:rPr>
              <a:t>về</a:t>
            </a:r>
            <a:r>
              <a:rPr lang="en-US" sz="3200" dirty="0">
                <a:solidFill>
                  <a:srgbClr val="C00000"/>
                </a:solidFill>
              </a:rPr>
              <a:t> </a:t>
            </a:r>
            <a:r>
              <a:rPr lang="en-US" sz="3200" dirty="0" err="1">
                <a:solidFill>
                  <a:srgbClr val="C00000"/>
                </a:solidFill>
              </a:rPr>
              <a:t>truyền</a:t>
            </a:r>
            <a:r>
              <a:rPr lang="en-US" sz="3200" dirty="0">
                <a:solidFill>
                  <a:srgbClr val="C00000"/>
                </a:solidFill>
              </a:rPr>
              <a:t> </a:t>
            </a:r>
            <a:r>
              <a:rPr lang="en-US" sz="3200" dirty="0" err="1">
                <a:solidFill>
                  <a:srgbClr val="C00000"/>
                </a:solidFill>
              </a:rPr>
              <a:t>thống</a:t>
            </a:r>
            <a:r>
              <a:rPr lang="en-US" sz="3200" dirty="0">
                <a:solidFill>
                  <a:srgbClr val="C00000"/>
                </a:solidFill>
              </a:rPr>
              <a:t> </a:t>
            </a:r>
            <a:r>
              <a:rPr lang="en-US" sz="3200" dirty="0" err="1">
                <a:solidFill>
                  <a:srgbClr val="C00000"/>
                </a:solidFill>
              </a:rPr>
              <a:t>văn</a:t>
            </a:r>
            <a:r>
              <a:rPr lang="en-US" sz="3200" dirty="0">
                <a:solidFill>
                  <a:srgbClr val="C00000"/>
                </a:solidFill>
              </a:rPr>
              <a:t> </a:t>
            </a:r>
            <a:r>
              <a:rPr lang="en-US" sz="3200" dirty="0" err="1">
                <a:solidFill>
                  <a:srgbClr val="C00000"/>
                </a:solidFill>
              </a:rPr>
              <a:t>hoá</a:t>
            </a:r>
            <a:r>
              <a:rPr lang="en-US" sz="3200" dirty="0">
                <a:solidFill>
                  <a:srgbClr val="C00000"/>
                </a:solidFill>
              </a:rPr>
              <a:t> </a:t>
            </a:r>
            <a:r>
              <a:rPr lang="en-US" sz="3200" dirty="0" err="1">
                <a:solidFill>
                  <a:srgbClr val="C00000"/>
                </a:solidFill>
              </a:rPr>
              <a:t>Việt</a:t>
            </a:r>
            <a:r>
              <a:rPr lang="en-US" sz="3200" dirty="0">
                <a:solidFill>
                  <a:srgbClr val="C00000"/>
                </a:solidFill>
              </a:rPr>
              <a:t> Nam:</a:t>
            </a:r>
          </a:p>
          <a:p>
            <a:pPr marL="457200" indent="-457200" algn="just">
              <a:buFontTx/>
              <a:buChar char="-"/>
              <a:defRPr/>
            </a:pPr>
            <a:r>
              <a:rPr lang="en-US" sz="3200" dirty="0" err="1">
                <a:solidFill>
                  <a:srgbClr val="C00000"/>
                </a:solidFill>
              </a:rPr>
              <a:t>Người</a:t>
            </a:r>
            <a:r>
              <a:rPr lang="en-US" sz="3200" dirty="0">
                <a:solidFill>
                  <a:srgbClr val="C00000"/>
                </a:solidFill>
              </a:rPr>
              <a:t> </a:t>
            </a:r>
            <a:r>
              <a:rPr lang="en-US" sz="3200" dirty="0" err="1">
                <a:solidFill>
                  <a:srgbClr val="C00000"/>
                </a:solidFill>
              </a:rPr>
              <a:t>Việt</a:t>
            </a:r>
            <a:r>
              <a:rPr lang="en-US" sz="3200" dirty="0">
                <a:solidFill>
                  <a:srgbClr val="C00000"/>
                </a:solidFill>
              </a:rPr>
              <a:t> Nam ta </a:t>
            </a:r>
            <a:r>
              <a:rPr lang="en-US" sz="3200" dirty="0" err="1">
                <a:solidFill>
                  <a:srgbClr val="C00000"/>
                </a:solidFill>
              </a:rPr>
              <a:t>có</a:t>
            </a:r>
            <a:r>
              <a:rPr lang="en-US" sz="3200" dirty="0">
                <a:solidFill>
                  <a:srgbClr val="C00000"/>
                </a:solidFill>
              </a:rPr>
              <a:t> </a:t>
            </a:r>
            <a:r>
              <a:rPr lang="en-US" sz="3200" dirty="0" err="1">
                <a:solidFill>
                  <a:srgbClr val="C00000"/>
                </a:solidFill>
              </a:rPr>
              <a:t>truyền</a:t>
            </a:r>
            <a:r>
              <a:rPr lang="en-US" sz="3200" dirty="0">
                <a:solidFill>
                  <a:srgbClr val="C00000"/>
                </a:solidFill>
              </a:rPr>
              <a:t> </a:t>
            </a:r>
            <a:r>
              <a:rPr lang="en-US" sz="3200" dirty="0" err="1">
                <a:solidFill>
                  <a:srgbClr val="C00000"/>
                </a:solidFill>
              </a:rPr>
              <a:t>thống</a:t>
            </a:r>
            <a:r>
              <a:rPr lang="en-US" sz="3200" dirty="0">
                <a:solidFill>
                  <a:srgbClr val="C00000"/>
                </a:solidFill>
              </a:rPr>
              <a:t> </a:t>
            </a:r>
            <a:r>
              <a:rPr lang="en-US" sz="3200" dirty="0" err="1">
                <a:solidFill>
                  <a:srgbClr val="C00000"/>
                </a:solidFill>
              </a:rPr>
              <a:t>coi</a:t>
            </a:r>
            <a:r>
              <a:rPr lang="en-US" sz="3200" dirty="0">
                <a:solidFill>
                  <a:srgbClr val="C00000"/>
                </a:solidFill>
              </a:rPr>
              <a:t> </a:t>
            </a:r>
            <a:r>
              <a:rPr lang="en-US" sz="3200" dirty="0" err="1">
                <a:solidFill>
                  <a:srgbClr val="C00000"/>
                </a:solidFill>
              </a:rPr>
              <a:t>trọng</a:t>
            </a:r>
            <a:r>
              <a:rPr lang="en-US" sz="3200" dirty="0">
                <a:solidFill>
                  <a:srgbClr val="C00000"/>
                </a:solidFill>
              </a:rPr>
              <a:t> </a:t>
            </a:r>
            <a:r>
              <a:rPr lang="en-US" sz="3200" dirty="0" err="1">
                <a:solidFill>
                  <a:srgbClr val="C00000"/>
                </a:solidFill>
              </a:rPr>
              <a:t>đạo</a:t>
            </a:r>
            <a:r>
              <a:rPr lang="en-US" sz="3200" dirty="0">
                <a:solidFill>
                  <a:srgbClr val="C00000"/>
                </a:solidFill>
              </a:rPr>
              <a:t> </a:t>
            </a:r>
            <a:r>
              <a:rPr lang="en-US" sz="3200" dirty="0" err="1">
                <a:solidFill>
                  <a:srgbClr val="C00000"/>
                </a:solidFill>
              </a:rPr>
              <a:t>học</a:t>
            </a:r>
            <a:r>
              <a:rPr lang="en-US" sz="3200" dirty="0">
                <a:solidFill>
                  <a:srgbClr val="C00000"/>
                </a:solidFill>
              </a:rPr>
              <a:t>.</a:t>
            </a:r>
          </a:p>
          <a:p>
            <a:pPr marL="457200" indent="-457200" algn="just">
              <a:buFontTx/>
              <a:buChar char="-"/>
              <a:defRPr/>
            </a:pPr>
            <a:r>
              <a:rPr lang="en-US" sz="3200" dirty="0" err="1">
                <a:solidFill>
                  <a:srgbClr val="C00000"/>
                </a:solidFill>
              </a:rPr>
              <a:t>Việt</a:t>
            </a:r>
            <a:r>
              <a:rPr lang="en-US" sz="3200" dirty="0">
                <a:solidFill>
                  <a:srgbClr val="C00000"/>
                </a:solidFill>
              </a:rPr>
              <a:t> Nam </a:t>
            </a:r>
            <a:r>
              <a:rPr lang="en-US" sz="3200" dirty="0" err="1">
                <a:solidFill>
                  <a:srgbClr val="C00000"/>
                </a:solidFill>
              </a:rPr>
              <a:t>là</a:t>
            </a:r>
            <a:r>
              <a:rPr lang="en-US" sz="3200" dirty="0">
                <a:solidFill>
                  <a:srgbClr val="C00000"/>
                </a:solidFill>
              </a:rPr>
              <a:t> </a:t>
            </a:r>
            <a:r>
              <a:rPr lang="en-US" sz="3200" dirty="0" err="1">
                <a:solidFill>
                  <a:srgbClr val="C00000"/>
                </a:solidFill>
              </a:rPr>
              <a:t>một</a:t>
            </a:r>
            <a:r>
              <a:rPr lang="en-US" sz="3200" dirty="0">
                <a:solidFill>
                  <a:srgbClr val="C00000"/>
                </a:solidFill>
              </a:rPr>
              <a:t> </a:t>
            </a:r>
            <a:r>
              <a:rPr lang="en-US" sz="3200" dirty="0" err="1">
                <a:solidFill>
                  <a:srgbClr val="C00000"/>
                </a:solidFill>
              </a:rPr>
              <a:t>đất</a:t>
            </a:r>
            <a:r>
              <a:rPr lang="en-US" sz="3200" dirty="0">
                <a:solidFill>
                  <a:srgbClr val="C00000"/>
                </a:solidFill>
              </a:rPr>
              <a:t> </a:t>
            </a:r>
            <a:r>
              <a:rPr lang="en-US" sz="3200" dirty="0" err="1">
                <a:solidFill>
                  <a:srgbClr val="C00000"/>
                </a:solidFill>
              </a:rPr>
              <a:t>nước</a:t>
            </a:r>
            <a:r>
              <a:rPr lang="en-US" sz="3200" dirty="0">
                <a:solidFill>
                  <a:srgbClr val="C00000"/>
                </a:solidFill>
              </a:rPr>
              <a:t> </a:t>
            </a:r>
            <a:r>
              <a:rPr lang="en-US" sz="3200" dirty="0" err="1">
                <a:solidFill>
                  <a:srgbClr val="C00000"/>
                </a:solidFill>
              </a:rPr>
              <a:t>có</a:t>
            </a:r>
            <a:r>
              <a:rPr lang="en-US" sz="3200" dirty="0">
                <a:solidFill>
                  <a:srgbClr val="C00000"/>
                </a:solidFill>
              </a:rPr>
              <a:t> </a:t>
            </a:r>
            <a:r>
              <a:rPr lang="en-US" sz="3200" dirty="0" err="1">
                <a:solidFill>
                  <a:srgbClr val="C00000"/>
                </a:solidFill>
              </a:rPr>
              <a:t>một</a:t>
            </a:r>
            <a:r>
              <a:rPr lang="en-US" sz="3200" dirty="0">
                <a:solidFill>
                  <a:srgbClr val="C00000"/>
                </a:solidFill>
              </a:rPr>
              <a:t> </a:t>
            </a:r>
            <a:r>
              <a:rPr lang="en-US" sz="3200" dirty="0" err="1">
                <a:solidFill>
                  <a:srgbClr val="C00000"/>
                </a:solidFill>
              </a:rPr>
              <a:t>nền</a:t>
            </a:r>
            <a:r>
              <a:rPr lang="en-US" sz="3200" dirty="0">
                <a:solidFill>
                  <a:srgbClr val="C00000"/>
                </a:solidFill>
              </a:rPr>
              <a:t> </a:t>
            </a:r>
            <a:r>
              <a:rPr lang="en-US" sz="3200" dirty="0" err="1">
                <a:solidFill>
                  <a:srgbClr val="C00000"/>
                </a:solidFill>
              </a:rPr>
              <a:t>văn</a:t>
            </a:r>
            <a:r>
              <a:rPr lang="en-US" sz="3200" dirty="0">
                <a:solidFill>
                  <a:srgbClr val="C00000"/>
                </a:solidFill>
              </a:rPr>
              <a:t> </a:t>
            </a:r>
            <a:r>
              <a:rPr lang="en-US" sz="3200" dirty="0" err="1">
                <a:solidFill>
                  <a:srgbClr val="C00000"/>
                </a:solidFill>
              </a:rPr>
              <a:t>hiến</a:t>
            </a:r>
            <a:r>
              <a:rPr lang="en-US" sz="3200" dirty="0">
                <a:solidFill>
                  <a:srgbClr val="C00000"/>
                </a:solidFill>
              </a:rPr>
              <a:t> </a:t>
            </a:r>
            <a:r>
              <a:rPr lang="en-US" sz="3200" dirty="0" err="1">
                <a:solidFill>
                  <a:srgbClr val="C00000"/>
                </a:solidFill>
              </a:rPr>
              <a:t>lâu</a:t>
            </a:r>
            <a:r>
              <a:rPr lang="en-US" sz="3200" dirty="0">
                <a:solidFill>
                  <a:srgbClr val="C00000"/>
                </a:solidFill>
              </a:rPr>
              <a:t> </a:t>
            </a:r>
            <a:r>
              <a:rPr lang="en-US" sz="3200" dirty="0" err="1">
                <a:solidFill>
                  <a:srgbClr val="C00000"/>
                </a:solidFill>
              </a:rPr>
              <a:t>đời</a:t>
            </a:r>
            <a:r>
              <a:rPr lang="en-US" sz="3200" dirty="0">
                <a:solidFill>
                  <a:srgbClr val="C00000"/>
                </a:solidFill>
              </a:rPr>
              <a:t>.</a:t>
            </a:r>
          </a:p>
          <a:p>
            <a:pPr marL="457200" indent="-457200" algn="just">
              <a:buFontTx/>
              <a:buChar char="-"/>
              <a:defRPr/>
            </a:pPr>
            <a:r>
              <a:rPr lang="en-US" sz="3200" dirty="0" err="1">
                <a:solidFill>
                  <a:srgbClr val="C00000"/>
                </a:solidFill>
              </a:rPr>
              <a:t>Dân</a:t>
            </a:r>
            <a:r>
              <a:rPr lang="en-US" sz="3200" dirty="0">
                <a:solidFill>
                  <a:srgbClr val="C00000"/>
                </a:solidFill>
              </a:rPr>
              <a:t> </a:t>
            </a:r>
            <a:r>
              <a:rPr lang="en-US" sz="3200" dirty="0" err="1">
                <a:solidFill>
                  <a:srgbClr val="C00000"/>
                </a:solidFill>
              </a:rPr>
              <a:t>tộc</a:t>
            </a:r>
            <a:r>
              <a:rPr lang="en-US" sz="3200" dirty="0">
                <a:solidFill>
                  <a:srgbClr val="C00000"/>
                </a:solidFill>
              </a:rPr>
              <a:t> ta </a:t>
            </a:r>
            <a:r>
              <a:rPr lang="en-US" sz="3200" dirty="0" err="1">
                <a:solidFill>
                  <a:srgbClr val="C00000"/>
                </a:solidFill>
              </a:rPr>
              <a:t>rất</a:t>
            </a:r>
            <a:r>
              <a:rPr lang="en-US" sz="3200" dirty="0">
                <a:solidFill>
                  <a:srgbClr val="C00000"/>
                </a:solidFill>
              </a:rPr>
              <a:t> </a:t>
            </a:r>
            <a:r>
              <a:rPr lang="en-US" sz="3200" dirty="0" err="1">
                <a:solidFill>
                  <a:srgbClr val="C00000"/>
                </a:solidFill>
              </a:rPr>
              <a:t>đáng</a:t>
            </a:r>
            <a:r>
              <a:rPr lang="en-US" sz="3200" dirty="0">
                <a:solidFill>
                  <a:srgbClr val="C00000"/>
                </a:solidFill>
              </a:rPr>
              <a:t> </a:t>
            </a:r>
            <a:r>
              <a:rPr lang="en-US" sz="3200" dirty="0" err="1">
                <a:solidFill>
                  <a:srgbClr val="C00000"/>
                </a:solidFill>
              </a:rPr>
              <a:t>tự</a:t>
            </a:r>
            <a:r>
              <a:rPr lang="en-US" sz="3200" dirty="0">
                <a:solidFill>
                  <a:srgbClr val="C00000"/>
                </a:solidFill>
              </a:rPr>
              <a:t> </a:t>
            </a:r>
            <a:r>
              <a:rPr lang="en-US" sz="3200" dirty="0" err="1">
                <a:solidFill>
                  <a:srgbClr val="C00000"/>
                </a:solidFill>
              </a:rPr>
              <a:t>hào</a:t>
            </a:r>
            <a:r>
              <a:rPr lang="en-US" sz="3200" dirty="0">
                <a:solidFill>
                  <a:srgbClr val="C00000"/>
                </a:solidFill>
              </a:rPr>
              <a:t> </a:t>
            </a:r>
            <a:r>
              <a:rPr lang="en-US" sz="3200" dirty="0" err="1">
                <a:solidFill>
                  <a:srgbClr val="C00000"/>
                </a:solidFill>
              </a:rPr>
              <a:t>vì</a:t>
            </a:r>
            <a:r>
              <a:rPr lang="en-US" sz="3200" dirty="0">
                <a:solidFill>
                  <a:srgbClr val="C00000"/>
                </a:solidFill>
              </a:rPr>
              <a:t> </a:t>
            </a:r>
            <a:r>
              <a:rPr lang="en-US" sz="3200" dirty="0" err="1">
                <a:solidFill>
                  <a:srgbClr val="C00000"/>
                </a:solidFill>
              </a:rPr>
              <a:t>có</a:t>
            </a:r>
            <a:r>
              <a:rPr lang="en-US" sz="3200" dirty="0">
                <a:solidFill>
                  <a:srgbClr val="C00000"/>
                </a:solidFill>
              </a:rPr>
              <a:t> </a:t>
            </a:r>
            <a:r>
              <a:rPr lang="en-US" sz="3200" dirty="0" err="1">
                <a:solidFill>
                  <a:srgbClr val="C00000"/>
                </a:solidFill>
              </a:rPr>
              <a:t>một</a:t>
            </a:r>
            <a:r>
              <a:rPr lang="en-US" sz="3200" dirty="0">
                <a:solidFill>
                  <a:srgbClr val="C00000"/>
                </a:solidFill>
              </a:rPr>
              <a:t> </a:t>
            </a:r>
            <a:r>
              <a:rPr lang="en-US" sz="3200" dirty="0" err="1">
                <a:solidFill>
                  <a:srgbClr val="C00000"/>
                </a:solidFill>
              </a:rPr>
              <a:t>nền</a:t>
            </a:r>
            <a:r>
              <a:rPr lang="en-US" sz="3200" dirty="0">
                <a:solidFill>
                  <a:srgbClr val="C00000"/>
                </a:solidFill>
              </a:rPr>
              <a:t> </a:t>
            </a:r>
            <a:r>
              <a:rPr lang="en-US" sz="3200" dirty="0" err="1">
                <a:solidFill>
                  <a:srgbClr val="C00000"/>
                </a:solidFill>
              </a:rPr>
              <a:t>văn</a:t>
            </a:r>
            <a:r>
              <a:rPr lang="en-US" sz="3200" dirty="0">
                <a:solidFill>
                  <a:srgbClr val="C00000"/>
                </a:solidFill>
              </a:rPr>
              <a:t> </a:t>
            </a:r>
            <a:r>
              <a:rPr lang="en-US" sz="3200" dirty="0" err="1">
                <a:solidFill>
                  <a:srgbClr val="C00000"/>
                </a:solidFill>
              </a:rPr>
              <a:t>hiến</a:t>
            </a:r>
            <a:r>
              <a:rPr lang="en-US" sz="3200" dirty="0">
                <a:solidFill>
                  <a:srgbClr val="C00000"/>
                </a:solidFill>
              </a:rPr>
              <a:t> </a:t>
            </a:r>
            <a:r>
              <a:rPr lang="en-US" sz="3200" dirty="0" err="1">
                <a:solidFill>
                  <a:srgbClr val="C00000"/>
                </a:solidFill>
              </a:rPr>
              <a:t>lâu</a:t>
            </a:r>
            <a:r>
              <a:rPr lang="en-US" sz="3200" dirty="0">
                <a:solidFill>
                  <a:srgbClr val="C00000"/>
                </a:solidFill>
              </a:rPr>
              <a:t> </a:t>
            </a:r>
            <a:r>
              <a:rPr lang="en-US" sz="3200" dirty="0" err="1">
                <a:solidFill>
                  <a:srgbClr val="C00000"/>
                </a:solidFill>
              </a:rPr>
              <a:t>đời</a:t>
            </a:r>
            <a:r>
              <a:rPr lang="en-US" sz="3200" dirty="0">
                <a:solidFill>
                  <a:srgbClr val="C00000"/>
                </a:solidFill>
              </a:rPr>
              <a:t>.</a:t>
            </a:r>
          </a:p>
        </p:txBody>
      </p:sp>
    </p:spTree>
    <p:extLst>
      <p:ext uri="{BB962C8B-B14F-4D97-AF65-F5344CB8AC3E}">
        <p14:creationId xmlns:p14="http://schemas.microsoft.com/office/powerpoint/2010/main" val="411295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Rectangle 1"/>
          <p:cNvSpPr/>
          <p:nvPr/>
        </p:nvSpPr>
        <p:spPr>
          <a:xfrm>
            <a:off x="381000" y="152400"/>
            <a:ext cx="8458200" cy="5755422"/>
          </a:xfrm>
          <a:prstGeom prst="rect">
            <a:avLst/>
          </a:prstGeom>
        </p:spPr>
        <p:txBody>
          <a:bodyPr wrap="square">
            <a:spAutoFit/>
          </a:bodyPr>
          <a:lstStyle/>
          <a:p>
            <a:pPr algn="just"/>
            <a:r>
              <a:rPr lang="vi-VN" sz="4000" b="1" dirty="0">
                <a:solidFill>
                  <a:srgbClr val="FF0000"/>
                </a:solidFill>
              </a:rPr>
              <a:t>4 Câu văn cuối bài muốn nói với chúng ta điều gì?</a:t>
            </a:r>
          </a:p>
          <a:p>
            <a:pPr algn="just"/>
            <a:r>
              <a:rPr lang="vi-VN" sz="3600" b="1" dirty="0">
                <a:solidFill>
                  <a:srgbClr val="7030A0"/>
                </a:solidFill>
              </a:rPr>
              <a:t>Em chọn ý đúng để trả lời:</a:t>
            </a:r>
          </a:p>
          <a:p>
            <a:pPr algn="just"/>
            <a:r>
              <a:rPr lang="vi-VN" sz="3600" b="1" dirty="0">
                <a:solidFill>
                  <a:srgbClr val="7030A0"/>
                </a:solidFill>
              </a:rPr>
              <a:t>a. Từ năm 1442 đến năm 1779, nước ta đã tổ chức thi cử rất có quy củ.</a:t>
            </a:r>
          </a:p>
          <a:p>
            <a:pPr algn="just"/>
            <a:r>
              <a:rPr lang="vi-VN" sz="3600" b="1" dirty="0">
                <a:solidFill>
                  <a:srgbClr val="7030A0"/>
                </a:solidFill>
              </a:rPr>
              <a:t>b. Văn Miếu — Quốc Tử Giám cho thấy Việt Nam là một nước có nền văn hiến lâu đời.</a:t>
            </a:r>
          </a:p>
          <a:p>
            <a:pPr algn="just"/>
            <a:r>
              <a:rPr lang="vi-VN" sz="3600" b="1" dirty="0">
                <a:solidFill>
                  <a:srgbClr val="7030A0"/>
                </a:solidFill>
              </a:rPr>
              <a:t>c. Trong 10 thế kỉ, chúng ta đã có gần 3000 tiến sĩ.</a:t>
            </a:r>
          </a:p>
        </p:txBody>
      </p:sp>
      <p:sp>
        <p:nvSpPr>
          <p:cNvPr id="3" name="Rectangle 2"/>
          <p:cNvSpPr/>
          <p:nvPr/>
        </p:nvSpPr>
        <p:spPr>
          <a:xfrm>
            <a:off x="381000" y="3001975"/>
            <a:ext cx="8480323" cy="1754326"/>
          </a:xfrm>
          <a:prstGeom prst="rect">
            <a:avLst/>
          </a:prstGeom>
        </p:spPr>
        <p:txBody>
          <a:bodyPr wrap="square">
            <a:spAutoFit/>
          </a:bodyPr>
          <a:lstStyle/>
          <a:p>
            <a:pPr lvl="0" algn="just"/>
            <a:r>
              <a:rPr lang="vi-VN" sz="3600" b="1" dirty="0">
                <a:solidFill>
                  <a:srgbClr val="FF0000"/>
                </a:solidFill>
              </a:rPr>
              <a:t>b. Văn Miếu — Quốc Tử Giám cho thấy Việt Nam là một nước có nền văn hiến lâu đời.</a:t>
            </a:r>
          </a:p>
        </p:txBody>
      </p:sp>
    </p:spTree>
    <p:extLst>
      <p:ext uri="{BB962C8B-B14F-4D97-AF65-F5344CB8AC3E}">
        <p14:creationId xmlns:p14="http://schemas.microsoft.com/office/powerpoint/2010/main" val="331051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4" name="Horizontal Scroll 3"/>
          <p:cNvSpPr/>
          <p:nvPr/>
        </p:nvSpPr>
        <p:spPr>
          <a:xfrm>
            <a:off x="723900" y="2895600"/>
            <a:ext cx="7696200" cy="2956890"/>
          </a:xfrm>
          <a:prstGeom prst="horizontalScroll">
            <a:avLst>
              <a:gd name="adj" fmla="val 14868"/>
            </a:avLst>
          </a:prstGeom>
          <a:solidFill>
            <a:srgbClr val="FFFF99"/>
          </a:solidFill>
          <a:ln w="55000" cap="flat" cmpd="thickThin" algn="ctr">
            <a:solidFill>
              <a:srgbClr val="2DA2BF">
                <a:shade val="50000"/>
              </a:srgbClr>
            </a:solidFill>
            <a:prstDash val="solid"/>
          </a:ln>
          <a:effectLst/>
        </p:spPr>
        <p:txBody>
          <a:bodyPr lIns="91055" tIns="45521" rIns="91055" bIns="45521" anchor="ctr"/>
          <a:lstStyle/>
          <a:p>
            <a:pPr algn="just" eaLnBrk="0" fontAlgn="base" hangingPunct="0">
              <a:spcBef>
                <a:spcPct val="20000"/>
              </a:spcBef>
              <a:spcAft>
                <a:spcPct val="0"/>
              </a:spcAft>
            </a:pPr>
            <a:r>
              <a:rPr lang="en-US" altLang="en-US" sz="4800" b="1" dirty="0" err="1">
                <a:solidFill>
                  <a:schemeClr val="tx2"/>
                </a:solidFill>
                <a:latin typeface="Times New Roman" pitchFamily="18" charset="0"/>
                <a:sym typeface="Wingdings 3" pitchFamily="18" charset="2"/>
              </a:rPr>
              <a:t>Việt</a:t>
            </a:r>
            <a:r>
              <a:rPr lang="en-US" altLang="en-US" sz="4800" b="1" dirty="0">
                <a:solidFill>
                  <a:schemeClr val="tx2"/>
                </a:solidFill>
                <a:latin typeface="Times New Roman" pitchFamily="18" charset="0"/>
                <a:sym typeface="Wingdings 3" pitchFamily="18" charset="2"/>
              </a:rPr>
              <a:t> Nam </a:t>
            </a:r>
            <a:r>
              <a:rPr lang="en-US" altLang="en-US" sz="4800" b="1" dirty="0" err="1">
                <a:solidFill>
                  <a:schemeClr val="tx2"/>
                </a:solidFill>
                <a:latin typeface="Times New Roman" pitchFamily="18" charset="0"/>
                <a:sym typeface="Wingdings 3" pitchFamily="18" charset="2"/>
              </a:rPr>
              <a:t>có</a:t>
            </a:r>
            <a:r>
              <a:rPr lang="en-US" altLang="en-US" sz="4800" b="1" dirty="0">
                <a:solidFill>
                  <a:schemeClr val="tx2"/>
                </a:solidFill>
                <a:latin typeface="Times New Roman" pitchFamily="18" charset="0"/>
                <a:sym typeface="Wingdings 3" pitchFamily="18" charset="2"/>
              </a:rPr>
              <a:t> </a:t>
            </a:r>
            <a:r>
              <a:rPr lang="en-US" altLang="en-US" sz="4800" b="1" dirty="0" err="1">
                <a:solidFill>
                  <a:schemeClr val="tx2"/>
                </a:solidFill>
                <a:latin typeface="Times New Roman" pitchFamily="18" charset="0"/>
                <a:sym typeface="Wingdings 3" pitchFamily="18" charset="2"/>
              </a:rPr>
              <a:t>truyền</a:t>
            </a:r>
            <a:r>
              <a:rPr lang="en-US" altLang="en-US" sz="4800" b="1" dirty="0">
                <a:solidFill>
                  <a:schemeClr val="tx2"/>
                </a:solidFill>
                <a:latin typeface="Times New Roman" pitchFamily="18" charset="0"/>
                <a:sym typeface="Wingdings 3" pitchFamily="18" charset="2"/>
              </a:rPr>
              <a:t> </a:t>
            </a:r>
            <a:r>
              <a:rPr lang="en-US" altLang="en-US" sz="4800" b="1" dirty="0" err="1">
                <a:solidFill>
                  <a:schemeClr val="tx2"/>
                </a:solidFill>
                <a:latin typeface="Times New Roman" pitchFamily="18" charset="0"/>
                <a:sym typeface="Wingdings 3" pitchFamily="18" charset="2"/>
              </a:rPr>
              <a:t>thống</a:t>
            </a:r>
            <a:r>
              <a:rPr lang="en-US" altLang="en-US" sz="4800" b="1" dirty="0">
                <a:solidFill>
                  <a:schemeClr val="tx2"/>
                </a:solidFill>
                <a:latin typeface="Times New Roman" pitchFamily="18" charset="0"/>
                <a:sym typeface="Wingdings 3" pitchFamily="18" charset="2"/>
              </a:rPr>
              <a:t> </a:t>
            </a:r>
            <a:r>
              <a:rPr lang="en-US" altLang="en-US" sz="4800" b="1" dirty="0" err="1">
                <a:solidFill>
                  <a:schemeClr val="tx2"/>
                </a:solidFill>
                <a:latin typeface="Times New Roman" pitchFamily="18" charset="0"/>
                <a:sym typeface="Wingdings 3" pitchFamily="18" charset="2"/>
              </a:rPr>
              <a:t>khoa</a:t>
            </a:r>
            <a:r>
              <a:rPr lang="en-US" altLang="en-US" sz="4800" b="1" dirty="0">
                <a:solidFill>
                  <a:schemeClr val="tx2"/>
                </a:solidFill>
                <a:latin typeface="Times New Roman" pitchFamily="18" charset="0"/>
                <a:sym typeface="Wingdings 3" pitchFamily="18" charset="2"/>
              </a:rPr>
              <a:t> </a:t>
            </a:r>
            <a:r>
              <a:rPr lang="en-US" altLang="en-US" sz="4800" b="1" dirty="0" err="1">
                <a:solidFill>
                  <a:schemeClr val="tx2"/>
                </a:solidFill>
                <a:latin typeface="Times New Roman" pitchFamily="18" charset="0"/>
                <a:sym typeface="Wingdings 3" pitchFamily="18" charset="2"/>
              </a:rPr>
              <a:t>cử</a:t>
            </a:r>
            <a:r>
              <a:rPr lang="vi-VN" altLang="en-US" sz="4800" b="1" dirty="0">
                <a:solidFill>
                  <a:schemeClr val="tx2"/>
                </a:solidFill>
                <a:latin typeface="Times New Roman" pitchFamily="18" charset="0"/>
                <a:sym typeface="Wingdings 3" pitchFamily="18" charset="2"/>
              </a:rPr>
              <a:t>, thể hiện nền văn hiến lâu đời.</a:t>
            </a:r>
            <a:endParaRPr lang="en-US" sz="4800" b="1" dirty="0">
              <a:solidFill>
                <a:schemeClr val="tx2"/>
              </a:solidFill>
              <a:latin typeface="Times New Roman" pitchFamily="18" charset="0"/>
              <a:cs typeface="Times New Roman" pitchFamily="18" charset="0"/>
            </a:endParaRPr>
          </a:p>
        </p:txBody>
      </p:sp>
      <p:sp>
        <p:nvSpPr>
          <p:cNvPr id="7" name="Up Ribbon 6"/>
          <p:cNvSpPr/>
          <p:nvPr/>
        </p:nvSpPr>
        <p:spPr>
          <a:xfrm>
            <a:off x="266701" y="1005510"/>
            <a:ext cx="8877299" cy="1234110"/>
          </a:xfrm>
          <a:prstGeom prst="ribbon2">
            <a:avLst>
              <a:gd name="adj1" fmla="val 16667"/>
              <a:gd name="adj2" fmla="val 71502"/>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Times New Roman" pitchFamily="18" charset="0"/>
                <a:cs typeface="Times New Roman" pitchFamily="18" charset="0"/>
              </a:rPr>
              <a:t>Nội</a:t>
            </a:r>
            <a:r>
              <a:rPr lang="en-US" sz="4000" b="1" dirty="0">
                <a:solidFill>
                  <a:srgbClr val="FFFF00"/>
                </a:solidFill>
                <a:latin typeface="Times New Roman" pitchFamily="18" charset="0"/>
                <a:cs typeface="Times New Roman" pitchFamily="18" charset="0"/>
              </a:rPr>
              <a:t> dung </a:t>
            </a:r>
            <a:r>
              <a:rPr lang="en-US" sz="4000" b="1" dirty="0" err="1">
                <a:solidFill>
                  <a:srgbClr val="FFFF00"/>
                </a:solidFill>
                <a:latin typeface="Times New Roman" pitchFamily="18" charset="0"/>
                <a:cs typeface="Times New Roman" pitchFamily="18" charset="0"/>
              </a:rPr>
              <a:t>bài</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văn</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nói</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gì</a:t>
            </a:r>
            <a:r>
              <a:rPr lang="en-US" sz="4000" b="1" dirty="0">
                <a:solidFill>
                  <a:srgbClr val="FFFF00"/>
                </a:solidFill>
                <a:latin typeface="Times New Roman" pitchFamily="18" charset="0"/>
                <a:cs typeface="Times New Roman" pitchFamily="18" charset="0"/>
              </a:rPr>
              <a:t>?</a:t>
            </a:r>
            <a:endParaRPr lang="en-US" dirty="0">
              <a:solidFill>
                <a:srgbClr val="FFFFFF"/>
              </a:solidFill>
            </a:endParaRPr>
          </a:p>
        </p:txBody>
      </p:sp>
    </p:spTree>
    <p:extLst>
      <p:ext uri="{BB962C8B-B14F-4D97-AF65-F5344CB8AC3E}">
        <p14:creationId xmlns:p14="http://schemas.microsoft.com/office/powerpoint/2010/main" val="36827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Scroll: Horizontal 1">
            <a:extLst>
              <a:ext uri="{FF2B5EF4-FFF2-40B4-BE49-F238E27FC236}">
                <a16:creationId xmlns="" xmlns:a16="http://schemas.microsoft.com/office/drawing/2014/main" id="{DADC1114-921C-4905-9335-DA386E486158}"/>
              </a:ext>
            </a:extLst>
          </p:cNvPr>
          <p:cNvSpPr/>
          <p:nvPr/>
        </p:nvSpPr>
        <p:spPr>
          <a:xfrm>
            <a:off x="1981200" y="2667000"/>
            <a:ext cx="6019800" cy="2895600"/>
          </a:xfrm>
          <a:prstGeom prst="horizontalScroll">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0000"/>
                </a:solidFill>
                <a:effectLst/>
                <a:uLnTx/>
                <a:uFillTx/>
                <a:latin typeface="Arial"/>
                <a:ea typeface="+mn-ea"/>
                <a:cs typeface="+mn-cs"/>
              </a:rPr>
              <a:t>Luyện</a:t>
            </a:r>
            <a:r>
              <a:rPr kumimoji="0" lang="en-US" sz="6600" b="1" i="0" u="none" strike="noStrike" kern="1200" cap="none" spc="0" normalizeH="0" baseline="0" noProof="0" dirty="0">
                <a:ln>
                  <a:noFill/>
                </a:ln>
                <a:solidFill>
                  <a:srgbClr val="000000"/>
                </a:solidFill>
                <a:effectLst/>
                <a:uLnTx/>
                <a:uFillTx/>
                <a:latin typeface="Arial"/>
                <a:ea typeface="+mn-ea"/>
                <a:cs typeface="+mn-cs"/>
              </a:rPr>
              <a:t> </a:t>
            </a:r>
            <a:r>
              <a:rPr kumimoji="0" lang="en-US" sz="6600" b="1" i="0" u="none" strike="noStrike" kern="1200" cap="none" spc="0" normalizeH="0" baseline="0" noProof="0" dirty="0" err="1">
                <a:ln>
                  <a:noFill/>
                </a:ln>
                <a:solidFill>
                  <a:srgbClr val="000000"/>
                </a:solidFill>
                <a:effectLst/>
                <a:uLnTx/>
                <a:uFillTx/>
                <a:latin typeface="Arial"/>
                <a:ea typeface="+mn-ea"/>
                <a:cs typeface="+mn-cs"/>
              </a:rPr>
              <a:t>đọc</a:t>
            </a:r>
            <a:r>
              <a:rPr kumimoji="0" lang="en-US" sz="6600" b="1" i="0" u="none" strike="noStrike" kern="1200" cap="none" spc="0" normalizeH="0" baseline="0" noProof="0" dirty="0">
                <a:ln>
                  <a:noFill/>
                </a:ln>
                <a:solidFill>
                  <a:srgbClr val="000000"/>
                </a:solidFill>
                <a:effectLst/>
                <a:uLnTx/>
                <a:uFillTx/>
                <a:latin typeface="Arial"/>
                <a:ea typeface="+mn-ea"/>
                <a:cs typeface="+mn-cs"/>
              </a:rPr>
              <a:t> </a:t>
            </a:r>
            <a:r>
              <a:rPr kumimoji="0" lang="en-US" sz="6600" b="1" i="0" u="none" strike="noStrike" kern="1200" cap="none" spc="0" normalizeH="0" baseline="0" noProof="0" dirty="0" err="1">
                <a:ln>
                  <a:noFill/>
                </a:ln>
                <a:solidFill>
                  <a:srgbClr val="000000"/>
                </a:solidFill>
                <a:effectLst/>
                <a:uLnTx/>
                <a:uFillTx/>
                <a:latin typeface="Arial"/>
                <a:ea typeface="+mn-ea"/>
                <a:cs typeface="+mn-cs"/>
              </a:rPr>
              <a:t>diễn</a:t>
            </a:r>
            <a:r>
              <a:rPr kumimoji="0" lang="en-US" sz="6600" b="1" i="0" u="none" strike="noStrike" kern="1200" cap="none" spc="0" normalizeH="0" baseline="0" noProof="0" dirty="0">
                <a:ln>
                  <a:noFill/>
                </a:ln>
                <a:solidFill>
                  <a:srgbClr val="000000"/>
                </a:solidFill>
                <a:effectLst/>
                <a:uLnTx/>
                <a:uFillTx/>
                <a:latin typeface="Arial"/>
                <a:ea typeface="+mn-ea"/>
                <a:cs typeface="+mn-cs"/>
              </a:rPr>
              <a:t> </a:t>
            </a:r>
            <a:r>
              <a:rPr kumimoji="0" lang="en-US" sz="6600" b="1" i="0" u="none" strike="noStrike" kern="1200" cap="none" spc="0" normalizeH="0" baseline="0" noProof="0" dirty="0" err="1">
                <a:ln>
                  <a:noFill/>
                </a:ln>
                <a:solidFill>
                  <a:srgbClr val="000000"/>
                </a:solidFill>
                <a:effectLst/>
                <a:uLnTx/>
                <a:uFillTx/>
                <a:latin typeface="Arial"/>
                <a:ea typeface="+mn-ea"/>
                <a:cs typeface="+mn-cs"/>
              </a:rPr>
              <a:t>cảm</a:t>
            </a:r>
            <a:endParaRPr kumimoji="0" lang="en-US" sz="66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67609785"/>
      </p:ext>
    </p:extLst>
  </p:cSld>
  <p:clrMapOvr>
    <a:masterClrMapping/>
  </p:clrMapOvr>
  <p:transition advClick="0" advTm="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Box 5">
            <a:extLst>
              <a:ext uri="{FF2B5EF4-FFF2-40B4-BE49-F238E27FC236}">
                <a16:creationId xmlns="" xmlns:a16="http://schemas.microsoft.com/office/drawing/2014/main" id="{9C4FA401-98BB-4E16-B23B-D606627819CC}"/>
              </a:ext>
            </a:extLst>
          </p:cNvPr>
          <p:cNvSpPr txBox="1">
            <a:spLocks noChangeArrowheads="1"/>
          </p:cNvSpPr>
          <p:nvPr/>
        </p:nvSpPr>
        <p:spPr bwMode="auto">
          <a:xfrm>
            <a:off x="609600" y="1439863"/>
            <a:ext cx="7620000"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FontTx/>
              <a:buNone/>
            </a:pPr>
            <a:r>
              <a:rPr lang="en-US" altLang="en-US" b="1" dirty="0">
                <a:solidFill>
                  <a:srgbClr val="C00000"/>
                </a:solidFill>
              </a:rPr>
              <a:t>- </a:t>
            </a:r>
            <a:r>
              <a:rPr lang="en-US" altLang="en-US" b="1" dirty="0" err="1">
                <a:solidFill>
                  <a:srgbClr val="C00000"/>
                </a:solidFill>
              </a:rPr>
              <a:t>Giọng</a:t>
            </a:r>
            <a:r>
              <a:rPr lang="en-US" altLang="en-US" b="1" dirty="0">
                <a:solidFill>
                  <a:srgbClr val="C00000"/>
                </a:solidFill>
              </a:rPr>
              <a:t> </a:t>
            </a:r>
            <a:r>
              <a:rPr lang="en-US" altLang="en-US" b="1" dirty="0" err="1">
                <a:solidFill>
                  <a:srgbClr val="C00000"/>
                </a:solidFill>
              </a:rPr>
              <a:t>đọc</a:t>
            </a:r>
            <a:r>
              <a:rPr lang="en-US" altLang="en-US" b="1" dirty="0">
                <a:solidFill>
                  <a:srgbClr val="C00000"/>
                </a:solidFill>
              </a:rPr>
              <a:t> </a:t>
            </a:r>
            <a:r>
              <a:rPr lang="en-US" altLang="en-US" b="1" dirty="0" err="1">
                <a:solidFill>
                  <a:srgbClr val="C00000"/>
                </a:solidFill>
              </a:rPr>
              <a:t>thể</a:t>
            </a:r>
            <a:r>
              <a:rPr lang="en-US" altLang="en-US" b="1" dirty="0">
                <a:solidFill>
                  <a:srgbClr val="C00000"/>
                </a:solidFill>
              </a:rPr>
              <a:t> </a:t>
            </a:r>
            <a:r>
              <a:rPr lang="en-US" altLang="en-US" b="1" dirty="0" err="1">
                <a:solidFill>
                  <a:srgbClr val="C00000"/>
                </a:solidFill>
              </a:rPr>
              <a:t>hiện</a:t>
            </a:r>
            <a:r>
              <a:rPr lang="en-US" altLang="en-US" b="1" dirty="0">
                <a:solidFill>
                  <a:srgbClr val="C00000"/>
                </a:solidFill>
              </a:rPr>
              <a:t> </a:t>
            </a:r>
            <a:r>
              <a:rPr lang="en-US" altLang="en-US" b="1" dirty="0" err="1">
                <a:solidFill>
                  <a:srgbClr val="C00000"/>
                </a:solidFill>
              </a:rPr>
              <a:t>được</a:t>
            </a:r>
            <a:r>
              <a:rPr lang="en-US" altLang="en-US" b="1" dirty="0">
                <a:solidFill>
                  <a:srgbClr val="C00000"/>
                </a:solidFill>
              </a:rPr>
              <a:t> </a:t>
            </a:r>
            <a:r>
              <a:rPr lang="en-US" altLang="en-US" b="1" dirty="0" err="1">
                <a:solidFill>
                  <a:srgbClr val="C00000"/>
                </a:solidFill>
              </a:rPr>
              <a:t>tình</a:t>
            </a:r>
            <a:r>
              <a:rPr lang="en-US" altLang="en-US" b="1" dirty="0">
                <a:solidFill>
                  <a:srgbClr val="C00000"/>
                </a:solidFill>
              </a:rPr>
              <a:t> </a:t>
            </a:r>
            <a:r>
              <a:rPr lang="en-US" altLang="en-US" b="1" dirty="0" err="1">
                <a:solidFill>
                  <a:srgbClr val="C00000"/>
                </a:solidFill>
              </a:rPr>
              <a:t>cảm</a:t>
            </a:r>
            <a:r>
              <a:rPr lang="en-US" altLang="en-US" b="1" dirty="0">
                <a:solidFill>
                  <a:srgbClr val="C00000"/>
                </a:solidFill>
              </a:rPr>
              <a:t> </a:t>
            </a:r>
            <a:r>
              <a:rPr lang="en-US" altLang="en-US" b="1" dirty="0" err="1">
                <a:solidFill>
                  <a:srgbClr val="C00000"/>
                </a:solidFill>
              </a:rPr>
              <a:t>trân</a:t>
            </a:r>
            <a:r>
              <a:rPr lang="en-US" altLang="en-US" b="1" dirty="0">
                <a:solidFill>
                  <a:srgbClr val="C00000"/>
                </a:solidFill>
              </a:rPr>
              <a:t>  </a:t>
            </a:r>
            <a:r>
              <a:rPr lang="en-US" altLang="en-US" b="1" dirty="0" err="1">
                <a:solidFill>
                  <a:srgbClr val="C00000"/>
                </a:solidFill>
              </a:rPr>
              <a:t>trọng</a:t>
            </a:r>
            <a:r>
              <a:rPr lang="en-US" altLang="en-US" b="1" dirty="0">
                <a:solidFill>
                  <a:srgbClr val="C00000"/>
                </a:solidFill>
              </a:rPr>
              <a:t>, </a:t>
            </a:r>
            <a:r>
              <a:rPr lang="en-US" altLang="en-US" b="1" dirty="0" err="1">
                <a:solidFill>
                  <a:srgbClr val="C00000"/>
                </a:solidFill>
              </a:rPr>
              <a:t>tự</a:t>
            </a:r>
            <a:r>
              <a:rPr lang="en-US" altLang="en-US" b="1" dirty="0">
                <a:solidFill>
                  <a:srgbClr val="C00000"/>
                </a:solidFill>
              </a:rPr>
              <a:t> </a:t>
            </a:r>
            <a:r>
              <a:rPr lang="en-US" altLang="en-US" b="1" dirty="0" err="1">
                <a:solidFill>
                  <a:srgbClr val="C00000"/>
                </a:solidFill>
              </a:rPr>
              <a:t>hào</a:t>
            </a:r>
            <a:r>
              <a:rPr lang="en-US" altLang="en-US" b="1" dirty="0">
                <a:solidFill>
                  <a:srgbClr val="C00000"/>
                </a:solidFill>
              </a:rPr>
              <a:t> </a:t>
            </a:r>
            <a:r>
              <a:rPr lang="en-US" altLang="en-US" b="1" dirty="0" err="1">
                <a:solidFill>
                  <a:srgbClr val="C00000"/>
                </a:solidFill>
              </a:rPr>
              <a:t>về</a:t>
            </a:r>
            <a:r>
              <a:rPr lang="en-US" altLang="en-US" b="1" dirty="0">
                <a:solidFill>
                  <a:srgbClr val="C00000"/>
                </a:solidFill>
              </a:rPr>
              <a:t> </a:t>
            </a:r>
            <a:r>
              <a:rPr lang="en-US" altLang="en-US" b="1" dirty="0" err="1">
                <a:solidFill>
                  <a:srgbClr val="C00000"/>
                </a:solidFill>
              </a:rPr>
              <a:t>truyền</a:t>
            </a:r>
            <a:r>
              <a:rPr lang="en-US" altLang="en-US" b="1" dirty="0">
                <a:solidFill>
                  <a:srgbClr val="C00000"/>
                </a:solidFill>
              </a:rPr>
              <a:t> </a:t>
            </a:r>
            <a:r>
              <a:rPr lang="en-US" altLang="en-US" b="1" dirty="0" err="1">
                <a:solidFill>
                  <a:srgbClr val="C00000"/>
                </a:solidFill>
              </a:rPr>
              <a:t>thống</a:t>
            </a:r>
            <a:r>
              <a:rPr lang="en-US" altLang="en-US" b="1" dirty="0">
                <a:solidFill>
                  <a:srgbClr val="C00000"/>
                </a:solidFill>
              </a:rPr>
              <a:t> khoa </a:t>
            </a:r>
            <a:r>
              <a:rPr lang="en-US" altLang="en-US" b="1" dirty="0" err="1">
                <a:solidFill>
                  <a:srgbClr val="C00000"/>
                </a:solidFill>
              </a:rPr>
              <a:t>cử</a:t>
            </a:r>
            <a:r>
              <a:rPr lang="en-US" altLang="en-US" b="1" dirty="0">
                <a:solidFill>
                  <a:srgbClr val="C00000"/>
                </a:solidFill>
              </a:rPr>
              <a:t>, </a:t>
            </a:r>
            <a:r>
              <a:rPr lang="en-US" altLang="en-US" b="1" dirty="0" err="1">
                <a:solidFill>
                  <a:srgbClr val="C00000"/>
                </a:solidFill>
              </a:rPr>
              <a:t>văn</a:t>
            </a:r>
            <a:r>
              <a:rPr lang="en-US" altLang="en-US" b="1" dirty="0">
                <a:solidFill>
                  <a:srgbClr val="C00000"/>
                </a:solidFill>
              </a:rPr>
              <a:t> </a:t>
            </a:r>
            <a:r>
              <a:rPr lang="en-US" altLang="en-US" b="1" dirty="0" err="1">
                <a:solidFill>
                  <a:srgbClr val="C00000"/>
                </a:solidFill>
              </a:rPr>
              <a:t>hiến</a:t>
            </a:r>
            <a:r>
              <a:rPr lang="en-US" altLang="en-US" b="1" dirty="0">
                <a:solidFill>
                  <a:srgbClr val="C00000"/>
                </a:solidFill>
              </a:rPr>
              <a:t> </a:t>
            </a:r>
            <a:r>
              <a:rPr lang="en-US" altLang="en-US" b="1" dirty="0" err="1">
                <a:solidFill>
                  <a:srgbClr val="C00000"/>
                </a:solidFill>
              </a:rPr>
              <a:t>lâu</a:t>
            </a:r>
            <a:r>
              <a:rPr lang="en-US" altLang="en-US" b="1" dirty="0">
                <a:solidFill>
                  <a:srgbClr val="C00000"/>
                </a:solidFill>
              </a:rPr>
              <a:t> </a:t>
            </a:r>
            <a:r>
              <a:rPr lang="en-US" altLang="en-US" b="1" dirty="0" err="1">
                <a:solidFill>
                  <a:srgbClr val="C00000"/>
                </a:solidFill>
              </a:rPr>
              <a:t>đời</a:t>
            </a:r>
            <a:r>
              <a:rPr lang="en-US" altLang="en-US" b="1" dirty="0">
                <a:solidFill>
                  <a:srgbClr val="C00000"/>
                </a:solidFill>
              </a:rPr>
              <a:t> </a:t>
            </a:r>
            <a:r>
              <a:rPr lang="en-US" altLang="en-US" b="1" dirty="0" err="1">
                <a:solidFill>
                  <a:srgbClr val="C00000"/>
                </a:solidFill>
              </a:rPr>
              <a:t>của</a:t>
            </a:r>
            <a:r>
              <a:rPr lang="en-US" altLang="en-US" b="1" dirty="0">
                <a:solidFill>
                  <a:srgbClr val="C00000"/>
                </a:solidFill>
              </a:rPr>
              <a:t> </a:t>
            </a:r>
            <a:r>
              <a:rPr lang="en-US" altLang="en-US" b="1" dirty="0" err="1">
                <a:solidFill>
                  <a:srgbClr val="C00000"/>
                </a:solidFill>
              </a:rPr>
              <a:t>dân</a:t>
            </a:r>
            <a:r>
              <a:rPr lang="en-US" altLang="en-US" b="1" dirty="0">
                <a:solidFill>
                  <a:srgbClr val="C00000"/>
                </a:solidFill>
              </a:rPr>
              <a:t> </a:t>
            </a:r>
            <a:r>
              <a:rPr lang="en-US" altLang="en-US" b="1" dirty="0" err="1">
                <a:solidFill>
                  <a:srgbClr val="C00000"/>
                </a:solidFill>
              </a:rPr>
              <a:t>tộc</a:t>
            </a:r>
            <a:r>
              <a:rPr lang="en-US" altLang="en-US" b="1" dirty="0">
                <a:solidFill>
                  <a:srgbClr val="C00000"/>
                </a:solidFill>
              </a:rPr>
              <a:t>.</a:t>
            </a:r>
          </a:p>
        </p:txBody>
      </p:sp>
      <p:sp>
        <p:nvSpPr>
          <p:cNvPr id="5" name="TextBox 4">
            <a:extLst>
              <a:ext uri="{FF2B5EF4-FFF2-40B4-BE49-F238E27FC236}">
                <a16:creationId xmlns="" xmlns:a16="http://schemas.microsoft.com/office/drawing/2014/main" id="{C8611051-23B6-43DE-B08E-9EDC3FC61810}"/>
              </a:ext>
            </a:extLst>
          </p:cNvPr>
          <p:cNvSpPr txBox="1">
            <a:spLocks noChangeArrowheads="1"/>
          </p:cNvSpPr>
          <p:nvPr/>
        </p:nvSpPr>
        <p:spPr bwMode="auto">
          <a:xfrm>
            <a:off x="457200" y="3802062"/>
            <a:ext cx="76200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FontTx/>
              <a:buNone/>
            </a:pPr>
            <a:r>
              <a:rPr lang="en-US" altLang="en-US" b="1" dirty="0">
                <a:solidFill>
                  <a:srgbClr val="C00000"/>
                </a:solidFill>
              </a:rPr>
              <a:t>- </a:t>
            </a:r>
            <a:r>
              <a:rPr lang="en-US" altLang="en-US" b="1" dirty="0" err="1">
                <a:solidFill>
                  <a:srgbClr val="C00000"/>
                </a:solidFill>
              </a:rPr>
              <a:t>Khi</a:t>
            </a:r>
            <a:r>
              <a:rPr lang="en-US" altLang="en-US" b="1" dirty="0">
                <a:solidFill>
                  <a:srgbClr val="C00000"/>
                </a:solidFill>
              </a:rPr>
              <a:t> </a:t>
            </a:r>
            <a:r>
              <a:rPr lang="en-US" altLang="en-US" b="1" dirty="0" err="1">
                <a:solidFill>
                  <a:srgbClr val="C00000"/>
                </a:solidFill>
              </a:rPr>
              <a:t>đọc</a:t>
            </a:r>
            <a:r>
              <a:rPr lang="en-US" altLang="en-US" b="1" dirty="0">
                <a:solidFill>
                  <a:srgbClr val="C00000"/>
                </a:solidFill>
              </a:rPr>
              <a:t> </a:t>
            </a:r>
            <a:r>
              <a:rPr lang="en-US" altLang="en-US" b="1" dirty="0" err="1">
                <a:solidFill>
                  <a:srgbClr val="C00000"/>
                </a:solidFill>
              </a:rPr>
              <a:t>bảng</a:t>
            </a:r>
            <a:r>
              <a:rPr lang="en-US" altLang="en-US" b="1" dirty="0">
                <a:solidFill>
                  <a:srgbClr val="C00000"/>
                </a:solidFill>
              </a:rPr>
              <a:t> </a:t>
            </a:r>
            <a:r>
              <a:rPr lang="en-US" altLang="en-US" b="1" dirty="0" err="1">
                <a:solidFill>
                  <a:srgbClr val="C00000"/>
                </a:solidFill>
              </a:rPr>
              <a:t>thống</a:t>
            </a:r>
            <a:r>
              <a:rPr lang="en-US" altLang="en-US" b="1" dirty="0">
                <a:solidFill>
                  <a:srgbClr val="C00000"/>
                </a:solidFill>
              </a:rPr>
              <a:t> </a:t>
            </a:r>
            <a:r>
              <a:rPr lang="en-US" altLang="en-US" b="1" dirty="0" err="1">
                <a:solidFill>
                  <a:srgbClr val="C00000"/>
                </a:solidFill>
              </a:rPr>
              <a:t>kê</a:t>
            </a:r>
            <a:r>
              <a:rPr lang="en-US" altLang="en-US" b="1" dirty="0">
                <a:solidFill>
                  <a:srgbClr val="C00000"/>
                </a:solidFill>
              </a:rPr>
              <a:t> </a:t>
            </a:r>
            <a:r>
              <a:rPr lang="en-US" altLang="en-US" b="1" dirty="0" err="1">
                <a:solidFill>
                  <a:srgbClr val="C00000"/>
                </a:solidFill>
              </a:rPr>
              <a:t>cần</a:t>
            </a:r>
            <a:r>
              <a:rPr lang="en-US" altLang="en-US" b="1" dirty="0">
                <a:solidFill>
                  <a:srgbClr val="C00000"/>
                </a:solidFill>
              </a:rPr>
              <a:t> </a:t>
            </a:r>
            <a:r>
              <a:rPr lang="en-US" altLang="en-US" b="1" dirty="0" err="1">
                <a:solidFill>
                  <a:srgbClr val="C00000"/>
                </a:solidFill>
              </a:rPr>
              <a:t>đọc</a:t>
            </a:r>
            <a:r>
              <a:rPr lang="en-US" altLang="en-US" b="1" dirty="0">
                <a:solidFill>
                  <a:srgbClr val="C00000"/>
                </a:solidFill>
              </a:rPr>
              <a:t> </a:t>
            </a:r>
            <a:r>
              <a:rPr lang="en-US" altLang="en-US" b="1" dirty="0" err="1">
                <a:solidFill>
                  <a:srgbClr val="C00000"/>
                </a:solidFill>
              </a:rPr>
              <a:t>rõ</a:t>
            </a:r>
            <a:r>
              <a:rPr lang="en-US" altLang="en-US" b="1" dirty="0">
                <a:solidFill>
                  <a:srgbClr val="C00000"/>
                </a:solidFill>
              </a:rPr>
              <a:t> </a:t>
            </a:r>
            <a:r>
              <a:rPr lang="en-US" altLang="en-US" b="1" dirty="0" err="1">
                <a:solidFill>
                  <a:srgbClr val="C00000"/>
                </a:solidFill>
              </a:rPr>
              <a:t>ràng</a:t>
            </a:r>
            <a:r>
              <a:rPr lang="en-US" altLang="en-US" b="1" dirty="0">
                <a:solidFill>
                  <a:srgbClr val="C00000"/>
                </a:solidFill>
              </a:rPr>
              <a:t>, </a:t>
            </a:r>
            <a:r>
              <a:rPr lang="en-US" altLang="en-US" b="1" dirty="0" err="1">
                <a:solidFill>
                  <a:srgbClr val="C00000"/>
                </a:solidFill>
              </a:rPr>
              <a:t>mạch</a:t>
            </a:r>
            <a:r>
              <a:rPr lang="en-US" altLang="en-US" b="1" dirty="0">
                <a:solidFill>
                  <a:srgbClr val="C00000"/>
                </a:solidFill>
              </a:rPr>
              <a:t> </a:t>
            </a:r>
            <a:r>
              <a:rPr lang="en-US" altLang="en-US" b="1" dirty="0" err="1">
                <a:solidFill>
                  <a:srgbClr val="C00000"/>
                </a:solidFill>
              </a:rPr>
              <a:t>lạc</a:t>
            </a:r>
            <a:r>
              <a:rPr lang="en-US" altLang="en-US" b="1" dirty="0">
                <a:solidFill>
                  <a:srgbClr val="C00000"/>
                </a:solidFill>
              </a:rPr>
              <a:t> </a:t>
            </a:r>
            <a:r>
              <a:rPr lang="en-US" altLang="en-US" b="1" dirty="0" err="1">
                <a:solidFill>
                  <a:srgbClr val="C00000"/>
                </a:solidFill>
              </a:rPr>
              <a:t>theo</a:t>
            </a:r>
            <a:r>
              <a:rPr lang="en-US" altLang="en-US" b="1" dirty="0">
                <a:solidFill>
                  <a:srgbClr val="C00000"/>
                </a:solidFill>
              </a:rPr>
              <a:t> </a:t>
            </a:r>
            <a:r>
              <a:rPr lang="en-US" altLang="en-US" b="1" dirty="0" err="1">
                <a:solidFill>
                  <a:srgbClr val="C00000"/>
                </a:solidFill>
              </a:rPr>
              <a:t>trình</a:t>
            </a:r>
            <a:r>
              <a:rPr lang="en-US" altLang="en-US" b="1" dirty="0">
                <a:solidFill>
                  <a:srgbClr val="C00000"/>
                </a:solidFill>
              </a:rPr>
              <a:t> </a:t>
            </a:r>
            <a:r>
              <a:rPr lang="en-US" altLang="en-US" b="1" dirty="0" err="1">
                <a:solidFill>
                  <a:srgbClr val="C00000"/>
                </a:solidFill>
              </a:rPr>
              <a:t>tự</a:t>
            </a:r>
            <a:r>
              <a:rPr lang="en-US" altLang="en-US" b="1" dirty="0">
                <a:solidFill>
                  <a:srgbClr val="C00000"/>
                </a:solidFill>
              </a:rPr>
              <a:t> </a:t>
            </a:r>
            <a:r>
              <a:rPr lang="en-US" altLang="en-US" b="1" dirty="0" err="1">
                <a:solidFill>
                  <a:srgbClr val="C00000"/>
                </a:solidFill>
              </a:rPr>
              <a:t>hàng</a:t>
            </a:r>
            <a:r>
              <a:rPr lang="en-US" altLang="en-US" b="1" dirty="0">
                <a:solidFill>
                  <a:srgbClr val="C00000"/>
                </a:solidFill>
              </a:rPr>
              <a:t> </a:t>
            </a:r>
            <a:r>
              <a:rPr lang="en-US" altLang="en-US" b="1" dirty="0" err="1">
                <a:solidFill>
                  <a:srgbClr val="C00000"/>
                </a:solidFill>
              </a:rPr>
              <a:t>ngang</a:t>
            </a:r>
            <a:r>
              <a:rPr lang="en-US" altLang="en-US" b="1" dirty="0">
                <a:solidFill>
                  <a:srgbClr val="C00000"/>
                </a:solidFill>
              </a:rPr>
              <a:t>.</a:t>
            </a:r>
          </a:p>
        </p:txBody>
      </p:sp>
    </p:spTree>
    <p:extLst>
      <p:ext uri="{BB962C8B-B14F-4D97-AF65-F5344CB8AC3E}">
        <p14:creationId xmlns:p14="http://schemas.microsoft.com/office/powerpoint/2010/main" val="187597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AutoShape 11"/>
          <p:cNvSpPr>
            <a:spLocks noChangeArrowheads="1"/>
          </p:cNvSpPr>
          <p:nvPr/>
        </p:nvSpPr>
        <p:spPr bwMode="auto">
          <a:xfrm>
            <a:off x="317091" y="381000"/>
            <a:ext cx="8826909" cy="34290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pPr algn="ctr" fontAlgn="base">
              <a:spcBef>
                <a:spcPct val="0"/>
              </a:spcBef>
              <a:spcAft>
                <a:spcPct val="0"/>
              </a:spcAft>
            </a:pPr>
            <a:r>
              <a:rPr lang="vi-VN" altLang="en-US" sz="4800" b="1" dirty="0">
                <a:solidFill>
                  <a:srgbClr val="FFFF00"/>
                </a:solidFill>
                <a:latin typeface="Aaril"/>
              </a:rPr>
              <a:t> Qua bài văn này, mỗi chúng ta cần phải làm gì</a:t>
            </a:r>
            <a:r>
              <a:rPr lang="vi-VN" sz="4800" b="1" dirty="0">
                <a:solidFill>
                  <a:srgbClr val="FFFF00"/>
                </a:solidFill>
              </a:rPr>
              <a:t>?</a:t>
            </a:r>
            <a:endParaRPr lang="en-US" sz="4800" b="1" dirty="0">
              <a:solidFill>
                <a:srgbClr val="FFFF00"/>
              </a:solidFill>
            </a:endParaRPr>
          </a:p>
          <a:p>
            <a:pPr algn="ctr" fontAlgn="base">
              <a:spcBef>
                <a:spcPct val="0"/>
              </a:spcBef>
              <a:spcAft>
                <a:spcPct val="0"/>
              </a:spcAft>
            </a:pPr>
            <a:endParaRPr lang="en-US" altLang="en-US" sz="4400" b="1" dirty="0">
              <a:solidFill>
                <a:srgbClr val="FFFF00"/>
              </a:solidFill>
              <a:latin typeface="Aaril"/>
            </a:endParaRPr>
          </a:p>
        </p:txBody>
      </p:sp>
    </p:spTree>
    <p:extLst>
      <p:ext uri="{BB962C8B-B14F-4D97-AF65-F5344CB8AC3E}">
        <p14:creationId xmlns:p14="http://schemas.microsoft.com/office/powerpoint/2010/main" val="6340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AutoShape 11"/>
          <p:cNvSpPr>
            <a:spLocks noChangeArrowheads="1"/>
          </p:cNvSpPr>
          <p:nvPr/>
        </p:nvSpPr>
        <p:spPr bwMode="auto">
          <a:xfrm>
            <a:off x="158545" y="7374"/>
            <a:ext cx="8826909" cy="47244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pPr algn="ctr"/>
            <a:r>
              <a:rPr lang="vi-VN" altLang="en-US" sz="4800" b="1" dirty="0">
                <a:solidFill>
                  <a:srgbClr val="FFFF00"/>
                </a:solidFill>
                <a:latin typeface="Aaril"/>
              </a:rPr>
              <a:t> </a:t>
            </a:r>
            <a:r>
              <a:rPr lang="vi-VN" altLang="en-US" sz="4400" b="1" dirty="0">
                <a:solidFill>
                  <a:srgbClr val="FFFF00"/>
                </a:solidFill>
              </a:rPr>
              <a:t>Qua bài văn này, mỗi chúng ta cần </a:t>
            </a:r>
            <a:r>
              <a:rPr lang="vi-VN" altLang="en-US" sz="4400" b="1" dirty="0">
                <a:solidFill>
                  <a:srgbClr val="FF0000"/>
                </a:solidFill>
              </a:rPr>
              <a:t>g</a:t>
            </a:r>
            <a:r>
              <a:rPr lang="en-US" sz="4400" b="1" dirty="0" err="1">
                <a:solidFill>
                  <a:srgbClr val="FF0000"/>
                </a:solidFill>
                <a:effectLst/>
                <a:ea typeface="Calibri"/>
              </a:rPr>
              <a:t>iữ</a:t>
            </a:r>
            <a:r>
              <a:rPr lang="vi-VN" sz="4400" b="1" dirty="0">
                <a:solidFill>
                  <a:srgbClr val="FF0000"/>
                </a:solidFill>
                <a:effectLst/>
                <a:ea typeface="Calibri"/>
              </a:rPr>
              <a:t> gìn và phát huy truyền thống hiếu học của dân tộc</a:t>
            </a:r>
            <a:r>
              <a:rPr lang="vi-VN" sz="4400" b="1" dirty="0">
                <a:solidFill>
                  <a:srgbClr val="FFFF00"/>
                </a:solidFill>
                <a:effectLst/>
                <a:ea typeface="Calibri"/>
              </a:rPr>
              <a:t>.</a:t>
            </a:r>
            <a:endParaRPr lang="en-US" sz="4400" b="1" dirty="0">
              <a:solidFill>
                <a:srgbClr val="FFFF00"/>
              </a:solidFill>
            </a:endParaRPr>
          </a:p>
          <a:p>
            <a:pPr algn="ctr" fontAlgn="base">
              <a:spcBef>
                <a:spcPct val="0"/>
              </a:spcBef>
              <a:spcAft>
                <a:spcPct val="0"/>
              </a:spcAft>
            </a:pPr>
            <a:endParaRPr lang="en-US" altLang="en-US" sz="4400" b="1" dirty="0">
              <a:solidFill>
                <a:srgbClr val="FFFF00"/>
              </a:solidFill>
              <a:latin typeface="Aaril"/>
            </a:endParaRPr>
          </a:p>
        </p:txBody>
      </p:sp>
    </p:spTree>
    <p:extLst>
      <p:ext uri="{BB962C8B-B14F-4D97-AF65-F5344CB8AC3E}">
        <p14:creationId xmlns:p14="http://schemas.microsoft.com/office/powerpoint/2010/main" val="112090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WordArt 5">
            <a:extLst>
              <a:ext uri="{FF2B5EF4-FFF2-40B4-BE49-F238E27FC236}">
                <a16:creationId xmlns="" xmlns:a16="http://schemas.microsoft.com/office/drawing/2014/main" id="{C006CF6A-CAE0-47E6-9D50-B864F1B35E7F}"/>
              </a:ext>
            </a:extLst>
          </p:cNvPr>
          <p:cNvSpPr>
            <a:spLocks noChangeArrowheads="1" noChangeShapeType="1" noTextEdit="1"/>
          </p:cNvSpPr>
          <p:nvPr/>
        </p:nvSpPr>
        <p:spPr bwMode="auto">
          <a:xfrm>
            <a:off x="152400" y="1447801"/>
            <a:ext cx="8610600" cy="1295399"/>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dirty="0">
                <a:ln w="9525">
                  <a:round/>
                  <a:headEnd/>
                  <a:tailEnd/>
                </a:ln>
                <a:solidFill>
                  <a:srgbClr val="FF0000"/>
                </a:solidFill>
                <a:cs typeface="Arial"/>
              </a:rPr>
              <a:t>LIÊN HỆ THỰC TẾ </a:t>
            </a:r>
          </a:p>
        </p:txBody>
      </p:sp>
      <p:sp>
        <p:nvSpPr>
          <p:cNvPr id="3" name="TextBox 4">
            <a:extLst>
              <a:ext uri="{FF2B5EF4-FFF2-40B4-BE49-F238E27FC236}">
                <a16:creationId xmlns="" xmlns:a16="http://schemas.microsoft.com/office/drawing/2014/main" id="{2AB86AB4-DA14-4B58-853D-D89B41010ACF}"/>
              </a:ext>
            </a:extLst>
          </p:cNvPr>
          <p:cNvSpPr txBox="1">
            <a:spLocks noChangeArrowheads="1"/>
          </p:cNvSpPr>
          <p:nvPr/>
        </p:nvSpPr>
        <p:spPr bwMode="auto">
          <a:xfrm>
            <a:off x="1143000" y="3005137"/>
            <a:ext cx="73914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b="1" dirty="0">
                <a:solidFill>
                  <a:srgbClr val="C00000"/>
                </a:solidFill>
              </a:rPr>
              <a:t>+ Con</a:t>
            </a:r>
            <a:r>
              <a:rPr lang="vi-VN" altLang="en-US" b="1" dirty="0">
                <a:solidFill>
                  <a:srgbClr val="C00000"/>
                </a:solidFill>
              </a:rPr>
              <a:t> đã được đến Văn Miếu Quốc Tử Giám lần nào chưa?</a:t>
            </a:r>
            <a:endParaRPr lang="en-US" altLang="en-US" b="1" dirty="0">
              <a:solidFill>
                <a:srgbClr val="C00000"/>
              </a:solidFill>
            </a:endParaRPr>
          </a:p>
          <a:p>
            <a:pPr algn="just">
              <a:lnSpc>
                <a:spcPct val="150000"/>
              </a:lnSpc>
              <a:spcBef>
                <a:spcPct val="0"/>
              </a:spcBef>
              <a:buFontTx/>
              <a:buNone/>
            </a:pPr>
            <a:r>
              <a:rPr lang="en-US" altLang="en-US" b="1" dirty="0">
                <a:solidFill>
                  <a:srgbClr val="C00000"/>
                </a:solidFill>
              </a:rPr>
              <a:t>+ </a:t>
            </a:r>
            <a:r>
              <a:rPr lang="vi-VN" altLang="en-US" b="1" dirty="0">
                <a:solidFill>
                  <a:srgbClr val="C00000"/>
                </a:solidFill>
              </a:rPr>
              <a:t>Khi đến Văn Miếu con quan sát thấy những gì?</a:t>
            </a:r>
            <a:endParaRPr lang="en-US" altLang="en-US" b="1" dirty="0">
              <a:solidFill>
                <a:srgbClr val="C00000"/>
              </a:solidFill>
            </a:endParaRPr>
          </a:p>
          <a:p>
            <a:pPr algn="just">
              <a:spcBef>
                <a:spcPct val="0"/>
              </a:spcBef>
              <a:buFontTx/>
              <a:buNone/>
            </a:pPr>
            <a:endParaRPr lang="en-US" altLang="en-US" sz="2000" b="1" dirty="0">
              <a:solidFill>
                <a:srgbClr val="C00000"/>
              </a:solidFill>
            </a:endParaRPr>
          </a:p>
        </p:txBody>
      </p:sp>
    </p:spTree>
    <p:extLst>
      <p:ext uri="{BB962C8B-B14F-4D97-AF65-F5344CB8AC3E}">
        <p14:creationId xmlns:p14="http://schemas.microsoft.com/office/powerpoint/2010/main" val="339755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5123" name="Text Box 3">
            <a:extLst>
              <a:ext uri="{FF2B5EF4-FFF2-40B4-BE49-F238E27FC236}">
                <a16:creationId xmlns="" xmlns:a16="http://schemas.microsoft.com/office/drawing/2014/main" id="{B2EDDC10-4B1A-4242-93AA-16A7655D2F31}"/>
              </a:ext>
            </a:extLst>
          </p:cNvPr>
          <p:cNvSpPr txBox="1">
            <a:spLocks noChangeArrowheads="1"/>
          </p:cNvSpPr>
          <p:nvPr/>
        </p:nvSpPr>
        <p:spPr bwMode="auto">
          <a:xfrm>
            <a:off x="1981200" y="6096000"/>
            <a:ext cx="6172200" cy="461963"/>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endParaRPr lang="vi-VN" altLang="en-US" sz="2400">
              <a:latin typeface="+mn-lt"/>
            </a:endParaRPr>
          </a:p>
        </p:txBody>
      </p:sp>
      <p:sp>
        <p:nvSpPr>
          <p:cNvPr id="30723" name="TextBox 1">
            <a:extLst>
              <a:ext uri="{FF2B5EF4-FFF2-40B4-BE49-F238E27FC236}">
                <a16:creationId xmlns="" xmlns:a16="http://schemas.microsoft.com/office/drawing/2014/main" id="{B41D12B7-7CA0-4128-9CFB-B94775EE73C6}"/>
              </a:ext>
            </a:extLst>
          </p:cNvPr>
          <p:cNvSpPr txBox="1">
            <a:spLocks noChangeArrowheads="1"/>
          </p:cNvSpPr>
          <p:nvPr/>
        </p:nvSpPr>
        <p:spPr bwMode="auto">
          <a:xfrm>
            <a:off x="2362200" y="5830888"/>
            <a:ext cx="4953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3600" b="1">
                <a:solidFill>
                  <a:srgbClr val="C00000"/>
                </a:solidFill>
              </a:rPr>
              <a:t>Cổng Tam quan</a:t>
            </a:r>
          </a:p>
        </p:txBody>
      </p:sp>
      <p:pic>
        <p:nvPicPr>
          <p:cNvPr id="30724" name="Picture 2" descr="kinh nghiem tham quan van mieu quoc tu giam ha noi ">
            <a:extLst>
              <a:ext uri="{FF2B5EF4-FFF2-40B4-BE49-F238E27FC236}">
                <a16:creationId xmlns="" xmlns:a16="http://schemas.microsoft.com/office/drawing/2014/main" id="{2588E50C-E818-435A-B69D-C6233A63E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6038"/>
            <a:ext cx="8677275" cy="57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pic>
        <p:nvPicPr>
          <p:cNvPr id="1026" name="Picture 2" descr="https://img.loigiaihay.com/picture/2019/0905/lop-5-1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8991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 xmlns:a16="http://schemas.microsoft.com/office/drawing/2014/main" id="{5EAD5538-BF99-40B9-8C58-F9AA3CB97984}"/>
              </a:ext>
            </a:extLst>
          </p:cNvPr>
          <p:cNvSpPr/>
          <p:nvPr/>
        </p:nvSpPr>
        <p:spPr>
          <a:xfrm>
            <a:off x="-76200" y="228600"/>
            <a:ext cx="9144000" cy="9144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solidFill>
              </a:rPr>
              <a:t>ĐỌC 1 ĐOẠN TRONG BÀI</a:t>
            </a:r>
          </a:p>
        </p:txBody>
      </p:sp>
    </p:spTree>
    <p:extLst>
      <p:ext uri="{BB962C8B-B14F-4D97-AF65-F5344CB8AC3E}">
        <p14:creationId xmlns:p14="http://schemas.microsoft.com/office/powerpoint/2010/main" val="198597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31746" name="Title 1">
            <a:extLst>
              <a:ext uri="{FF2B5EF4-FFF2-40B4-BE49-F238E27FC236}">
                <a16:creationId xmlns="" xmlns:a16="http://schemas.microsoft.com/office/drawing/2014/main" id="{832B1C71-F024-42D5-9E6A-FD962DF1FBC9}"/>
              </a:ext>
            </a:extLst>
          </p:cNvPr>
          <p:cNvSpPr>
            <a:spLocks noGrp="1" noChangeArrowheads="1"/>
          </p:cNvSpPr>
          <p:nvPr>
            <p:ph type="title"/>
          </p:nvPr>
        </p:nvSpPr>
        <p:spPr/>
        <p:txBody>
          <a:bodyPr/>
          <a:lstStyle/>
          <a:p>
            <a:endParaRPr lang="en-GB" altLang="en-US"/>
          </a:p>
        </p:txBody>
      </p:sp>
      <p:pic>
        <p:nvPicPr>
          <p:cNvPr id="31748" name="Picture 2" descr="kinh nghiem tham quan van mieu quoc tu giam ha noi ">
            <a:extLst>
              <a:ext uri="{FF2B5EF4-FFF2-40B4-BE49-F238E27FC236}">
                <a16:creationId xmlns="" xmlns:a16="http://schemas.microsoft.com/office/drawing/2014/main" id="{3EEA1517-CEB0-40B4-83D1-C38815C62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2329"/>
            <a:ext cx="8458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 xmlns:a16="http://schemas.microsoft.com/office/drawing/2014/main" id="{7AB54F32-B7CB-4F65-BD6F-A2C589872483}"/>
              </a:ext>
            </a:extLst>
          </p:cNvPr>
          <p:cNvSpPr txBox="1">
            <a:spLocks noGrp="1" noChangeArrowheads="1"/>
          </p:cNvSpPr>
          <p:nvPr>
            <p:ph idx="1"/>
          </p:nvPr>
        </p:nvSpPr>
        <p:spPr bwMode="auto">
          <a:xfrm>
            <a:off x="457200" y="5456237"/>
            <a:ext cx="8229600" cy="1508105"/>
          </a:xfrm>
          <a:prstGeom prst="rect">
            <a:avLst/>
          </a:prstGeom>
          <a:noFill/>
          <a:ln>
            <a:noFill/>
          </a:ln>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sz="4800" dirty="0">
                <a:solidFill>
                  <a:srgbClr val="FF0000"/>
                </a:solidFill>
                <a:latin typeface="Times New Roman" panose="02020603050405020304" pitchFamily="18" charset="0"/>
                <a:cs typeface="Times New Roman" panose="02020603050405020304" pitchFamily="18" charset="0"/>
              </a:rPr>
              <a:t> </a:t>
            </a:r>
            <a:r>
              <a:rPr lang="en-US" sz="4400" b="1" dirty="0">
                <a:solidFill>
                  <a:srgbClr val="FF0000"/>
                </a:solidFill>
                <a:latin typeface="Times New Roman" panose="02020603050405020304" pitchFamily="18" charset="0"/>
                <a:cs typeface="Times New Roman" panose="02020603050405020304" pitchFamily="18" charset="0"/>
              </a:rPr>
              <a:t> </a:t>
            </a:r>
            <a:r>
              <a:rPr lang="vi-VN" sz="4400" b="1" dirty="0">
                <a:solidFill>
                  <a:srgbClr val="C00000"/>
                </a:solidFill>
                <a:latin typeface="Times New Roman" panose="02020603050405020304" pitchFamily="18" charset="0"/>
                <a:cs typeface="Times New Roman" panose="02020603050405020304" pitchFamily="18" charset="0"/>
              </a:rPr>
              <a:t>Khuê Văn Các (gác Khuê Văn)</a:t>
            </a:r>
          </a:p>
          <a:p>
            <a:pPr algn="ctr" eaLnBrk="1" fontAlgn="base" hangingPunct="1">
              <a:spcBef>
                <a:spcPct val="0"/>
              </a:spcBef>
              <a:spcAft>
                <a:spcPct val="0"/>
              </a:spcAft>
            </a:pPr>
            <a:r>
              <a:rPr lang="vi-VN" sz="4400" b="1" dirty="0">
                <a:solidFill>
                  <a:srgbClr val="C00000"/>
                </a:solidFill>
                <a:latin typeface="Times New Roman" panose="02020603050405020304" pitchFamily="18" charset="0"/>
                <a:cs typeface="Times New Roman" panose="02020603050405020304" pitchFamily="18" charset="0"/>
              </a:rPr>
              <a:t>Văn Miếu - Quốc Tử Giám</a:t>
            </a:r>
            <a:endParaRPr lang="en-US" sz="44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Rectangle 1"/>
          <p:cNvSpPr/>
          <p:nvPr/>
        </p:nvSpPr>
        <p:spPr>
          <a:xfrm>
            <a:off x="98323" y="609600"/>
            <a:ext cx="8664677" cy="4401205"/>
          </a:xfrm>
          <a:prstGeom prst="rect">
            <a:avLst/>
          </a:prstGeom>
          <a:solidFill>
            <a:srgbClr val="FFFF00"/>
          </a:solidFill>
        </p:spPr>
        <p:txBody>
          <a:bodyPr wrap="square">
            <a:spAutoFit/>
          </a:bodyPr>
          <a:lstStyle/>
          <a:p>
            <a:pPr algn="just"/>
            <a:r>
              <a:rPr lang="en-US" sz="4000" b="1" dirty="0">
                <a:solidFill>
                  <a:srgbClr val="FF0000"/>
                </a:solidFill>
              </a:rPr>
              <a:t>	</a:t>
            </a:r>
            <a:r>
              <a:rPr lang="vi-VN" sz="4000" b="1" dirty="0">
                <a:solidFill>
                  <a:srgbClr val="7030A0"/>
                </a:solidFill>
              </a:rPr>
              <a:t>Khuê Văn Các (tức là gác Khuê Văn) là một căn gác nổi tiếng của khu di tích Văn Miếu - Quốc Tử Giám. Đây là khu di tích du khách không thể bỏ qua khi đến thăm Hà Nội, bởi vì đó chính là biểu tượng của thủ đô nghìn năm văn hiến.</a:t>
            </a:r>
          </a:p>
        </p:txBody>
      </p:sp>
    </p:spTree>
    <p:extLst>
      <p:ext uri="{BB962C8B-B14F-4D97-AF65-F5344CB8AC3E}">
        <p14:creationId xmlns:p14="http://schemas.microsoft.com/office/powerpoint/2010/main" val="19137283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pic>
        <p:nvPicPr>
          <p:cNvPr id="32770" name="Picture 2" descr="Image96">
            <a:extLst>
              <a:ext uri="{FF2B5EF4-FFF2-40B4-BE49-F238E27FC236}">
                <a16:creationId xmlns="" xmlns:a16="http://schemas.microsoft.com/office/drawing/2014/main" id="{CB4FAA5F-4925-4BA9-B166-F1B128973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1775"/>
            <a:ext cx="80772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Box 1">
            <a:extLst>
              <a:ext uri="{FF2B5EF4-FFF2-40B4-BE49-F238E27FC236}">
                <a16:creationId xmlns="" xmlns:a16="http://schemas.microsoft.com/office/drawing/2014/main" id="{C2C2F9C3-30C3-4A96-AD18-65C9E5E591BE}"/>
              </a:ext>
            </a:extLst>
          </p:cNvPr>
          <p:cNvSpPr txBox="1">
            <a:spLocks noChangeArrowheads="1"/>
          </p:cNvSpPr>
          <p:nvPr/>
        </p:nvSpPr>
        <p:spPr bwMode="auto">
          <a:xfrm>
            <a:off x="2362200" y="5830888"/>
            <a:ext cx="4953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3600" b="1">
                <a:solidFill>
                  <a:srgbClr val="C00000"/>
                </a:solidFill>
              </a:rPr>
              <a:t>Giếng Thiên Quang</a:t>
            </a:r>
          </a:p>
        </p:txBody>
      </p:sp>
    </p:spTree>
  </p:cSld>
  <p:clrMapOvr>
    <a:masterClrMapping/>
  </p:clrMapOvr>
  <p:transition spd="slow">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33794" name="TextBox 4">
            <a:extLst>
              <a:ext uri="{FF2B5EF4-FFF2-40B4-BE49-F238E27FC236}">
                <a16:creationId xmlns="" xmlns:a16="http://schemas.microsoft.com/office/drawing/2014/main" id="{F3DBF99B-24D2-4DA0-B9AB-D75DA55B736A}"/>
              </a:ext>
            </a:extLst>
          </p:cNvPr>
          <p:cNvSpPr txBox="1">
            <a:spLocks noChangeArrowheads="1"/>
          </p:cNvSpPr>
          <p:nvPr/>
        </p:nvSpPr>
        <p:spPr bwMode="auto">
          <a:xfrm>
            <a:off x="2362200" y="5830888"/>
            <a:ext cx="4953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3600" b="1">
                <a:solidFill>
                  <a:srgbClr val="C00000"/>
                </a:solidFill>
              </a:rPr>
              <a:t>Bia Tiến sĩ</a:t>
            </a:r>
          </a:p>
        </p:txBody>
      </p:sp>
      <p:pic>
        <p:nvPicPr>
          <p:cNvPr id="33795" name="Picture 5" descr="kinh nghiem tham quan van mieu quoc tu giam ha noi ">
            <a:extLst>
              <a:ext uri="{FF2B5EF4-FFF2-40B4-BE49-F238E27FC236}">
                <a16:creationId xmlns="" xmlns:a16="http://schemas.microsoft.com/office/drawing/2014/main" id="{DCEF17C7-410B-48B6-AB16-D3B83D726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152400"/>
            <a:ext cx="83439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heck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74755" name="WordArt 5"/>
          <p:cNvSpPr>
            <a:spLocks noChangeArrowheads="1" noChangeShapeType="1" noTextEdit="1"/>
          </p:cNvSpPr>
          <p:nvPr/>
        </p:nvSpPr>
        <p:spPr bwMode="auto">
          <a:xfrm>
            <a:off x="533400" y="2286000"/>
            <a:ext cx="7315200" cy="2746747"/>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b="1" kern="10" dirty="0" err="1">
                <a:ln w="9525">
                  <a:round/>
                  <a:headEnd/>
                  <a:tailEnd/>
                </a:ln>
                <a:solidFill>
                  <a:srgbClr val="FF0000"/>
                </a:solidFill>
                <a:cs typeface="Arial"/>
              </a:rPr>
              <a:t>Dặn</a:t>
            </a:r>
            <a:r>
              <a:rPr lang="en-US" sz="3600" b="1" kern="10" dirty="0">
                <a:ln w="9525">
                  <a:round/>
                  <a:headEnd/>
                  <a:tailEnd/>
                </a:ln>
                <a:solidFill>
                  <a:srgbClr val="FF0000"/>
                </a:solidFill>
                <a:cs typeface="Arial"/>
              </a:rPr>
              <a:t> </a:t>
            </a:r>
            <a:r>
              <a:rPr lang="en-US" sz="3600" b="1" kern="10" dirty="0" err="1">
                <a:ln w="9525">
                  <a:round/>
                  <a:headEnd/>
                  <a:tailEnd/>
                </a:ln>
                <a:solidFill>
                  <a:srgbClr val="FF0000"/>
                </a:solidFill>
                <a:cs typeface="Arial"/>
              </a:rPr>
              <a:t>dò</a:t>
            </a:r>
            <a:r>
              <a:rPr lang="en-US" sz="3600" b="1" kern="10" dirty="0">
                <a:ln w="9525">
                  <a:round/>
                  <a:headEnd/>
                  <a:tailEnd/>
                </a:ln>
                <a:solidFill>
                  <a:srgbClr val="FF0000"/>
                </a:solidFill>
                <a:cs typeface="Arial"/>
              </a:rPr>
              <a:t> </a:t>
            </a:r>
          </a:p>
        </p:txBody>
      </p:sp>
    </p:spTree>
    <p:extLst>
      <p:ext uri="{BB962C8B-B14F-4D97-AF65-F5344CB8AC3E}">
        <p14:creationId xmlns:p14="http://schemas.microsoft.com/office/powerpoint/2010/main" val="20021007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6000" r="-6000"/>
          </a:stretch>
        </a:blipFill>
        <a:effectLst/>
      </p:bgPr>
    </p:bg>
    <p:spTree>
      <p:nvGrpSpPr>
        <p:cNvPr id="1" name=""/>
        <p:cNvGrpSpPr/>
        <p:nvPr/>
      </p:nvGrpSpPr>
      <p:grpSpPr>
        <a:xfrm>
          <a:off x="0" y="0"/>
          <a:ext cx="0" cy="0"/>
          <a:chOff x="0" y="0"/>
          <a:chExt cx="0" cy="0"/>
        </a:xfrm>
      </p:grpSpPr>
      <p:sp>
        <p:nvSpPr>
          <p:cNvPr id="94211" name="TextBox 2"/>
          <p:cNvSpPr txBox="1">
            <a:spLocks noChangeArrowheads="1"/>
          </p:cNvSpPr>
          <p:nvPr/>
        </p:nvSpPr>
        <p:spPr bwMode="auto">
          <a:xfrm>
            <a:off x="381000" y="1600200"/>
            <a:ext cx="853440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eaLnBrk="1" fontAlgn="base" hangingPunct="1">
              <a:spcBef>
                <a:spcPct val="0"/>
              </a:spcBef>
              <a:spcAft>
                <a:spcPct val="0"/>
              </a:spcAft>
            </a:pPr>
            <a:r>
              <a:rPr lang="en-US" sz="4000" b="1" dirty="0">
                <a:solidFill>
                  <a:srgbClr val="FF0000"/>
                </a:solidFill>
                <a:latin typeface="Aaril"/>
                <a:cs typeface="Arial" pitchFamily="34" charset="0"/>
              </a:rPr>
              <a:t>CHÚC CÁC EM: </a:t>
            </a:r>
          </a:p>
          <a:p>
            <a:pPr algn="ctr" eaLnBrk="1" fontAlgn="base" hangingPunct="1">
              <a:spcBef>
                <a:spcPct val="0"/>
              </a:spcBef>
              <a:spcAft>
                <a:spcPct val="0"/>
              </a:spcAft>
            </a:pPr>
            <a:r>
              <a:rPr lang="en-US" sz="4000" b="1" dirty="0">
                <a:solidFill>
                  <a:srgbClr val="FF0000"/>
                </a:solidFill>
                <a:latin typeface="Aaril"/>
                <a:cs typeface="Arial" pitchFamily="34" charset="0"/>
              </a:rPr>
              <a:t>CHĂM NGOAN, HỌC </a:t>
            </a:r>
            <a:r>
              <a:rPr lang="en-US" sz="4000" b="1">
                <a:solidFill>
                  <a:srgbClr val="FF0000"/>
                </a:solidFill>
                <a:latin typeface="Aaril"/>
                <a:cs typeface="Arial" pitchFamily="34" charset="0"/>
              </a:rPr>
              <a:t>TỐT!</a:t>
            </a:r>
          </a:p>
          <a:p>
            <a:pPr algn="ctr" eaLnBrk="1" fontAlgn="base" hangingPunct="1">
              <a:spcBef>
                <a:spcPct val="0"/>
              </a:spcBef>
              <a:spcAft>
                <a:spcPct val="0"/>
              </a:spcAft>
            </a:pPr>
            <a:endParaRPr lang="en-US" sz="4000" b="1" dirty="0">
              <a:solidFill>
                <a:srgbClr val="FF0000"/>
              </a:solidFill>
              <a:latin typeface="Aaril"/>
              <a:cs typeface="Arial" pitchFamily="34" charset="0"/>
            </a:endParaRPr>
          </a:p>
          <a:p>
            <a:pPr algn="ctr" eaLnBrk="1" fontAlgn="base" hangingPunct="1">
              <a:spcBef>
                <a:spcPct val="0"/>
              </a:spcBef>
              <a:spcAft>
                <a:spcPct val="0"/>
              </a:spcAft>
            </a:pPr>
            <a:r>
              <a:rPr lang="en-US" sz="4400" b="1" dirty="0">
                <a:solidFill>
                  <a:srgbClr val="0000FF"/>
                </a:solidFill>
                <a:latin typeface="Aaril"/>
                <a:cs typeface="Arial" pitchFamily="34" charset="0"/>
              </a:rPr>
              <a:t>CHÀO TẠM BIỆT </a:t>
            </a:r>
          </a:p>
          <a:p>
            <a:pPr algn="ctr" eaLnBrk="1" fontAlgn="base" hangingPunct="1">
              <a:spcBef>
                <a:spcPct val="0"/>
              </a:spcBef>
              <a:spcAft>
                <a:spcPct val="0"/>
              </a:spcAft>
            </a:pPr>
            <a:r>
              <a:rPr lang="en-US" sz="4400" b="1" dirty="0">
                <a:solidFill>
                  <a:srgbClr val="0000FF"/>
                </a:solidFill>
                <a:latin typeface="Aaril"/>
                <a:cs typeface="Arial" pitchFamily="34" charset="0"/>
              </a:rPr>
              <a:t>CÁC EM!</a:t>
            </a:r>
          </a:p>
        </p:txBody>
      </p:sp>
    </p:spTree>
    <p:extLst>
      <p:ext uri="{BB962C8B-B14F-4D97-AF65-F5344CB8AC3E}">
        <p14:creationId xmlns:p14="http://schemas.microsoft.com/office/powerpoint/2010/main" val="1810709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4" name="Horizontal Scroll 3"/>
          <p:cNvSpPr/>
          <p:nvPr/>
        </p:nvSpPr>
        <p:spPr>
          <a:xfrm>
            <a:off x="1066800" y="2438401"/>
            <a:ext cx="7239000" cy="3200399"/>
          </a:xfrm>
          <a:prstGeom prst="horizontalScroll">
            <a:avLst>
              <a:gd name="adj" fmla="val 14868"/>
            </a:avLst>
          </a:prstGeom>
          <a:solidFill>
            <a:srgbClr val="FFFF99"/>
          </a:solidFill>
          <a:ln w="55000" cap="flat" cmpd="thickThin" algn="ctr">
            <a:solidFill>
              <a:srgbClr val="2DA2BF">
                <a:shade val="50000"/>
              </a:srgbClr>
            </a:solidFill>
            <a:prstDash val="solid"/>
          </a:ln>
          <a:effectLst/>
        </p:spPr>
        <p:txBody>
          <a:bodyPr lIns="91055" tIns="45521" rIns="91055" bIns="45521" anchor="ctr"/>
          <a:lstStyle/>
          <a:p>
            <a:pPr algn="just" eaLnBrk="0" fontAlgn="base" hangingPunct="0">
              <a:spcBef>
                <a:spcPct val="20000"/>
              </a:spcBef>
              <a:spcAft>
                <a:spcPct val="0"/>
              </a:spcAft>
            </a:pPr>
            <a:r>
              <a:rPr lang="en-US" sz="4800" b="1" dirty="0" err="1">
                <a:solidFill>
                  <a:schemeClr val="tx2"/>
                </a:solidFill>
                <a:latin typeface="Times New Roman" pitchFamily="18" charset="0"/>
                <a:cs typeface="Times New Roman" pitchFamily="18" charset="0"/>
              </a:rPr>
              <a:t>Bức</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tranh</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làng</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quê</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vào</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ngày</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mùa</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rất</a:t>
            </a:r>
            <a:r>
              <a:rPr lang="en-US" sz="4800" b="1" dirty="0">
                <a:solidFill>
                  <a:schemeClr val="tx2"/>
                </a:solidFill>
                <a:latin typeface="Times New Roman" pitchFamily="18" charset="0"/>
                <a:cs typeface="Times New Roman" pitchFamily="18" charset="0"/>
              </a:rPr>
              <a:t> </a:t>
            </a:r>
            <a:r>
              <a:rPr lang="en-US" sz="4800" b="1" dirty="0" err="1">
                <a:solidFill>
                  <a:schemeClr val="tx2"/>
                </a:solidFill>
                <a:latin typeface="Times New Roman" pitchFamily="18" charset="0"/>
                <a:cs typeface="Times New Roman" pitchFamily="18" charset="0"/>
              </a:rPr>
              <a:t>đẹp</a:t>
            </a:r>
            <a:r>
              <a:rPr lang="en-US" sz="4800" b="1" dirty="0">
                <a:solidFill>
                  <a:schemeClr val="tx2"/>
                </a:solidFill>
                <a:latin typeface="Times New Roman" pitchFamily="18" charset="0"/>
                <a:cs typeface="Times New Roman" pitchFamily="18" charset="0"/>
              </a:rPr>
              <a:t>.</a:t>
            </a:r>
          </a:p>
        </p:txBody>
      </p:sp>
      <p:sp>
        <p:nvSpPr>
          <p:cNvPr id="7" name="Up Ribbon 6"/>
          <p:cNvSpPr/>
          <p:nvPr/>
        </p:nvSpPr>
        <p:spPr>
          <a:xfrm>
            <a:off x="256762" y="1066801"/>
            <a:ext cx="8877299" cy="1234110"/>
          </a:xfrm>
          <a:prstGeom prst="ribbon2">
            <a:avLst>
              <a:gd name="adj1" fmla="val 16667"/>
              <a:gd name="adj2" fmla="val 71502"/>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FF00"/>
                </a:solidFill>
                <a:latin typeface="Times New Roman" pitchFamily="18" charset="0"/>
                <a:cs typeface="Times New Roman" pitchFamily="18" charset="0"/>
              </a:rPr>
              <a:t>Nội</a:t>
            </a:r>
            <a:r>
              <a:rPr lang="en-US" sz="4000" b="1" dirty="0">
                <a:solidFill>
                  <a:srgbClr val="FFFF00"/>
                </a:solidFill>
                <a:latin typeface="Times New Roman" pitchFamily="18" charset="0"/>
                <a:cs typeface="Times New Roman" pitchFamily="18" charset="0"/>
              </a:rPr>
              <a:t> dung </a:t>
            </a:r>
            <a:r>
              <a:rPr lang="en-US" sz="4000" b="1" dirty="0" err="1">
                <a:solidFill>
                  <a:srgbClr val="FFFF00"/>
                </a:solidFill>
                <a:latin typeface="Times New Roman" pitchFamily="18" charset="0"/>
                <a:cs typeface="Times New Roman" pitchFamily="18" charset="0"/>
              </a:rPr>
              <a:t>bài</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văn</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nói</a:t>
            </a:r>
            <a:r>
              <a:rPr lang="en-US" sz="4000" b="1" dirty="0">
                <a:solidFill>
                  <a:srgbClr val="FFFF00"/>
                </a:solidFill>
                <a:latin typeface="Times New Roman" pitchFamily="18" charset="0"/>
                <a:cs typeface="Times New Roman" pitchFamily="18" charset="0"/>
              </a:rPr>
              <a:t> </a:t>
            </a:r>
            <a:r>
              <a:rPr lang="en-US" sz="4000" b="1" dirty="0" err="1">
                <a:solidFill>
                  <a:srgbClr val="FFFF00"/>
                </a:solidFill>
                <a:latin typeface="Times New Roman" pitchFamily="18" charset="0"/>
                <a:cs typeface="Times New Roman" pitchFamily="18" charset="0"/>
              </a:rPr>
              <a:t>gì</a:t>
            </a:r>
            <a:r>
              <a:rPr lang="en-US" sz="4000" b="1" dirty="0">
                <a:solidFill>
                  <a:srgbClr val="FFFF00"/>
                </a:solidFill>
                <a:latin typeface="Times New Roman" pitchFamily="18" charset="0"/>
                <a:cs typeface="Times New Roman" pitchFamily="18" charset="0"/>
              </a:rPr>
              <a:t>?</a:t>
            </a:r>
            <a:endParaRPr lang="en-US" dirty="0">
              <a:solidFill>
                <a:srgbClr val="FFFFFF"/>
              </a:solidFill>
            </a:endParaRPr>
          </a:p>
        </p:txBody>
      </p:sp>
    </p:spTree>
    <p:extLst>
      <p:ext uri="{BB962C8B-B14F-4D97-AF65-F5344CB8AC3E}">
        <p14:creationId xmlns:p14="http://schemas.microsoft.com/office/powerpoint/2010/main" val="3909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van mieu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4"/>
          <p:cNvSpPr txBox="1">
            <a:spLocks noChangeArrowheads="1"/>
          </p:cNvSpPr>
          <p:nvPr/>
        </p:nvSpPr>
        <p:spPr bwMode="auto">
          <a:xfrm>
            <a:off x="304071" y="228600"/>
            <a:ext cx="8605468" cy="830997"/>
          </a:xfrm>
          <a:prstGeom prst="rect">
            <a:avLst/>
          </a:prstGeom>
          <a:noFill/>
          <a:ln>
            <a:noFill/>
          </a:ln>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sz="4800" dirty="0">
                <a:solidFill>
                  <a:srgbClr val="FF0000"/>
                </a:solidFill>
                <a:latin typeface="Times New Roman" panose="02020603050405020304" pitchFamily="18" charset="0"/>
                <a:cs typeface="Times New Roman" panose="02020603050405020304" pitchFamily="18" charset="0"/>
              </a:rPr>
              <a:t> </a:t>
            </a:r>
            <a:r>
              <a:rPr lang="en-US" sz="4400" b="1" dirty="0">
                <a:solidFill>
                  <a:srgbClr val="FF0000"/>
                </a:solidFill>
                <a:latin typeface="Times New Roman" panose="02020603050405020304" pitchFamily="18" charset="0"/>
                <a:cs typeface="Times New Roman" panose="02020603050405020304" pitchFamily="18" charset="0"/>
              </a:rPr>
              <a:t> </a:t>
            </a:r>
            <a:r>
              <a:rPr lang="vi-VN" sz="4400" b="1" dirty="0">
                <a:solidFill>
                  <a:srgbClr val="FF0000"/>
                </a:solidFill>
                <a:latin typeface="Times New Roman" panose="02020603050405020304" pitchFamily="18" charset="0"/>
                <a:cs typeface="Times New Roman" panose="02020603050405020304" pitchFamily="18" charset="0"/>
              </a:rPr>
              <a:t>Văn Miếu - Quốc Tử Giám</a:t>
            </a:r>
            <a:endParaRPr lang="en-US"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93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8" name="Picture 6" descr="Ba-vi-vua-duoc-tho-o-Van-Mieu--Quoc-Tu-Giam-22821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295" name="Rectangle 10"/>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sz="3000">
              <a:solidFill>
                <a:srgbClr val="0000CC"/>
              </a:solidFill>
              <a:latin typeface="Times New Roman" pitchFamily="18" charset="0"/>
            </a:endParaRPr>
          </a:p>
        </p:txBody>
      </p:sp>
    </p:spTree>
    <p:extLst>
      <p:ext uri="{BB962C8B-B14F-4D97-AF65-F5344CB8AC3E}">
        <p14:creationId xmlns:p14="http://schemas.microsoft.com/office/powerpoint/2010/main" val="1955806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nodeType="afterEffect">
                                  <p:stCondLst>
                                    <p:cond delay="0"/>
                                  </p:stCondLst>
                                  <p:childTnLst>
                                    <p:set>
                                      <p:cBhvr>
                                        <p:cTn id="6" dur="1" fill="hold">
                                          <p:stCondLst>
                                            <p:cond delay="0"/>
                                          </p:stCondLst>
                                        </p:cTn>
                                        <p:tgtEl>
                                          <p:spTgt spid="110598"/>
                                        </p:tgtEl>
                                        <p:attrNameLst>
                                          <p:attrName>style.visibility</p:attrName>
                                        </p:attrNameLst>
                                      </p:cBhvr>
                                      <p:to>
                                        <p:strVal val="visible"/>
                                      </p:to>
                                    </p:set>
                                    <p:anim calcmode="lin" valueType="num">
                                      <p:cBhvr additive="base">
                                        <p:cTn id="7" dur="500" fill="hold"/>
                                        <p:tgtEl>
                                          <p:spTgt spid="110598"/>
                                        </p:tgtEl>
                                        <p:attrNameLst>
                                          <p:attrName>ppt_x</p:attrName>
                                        </p:attrNameLst>
                                      </p:cBhvr>
                                      <p:tavLst>
                                        <p:tav tm="0">
                                          <p:val>
                                            <p:strVal val="#ppt_x"/>
                                          </p:val>
                                        </p:tav>
                                        <p:tav tm="100000">
                                          <p:val>
                                            <p:strVal val="#ppt_x"/>
                                          </p:val>
                                        </p:tav>
                                      </p:tavLst>
                                    </p:anim>
                                    <p:anim calcmode="lin" valueType="num">
                                      <p:cBhvr additive="base">
                                        <p:cTn id="8" dur="500" fill="hold"/>
                                        <p:tgtEl>
                                          <p:spTgt spid="1105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098" name="Picture 7" descr="flower7"/>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228600"/>
            <a:ext cx="381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descr="flower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04800"/>
            <a:ext cx="304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WordArt 121"/>
          <p:cNvSpPr>
            <a:spLocks noChangeArrowheads="1" noChangeShapeType="1" noTextEdit="1"/>
          </p:cNvSpPr>
          <p:nvPr/>
        </p:nvSpPr>
        <p:spPr bwMode="auto">
          <a:xfrm>
            <a:off x="2743200" y="1524000"/>
            <a:ext cx="3429000" cy="1163663"/>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sng" strike="noStrike" kern="10" cap="none" spc="0" normalizeH="0" baseline="0" noProof="0" dirty="0">
                <a:ln w="9525">
                  <a:solidFill>
                    <a:srgbClr val="008000"/>
                  </a:solidFill>
                  <a:round/>
                  <a:headEnd/>
                  <a:tailEnd/>
                </a:ln>
                <a:solidFill>
                  <a:srgbClr val="000000"/>
                </a:solidFill>
                <a:effectLst>
                  <a:outerShdw dist="45791" dir="2021404" algn="ctr" rotWithShape="0">
                    <a:srgbClr val="B2B2B2">
                      <a:alpha val="79999"/>
                    </a:srgbClr>
                  </a:outerShdw>
                </a:effectLst>
                <a:uLnTx/>
                <a:uFillTx/>
                <a:latin typeface="Times New Roman"/>
                <a:ea typeface="+mn-ea"/>
                <a:cs typeface="Times New Roman"/>
              </a:rPr>
              <a:t>TẬP ĐỌC:</a:t>
            </a:r>
          </a:p>
        </p:txBody>
      </p:sp>
      <p:sp>
        <p:nvSpPr>
          <p:cNvPr id="4104" name="WordArt 122"/>
          <p:cNvSpPr>
            <a:spLocks noChangeArrowheads="1" noChangeShapeType="1" noTextEdit="1"/>
          </p:cNvSpPr>
          <p:nvPr/>
        </p:nvSpPr>
        <p:spPr bwMode="auto">
          <a:xfrm>
            <a:off x="1524000" y="2895600"/>
            <a:ext cx="6476999" cy="1752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err="1">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Nghìn</a:t>
            </a:r>
            <a:r>
              <a:rPr kumimoji="0" lang="en-US" sz="3600" b="0" i="0" u="none" strike="noStrike" kern="10" cap="none" spc="0" normalizeH="0" baseline="0" noProof="0" dirty="0">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 </a:t>
            </a:r>
            <a:r>
              <a:rPr kumimoji="0" lang="en-US" sz="3600" b="0" i="0" u="none" strike="noStrike" kern="10" cap="none" spc="0" normalizeH="0" baseline="0" noProof="0" dirty="0" err="1">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năm</a:t>
            </a:r>
            <a:r>
              <a:rPr kumimoji="0" lang="en-US" sz="3600" b="0" i="0" u="none" strike="noStrike" kern="10" cap="none" spc="0" normalizeH="0" baseline="0" noProof="0" dirty="0">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 </a:t>
            </a:r>
            <a:r>
              <a:rPr kumimoji="0" lang="en-US" sz="3600" b="0" i="0" u="none" strike="noStrike" kern="10" cap="none" spc="0" normalizeH="0" baseline="0" noProof="0" dirty="0" err="1">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văn</a:t>
            </a:r>
            <a:r>
              <a:rPr kumimoji="0" lang="en-US" sz="3600" b="0" i="0" u="none" strike="noStrike" kern="10" cap="none" spc="0" normalizeH="0" baseline="0" noProof="0" dirty="0">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 </a:t>
            </a:r>
            <a:r>
              <a:rPr kumimoji="0" lang="en-US" sz="3600" b="0" i="0" u="none" strike="noStrike" kern="10" cap="none" spc="0" normalizeH="0" baseline="0" noProof="0" dirty="0" err="1">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rPr>
              <a:t>hiến</a:t>
            </a:r>
            <a:endParaRPr kumimoji="0" lang="vi-VN" sz="3600" b="0" i="0" u="none" strike="noStrike" kern="10" cap="none" spc="0" normalizeH="0" baseline="0" noProof="0" dirty="0">
              <a:ln w="9525">
                <a:solidFill>
                  <a:srgbClr val="FF0000"/>
                </a:solidFill>
                <a:round/>
                <a:headEnd/>
                <a:tailEnd/>
              </a:ln>
              <a:solidFill>
                <a:srgbClr val="FF0000"/>
              </a:solidFill>
              <a:effectLst>
                <a:outerShdw dist="45791" dir="2021404" algn="ctr" rotWithShape="0">
                  <a:srgbClr val="B2B2B2">
                    <a:alpha val="79999"/>
                  </a:srgbClr>
                </a:outerShdw>
              </a:effectLst>
              <a:uLnTx/>
              <a:uFillTx/>
              <a:latin typeface="Times New Roman"/>
              <a:ea typeface="+mn-ea"/>
              <a:cs typeface="Times New Roman"/>
            </a:endParaRPr>
          </a:p>
        </p:txBody>
      </p:sp>
    </p:spTree>
    <p:extLst>
      <p:ext uri="{BB962C8B-B14F-4D97-AF65-F5344CB8AC3E}">
        <p14:creationId xmlns:p14="http://schemas.microsoft.com/office/powerpoint/2010/main" val="191795604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Scroll: Horizontal 1">
            <a:extLst>
              <a:ext uri="{FF2B5EF4-FFF2-40B4-BE49-F238E27FC236}">
                <a16:creationId xmlns="" xmlns:a16="http://schemas.microsoft.com/office/drawing/2014/main" id="{DADC1114-921C-4905-9335-DA386E486158}"/>
              </a:ext>
            </a:extLst>
          </p:cNvPr>
          <p:cNvSpPr/>
          <p:nvPr/>
        </p:nvSpPr>
        <p:spPr>
          <a:xfrm>
            <a:off x="2514600" y="2667000"/>
            <a:ext cx="5486400" cy="2895600"/>
          </a:xfrm>
          <a:prstGeom prst="horizontalScroll">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err="1">
                <a:solidFill>
                  <a:schemeClr val="tx2"/>
                </a:solidFill>
              </a:rPr>
              <a:t>Luyện</a:t>
            </a:r>
            <a:r>
              <a:rPr lang="en-US" sz="7200" b="1" dirty="0">
                <a:solidFill>
                  <a:schemeClr val="tx2"/>
                </a:solidFill>
              </a:rPr>
              <a:t> </a:t>
            </a:r>
            <a:r>
              <a:rPr lang="en-US" sz="7200" b="1" dirty="0" err="1">
                <a:solidFill>
                  <a:schemeClr val="tx2"/>
                </a:solidFill>
              </a:rPr>
              <a:t>đọc</a:t>
            </a:r>
            <a:endParaRPr lang="en-US" sz="7200" b="1" dirty="0">
              <a:solidFill>
                <a:schemeClr val="tx2"/>
              </a:solidFill>
            </a:endParaRPr>
          </a:p>
        </p:txBody>
      </p:sp>
    </p:spTree>
    <p:extLst>
      <p:ext uri="{BB962C8B-B14F-4D97-AF65-F5344CB8AC3E}">
        <p14:creationId xmlns:p14="http://schemas.microsoft.com/office/powerpoint/2010/main" val="1867471533"/>
      </p:ext>
    </p:extLst>
  </p:cSld>
  <p:clrMapOvr>
    <a:masterClrMapping/>
  </p:clrMapOvr>
  <p:transition advClick="0" advTm="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Tập đọc: Nghìn năm văn hiến ">
            <a:extLst>
              <a:ext uri="{FF2B5EF4-FFF2-40B4-BE49-F238E27FC236}">
                <a16:creationId xmlns="" xmlns:a16="http://schemas.microsoft.com/office/drawing/2014/main" id="{59CE61E8-CFD3-4200-A731-F8388A235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286" t="20671" r="5917" b="10670"/>
          <a:stretch>
            <a:fillRect/>
          </a:stretch>
        </p:blipFill>
        <p:spPr bwMode="auto">
          <a:xfrm>
            <a:off x="0" y="-4689"/>
            <a:ext cx="9144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964</Words>
  <Application>Microsoft Office PowerPoint</Application>
  <PresentationFormat>On-screen Show (4:3)</PresentationFormat>
  <Paragraphs>73</Paragraphs>
  <Slides>35</Slides>
  <Notes>2</Notes>
  <HiddenSlides>0</HiddenSlides>
  <MMClips>0</MMClips>
  <ScaleCrop>false</ScaleCrop>
  <HeadingPairs>
    <vt:vector size="4" baseType="variant">
      <vt:variant>
        <vt:lpstr>Theme</vt:lpstr>
      </vt:variant>
      <vt:variant>
        <vt:i4>9</vt:i4>
      </vt:variant>
      <vt:variant>
        <vt:lpstr>Slide Titles</vt:lpstr>
      </vt:variant>
      <vt:variant>
        <vt:i4>35</vt:i4>
      </vt:variant>
    </vt:vector>
  </HeadingPairs>
  <TitlesOfParts>
    <vt:vector size="44" baseType="lpstr">
      <vt:lpstr>8_Default Design</vt:lpstr>
      <vt:lpstr>Trek</vt:lpstr>
      <vt:lpstr>9_Default Design</vt:lpstr>
      <vt:lpstr>10_Default Design</vt:lpstr>
      <vt:lpstr>11_Default Design</vt:lpstr>
      <vt:lpstr>1_Default Design</vt:lpstr>
      <vt:lpstr>13_Default Design</vt:lpstr>
      <vt:lpstr>14_Default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104</cp:revision>
  <dcterms:created xsi:type="dcterms:W3CDTF">2021-09-11T21:56:45Z</dcterms:created>
  <dcterms:modified xsi:type="dcterms:W3CDTF">2022-09-11T14:09:01Z</dcterms:modified>
</cp:coreProperties>
</file>