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10" r:id="rId2"/>
    <p:sldId id="285" r:id="rId3"/>
    <p:sldId id="305" r:id="rId4"/>
    <p:sldId id="259" r:id="rId5"/>
    <p:sldId id="289" r:id="rId6"/>
    <p:sldId id="275" r:id="rId7"/>
    <p:sldId id="276" r:id="rId8"/>
    <p:sldId id="292" r:id="rId9"/>
    <p:sldId id="293" r:id="rId10"/>
    <p:sldId id="296" r:id="rId11"/>
    <p:sldId id="290" r:id="rId12"/>
    <p:sldId id="294" r:id="rId13"/>
    <p:sldId id="295" r:id="rId14"/>
    <p:sldId id="291" r:id="rId15"/>
    <p:sldId id="298" r:id="rId16"/>
    <p:sldId id="287" r:id="rId17"/>
    <p:sldId id="281" r:id="rId18"/>
    <p:sldId id="282" r:id="rId19"/>
    <p:sldId id="306" r:id="rId20"/>
    <p:sldId id="307" r:id="rId21"/>
    <p:sldId id="302" r:id="rId22"/>
    <p:sldId id="303" r:id="rId23"/>
    <p:sldId id="31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19" autoAdjust="0"/>
    <p:restoredTop sz="79892" autoAdjust="0"/>
  </p:normalViewPr>
  <p:slideViewPr>
    <p:cSldViewPr snapToGrid="0">
      <p:cViewPr>
        <p:scale>
          <a:sx n="59" d="100"/>
          <a:sy n="59" d="100"/>
        </p:scale>
        <p:origin x="-544" y="32"/>
      </p:cViewPr>
      <p:guideLst>
        <p:guide orient="horz" pos="2160"/>
        <p:guide pos="3840"/>
      </p:guideLst>
    </p:cSldViewPr>
  </p:slideViewPr>
  <p:notesTextViewPr>
    <p:cViewPr>
      <p:scale>
        <a:sx n="66" d="100"/>
        <a:sy n="66"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E6F86E-1646-4A10-8261-FC0D39BA32C9}" type="datetimeFigureOut">
              <a:rPr lang="en-US" smtClean="0"/>
              <a:t>1/17/2022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51DC66-A4D5-43E0-8289-603F896F5361}" type="slidenum">
              <a:rPr lang="en-US" smtClean="0"/>
              <a:t>‹#›</a:t>
            </a:fld>
            <a:endParaRPr lang="en-US"/>
          </a:p>
        </p:txBody>
      </p:sp>
    </p:spTree>
    <p:extLst>
      <p:ext uri="{BB962C8B-B14F-4D97-AF65-F5344CB8AC3E}">
        <p14:creationId xmlns:p14="http://schemas.microsoft.com/office/powerpoint/2010/main" val="3426734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2</a:t>
            </a:fld>
            <a:endParaRPr lang="en-US"/>
          </a:p>
        </p:txBody>
      </p:sp>
    </p:spTree>
    <p:extLst>
      <p:ext uri="{BB962C8B-B14F-4D97-AF65-F5344CB8AC3E}">
        <p14:creationId xmlns:p14="http://schemas.microsoft.com/office/powerpoint/2010/main" val="7673637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600" dirty="0" smtClean="0"/>
              <a:t>Slide tiếp</a:t>
            </a:r>
            <a:r>
              <a:rPr lang="vi-VN" sz="1600" baseline="0" dirty="0" smtClean="0"/>
              <a:t> theo:  Giải nghĩa “Quỹ Độc lập”</a:t>
            </a:r>
            <a:r>
              <a:rPr lang="vi-VN" sz="1600" baseline="0" dirty="0" smtClean="0">
                <a:sym typeface="Wingdings" panose="05000000000000000000" pitchFamily="2" charset="2"/>
              </a:rPr>
              <a:t> Câu c, câu d</a:t>
            </a:r>
            <a:endParaRPr lang="en-US" sz="1600" dirty="0"/>
          </a:p>
        </p:txBody>
      </p:sp>
      <p:sp>
        <p:nvSpPr>
          <p:cNvPr id="4" name="Slide Number Placeholder 3"/>
          <p:cNvSpPr>
            <a:spLocks noGrp="1"/>
          </p:cNvSpPr>
          <p:nvPr>
            <p:ph type="sldNum" sz="quarter" idx="10"/>
          </p:nvPr>
        </p:nvSpPr>
        <p:spPr/>
        <p:txBody>
          <a:bodyPr/>
          <a:lstStyle/>
          <a:p>
            <a:fld id="{7051DC66-A4D5-43E0-8289-603F896F5361}" type="slidenum">
              <a:rPr lang="en-US" smtClean="0"/>
              <a:t>12</a:t>
            </a:fld>
            <a:endParaRPr lang="en-US"/>
          </a:p>
        </p:txBody>
      </p:sp>
    </p:spTree>
    <p:extLst>
      <p:ext uri="{BB962C8B-B14F-4D97-AF65-F5344CB8AC3E}">
        <p14:creationId xmlns:p14="http://schemas.microsoft.com/office/powerpoint/2010/main" val="3897322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Giải</a:t>
            </a:r>
            <a:r>
              <a:rPr lang="vi-VN" baseline="0" dirty="0" smtClean="0"/>
              <a:t> nghĩa  “Nhà tư sản”</a:t>
            </a:r>
          </a:p>
          <a:p>
            <a:r>
              <a:rPr lang="vi-VN" sz="1200" dirty="0" smtClean="0"/>
              <a:t>Slide tiếp</a:t>
            </a:r>
            <a:r>
              <a:rPr lang="vi-VN" sz="1200" baseline="0" dirty="0" smtClean="0"/>
              <a:t> theo:  Câu 2, Câu 3</a:t>
            </a:r>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13</a:t>
            </a:fld>
            <a:endParaRPr lang="en-US"/>
          </a:p>
        </p:txBody>
      </p:sp>
    </p:spTree>
    <p:extLst>
      <p:ext uri="{BB962C8B-B14F-4D97-AF65-F5344CB8AC3E}">
        <p14:creationId xmlns:p14="http://schemas.microsoft.com/office/powerpoint/2010/main" val="1354407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Slide</a:t>
            </a:r>
            <a:r>
              <a:rPr lang="vi-VN" baseline="0" dirty="0" smtClean="0"/>
              <a:t> tiếp theo: Nêu nôi dung</a:t>
            </a:r>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14</a:t>
            </a:fld>
            <a:endParaRPr lang="en-US"/>
          </a:p>
        </p:txBody>
      </p:sp>
    </p:spTree>
    <p:extLst>
      <p:ext uri="{BB962C8B-B14F-4D97-AF65-F5344CB8AC3E}">
        <p14:creationId xmlns:p14="http://schemas.microsoft.com/office/powerpoint/2010/main" val="3625725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r>
              <a:rPr lang="en-US" dirty="0" err="1" smtClean="0"/>
              <a:t>hs</a:t>
            </a:r>
            <a:r>
              <a:rPr lang="en-US" dirty="0" smtClean="0"/>
              <a:t> </a:t>
            </a:r>
            <a:r>
              <a:rPr lang="en-US" dirty="0" err="1" smtClean="0"/>
              <a:t>đọc</a:t>
            </a:r>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15</a:t>
            </a:fld>
            <a:endParaRPr lang="en-US"/>
          </a:p>
        </p:txBody>
      </p:sp>
    </p:spTree>
    <p:extLst>
      <p:ext uri="{BB962C8B-B14F-4D97-AF65-F5344CB8AC3E}">
        <p14:creationId xmlns:p14="http://schemas.microsoft.com/office/powerpoint/2010/main" val="3802100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err="1" smtClean="0"/>
              <a:t>Tìm</a:t>
            </a:r>
            <a:r>
              <a:rPr lang="en-US" baseline="0" dirty="0" smtClean="0"/>
              <a:t> </a:t>
            </a:r>
            <a:r>
              <a:rPr lang="en-US" baseline="0" dirty="0" err="1" smtClean="0"/>
              <a:t>giọng</a:t>
            </a:r>
            <a:r>
              <a:rPr lang="en-US" baseline="0" dirty="0" smtClean="0"/>
              <a:t> </a:t>
            </a:r>
            <a:r>
              <a:rPr lang="en-US" baseline="0" dirty="0" err="1" smtClean="0"/>
              <a:t>đọc</a:t>
            </a:r>
            <a:r>
              <a:rPr lang="en-US" baseline="0" dirty="0" smtClean="0">
                <a:sym typeface="Wingdings" panose="05000000000000000000" pitchFamily="2" charset="2"/>
              </a:rPr>
              <a:t> 4 </a:t>
            </a:r>
            <a:r>
              <a:rPr lang="en-US" baseline="0" dirty="0" err="1" smtClean="0">
                <a:sym typeface="Wingdings" panose="05000000000000000000" pitchFamily="2" charset="2"/>
              </a:rPr>
              <a:t>hs</a:t>
            </a:r>
            <a:r>
              <a:rPr lang="en-US" baseline="0" dirty="0" smtClean="0">
                <a:sym typeface="Wingdings" panose="05000000000000000000" pitchFamily="2" charset="2"/>
              </a:rPr>
              <a:t> </a:t>
            </a:r>
            <a:r>
              <a:rPr lang="en-US" baseline="0" dirty="0" err="1" smtClean="0">
                <a:sym typeface="Wingdings" panose="05000000000000000000" pitchFamily="2" charset="2"/>
              </a:rPr>
              <a:t>đọc</a:t>
            </a:r>
            <a:r>
              <a:rPr lang="en-US" baseline="0" dirty="0" smtClean="0">
                <a:sym typeface="Wingdings" panose="05000000000000000000" pitchFamily="2" charset="2"/>
              </a:rPr>
              <a:t> </a:t>
            </a:r>
            <a:r>
              <a:rPr lang="en-US" baseline="0" dirty="0" err="1" smtClean="0">
                <a:sym typeface="Wingdings" panose="05000000000000000000" pitchFamily="2" charset="2"/>
              </a:rPr>
              <a:t>lại</a:t>
            </a:r>
            <a:r>
              <a:rPr lang="en-US" baseline="0" dirty="0" smtClean="0">
                <a:sym typeface="Wingdings" panose="05000000000000000000" pitchFamily="2" charset="2"/>
              </a:rPr>
              <a:t> 4 </a:t>
            </a:r>
            <a:r>
              <a:rPr lang="en-US" baseline="0" dirty="0" err="1" smtClean="0">
                <a:sym typeface="Wingdings" panose="05000000000000000000" pitchFamily="2" charset="2"/>
              </a:rPr>
              <a:t>đoạn</a:t>
            </a:r>
            <a:r>
              <a:rPr lang="en-US" baseline="0" dirty="0" err="1" smtClean="0"/>
              <a:t>Luyện</a:t>
            </a:r>
            <a:r>
              <a:rPr lang="en-US" baseline="0" dirty="0" smtClean="0"/>
              <a:t> </a:t>
            </a:r>
            <a:r>
              <a:rPr lang="en-US" baseline="0" dirty="0" err="1" smtClean="0"/>
              <a:t>đọc</a:t>
            </a:r>
            <a:r>
              <a:rPr lang="en-US" baseline="0" dirty="0" smtClean="0"/>
              <a:t> </a:t>
            </a:r>
            <a:r>
              <a:rPr lang="en-US" baseline="0" dirty="0" err="1" smtClean="0"/>
              <a:t>diễn</a:t>
            </a:r>
            <a:r>
              <a:rPr lang="en-US" baseline="0" dirty="0" smtClean="0"/>
              <a:t> </a:t>
            </a:r>
            <a:r>
              <a:rPr lang="en-US" baseline="0" dirty="0" err="1" smtClean="0"/>
              <a:t>cảm</a:t>
            </a:r>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16</a:t>
            </a:fld>
            <a:endParaRPr lang="en-US"/>
          </a:p>
        </p:txBody>
      </p:sp>
    </p:spTree>
    <p:extLst>
      <p:ext uri="{BB962C8B-B14F-4D97-AF65-F5344CB8AC3E}">
        <p14:creationId xmlns:p14="http://schemas.microsoft.com/office/powerpoint/2010/main" val="4097679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err="1" smtClean="0"/>
              <a:t>Luyện</a:t>
            </a:r>
            <a:r>
              <a:rPr lang="en-US" baseline="0" dirty="0" smtClean="0"/>
              <a:t> </a:t>
            </a:r>
            <a:r>
              <a:rPr lang="en-US" baseline="0" dirty="0" err="1" smtClean="0"/>
              <a:t>đọc</a:t>
            </a:r>
            <a:r>
              <a:rPr lang="en-US" baseline="0" dirty="0" smtClean="0"/>
              <a:t> </a:t>
            </a:r>
            <a:r>
              <a:rPr lang="en-US" baseline="0" dirty="0" err="1" smtClean="0"/>
              <a:t>diễn</a:t>
            </a:r>
            <a:r>
              <a:rPr lang="en-US" baseline="0" dirty="0" smtClean="0"/>
              <a:t> </a:t>
            </a:r>
            <a:r>
              <a:rPr lang="en-US" baseline="0" dirty="0" err="1" smtClean="0"/>
              <a:t>cảm</a:t>
            </a:r>
            <a:r>
              <a:rPr lang="en-US" baseline="0" dirty="0" smtClean="0"/>
              <a:t>: </a:t>
            </a:r>
            <a:r>
              <a:rPr lang="en-US" baseline="0" dirty="0" err="1" smtClean="0"/>
              <a:t>Giới</a:t>
            </a:r>
            <a:r>
              <a:rPr lang="en-US" baseline="0" dirty="0" smtClean="0"/>
              <a:t> </a:t>
            </a:r>
            <a:r>
              <a:rPr lang="en-US" baseline="0" dirty="0" err="1" smtClean="0"/>
              <a:t>thiệu</a:t>
            </a:r>
            <a:r>
              <a:rPr lang="en-US" baseline="0" dirty="0" smtClean="0"/>
              <a:t> </a:t>
            </a:r>
            <a:r>
              <a:rPr lang="en-US" baseline="0" dirty="0" err="1" smtClean="0"/>
              <a:t>đoạn</a:t>
            </a:r>
            <a:r>
              <a:rPr lang="en-US" baseline="0" dirty="0" smtClean="0"/>
              <a:t> </a:t>
            </a:r>
            <a:r>
              <a:rPr lang="en-US" baseline="0" dirty="0" err="1" smtClean="0"/>
              <a:t>đọc</a:t>
            </a:r>
            <a:r>
              <a:rPr lang="en-US" baseline="0" dirty="0" smtClean="0"/>
              <a:t> </a:t>
            </a:r>
            <a:r>
              <a:rPr lang="en-US" baseline="0" dirty="0" err="1" smtClean="0"/>
              <a:t>diễn</a:t>
            </a:r>
            <a:r>
              <a:rPr lang="en-US" baseline="0" dirty="0" smtClean="0"/>
              <a:t> </a:t>
            </a:r>
            <a:r>
              <a:rPr lang="en-US" baseline="0" dirty="0" err="1" smtClean="0"/>
              <a:t>cảm</a:t>
            </a:r>
            <a:r>
              <a:rPr lang="en-US" baseline="0" dirty="0" err="1" smtClean="0">
                <a:sym typeface="Wingdings" panose="05000000000000000000" pitchFamily="2" charset="2"/>
              </a:rPr>
              <a:t></a:t>
            </a:r>
            <a:r>
              <a:rPr lang="en-US" baseline="0" dirty="0" err="1" smtClean="0"/>
              <a:t>Gv</a:t>
            </a:r>
            <a:r>
              <a:rPr lang="en-US" baseline="0" dirty="0" smtClean="0"/>
              <a:t> </a:t>
            </a:r>
            <a:r>
              <a:rPr lang="en-US" baseline="0" dirty="0" err="1" smtClean="0"/>
              <a:t>đọc</a:t>
            </a:r>
            <a:r>
              <a:rPr lang="en-US" baseline="0" dirty="0" smtClean="0"/>
              <a:t>, </a:t>
            </a:r>
            <a:r>
              <a:rPr lang="en-US" baseline="0" dirty="0" err="1" smtClean="0"/>
              <a:t>hs</a:t>
            </a:r>
            <a:r>
              <a:rPr lang="en-US" baseline="0" dirty="0" smtClean="0"/>
              <a:t> </a:t>
            </a:r>
            <a:r>
              <a:rPr lang="en-US" baseline="0" dirty="0" err="1" smtClean="0"/>
              <a:t>phát</a:t>
            </a:r>
            <a:r>
              <a:rPr lang="en-US" baseline="0" dirty="0" smtClean="0"/>
              <a:t> </a:t>
            </a:r>
            <a:r>
              <a:rPr lang="en-US" baseline="0" dirty="0" err="1" smtClean="0"/>
              <a:t>hiện</a:t>
            </a:r>
            <a:r>
              <a:rPr lang="en-US" baseline="0" dirty="0" smtClean="0"/>
              <a:t> </a:t>
            </a:r>
            <a:r>
              <a:rPr lang="en-US" baseline="0" dirty="0" err="1" smtClean="0"/>
              <a:t>cách</a:t>
            </a:r>
            <a:r>
              <a:rPr lang="en-US" baseline="0" dirty="0" smtClean="0"/>
              <a:t> </a:t>
            </a:r>
            <a:r>
              <a:rPr lang="en-US" baseline="0" dirty="0" err="1" smtClean="0"/>
              <a:t>nhấn</a:t>
            </a:r>
            <a:r>
              <a:rPr lang="en-US" baseline="0" dirty="0" smtClean="0"/>
              <a:t> </a:t>
            </a:r>
            <a:r>
              <a:rPr lang="vi-VN" baseline="0" dirty="0" smtClean="0"/>
              <a:t>giọng</a:t>
            </a:r>
            <a:r>
              <a:rPr lang="vi-VN" baseline="0" dirty="0" smtClean="0">
                <a:sym typeface="Wingdings" panose="05000000000000000000" pitchFamily="2" charset="2"/>
              </a:rPr>
              <a:t> </a:t>
            </a:r>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17</a:t>
            </a:fld>
            <a:endParaRPr lang="en-US"/>
          </a:p>
        </p:txBody>
      </p:sp>
    </p:spTree>
    <p:extLst>
      <p:ext uri="{BB962C8B-B14F-4D97-AF65-F5344CB8AC3E}">
        <p14:creationId xmlns:p14="http://schemas.microsoft.com/office/powerpoint/2010/main" val="12153574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aseline="0" dirty="0" smtClean="0">
                <a:sym typeface="Wingdings" panose="05000000000000000000" pitchFamily="2" charset="2"/>
              </a:rPr>
              <a:t>Hs luyện đọc theo nhóm Thi đọc diễn cảmBình chọn, tuyên dương.</a:t>
            </a:r>
          </a:p>
          <a:p>
            <a:r>
              <a:rPr lang="vi-VN" baseline="0" dirty="0" smtClean="0">
                <a:sym typeface="Wingdings" panose="05000000000000000000" pitchFamily="2" charset="2"/>
              </a:rPr>
              <a:t>Hỏi: Nhân vật chính trong truyện là ai?  Câu hỏi trắc nghiệm củng cố</a:t>
            </a:r>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18</a:t>
            </a:fld>
            <a:endParaRPr lang="en-US"/>
          </a:p>
        </p:txBody>
      </p:sp>
    </p:spTree>
    <p:extLst>
      <p:ext uri="{BB962C8B-B14F-4D97-AF65-F5344CB8AC3E}">
        <p14:creationId xmlns:p14="http://schemas.microsoft.com/office/powerpoint/2010/main" val="5258770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20</a:t>
            </a:fld>
            <a:endParaRPr lang="en-US"/>
          </a:p>
        </p:txBody>
      </p:sp>
    </p:spTree>
    <p:extLst>
      <p:ext uri="{BB962C8B-B14F-4D97-AF65-F5344CB8AC3E}">
        <p14:creationId xmlns:p14="http://schemas.microsoft.com/office/powerpoint/2010/main" val="41486965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21</a:t>
            </a:fld>
            <a:endParaRPr lang="en-US"/>
          </a:p>
        </p:txBody>
      </p:sp>
    </p:spTree>
    <p:extLst>
      <p:ext uri="{BB962C8B-B14F-4D97-AF65-F5344CB8AC3E}">
        <p14:creationId xmlns:p14="http://schemas.microsoft.com/office/powerpoint/2010/main" val="3941664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22</a:t>
            </a:fld>
            <a:endParaRPr lang="en-US"/>
          </a:p>
        </p:txBody>
      </p:sp>
    </p:spTree>
    <p:extLst>
      <p:ext uri="{BB962C8B-B14F-4D97-AF65-F5344CB8AC3E}">
        <p14:creationId xmlns:p14="http://schemas.microsoft.com/office/powerpoint/2010/main" val="817073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3</a:t>
            </a:fld>
            <a:endParaRPr lang="en-US"/>
          </a:p>
        </p:txBody>
      </p:sp>
    </p:spTree>
    <p:extLst>
      <p:ext uri="{BB962C8B-B14F-4D97-AF65-F5344CB8AC3E}">
        <p14:creationId xmlns:p14="http://schemas.microsoft.com/office/powerpoint/2010/main" val="814810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Giới</a:t>
            </a:r>
            <a:r>
              <a:rPr lang="en-US" baseline="0" dirty="0" smtClean="0"/>
              <a:t> </a:t>
            </a:r>
            <a:r>
              <a:rPr lang="en-US" baseline="0" dirty="0" err="1" smtClean="0"/>
              <a:t>thiệu</a:t>
            </a:r>
            <a:r>
              <a:rPr lang="en-US" baseline="0" dirty="0" smtClean="0"/>
              <a:t> </a:t>
            </a:r>
            <a:r>
              <a:rPr lang="vi-VN" baseline="0" dirty="0" smtClean="0"/>
              <a:t>Đ ĐT</a:t>
            </a:r>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4</a:t>
            </a:fld>
            <a:endParaRPr lang="en-US"/>
          </a:p>
        </p:txBody>
      </p:sp>
    </p:spTree>
    <p:extLst>
      <p:ext uri="{BB962C8B-B14F-4D97-AF65-F5344CB8AC3E}">
        <p14:creationId xmlns:p14="http://schemas.microsoft.com/office/powerpoint/2010/main" val="15486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a:t>
            </a:r>
            <a:r>
              <a:rPr lang="en-US" dirty="0" err="1" smtClean="0"/>
              <a:t>hs</a:t>
            </a:r>
            <a:r>
              <a:rPr lang="en-US" dirty="0" smtClean="0"/>
              <a:t> </a:t>
            </a:r>
            <a:r>
              <a:rPr lang="en-US" dirty="0" err="1" smtClean="0"/>
              <a:t>đọc</a:t>
            </a:r>
            <a:r>
              <a:rPr lang="en-US" dirty="0" smtClean="0">
                <a:sym typeface="Wingdings" panose="05000000000000000000" pitchFamily="2" charset="2"/>
              </a:rPr>
              <a:t> chia </a:t>
            </a:r>
            <a:r>
              <a:rPr lang="en-US" dirty="0" err="1" smtClean="0">
                <a:sym typeface="Wingdings" panose="05000000000000000000" pitchFamily="2" charset="2"/>
              </a:rPr>
              <a:t>đoạn</a:t>
            </a:r>
            <a:r>
              <a:rPr lang="en-US" dirty="0" smtClean="0">
                <a:sym typeface="Wingdings" panose="05000000000000000000" pitchFamily="2" charset="2"/>
              </a:rPr>
              <a:t> </a:t>
            </a:r>
            <a:r>
              <a:rPr lang="en-US" dirty="0" err="1" smtClean="0">
                <a:sym typeface="Wingdings" panose="05000000000000000000" pitchFamily="2" charset="2"/>
              </a:rPr>
              <a:t>đọc</a:t>
            </a:r>
            <a:r>
              <a:rPr lang="en-US" baseline="0" dirty="0" smtClean="0">
                <a:sym typeface="Wingdings" panose="05000000000000000000" pitchFamily="2" charset="2"/>
              </a:rPr>
              <a:t> </a:t>
            </a:r>
            <a:r>
              <a:rPr lang="en-US" baseline="0" dirty="0" err="1" smtClean="0">
                <a:sym typeface="Wingdings" panose="05000000000000000000" pitchFamily="2" charset="2"/>
              </a:rPr>
              <a:t>tiếp</a:t>
            </a:r>
            <a:r>
              <a:rPr lang="en-US" baseline="0" dirty="0" smtClean="0">
                <a:sym typeface="Wingdings" panose="05000000000000000000" pitchFamily="2" charset="2"/>
              </a:rPr>
              <a:t> </a:t>
            </a:r>
            <a:r>
              <a:rPr lang="en-US" baseline="0" dirty="0" err="1" smtClean="0">
                <a:sym typeface="Wingdings" panose="05000000000000000000" pitchFamily="2" charset="2"/>
              </a:rPr>
              <a:t>nối</a:t>
            </a:r>
            <a:r>
              <a:rPr lang="en-US" baseline="0" dirty="0" smtClean="0">
                <a:sym typeface="Wingdings" panose="05000000000000000000" pitchFamily="2" charset="2"/>
              </a:rPr>
              <a:t> </a:t>
            </a:r>
            <a:r>
              <a:rPr lang="en-US" baseline="0" dirty="0" err="1" smtClean="0">
                <a:sym typeface="Wingdings" panose="05000000000000000000" pitchFamily="2" charset="2"/>
              </a:rPr>
              <a:t>lần</a:t>
            </a:r>
            <a:r>
              <a:rPr lang="en-US" baseline="0" dirty="0" smtClean="0">
                <a:sym typeface="Wingdings" panose="05000000000000000000" pitchFamily="2" charset="2"/>
              </a:rPr>
              <a:t> 1 Hs </a:t>
            </a:r>
            <a:r>
              <a:rPr lang="en-US" baseline="0" dirty="0" err="1" smtClean="0">
                <a:sym typeface="Wingdings" panose="05000000000000000000" pitchFamily="2" charset="2"/>
              </a:rPr>
              <a:t>phát</a:t>
            </a:r>
            <a:r>
              <a:rPr lang="en-US" baseline="0" dirty="0" smtClean="0">
                <a:sym typeface="Wingdings" panose="05000000000000000000" pitchFamily="2" charset="2"/>
              </a:rPr>
              <a:t> </a:t>
            </a:r>
            <a:r>
              <a:rPr lang="en-US" baseline="0" dirty="0" err="1" smtClean="0">
                <a:sym typeface="Wingdings" panose="05000000000000000000" pitchFamily="2" charset="2"/>
              </a:rPr>
              <a:t>hiện</a:t>
            </a:r>
            <a:r>
              <a:rPr lang="en-US" baseline="0" dirty="0" smtClean="0">
                <a:sym typeface="Wingdings" panose="05000000000000000000" pitchFamily="2" charset="2"/>
              </a:rPr>
              <a:t> </a:t>
            </a:r>
            <a:r>
              <a:rPr lang="en-US" baseline="0" dirty="0" err="1" smtClean="0">
                <a:sym typeface="Wingdings" panose="05000000000000000000" pitchFamily="2" charset="2"/>
              </a:rPr>
              <a:t>từ</a:t>
            </a:r>
            <a:r>
              <a:rPr lang="en-US" baseline="0" dirty="0" smtClean="0">
                <a:sym typeface="Wingdings" panose="05000000000000000000" pitchFamily="2" charset="2"/>
              </a:rPr>
              <a:t> </a:t>
            </a:r>
            <a:r>
              <a:rPr lang="en-US" baseline="0" dirty="0" err="1" smtClean="0">
                <a:sym typeface="Wingdings" panose="05000000000000000000" pitchFamily="2" charset="2"/>
              </a:rPr>
              <a:t>khó</a:t>
            </a:r>
            <a:r>
              <a:rPr lang="vi-VN" baseline="0" dirty="0" smtClean="0">
                <a:sym typeface="Wingdings" panose="05000000000000000000" pitchFamily="2" charset="2"/>
              </a:rPr>
              <a:t>: Gv ghi bảng lớp</a:t>
            </a:r>
            <a:r>
              <a:rPr lang="en-US" baseline="0" dirty="0" smtClean="0">
                <a:sym typeface="Wingdings" panose="05000000000000000000" pitchFamily="2" charset="2"/>
              </a:rPr>
              <a:t> </a:t>
            </a:r>
            <a:r>
              <a:rPr lang="en-US" baseline="0" dirty="0" err="1" smtClean="0">
                <a:sym typeface="Wingdings" panose="05000000000000000000" pitchFamily="2" charset="2"/>
              </a:rPr>
              <a:t>Luyện</a:t>
            </a:r>
            <a:r>
              <a:rPr lang="en-US" baseline="0" dirty="0" smtClean="0">
                <a:sym typeface="Wingdings" panose="05000000000000000000" pitchFamily="2" charset="2"/>
              </a:rPr>
              <a:t> </a:t>
            </a:r>
            <a:r>
              <a:rPr lang="en-US" baseline="0" dirty="0" err="1" smtClean="0">
                <a:sym typeface="Wingdings" panose="05000000000000000000" pitchFamily="2" charset="2"/>
              </a:rPr>
              <a:t>đọc</a:t>
            </a:r>
            <a:r>
              <a:rPr lang="en-US" baseline="0" dirty="0" smtClean="0">
                <a:sym typeface="Wingdings" panose="05000000000000000000" pitchFamily="2" charset="2"/>
              </a:rPr>
              <a:t> </a:t>
            </a:r>
            <a:r>
              <a:rPr lang="en-US" baseline="0" dirty="0" err="1" smtClean="0">
                <a:sym typeface="Wingdings" panose="05000000000000000000" pitchFamily="2" charset="2"/>
              </a:rPr>
              <a:t>từ</a:t>
            </a:r>
            <a:r>
              <a:rPr lang="en-US" baseline="0" dirty="0" smtClean="0">
                <a:sym typeface="Wingdings" panose="05000000000000000000" pitchFamily="2" charset="2"/>
              </a:rPr>
              <a:t> </a:t>
            </a:r>
            <a:r>
              <a:rPr lang="en-US" baseline="0" dirty="0" err="1" smtClean="0">
                <a:sym typeface="Wingdings" panose="05000000000000000000" pitchFamily="2" charset="2"/>
              </a:rPr>
              <a:t>khó</a:t>
            </a:r>
            <a:r>
              <a:rPr lang="en-US" baseline="0" dirty="0" smtClean="0">
                <a:sym typeface="Wingdings" panose="05000000000000000000" pitchFamily="2" charset="2"/>
              </a:rPr>
              <a:t>  </a:t>
            </a:r>
            <a:r>
              <a:rPr lang="en-US" baseline="0" dirty="0" err="1" smtClean="0">
                <a:sym typeface="Wingdings" panose="05000000000000000000" pitchFamily="2" charset="2"/>
              </a:rPr>
              <a:t>Đọc</a:t>
            </a:r>
            <a:r>
              <a:rPr lang="en-US" baseline="0" dirty="0" smtClean="0">
                <a:sym typeface="Wingdings" panose="05000000000000000000" pitchFamily="2" charset="2"/>
              </a:rPr>
              <a:t> </a:t>
            </a:r>
            <a:r>
              <a:rPr lang="en-US" baseline="0" dirty="0" err="1" smtClean="0">
                <a:sym typeface="Wingdings" panose="05000000000000000000" pitchFamily="2" charset="2"/>
              </a:rPr>
              <a:t>tiếp</a:t>
            </a:r>
            <a:r>
              <a:rPr lang="en-US" baseline="0" dirty="0" smtClean="0">
                <a:sym typeface="Wingdings" panose="05000000000000000000" pitchFamily="2" charset="2"/>
              </a:rPr>
              <a:t> </a:t>
            </a:r>
            <a:r>
              <a:rPr lang="en-US" baseline="0" dirty="0" err="1" smtClean="0">
                <a:sym typeface="Wingdings" panose="05000000000000000000" pitchFamily="2" charset="2"/>
              </a:rPr>
              <a:t>nối</a:t>
            </a:r>
            <a:r>
              <a:rPr lang="en-US" baseline="0" dirty="0" smtClean="0">
                <a:sym typeface="Wingdings" panose="05000000000000000000" pitchFamily="2" charset="2"/>
              </a:rPr>
              <a:t> </a:t>
            </a:r>
            <a:r>
              <a:rPr lang="en-US" baseline="0" dirty="0" err="1" smtClean="0">
                <a:sym typeface="Wingdings" panose="05000000000000000000" pitchFamily="2" charset="2"/>
              </a:rPr>
              <a:t>lần</a:t>
            </a:r>
            <a:r>
              <a:rPr lang="en-US" baseline="0" dirty="0" smtClean="0">
                <a:sym typeface="Wingdings" panose="05000000000000000000" pitchFamily="2" charset="2"/>
              </a:rPr>
              <a:t> 2</a:t>
            </a:r>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6</a:t>
            </a:fld>
            <a:endParaRPr lang="en-US"/>
          </a:p>
        </p:txBody>
      </p:sp>
    </p:spTree>
    <p:extLst>
      <p:ext uri="{BB962C8B-B14F-4D97-AF65-F5344CB8AC3E}">
        <p14:creationId xmlns:p14="http://schemas.microsoft.com/office/powerpoint/2010/main" val="3186780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Luyện</a:t>
            </a:r>
            <a:r>
              <a:rPr lang="en-US" baseline="0" dirty="0" smtClean="0"/>
              <a:t> </a:t>
            </a:r>
            <a:r>
              <a:rPr lang="en-US" baseline="0" dirty="0" err="1" smtClean="0"/>
              <a:t>đọc</a:t>
            </a:r>
            <a:r>
              <a:rPr lang="en-US" baseline="0" dirty="0" smtClean="0"/>
              <a:t> </a:t>
            </a:r>
            <a:r>
              <a:rPr lang="en-US" baseline="0" dirty="0" err="1" smtClean="0"/>
              <a:t>câu</a:t>
            </a:r>
            <a:r>
              <a:rPr lang="en-US" baseline="0" dirty="0" smtClean="0"/>
              <a:t> </a:t>
            </a:r>
            <a:r>
              <a:rPr lang="en-US" baseline="0" dirty="0" err="1" smtClean="0"/>
              <a:t>khó</a:t>
            </a:r>
            <a:r>
              <a:rPr lang="en-US" baseline="0" dirty="0" smtClean="0">
                <a:sym typeface="Wingdings" panose="05000000000000000000" pitchFamily="2" charset="2"/>
              </a:rPr>
              <a:t> </a:t>
            </a:r>
            <a:r>
              <a:rPr lang="en-US" baseline="0" dirty="0" err="1" smtClean="0">
                <a:sym typeface="Wingdings" panose="05000000000000000000" pitchFamily="2" charset="2"/>
              </a:rPr>
              <a:t>Luyện</a:t>
            </a:r>
            <a:r>
              <a:rPr lang="en-US" baseline="0" dirty="0" smtClean="0">
                <a:sym typeface="Wingdings" panose="05000000000000000000" pitchFamily="2" charset="2"/>
              </a:rPr>
              <a:t> </a:t>
            </a:r>
            <a:r>
              <a:rPr lang="en-US" baseline="0" dirty="0" err="1" smtClean="0">
                <a:sym typeface="Wingdings" panose="05000000000000000000" pitchFamily="2" charset="2"/>
              </a:rPr>
              <a:t>đọc</a:t>
            </a:r>
            <a:r>
              <a:rPr lang="en-US" baseline="0" dirty="0" smtClean="0">
                <a:sym typeface="Wingdings" panose="05000000000000000000" pitchFamily="2" charset="2"/>
              </a:rPr>
              <a:t> </a:t>
            </a:r>
            <a:r>
              <a:rPr lang="en-US" baseline="0" dirty="0" err="1" smtClean="0">
                <a:sym typeface="Wingdings" panose="05000000000000000000" pitchFamily="2" charset="2"/>
              </a:rPr>
              <a:t>nhóm</a:t>
            </a:r>
            <a:r>
              <a:rPr lang="en-US" baseline="0" dirty="0" smtClean="0">
                <a:sym typeface="Wingdings" panose="05000000000000000000" pitchFamily="2" charset="2"/>
              </a:rPr>
              <a:t> </a:t>
            </a:r>
            <a:r>
              <a:rPr lang="en-US" baseline="0" dirty="0" err="1" smtClean="0">
                <a:sym typeface="Wingdings" panose="05000000000000000000" pitchFamily="2" charset="2"/>
              </a:rPr>
              <a:t>đôi</a:t>
            </a:r>
            <a:r>
              <a:rPr lang="en-US" baseline="0" dirty="0" smtClean="0">
                <a:sym typeface="Wingdings" panose="05000000000000000000" pitchFamily="2" charset="2"/>
              </a:rPr>
              <a:t> </a:t>
            </a:r>
            <a:r>
              <a:rPr lang="en-US" baseline="0" dirty="0" err="1" smtClean="0">
                <a:sym typeface="Wingdings" panose="05000000000000000000" pitchFamily="2" charset="2"/>
              </a:rPr>
              <a:t>trình</a:t>
            </a:r>
            <a:r>
              <a:rPr lang="en-US" baseline="0" dirty="0" smtClean="0">
                <a:sym typeface="Wingdings" panose="05000000000000000000" pitchFamily="2" charset="2"/>
              </a:rPr>
              <a:t> </a:t>
            </a:r>
            <a:r>
              <a:rPr lang="en-US" baseline="0" dirty="0" err="1" smtClean="0">
                <a:sym typeface="Wingdings" panose="05000000000000000000" pitchFamily="2" charset="2"/>
              </a:rPr>
              <a:t>bàyGV</a:t>
            </a:r>
            <a:r>
              <a:rPr lang="en-US" baseline="0" dirty="0" smtClean="0">
                <a:sym typeface="Wingdings" panose="05000000000000000000" pitchFamily="2" charset="2"/>
              </a:rPr>
              <a:t> </a:t>
            </a:r>
            <a:r>
              <a:rPr lang="en-US" baseline="0" dirty="0" err="1" smtClean="0">
                <a:sym typeface="Wingdings" panose="05000000000000000000" pitchFamily="2" charset="2"/>
              </a:rPr>
              <a:t>đọc</a:t>
            </a:r>
            <a:r>
              <a:rPr lang="en-US" baseline="0" dirty="0" smtClean="0">
                <a:sym typeface="Wingdings" panose="05000000000000000000" pitchFamily="2" charset="2"/>
              </a:rPr>
              <a:t> </a:t>
            </a:r>
            <a:r>
              <a:rPr lang="en-US" baseline="0" dirty="0" err="1" smtClean="0">
                <a:sym typeface="Wingdings" panose="05000000000000000000" pitchFamily="2" charset="2"/>
              </a:rPr>
              <a:t>mẫu</a:t>
            </a:r>
            <a:r>
              <a:rPr lang="en-US" baseline="0" dirty="0" smtClean="0">
                <a:sym typeface="Wingdings" panose="05000000000000000000" pitchFamily="2" charset="2"/>
              </a:rPr>
              <a:t> </a:t>
            </a:r>
            <a:r>
              <a:rPr lang="en-US" baseline="0" dirty="0" err="1" smtClean="0">
                <a:sym typeface="Wingdings" panose="05000000000000000000" pitchFamily="2" charset="2"/>
              </a:rPr>
              <a:t>Tìm</a:t>
            </a:r>
            <a:r>
              <a:rPr lang="en-US" baseline="0" dirty="0" smtClean="0">
                <a:sym typeface="Wingdings" panose="05000000000000000000" pitchFamily="2" charset="2"/>
              </a:rPr>
              <a:t> </a:t>
            </a:r>
            <a:r>
              <a:rPr lang="en-US" baseline="0" dirty="0" err="1" smtClean="0">
                <a:sym typeface="Wingdings" panose="05000000000000000000" pitchFamily="2" charset="2"/>
              </a:rPr>
              <a:t>hiểu</a:t>
            </a:r>
            <a:r>
              <a:rPr lang="en-US" baseline="0" dirty="0" smtClean="0">
                <a:sym typeface="Wingdings" panose="05000000000000000000" pitchFamily="2" charset="2"/>
              </a:rPr>
              <a:t> </a:t>
            </a:r>
            <a:r>
              <a:rPr lang="en-US" baseline="0" dirty="0" err="1" smtClean="0">
                <a:sym typeface="Wingdings" panose="05000000000000000000" pitchFamily="2" charset="2"/>
              </a:rPr>
              <a:t>bài</a:t>
            </a:r>
            <a:r>
              <a:rPr lang="en-US" baseline="0" dirty="0" smtClean="0">
                <a:sym typeface="Wingdings" panose="05000000000000000000" pitchFamily="2" charset="2"/>
              </a:rPr>
              <a:t>: </a:t>
            </a:r>
            <a:r>
              <a:rPr lang="en-US" baseline="0" dirty="0" err="1" smtClean="0">
                <a:sym typeface="Wingdings" panose="05000000000000000000" pitchFamily="2" charset="2"/>
              </a:rPr>
              <a:t>Giải</a:t>
            </a:r>
            <a:r>
              <a:rPr lang="en-US" baseline="0" dirty="0" smtClean="0">
                <a:sym typeface="Wingdings" panose="05000000000000000000" pitchFamily="2" charset="2"/>
              </a:rPr>
              <a:t> </a:t>
            </a:r>
            <a:r>
              <a:rPr lang="en-US" baseline="0" dirty="0" err="1" smtClean="0">
                <a:sym typeface="Wingdings" panose="05000000000000000000" pitchFamily="2" charset="2"/>
              </a:rPr>
              <a:t>nghĩa</a:t>
            </a:r>
            <a:r>
              <a:rPr lang="en-US" baseline="0" dirty="0" smtClean="0">
                <a:sym typeface="Wingdings" panose="05000000000000000000" pitchFamily="2" charset="2"/>
              </a:rPr>
              <a:t> </a:t>
            </a:r>
            <a:r>
              <a:rPr lang="vi-VN" baseline="0" dirty="0" smtClean="0">
                <a:sym typeface="Wingdings" panose="05000000000000000000" pitchFamily="2" charset="2"/>
              </a:rPr>
              <a:t>: Tài trợ, đồn điền Giới thiệu đôn điền Chi Nê</a:t>
            </a:r>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7</a:t>
            </a:fld>
            <a:endParaRPr lang="en-US"/>
          </a:p>
        </p:txBody>
      </p:sp>
    </p:spTree>
    <p:extLst>
      <p:ext uri="{BB962C8B-B14F-4D97-AF65-F5344CB8AC3E}">
        <p14:creationId xmlns:p14="http://schemas.microsoft.com/office/powerpoint/2010/main" val="4286844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aseline="0" dirty="0" smtClean="0">
                <a:sym typeface="Wingdings" panose="05000000000000000000" pitchFamily="2" charset="2"/>
              </a:rPr>
              <a:t>Hs đọc </a:t>
            </a:r>
            <a:r>
              <a:rPr lang="en-US" baseline="0" dirty="0" smtClean="0">
                <a:sym typeface="Wingdings" panose="05000000000000000000" pitchFamily="2" charset="2"/>
              </a:rPr>
              <a:t>CH1</a:t>
            </a:r>
            <a:r>
              <a:rPr lang="vi-VN" baseline="0" dirty="0" smtClean="0">
                <a:sym typeface="Wingdings" panose="05000000000000000000" pitchFamily="2" charset="2"/>
              </a:rPr>
              <a:t>a Giải nghĩa “tổ chức” HS trả lời câu a Giải nghĩa “đồng Đông Dương”, hình ảnh đồngf tiền</a:t>
            </a:r>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8</a:t>
            </a:fld>
            <a:endParaRPr lang="en-US"/>
          </a:p>
        </p:txBody>
      </p:sp>
    </p:spTree>
    <p:extLst>
      <p:ext uri="{BB962C8B-B14F-4D97-AF65-F5344CB8AC3E}">
        <p14:creationId xmlns:p14="http://schemas.microsoft.com/office/powerpoint/2010/main" val="771216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9</a:t>
            </a:fld>
            <a:endParaRPr lang="en-US"/>
          </a:p>
        </p:txBody>
      </p:sp>
    </p:spTree>
    <p:extLst>
      <p:ext uri="{BB962C8B-B14F-4D97-AF65-F5344CB8AC3E}">
        <p14:creationId xmlns:p14="http://schemas.microsoft.com/office/powerpoint/2010/main" val="2183064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smtClean="0"/>
              <a:t>Slide tiếp</a:t>
            </a:r>
            <a:r>
              <a:rPr lang="vi-VN" baseline="0" dirty="0" smtClean="0"/>
              <a:t> theo: Giải nghĩa “Tay hòm chìa khóa”</a:t>
            </a:r>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10</a:t>
            </a:fld>
            <a:endParaRPr lang="en-US"/>
          </a:p>
        </p:txBody>
      </p:sp>
    </p:spTree>
    <p:extLst>
      <p:ext uri="{BB962C8B-B14F-4D97-AF65-F5344CB8AC3E}">
        <p14:creationId xmlns:p14="http://schemas.microsoft.com/office/powerpoint/2010/main" val="4066803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aseline="0" dirty="0" smtClean="0"/>
              <a:t>Giải nghĩa “Tay hòm chìa khóa”</a:t>
            </a:r>
            <a:r>
              <a:rPr lang="vi-VN" baseline="0" dirty="0" smtClean="0">
                <a:sym typeface="Wingdings" panose="05000000000000000000" pitchFamily="2" charset="2"/>
              </a:rPr>
              <a:t> Câu b Giải nghĩa “ Tuần lễ Vàng” Giới thiệu ảnh</a:t>
            </a:r>
            <a:endParaRPr lang="en-US" dirty="0"/>
          </a:p>
        </p:txBody>
      </p:sp>
      <p:sp>
        <p:nvSpPr>
          <p:cNvPr id="4" name="Slide Number Placeholder 3"/>
          <p:cNvSpPr>
            <a:spLocks noGrp="1"/>
          </p:cNvSpPr>
          <p:nvPr>
            <p:ph type="sldNum" sz="quarter" idx="10"/>
          </p:nvPr>
        </p:nvSpPr>
        <p:spPr/>
        <p:txBody>
          <a:bodyPr/>
          <a:lstStyle/>
          <a:p>
            <a:fld id="{7051DC66-A4D5-43E0-8289-603F896F5361}" type="slidenum">
              <a:rPr lang="en-US" smtClean="0"/>
              <a:t>11</a:t>
            </a:fld>
            <a:endParaRPr lang="en-US"/>
          </a:p>
        </p:txBody>
      </p:sp>
    </p:spTree>
    <p:extLst>
      <p:ext uri="{BB962C8B-B14F-4D97-AF65-F5344CB8AC3E}">
        <p14:creationId xmlns:p14="http://schemas.microsoft.com/office/powerpoint/2010/main" val="3253790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5447500-C718-4573-8A5E-A18A67BC0944}"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EE418F-BF4F-46D8-A38C-792407411F25}" type="slidenum">
              <a:rPr lang="en-US" smtClean="0"/>
              <a:t>‹#›</a:t>
            </a:fld>
            <a:endParaRPr lang="en-US"/>
          </a:p>
        </p:txBody>
      </p:sp>
    </p:spTree>
    <p:extLst>
      <p:ext uri="{BB962C8B-B14F-4D97-AF65-F5344CB8AC3E}">
        <p14:creationId xmlns:p14="http://schemas.microsoft.com/office/powerpoint/2010/main" val="1655987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447500-C718-4573-8A5E-A18A67BC0944}"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EE418F-BF4F-46D8-A38C-792407411F25}" type="slidenum">
              <a:rPr lang="en-US" smtClean="0"/>
              <a:t>‹#›</a:t>
            </a:fld>
            <a:endParaRPr lang="en-US"/>
          </a:p>
        </p:txBody>
      </p:sp>
    </p:spTree>
    <p:extLst>
      <p:ext uri="{BB962C8B-B14F-4D97-AF65-F5344CB8AC3E}">
        <p14:creationId xmlns:p14="http://schemas.microsoft.com/office/powerpoint/2010/main" val="1909141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447500-C718-4573-8A5E-A18A67BC0944}"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EE418F-BF4F-46D8-A38C-792407411F25}" type="slidenum">
              <a:rPr lang="en-US" smtClean="0"/>
              <a:t>‹#›</a:t>
            </a:fld>
            <a:endParaRPr lang="en-US"/>
          </a:p>
        </p:txBody>
      </p:sp>
    </p:spTree>
    <p:extLst>
      <p:ext uri="{BB962C8B-B14F-4D97-AF65-F5344CB8AC3E}">
        <p14:creationId xmlns:p14="http://schemas.microsoft.com/office/powerpoint/2010/main" val="2966679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447500-C718-4573-8A5E-A18A67BC0944}"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EE418F-BF4F-46D8-A38C-792407411F25}" type="slidenum">
              <a:rPr lang="en-US" smtClean="0"/>
              <a:t>‹#›</a:t>
            </a:fld>
            <a:endParaRPr lang="en-US"/>
          </a:p>
        </p:txBody>
      </p:sp>
    </p:spTree>
    <p:extLst>
      <p:ext uri="{BB962C8B-B14F-4D97-AF65-F5344CB8AC3E}">
        <p14:creationId xmlns:p14="http://schemas.microsoft.com/office/powerpoint/2010/main" val="462435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5447500-C718-4573-8A5E-A18A67BC0944}" type="datetimeFigureOut">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EE418F-BF4F-46D8-A38C-792407411F25}" type="slidenum">
              <a:rPr lang="en-US" smtClean="0"/>
              <a:t>‹#›</a:t>
            </a:fld>
            <a:endParaRPr lang="en-US"/>
          </a:p>
        </p:txBody>
      </p:sp>
    </p:spTree>
    <p:extLst>
      <p:ext uri="{BB962C8B-B14F-4D97-AF65-F5344CB8AC3E}">
        <p14:creationId xmlns:p14="http://schemas.microsoft.com/office/powerpoint/2010/main" val="463376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5447500-C718-4573-8A5E-A18A67BC0944}" type="datetimeFigureOut">
              <a:rPr lang="en-US" smtClean="0"/>
              <a:t>1/17/2022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EE418F-BF4F-46D8-A38C-792407411F25}" type="slidenum">
              <a:rPr lang="en-US" smtClean="0"/>
              <a:t>‹#›</a:t>
            </a:fld>
            <a:endParaRPr lang="en-US"/>
          </a:p>
        </p:txBody>
      </p:sp>
    </p:spTree>
    <p:extLst>
      <p:ext uri="{BB962C8B-B14F-4D97-AF65-F5344CB8AC3E}">
        <p14:creationId xmlns:p14="http://schemas.microsoft.com/office/powerpoint/2010/main" val="2760331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5447500-C718-4573-8A5E-A18A67BC0944}" type="datetimeFigureOut">
              <a:rPr lang="en-US" smtClean="0"/>
              <a:t>1/17/2022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EE418F-BF4F-46D8-A38C-792407411F25}" type="slidenum">
              <a:rPr lang="en-US" smtClean="0"/>
              <a:t>‹#›</a:t>
            </a:fld>
            <a:endParaRPr lang="en-US"/>
          </a:p>
        </p:txBody>
      </p:sp>
    </p:spTree>
    <p:extLst>
      <p:ext uri="{BB962C8B-B14F-4D97-AF65-F5344CB8AC3E}">
        <p14:creationId xmlns:p14="http://schemas.microsoft.com/office/powerpoint/2010/main" val="4112818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5447500-C718-4573-8A5E-A18A67BC0944}" type="datetimeFigureOut">
              <a:rPr lang="en-US" smtClean="0"/>
              <a:t>1/17/2022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EE418F-BF4F-46D8-A38C-792407411F25}" type="slidenum">
              <a:rPr lang="en-US" smtClean="0"/>
              <a:t>‹#›</a:t>
            </a:fld>
            <a:endParaRPr lang="en-US"/>
          </a:p>
        </p:txBody>
      </p:sp>
    </p:spTree>
    <p:extLst>
      <p:ext uri="{BB962C8B-B14F-4D97-AF65-F5344CB8AC3E}">
        <p14:creationId xmlns:p14="http://schemas.microsoft.com/office/powerpoint/2010/main" val="2776003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447500-C718-4573-8A5E-A18A67BC0944}" type="datetimeFigureOut">
              <a:rPr lang="en-US" smtClean="0"/>
              <a:t>1/17/2022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EE418F-BF4F-46D8-A38C-792407411F25}" type="slidenum">
              <a:rPr lang="en-US" smtClean="0"/>
              <a:t>‹#›</a:t>
            </a:fld>
            <a:endParaRPr lang="en-US"/>
          </a:p>
        </p:txBody>
      </p:sp>
    </p:spTree>
    <p:extLst>
      <p:ext uri="{BB962C8B-B14F-4D97-AF65-F5344CB8AC3E}">
        <p14:creationId xmlns:p14="http://schemas.microsoft.com/office/powerpoint/2010/main" val="3798258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447500-C718-4573-8A5E-A18A67BC0944}" type="datetimeFigureOut">
              <a:rPr lang="en-US" smtClean="0"/>
              <a:t>1/17/2022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EE418F-BF4F-46D8-A38C-792407411F25}" type="slidenum">
              <a:rPr lang="en-US" smtClean="0"/>
              <a:t>‹#›</a:t>
            </a:fld>
            <a:endParaRPr lang="en-US"/>
          </a:p>
        </p:txBody>
      </p:sp>
    </p:spTree>
    <p:extLst>
      <p:ext uri="{BB962C8B-B14F-4D97-AF65-F5344CB8AC3E}">
        <p14:creationId xmlns:p14="http://schemas.microsoft.com/office/powerpoint/2010/main" val="3889274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447500-C718-4573-8A5E-A18A67BC0944}" type="datetimeFigureOut">
              <a:rPr lang="en-US" smtClean="0"/>
              <a:t>1/17/2022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EE418F-BF4F-46D8-A38C-792407411F25}" type="slidenum">
              <a:rPr lang="en-US" smtClean="0"/>
              <a:t>‹#›</a:t>
            </a:fld>
            <a:endParaRPr lang="en-US"/>
          </a:p>
        </p:txBody>
      </p:sp>
    </p:spTree>
    <p:extLst>
      <p:ext uri="{BB962C8B-B14F-4D97-AF65-F5344CB8AC3E}">
        <p14:creationId xmlns:p14="http://schemas.microsoft.com/office/powerpoint/2010/main" val="541118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447500-C718-4573-8A5E-A18A67BC0944}" type="datetimeFigureOut">
              <a:rPr lang="en-US" smtClean="0"/>
              <a:t>1/17/2022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EE418F-BF4F-46D8-A38C-792407411F25}" type="slidenum">
              <a:rPr lang="en-US" smtClean="0"/>
              <a:t>‹#›</a:t>
            </a:fld>
            <a:endParaRPr lang="en-US"/>
          </a:p>
        </p:txBody>
      </p:sp>
    </p:spTree>
    <p:extLst>
      <p:ext uri="{BB962C8B-B14F-4D97-AF65-F5344CB8AC3E}">
        <p14:creationId xmlns:p14="http://schemas.microsoft.com/office/powerpoint/2010/main" val="17754907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gif"/><Relationship Id="rId11" Type="http://schemas.openxmlformats.org/officeDocument/2006/relationships/image" Target="../media/image9.wmf"/><Relationship Id="rId5" Type="http://schemas.openxmlformats.org/officeDocument/2006/relationships/image" Target="../media/image3.gif"/><Relationship Id="rId10" Type="http://schemas.openxmlformats.org/officeDocument/2006/relationships/image" Target="../media/image8.wmf"/><Relationship Id="rId4" Type="http://schemas.openxmlformats.org/officeDocument/2006/relationships/image" Target="../media/image2.png"/><Relationship Id="rId9" Type="http://schemas.openxmlformats.org/officeDocument/2006/relationships/image" Target="../media/image7.wmf"/></Relationships>
</file>

<file path=ppt/slides/_rels/slide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2.png"/><Relationship Id="rId7"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2.gif"/></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2.gif"/></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2.gif"/></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2.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3.jp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4.JPG"/></Relationships>
</file>

<file path=ppt/slides/_rels/slide23.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gif"/><Relationship Id="rId5" Type="http://schemas.openxmlformats.org/officeDocument/2006/relationships/image" Target="../media/image28.gif"/><Relationship Id="rId4" Type="http://schemas.openxmlformats.org/officeDocument/2006/relationships/image" Target="../media/image27.gi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flower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550400" y="228600"/>
            <a:ext cx="508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8" descr="flower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261600" y="304800"/>
            <a:ext cx="406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Freeform 9"/>
          <p:cNvSpPr>
            <a:spLocks/>
          </p:cNvSpPr>
          <p:nvPr/>
        </p:nvSpPr>
        <p:spPr bwMode="auto">
          <a:xfrm>
            <a:off x="10160000" y="1295400"/>
            <a:ext cx="2133600" cy="304800"/>
          </a:xfrm>
          <a:custGeom>
            <a:avLst/>
            <a:gdLst>
              <a:gd name="T0" fmla="*/ 2147483647 w 2016"/>
              <a:gd name="T1" fmla="*/ 2147483647 h 1472"/>
              <a:gd name="T2" fmla="*/ 2147483647 w 2016"/>
              <a:gd name="T3" fmla="*/ 2147483647 h 1472"/>
              <a:gd name="T4" fmla="*/ 2147483647 w 2016"/>
              <a:gd name="T5" fmla="*/ 2147483647 h 1472"/>
              <a:gd name="T6" fmla="*/ 2147483647 w 2016"/>
              <a:gd name="T7" fmla="*/ 2147483647 h 1472"/>
              <a:gd name="T8" fmla="*/ 2147483647 w 2016"/>
              <a:gd name="T9" fmla="*/ 2147483647 h 1472"/>
              <a:gd name="T10" fmla="*/ 2147483647 w 2016"/>
              <a:gd name="T11" fmla="*/ 2147483647 h 1472"/>
              <a:gd name="T12" fmla="*/ 2147483647 w 2016"/>
              <a:gd name="T13" fmla="*/ 2147483647 h 1472"/>
              <a:gd name="T14" fmla="*/ 2147483647 w 2016"/>
              <a:gd name="T15" fmla="*/ 2147483647 h 1472"/>
              <a:gd name="T16" fmla="*/ 2147483647 w 2016"/>
              <a:gd name="T17" fmla="*/ 2147483647 h 1472"/>
              <a:gd name="T18" fmla="*/ 2147483647 w 2016"/>
              <a:gd name="T19" fmla="*/ 2147483647 h 1472"/>
              <a:gd name="T20" fmla="*/ 2147483647 w 2016"/>
              <a:gd name="T21" fmla="*/ 2147483647 h 1472"/>
              <a:gd name="T22" fmla="*/ 2147483647 w 2016"/>
              <a:gd name="T23" fmla="*/ 2147483647 h 1472"/>
              <a:gd name="T24" fmla="*/ 2147483647 w 2016"/>
              <a:gd name="T25" fmla="*/ 2147483647 h 1472"/>
              <a:gd name="T26" fmla="*/ 2147483647 w 2016"/>
              <a:gd name="T27" fmla="*/ 2147483647 h 1472"/>
              <a:gd name="T28" fmla="*/ 2147483647 w 2016"/>
              <a:gd name="T29" fmla="*/ 2147483647 h 1472"/>
              <a:gd name="T30" fmla="*/ 2147483647 w 2016"/>
              <a:gd name="T31" fmla="*/ 2147483647 h 14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16"/>
              <a:gd name="T49" fmla="*/ 0 h 1472"/>
              <a:gd name="T50" fmla="*/ 2016 w 2016"/>
              <a:gd name="T51" fmla="*/ 1472 h 14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16" h="1472">
                <a:moveTo>
                  <a:pt x="16" y="848"/>
                </a:moveTo>
                <a:cubicBezTo>
                  <a:pt x="32" y="744"/>
                  <a:pt x="112" y="424"/>
                  <a:pt x="208" y="320"/>
                </a:cubicBezTo>
                <a:cubicBezTo>
                  <a:pt x="304" y="216"/>
                  <a:pt x="488" y="216"/>
                  <a:pt x="592" y="224"/>
                </a:cubicBezTo>
                <a:cubicBezTo>
                  <a:pt x="696" y="232"/>
                  <a:pt x="792" y="392"/>
                  <a:pt x="832" y="368"/>
                </a:cubicBezTo>
                <a:cubicBezTo>
                  <a:pt x="872" y="344"/>
                  <a:pt x="792" y="136"/>
                  <a:pt x="832" y="80"/>
                </a:cubicBezTo>
                <a:cubicBezTo>
                  <a:pt x="872" y="24"/>
                  <a:pt x="992" y="0"/>
                  <a:pt x="1072" y="32"/>
                </a:cubicBezTo>
                <a:cubicBezTo>
                  <a:pt x="1152" y="64"/>
                  <a:pt x="1240" y="248"/>
                  <a:pt x="1312" y="272"/>
                </a:cubicBezTo>
                <a:cubicBezTo>
                  <a:pt x="1384" y="296"/>
                  <a:pt x="1392" y="152"/>
                  <a:pt x="1504" y="176"/>
                </a:cubicBezTo>
                <a:cubicBezTo>
                  <a:pt x="1616" y="200"/>
                  <a:pt x="1952" y="288"/>
                  <a:pt x="1984" y="416"/>
                </a:cubicBezTo>
                <a:cubicBezTo>
                  <a:pt x="2016" y="544"/>
                  <a:pt x="1704" y="800"/>
                  <a:pt x="1696" y="944"/>
                </a:cubicBezTo>
                <a:cubicBezTo>
                  <a:pt x="1688" y="1088"/>
                  <a:pt x="1984" y="1192"/>
                  <a:pt x="1936" y="1280"/>
                </a:cubicBezTo>
                <a:cubicBezTo>
                  <a:pt x="1888" y="1368"/>
                  <a:pt x="1568" y="1472"/>
                  <a:pt x="1408" y="1472"/>
                </a:cubicBezTo>
                <a:cubicBezTo>
                  <a:pt x="1248" y="1472"/>
                  <a:pt x="1112" y="1376"/>
                  <a:pt x="976" y="1280"/>
                </a:cubicBezTo>
                <a:cubicBezTo>
                  <a:pt x="840" y="1184"/>
                  <a:pt x="736" y="952"/>
                  <a:pt x="592" y="896"/>
                </a:cubicBezTo>
                <a:cubicBezTo>
                  <a:pt x="448" y="840"/>
                  <a:pt x="208" y="952"/>
                  <a:pt x="112" y="944"/>
                </a:cubicBezTo>
                <a:cubicBezTo>
                  <a:pt x="16" y="936"/>
                  <a:pt x="0" y="952"/>
                  <a:pt x="16" y="848"/>
                </a:cubicBezTo>
                <a:close/>
              </a:path>
            </a:pathLst>
          </a:custGeom>
          <a:solidFill>
            <a:srgbClr val="FF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3" name="Freeform 10"/>
          <p:cNvSpPr>
            <a:spLocks/>
          </p:cNvSpPr>
          <p:nvPr/>
        </p:nvSpPr>
        <p:spPr bwMode="auto">
          <a:xfrm>
            <a:off x="8331200" y="1066800"/>
            <a:ext cx="1320800" cy="304800"/>
          </a:xfrm>
          <a:custGeom>
            <a:avLst/>
            <a:gdLst>
              <a:gd name="T0" fmla="*/ 2147483647 w 2016"/>
              <a:gd name="T1" fmla="*/ 2147483647 h 1472"/>
              <a:gd name="T2" fmla="*/ 2147483647 w 2016"/>
              <a:gd name="T3" fmla="*/ 2147483647 h 1472"/>
              <a:gd name="T4" fmla="*/ 2147483647 w 2016"/>
              <a:gd name="T5" fmla="*/ 2147483647 h 1472"/>
              <a:gd name="T6" fmla="*/ 2147483647 w 2016"/>
              <a:gd name="T7" fmla="*/ 2147483647 h 1472"/>
              <a:gd name="T8" fmla="*/ 2147483647 w 2016"/>
              <a:gd name="T9" fmla="*/ 2147483647 h 1472"/>
              <a:gd name="T10" fmla="*/ 2147483647 w 2016"/>
              <a:gd name="T11" fmla="*/ 2147483647 h 1472"/>
              <a:gd name="T12" fmla="*/ 2147483647 w 2016"/>
              <a:gd name="T13" fmla="*/ 2147483647 h 1472"/>
              <a:gd name="T14" fmla="*/ 2147483647 w 2016"/>
              <a:gd name="T15" fmla="*/ 2147483647 h 1472"/>
              <a:gd name="T16" fmla="*/ 2147483647 w 2016"/>
              <a:gd name="T17" fmla="*/ 2147483647 h 1472"/>
              <a:gd name="T18" fmla="*/ 2147483647 w 2016"/>
              <a:gd name="T19" fmla="*/ 2147483647 h 1472"/>
              <a:gd name="T20" fmla="*/ 2147483647 w 2016"/>
              <a:gd name="T21" fmla="*/ 2147483647 h 1472"/>
              <a:gd name="T22" fmla="*/ 2147483647 w 2016"/>
              <a:gd name="T23" fmla="*/ 2147483647 h 1472"/>
              <a:gd name="T24" fmla="*/ 2147483647 w 2016"/>
              <a:gd name="T25" fmla="*/ 2147483647 h 1472"/>
              <a:gd name="T26" fmla="*/ 2147483647 w 2016"/>
              <a:gd name="T27" fmla="*/ 2147483647 h 1472"/>
              <a:gd name="T28" fmla="*/ 2147483647 w 2016"/>
              <a:gd name="T29" fmla="*/ 2147483647 h 1472"/>
              <a:gd name="T30" fmla="*/ 2147483647 w 2016"/>
              <a:gd name="T31" fmla="*/ 2147483647 h 14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16"/>
              <a:gd name="T49" fmla="*/ 0 h 1472"/>
              <a:gd name="T50" fmla="*/ 2016 w 2016"/>
              <a:gd name="T51" fmla="*/ 1472 h 14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16" h="1472">
                <a:moveTo>
                  <a:pt x="16" y="848"/>
                </a:moveTo>
                <a:cubicBezTo>
                  <a:pt x="32" y="744"/>
                  <a:pt x="112" y="424"/>
                  <a:pt x="208" y="320"/>
                </a:cubicBezTo>
                <a:cubicBezTo>
                  <a:pt x="304" y="216"/>
                  <a:pt x="488" y="216"/>
                  <a:pt x="592" y="224"/>
                </a:cubicBezTo>
                <a:cubicBezTo>
                  <a:pt x="696" y="232"/>
                  <a:pt x="792" y="392"/>
                  <a:pt x="832" y="368"/>
                </a:cubicBezTo>
                <a:cubicBezTo>
                  <a:pt x="872" y="344"/>
                  <a:pt x="792" y="136"/>
                  <a:pt x="832" y="80"/>
                </a:cubicBezTo>
                <a:cubicBezTo>
                  <a:pt x="872" y="24"/>
                  <a:pt x="992" y="0"/>
                  <a:pt x="1072" y="32"/>
                </a:cubicBezTo>
                <a:cubicBezTo>
                  <a:pt x="1152" y="64"/>
                  <a:pt x="1240" y="248"/>
                  <a:pt x="1312" y="272"/>
                </a:cubicBezTo>
                <a:cubicBezTo>
                  <a:pt x="1384" y="296"/>
                  <a:pt x="1392" y="152"/>
                  <a:pt x="1504" y="176"/>
                </a:cubicBezTo>
                <a:cubicBezTo>
                  <a:pt x="1616" y="200"/>
                  <a:pt x="1952" y="288"/>
                  <a:pt x="1984" y="416"/>
                </a:cubicBezTo>
                <a:cubicBezTo>
                  <a:pt x="2016" y="544"/>
                  <a:pt x="1704" y="800"/>
                  <a:pt x="1696" y="944"/>
                </a:cubicBezTo>
                <a:cubicBezTo>
                  <a:pt x="1688" y="1088"/>
                  <a:pt x="1984" y="1192"/>
                  <a:pt x="1936" y="1280"/>
                </a:cubicBezTo>
                <a:cubicBezTo>
                  <a:pt x="1888" y="1368"/>
                  <a:pt x="1568" y="1472"/>
                  <a:pt x="1408" y="1472"/>
                </a:cubicBezTo>
                <a:cubicBezTo>
                  <a:pt x="1248" y="1472"/>
                  <a:pt x="1112" y="1376"/>
                  <a:pt x="976" y="1280"/>
                </a:cubicBezTo>
                <a:cubicBezTo>
                  <a:pt x="840" y="1184"/>
                  <a:pt x="736" y="952"/>
                  <a:pt x="592" y="896"/>
                </a:cubicBezTo>
                <a:cubicBezTo>
                  <a:pt x="448" y="840"/>
                  <a:pt x="208" y="952"/>
                  <a:pt x="112" y="944"/>
                </a:cubicBezTo>
                <a:cubicBezTo>
                  <a:pt x="16" y="936"/>
                  <a:pt x="0" y="952"/>
                  <a:pt x="16" y="848"/>
                </a:cubicBez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pic>
        <p:nvPicPr>
          <p:cNvPr id="2054" name="Picture 11"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299200" y="4114801"/>
            <a:ext cx="12192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12"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112000" y="990601"/>
            <a:ext cx="12192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3"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59200" y="1752600"/>
            <a:ext cx="29464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14"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160000" y="2133601"/>
            <a:ext cx="12192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5"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823200" y="5334001"/>
            <a:ext cx="24384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6"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566400" y="4800601"/>
            <a:ext cx="12192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7"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3119159">
            <a:off x="863601" y="1646238"/>
            <a:ext cx="914400"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8"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454400" y="4343401"/>
            <a:ext cx="12192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9"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117600" y="3200400"/>
            <a:ext cx="180551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20"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737600" y="3048000"/>
            <a:ext cx="180551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21"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386485" y="5334000"/>
            <a:ext cx="1805516"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22"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11200" y="4495801"/>
            <a:ext cx="12192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23"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807200" y="4038601"/>
            <a:ext cx="12192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24"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956800" y="3733801"/>
            <a:ext cx="12192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5"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540000" y="762001"/>
            <a:ext cx="12192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6"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225800" y="3324226"/>
            <a:ext cx="30480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79" name="Picture 27"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924800" y="2514601"/>
            <a:ext cx="12192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1" name="Freeform 40"/>
          <p:cNvSpPr>
            <a:spLocks/>
          </p:cNvSpPr>
          <p:nvPr/>
        </p:nvSpPr>
        <p:spPr bwMode="auto">
          <a:xfrm rot="728459">
            <a:off x="1117600" y="2133600"/>
            <a:ext cx="101600" cy="457200"/>
          </a:xfrm>
          <a:custGeom>
            <a:avLst/>
            <a:gdLst>
              <a:gd name="T0" fmla="*/ 2147483647 w 409"/>
              <a:gd name="T1" fmla="*/ 2147483647 h 658"/>
              <a:gd name="T2" fmla="*/ 2147483647 w 409"/>
              <a:gd name="T3" fmla="*/ 2147483647 h 658"/>
              <a:gd name="T4" fmla="*/ 2147483647 w 409"/>
              <a:gd name="T5" fmla="*/ 2147483647 h 658"/>
              <a:gd name="T6" fmla="*/ 2147483647 w 409"/>
              <a:gd name="T7" fmla="*/ 2147483647 h 658"/>
              <a:gd name="T8" fmla="*/ 2147483647 w 409"/>
              <a:gd name="T9" fmla="*/ 2147483647 h 658"/>
              <a:gd name="T10" fmla="*/ 2147483647 w 409"/>
              <a:gd name="T11" fmla="*/ 2147483647 h 658"/>
              <a:gd name="T12" fmla="*/ 0 60000 65536"/>
              <a:gd name="T13" fmla="*/ 0 60000 65536"/>
              <a:gd name="T14" fmla="*/ 0 60000 65536"/>
              <a:gd name="T15" fmla="*/ 0 60000 65536"/>
              <a:gd name="T16" fmla="*/ 0 60000 65536"/>
              <a:gd name="T17" fmla="*/ 0 60000 65536"/>
              <a:gd name="T18" fmla="*/ 0 w 409"/>
              <a:gd name="T19" fmla="*/ 0 h 658"/>
              <a:gd name="T20" fmla="*/ 409 w 409"/>
              <a:gd name="T21" fmla="*/ 658 h 658"/>
            </a:gdLst>
            <a:ahLst/>
            <a:cxnLst>
              <a:cxn ang="T12">
                <a:pos x="T0" y="T1"/>
              </a:cxn>
              <a:cxn ang="T13">
                <a:pos x="T2" y="T3"/>
              </a:cxn>
              <a:cxn ang="T14">
                <a:pos x="T4" y="T5"/>
              </a:cxn>
              <a:cxn ang="T15">
                <a:pos x="T6" y="T7"/>
              </a:cxn>
              <a:cxn ang="T16">
                <a:pos x="T8" y="T9"/>
              </a:cxn>
              <a:cxn ang="T17">
                <a:pos x="T10" y="T11"/>
              </a:cxn>
            </a:cxnLst>
            <a:rect l="T18" t="T19" r="T20" b="T21"/>
            <a:pathLst>
              <a:path w="409" h="658">
                <a:moveTo>
                  <a:pt x="17" y="38"/>
                </a:moveTo>
                <a:cubicBezTo>
                  <a:pt x="0" y="64"/>
                  <a:pt x="13" y="159"/>
                  <a:pt x="67" y="245"/>
                </a:cubicBezTo>
                <a:cubicBezTo>
                  <a:pt x="121" y="331"/>
                  <a:pt x="292" y="500"/>
                  <a:pt x="344" y="556"/>
                </a:cubicBezTo>
                <a:cubicBezTo>
                  <a:pt x="396" y="612"/>
                  <a:pt x="409" y="658"/>
                  <a:pt x="380" y="580"/>
                </a:cubicBezTo>
                <a:cubicBezTo>
                  <a:pt x="351" y="502"/>
                  <a:pt x="227" y="180"/>
                  <a:pt x="167" y="90"/>
                </a:cubicBezTo>
                <a:cubicBezTo>
                  <a:pt x="107" y="0"/>
                  <a:pt x="33" y="13"/>
                  <a:pt x="17" y="38"/>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pic>
        <p:nvPicPr>
          <p:cNvPr id="2072" name="Picture 72"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06400" y="5562600"/>
            <a:ext cx="180551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73"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727200" y="4953000"/>
            <a:ext cx="180551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74"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032000" y="5715000"/>
            <a:ext cx="180551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75"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06400" y="5562600"/>
            <a:ext cx="180551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77"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06400" y="5562600"/>
            <a:ext cx="180551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78"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080000" y="304800"/>
            <a:ext cx="180551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79" descr="SPARKLE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386485" y="381000"/>
            <a:ext cx="1805516"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 name="Rectangle 20"/>
          <p:cNvSpPr>
            <a:spLocks noChangeArrowheads="1"/>
          </p:cNvSpPr>
          <p:nvPr/>
        </p:nvSpPr>
        <p:spPr bwMode="auto">
          <a:xfrm>
            <a:off x="1320800" y="3124200"/>
            <a:ext cx="8737600" cy="1524000"/>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nchor="ctr"/>
          <a:lstStyle/>
          <a:p>
            <a:pPr algn="ctr" eaLnBrk="1" hangingPunct="1">
              <a:defRPr/>
            </a:pPr>
            <a:endParaRPr lang="en-US">
              <a:solidFill>
                <a:schemeClr val="tx2"/>
              </a:solidFill>
              <a:cs typeface="Times New Roman" panose="02020603050405020304" pitchFamily="18" charset="0"/>
            </a:endParaRPr>
          </a:p>
        </p:txBody>
      </p:sp>
      <p:pic>
        <p:nvPicPr>
          <p:cNvPr id="2082" name="Picture 7" descr="Ảnh1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588000" y="2590800"/>
            <a:ext cx="142240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83" name="Group 18"/>
          <p:cNvGrpSpPr>
            <a:grpSpLocks/>
          </p:cNvGrpSpPr>
          <p:nvPr/>
        </p:nvGrpSpPr>
        <p:grpSpPr bwMode="auto">
          <a:xfrm>
            <a:off x="51452" y="5143500"/>
            <a:ext cx="2540000" cy="1752600"/>
            <a:chOff x="5225" y="9335"/>
            <a:chExt cx="2520" cy="1750"/>
          </a:xfrm>
        </p:grpSpPr>
        <p:sp>
          <p:nvSpPr>
            <p:cNvPr id="2086" name="AutoShape 27" descr="2"/>
            <p:cNvSpPr>
              <a:spLocks noChangeArrowheads="1"/>
            </p:cNvSpPr>
            <p:nvPr/>
          </p:nvSpPr>
          <p:spPr bwMode="auto">
            <a:xfrm>
              <a:off x="5225" y="10186"/>
              <a:ext cx="2520" cy="899"/>
            </a:xfrm>
            <a:prstGeom prst="wave">
              <a:avLst>
                <a:gd name="adj1" fmla="val 20644"/>
                <a:gd name="adj2" fmla="val 0"/>
              </a:avLst>
            </a:prstGeom>
            <a:blipFill dpi="0" rotWithShape="0">
              <a:blip r:embed="rId7"/>
              <a:srcRect/>
              <a:stretch>
                <a:fillRect/>
              </a:stretch>
            </a:blipFill>
            <a:ln>
              <a:noFill/>
            </a:ln>
            <a:effectLst>
              <a:outerShdw dist="107763" dir="2700000" algn="ctr" rotWithShape="0">
                <a:srgbClr val="C0C0C0"/>
              </a:outerShdw>
            </a:effectLst>
            <a:extLst>
              <a:ext uri="{91240B29-F687-4F45-9708-019B960494DF}">
                <a14:hiddenLine xmlns:a14="http://schemas.microsoft.com/office/drawing/2010/main" w="9525">
                  <a:solidFill>
                    <a:srgbClr val="000000"/>
                  </a:solidFill>
                  <a:round/>
                  <a:headEnd/>
                  <a:tailEnd/>
                </a14:hiddenLine>
              </a:ext>
            </a:extLst>
          </p:spPr>
          <p:txBody>
            <a:bodyPr lIns="91435" tIns="45718" rIns="91435" bIns="45718"/>
            <a:lstStyle/>
            <a:p>
              <a:pPr eaLnBrk="1" hangingPunct="1"/>
              <a:endParaRPr lang="en-US">
                <a:cs typeface="Times New Roman" pitchFamily="18" charset="0"/>
              </a:endParaRPr>
            </a:p>
          </p:txBody>
        </p:sp>
        <p:pic>
          <p:nvPicPr>
            <p:cNvPr id="2087" name="Picture 26" descr="cosmo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02" y="9335"/>
              <a:ext cx="1080" cy="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25" descr="BOOK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14" y="10122"/>
              <a:ext cx="1260"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24" descr="BOOK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42" y="9848"/>
              <a:ext cx="1635" cy="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23" descr="QUILLPEN"/>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15" y="9336"/>
              <a:ext cx="702" cy="1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91" name="Text Box 22"/>
            <p:cNvSpPr txBox="1">
              <a:spLocks noChangeArrowheads="1"/>
            </p:cNvSpPr>
            <p:nvPr/>
          </p:nvSpPr>
          <p:spPr bwMode="auto">
            <a:xfrm>
              <a:off x="5867" y="9897"/>
              <a:ext cx="90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sz="800" b="1">
                  <a:latin typeface="Times New Roman" pitchFamily="18" charset="0"/>
                  <a:cs typeface="Times New Roman" pitchFamily="18" charset="0"/>
                </a:rPr>
                <a:t> </a:t>
              </a:r>
              <a:endParaRPr lang="en-US" sz="4800">
                <a:latin typeface="Times New Roman" pitchFamily="18" charset="0"/>
                <a:cs typeface="Times New Roman" pitchFamily="18" charset="0"/>
              </a:endParaRPr>
            </a:p>
          </p:txBody>
        </p:sp>
        <p:sp>
          <p:nvSpPr>
            <p:cNvPr id="2092" name="Text Box 21"/>
            <p:cNvSpPr txBox="1">
              <a:spLocks noChangeArrowheads="1"/>
            </p:cNvSpPr>
            <p:nvPr/>
          </p:nvSpPr>
          <p:spPr bwMode="auto">
            <a:xfrm>
              <a:off x="6665" y="9863"/>
              <a:ext cx="577"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sz="4800">
                <a:latin typeface="Times New Roman" pitchFamily="18" charset="0"/>
                <a:cs typeface="Times New Roman" pitchFamily="18" charset="0"/>
              </a:endParaRPr>
            </a:p>
          </p:txBody>
        </p:sp>
        <p:sp>
          <p:nvSpPr>
            <p:cNvPr id="2093" name="WordArt 20"/>
            <p:cNvSpPr>
              <a:spLocks noChangeArrowheads="1" noChangeShapeType="1" noTextEdit="1"/>
            </p:cNvSpPr>
            <p:nvPr/>
          </p:nvSpPr>
          <p:spPr bwMode="auto">
            <a:xfrm rot="1334491">
              <a:off x="6130" y="10696"/>
              <a:ext cx="600" cy="1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9282"/>
                </a:avLst>
              </a:prstTxWarp>
            </a:bodyPr>
            <a:lstStyle/>
            <a:p>
              <a:pPr algn="ctr"/>
              <a:r>
                <a:rPr lang="en-US" b="1" kern="10">
                  <a:solidFill>
                    <a:srgbClr val="FFFFFF"/>
                  </a:solidFill>
                  <a:latin typeface="Times New Roman"/>
                  <a:cs typeface="Times New Roman"/>
                </a:rPr>
                <a:t>NÀM </a:t>
              </a:r>
            </a:p>
          </p:txBody>
        </p:sp>
        <p:sp>
          <p:nvSpPr>
            <p:cNvPr id="2094" name="Text Box 19"/>
            <p:cNvSpPr txBox="1">
              <a:spLocks noChangeArrowheads="1"/>
            </p:cNvSpPr>
            <p:nvPr/>
          </p:nvSpPr>
          <p:spPr bwMode="auto">
            <a:xfrm>
              <a:off x="6623" y="10049"/>
              <a:ext cx="72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sz="4800">
                <a:latin typeface="Times New Roman" pitchFamily="18" charset="0"/>
                <a:cs typeface="Times New Roman" pitchFamily="18" charset="0"/>
              </a:endParaRPr>
            </a:p>
          </p:txBody>
        </p:sp>
      </p:grpSp>
      <p:sp>
        <p:nvSpPr>
          <p:cNvPr id="2084" name="WordArt 121"/>
          <p:cNvSpPr>
            <a:spLocks noChangeArrowheads="1" noChangeShapeType="1" noTextEdit="1"/>
          </p:cNvSpPr>
          <p:nvPr/>
        </p:nvSpPr>
        <p:spPr bwMode="auto">
          <a:xfrm>
            <a:off x="3454400" y="760208"/>
            <a:ext cx="5384800" cy="1524000"/>
          </a:xfrm>
          <a:prstGeom prst="rect">
            <a:avLst/>
          </a:prstGeom>
        </p:spPr>
        <p:txBody>
          <a:bodyPr wrap="none" fromWordArt="1">
            <a:prstTxWarp prst="textPlain">
              <a:avLst>
                <a:gd name="adj" fmla="val 50000"/>
              </a:avLst>
            </a:prstTxWarp>
          </a:bodyPr>
          <a:lstStyle/>
          <a:p>
            <a:pPr algn="ctr"/>
            <a:r>
              <a:rPr lang="en-US" sz="3600" b="1" kern="10" dirty="0">
                <a:ln w="9525">
                  <a:solidFill>
                    <a:srgbClr val="008000"/>
                  </a:solidFill>
                  <a:round/>
                  <a:headEnd/>
                  <a:tailEnd/>
                </a:ln>
                <a:solidFill>
                  <a:srgbClr val="000000"/>
                </a:solidFill>
                <a:effectLst>
                  <a:outerShdw dist="45791" dir="2021404" algn="ctr" rotWithShape="0">
                    <a:srgbClr val="B2B2B2">
                      <a:alpha val="79999"/>
                    </a:srgbClr>
                  </a:outerShdw>
                </a:effectLst>
                <a:latin typeface="Times New Roman"/>
                <a:cs typeface="Times New Roman"/>
              </a:rPr>
              <a:t>TẬP </a:t>
            </a:r>
            <a:r>
              <a:rPr lang="en-US" sz="3600" b="1" kern="10" dirty="0" smtClean="0">
                <a:ln w="9525">
                  <a:solidFill>
                    <a:srgbClr val="008000"/>
                  </a:solidFill>
                  <a:round/>
                  <a:headEnd/>
                  <a:tailEnd/>
                </a:ln>
                <a:solidFill>
                  <a:srgbClr val="000000"/>
                </a:solidFill>
                <a:effectLst>
                  <a:outerShdw dist="45791" dir="2021404" algn="ctr" rotWithShape="0">
                    <a:srgbClr val="B2B2B2">
                      <a:alpha val="79999"/>
                    </a:srgbClr>
                  </a:outerShdw>
                </a:effectLst>
                <a:latin typeface="Times New Roman"/>
                <a:cs typeface="Times New Roman"/>
              </a:rPr>
              <a:t>ĐỌC 5</a:t>
            </a:r>
            <a:endParaRPr lang="en-US" sz="3600" b="1" kern="10" dirty="0">
              <a:ln w="9525">
                <a:solidFill>
                  <a:srgbClr val="008000"/>
                </a:solidFill>
                <a:round/>
                <a:headEnd/>
                <a:tailEnd/>
              </a:ln>
              <a:solidFill>
                <a:srgbClr val="000000"/>
              </a:solidFill>
              <a:effectLst>
                <a:outerShdw dist="45791" dir="2021404" algn="ctr" rotWithShape="0">
                  <a:srgbClr val="B2B2B2">
                    <a:alpha val="79999"/>
                  </a:srgbClr>
                </a:outerShdw>
              </a:effectLst>
              <a:latin typeface="Times New Roman"/>
              <a:cs typeface="Times New Roman"/>
            </a:endParaRPr>
          </a:p>
        </p:txBody>
      </p:sp>
      <p:sp>
        <p:nvSpPr>
          <p:cNvPr id="2085" name="WordArt 122"/>
          <p:cNvSpPr>
            <a:spLocks noChangeArrowheads="1" noChangeShapeType="1" noTextEdit="1"/>
          </p:cNvSpPr>
          <p:nvPr/>
        </p:nvSpPr>
        <p:spPr bwMode="auto">
          <a:xfrm>
            <a:off x="684695" y="3141340"/>
            <a:ext cx="10914994" cy="2224087"/>
          </a:xfrm>
          <a:prstGeom prst="rect">
            <a:avLst/>
          </a:prstGeom>
        </p:spPr>
        <p:txBody>
          <a:bodyPr wrap="none" fromWordArt="1">
            <a:prstTxWarp prst="textPlain">
              <a:avLst>
                <a:gd name="adj" fmla="val 50000"/>
              </a:avLst>
            </a:prstTxWarp>
          </a:bodyPr>
          <a:lstStyle/>
          <a:p>
            <a:pPr algn="ctr"/>
            <a:r>
              <a:rPr lang="en-US" sz="3600" b="1" kern="10" dirty="0" err="1" smtClean="0">
                <a:ln w="9525">
                  <a:solidFill>
                    <a:srgbClr val="FF0000"/>
                  </a:solidFill>
                  <a:round/>
                  <a:headEnd/>
                  <a:tailEnd/>
                </a:ln>
                <a:solidFill>
                  <a:srgbClr val="00B050"/>
                </a:solidFill>
                <a:effectLst>
                  <a:outerShdw dist="45791" dir="2021404" algn="ctr" rotWithShape="0">
                    <a:srgbClr val="B2B2B2">
                      <a:alpha val="79999"/>
                    </a:srgbClr>
                  </a:outerShdw>
                </a:effectLst>
                <a:latin typeface="Times New Roman"/>
                <a:cs typeface="Times New Roman"/>
              </a:rPr>
              <a:t>Nhà</a:t>
            </a:r>
            <a:r>
              <a:rPr lang="en-US" sz="3600" b="1" kern="10" dirty="0" smtClean="0">
                <a:ln w="9525">
                  <a:solidFill>
                    <a:srgbClr val="FF0000"/>
                  </a:solidFill>
                  <a:round/>
                  <a:headEnd/>
                  <a:tailEnd/>
                </a:ln>
                <a:solidFill>
                  <a:srgbClr val="00B05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00"/>
                  </a:solidFill>
                  <a:round/>
                  <a:headEnd/>
                  <a:tailEnd/>
                </a:ln>
                <a:solidFill>
                  <a:srgbClr val="00B050"/>
                </a:solidFill>
                <a:effectLst>
                  <a:outerShdw dist="45791" dir="2021404" algn="ctr" rotWithShape="0">
                    <a:srgbClr val="B2B2B2">
                      <a:alpha val="79999"/>
                    </a:srgbClr>
                  </a:outerShdw>
                </a:effectLst>
                <a:latin typeface="Times New Roman"/>
                <a:cs typeface="Times New Roman"/>
              </a:rPr>
              <a:t>tài</a:t>
            </a:r>
            <a:r>
              <a:rPr lang="en-US" sz="3600" b="1" kern="10" dirty="0" smtClean="0">
                <a:ln w="9525">
                  <a:solidFill>
                    <a:srgbClr val="FF0000"/>
                  </a:solidFill>
                  <a:round/>
                  <a:headEnd/>
                  <a:tailEnd/>
                </a:ln>
                <a:solidFill>
                  <a:srgbClr val="00B05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00"/>
                  </a:solidFill>
                  <a:round/>
                  <a:headEnd/>
                  <a:tailEnd/>
                </a:ln>
                <a:solidFill>
                  <a:srgbClr val="00B050"/>
                </a:solidFill>
                <a:effectLst>
                  <a:outerShdw dist="45791" dir="2021404" algn="ctr" rotWithShape="0">
                    <a:srgbClr val="B2B2B2">
                      <a:alpha val="79999"/>
                    </a:srgbClr>
                  </a:outerShdw>
                </a:effectLst>
                <a:latin typeface="Times New Roman"/>
                <a:cs typeface="Times New Roman"/>
              </a:rPr>
              <a:t>trợ</a:t>
            </a:r>
            <a:r>
              <a:rPr lang="en-US" sz="3600" b="1" kern="10" dirty="0" smtClean="0">
                <a:ln w="9525">
                  <a:solidFill>
                    <a:srgbClr val="FF0000"/>
                  </a:solidFill>
                  <a:round/>
                  <a:headEnd/>
                  <a:tailEnd/>
                </a:ln>
                <a:solidFill>
                  <a:srgbClr val="00B05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00"/>
                  </a:solidFill>
                  <a:round/>
                  <a:headEnd/>
                  <a:tailEnd/>
                </a:ln>
                <a:solidFill>
                  <a:srgbClr val="00B050"/>
                </a:solidFill>
                <a:effectLst>
                  <a:outerShdw dist="45791" dir="2021404" algn="ctr" rotWithShape="0">
                    <a:srgbClr val="B2B2B2">
                      <a:alpha val="79999"/>
                    </a:srgbClr>
                  </a:outerShdw>
                </a:effectLst>
                <a:latin typeface="Times New Roman"/>
                <a:cs typeface="Times New Roman"/>
              </a:rPr>
              <a:t>đặc</a:t>
            </a:r>
            <a:r>
              <a:rPr lang="en-US" sz="3600" b="1" kern="10" dirty="0" smtClean="0">
                <a:ln w="9525">
                  <a:solidFill>
                    <a:srgbClr val="FF0000"/>
                  </a:solidFill>
                  <a:round/>
                  <a:headEnd/>
                  <a:tailEnd/>
                </a:ln>
                <a:solidFill>
                  <a:srgbClr val="00B05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00"/>
                  </a:solidFill>
                  <a:round/>
                  <a:headEnd/>
                  <a:tailEnd/>
                </a:ln>
                <a:solidFill>
                  <a:srgbClr val="00B050"/>
                </a:solidFill>
                <a:effectLst>
                  <a:outerShdw dist="45791" dir="2021404" algn="ctr" rotWithShape="0">
                    <a:srgbClr val="B2B2B2">
                      <a:alpha val="79999"/>
                    </a:srgbClr>
                  </a:outerShdw>
                </a:effectLst>
                <a:latin typeface="Times New Roman"/>
                <a:cs typeface="Times New Roman"/>
              </a:rPr>
              <a:t>biệt</a:t>
            </a:r>
            <a:r>
              <a:rPr lang="en-US" sz="3600" b="1" kern="10" dirty="0" smtClean="0">
                <a:ln w="9525">
                  <a:solidFill>
                    <a:srgbClr val="FF0000"/>
                  </a:solidFill>
                  <a:round/>
                  <a:headEnd/>
                  <a:tailEnd/>
                </a:ln>
                <a:solidFill>
                  <a:srgbClr val="00B05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00"/>
                  </a:solidFill>
                  <a:round/>
                  <a:headEnd/>
                  <a:tailEnd/>
                </a:ln>
                <a:solidFill>
                  <a:srgbClr val="00B050"/>
                </a:solidFill>
                <a:effectLst>
                  <a:outerShdw dist="45791" dir="2021404" algn="ctr" rotWithShape="0">
                    <a:srgbClr val="B2B2B2">
                      <a:alpha val="79999"/>
                    </a:srgbClr>
                  </a:outerShdw>
                </a:effectLst>
                <a:latin typeface="Times New Roman"/>
                <a:cs typeface="Times New Roman"/>
              </a:rPr>
              <a:t>của</a:t>
            </a:r>
            <a:r>
              <a:rPr lang="en-US" sz="3600" b="1" kern="10" dirty="0" smtClean="0">
                <a:ln w="9525">
                  <a:solidFill>
                    <a:srgbClr val="FF0000"/>
                  </a:solidFill>
                  <a:round/>
                  <a:headEnd/>
                  <a:tailEnd/>
                </a:ln>
                <a:solidFill>
                  <a:srgbClr val="00B05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00"/>
                  </a:solidFill>
                  <a:round/>
                  <a:headEnd/>
                  <a:tailEnd/>
                </a:ln>
                <a:solidFill>
                  <a:srgbClr val="00B050"/>
                </a:solidFill>
                <a:effectLst>
                  <a:outerShdw dist="45791" dir="2021404" algn="ctr" rotWithShape="0">
                    <a:srgbClr val="B2B2B2">
                      <a:alpha val="79999"/>
                    </a:srgbClr>
                  </a:outerShdw>
                </a:effectLst>
                <a:latin typeface="Times New Roman"/>
                <a:cs typeface="Times New Roman"/>
              </a:rPr>
              <a:t>cách</a:t>
            </a:r>
            <a:r>
              <a:rPr lang="en-US" sz="3600" b="1" kern="10" dirty="0" smtClean="0">
                <a:ln w="9525">
                  <a:solidFill>
                    <a:srgbClr val="FF0000"/>
                  </a:solidFill>
                  <a:round/>
                  <a:headEnd/>
                  <a:tailEnd/>
                </a:ln>
                <a:solidFill>
                  <a:srgbClr val="00B05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00"/>
                  </a:solidFill>
                  <a:round/>
                  <a:headEnd/>
                  <a:tailEnd/>
                </a:ln>
                <a:solidFill>
                  <a:srgbClr val="00B050"/>
                </a:solidFill>
                <a:effectLst>
                  <a:outerShdw dist="45791" dir="2021404" algn="ctr" rotWithShape="0">
                    <a:srgbClr val="B2B2B2">
                      <a:alpha val="79999"/>
                    </a:srgbClr>
                  </a:outerShdw>
                </a:effectLst>
                <a:latin typeface="Times New Roman"/>
                <a:cs typeface="Times New Roman"/>
              </a:rPr>
              <a:t>mạng</a:t>
            </a:r>
            <a:endParaRPr lang="en-US" sz="3600" b="1" kern="10" dirty="0">
              <a:ln w="9525">
                <a:solidFill>
                  <a:srgbClr val="FF0000"/>
                </a:solidFill>
                <a:round/>
                <a:headEnd/>
                <a:tailEnd/>
              </a:ln>
              <a:solidFill>
                <a:srgbClr val="00B050"/>
              </a:solidFill>
              <a:effectLst>
                <a:outerShdw dist="45791" dir="2021404" algn="ctr" rotWithShape="0">
                  <a:srgbClr val="B2B2B2">
                    <a:alpha val="79999"/>
                  </a:srgbClr>
                </a:outerShdw>
              </a:effectLst>
              <a:latin typeface="Times New Roman"/>
              <a:cs typeface="Times New Roman"/>
            </a:endParaRPr>
          </a:p>
        </p:txBody>
      </p:sp>
    </p:spTree>
    <p:extLst>
      <p:ext uri="{BB962C8B-B14F-4D97-AF65-F5344CB8AC3E}">
        <p14:creationId xmlns:p14="http://schemas.microsoft.com/office/powerpoint/2010/main" val="4591269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00379"/>
                                        </p:tgtEl>
                                        <p:attrNameLst>
                                          <p:attrName>style.visibility</p:attrName>
                                        </p:attrNameLst>
                                      </p:cBhvr>
                                      <p:to>
                                        <p:strVal val="visible"/>
                                      </p:to>
                                    </p:set>
                                    <p:animEffect transition="in" filter="checkerboard(across)">
                                      <p:cBhvr>
                                        <p:cTn id="7" dur="500"/>
                                        <p:tgtEl>
                                          <p:spTgt spid="100379"/>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p:cNvSpPr txBox="1">
            <a:spLocks noChangeArrowheads="1"/>
          </p:cNvSpPr>
          <p:nvPr/>
        </p:nvSpPr>
        <p:spPr bwMode="auto">
          <a:xfrm>
            <a:off x="2209800" y="762000"/>
            <a:ext cx="807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r>
              <a:rPr lang="en-US" altLang="en-US" sz="2400" b="0" i="0">
                <a:solidFill>
                  <a:schemeClr val="tx1"/>
                </a:solidFill>
                <a:effectLst>
                  <a:outerShdw blurRad="38100" dist="38100" dir="2700000" algn="tl">
                    <a:srgbClr val="C0C0C0"/>
                  </a:outerShdw>
                </a:effectLst>
              </a:rPr>
              <a:t>    </a:t>
            </a:r>
          </a:p>
        </p:txBody>
      </p:sp>
      <p:sp>
        <p:nvSpPr>
          <p:cNvPr id="12" name="Text Box 5"/>
          <p:cNvSpPr txBox="1">
            <a:spLocks noChangeArrowheads="1"/>
          </p:cNvSpPr>
          <p:nvPr/>
        </p:nvSpPr>
        <p:spPr bwMode="auto">
          <a:xfrm>
            <a:off x="4716381" y="6304548"/>
            <a:ext cx="29247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endParaRPr lang="en-US" altLang="en-US" sz="2400" dirty="0">
              <a:solidFill>
                <a:schemeClr val="tx1"/>
              </a:solidFill>
            </a:endParaRPr>
          </a:p>
        </p:txBody>
      </p:sp>
      <p:pic>
        <p:nvPicPr>
          <p:cNvPr id="14" name="Picture 6" descr="http://www.vatgia.com/raovat_pictures/1/xdg125308589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0"/>
            <a:ext cx="4038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http://www.vatgia.com/raovat_pictures/2/aew125308589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0" y="4562476"/>
            <a:ext cx="3810000"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2" descr="gal_4ab04f2d3568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8400" y="4572000"/>
            <a:ext cx="3962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files.myopera.com/QuangTuyen1967/blog/5xu-1942a-f.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5000" y="2286000"/>
            <a:ext cx="38100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 descr="http://files.myopera.com/QuangTuyen1967/blog/5dong-1942-b.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5000" y="0"/>
            <a:ext cx="38862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6" descr="http://files.myopera.com/QuangTuyen1967/blog/5dong-1932a-f.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72200" y="2286000"/>
            <a:ext cx="4038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9220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09"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p:cNvSpPr txBox="1">
            <a:spLocks noChangeArrowheads="1"/>
          </p:cNvSpPr>
          <p:nvPr/>
        </p:nvSpPr>
        <p:spPr bwMode="auto">
          <a:xfrm>
            <a:off x="2209800" y="762000"/>
            <a:ext cx="807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r>
              <a:rPr lang="en-US" altLang="en-US" sz="2400" b="0" i="0">
                <a:solidFill>
                  <a:schemeClr val="tx1"/>
                </a:solidFill>
                <a:effectLst>
                  <a:outerShdw blurRad="38100" dist="38100" dir="2700000" algn="tl">
                    <a:srgbClr val="C0C0C0"/>
                  </a:outerShdw>
                </a:effectLst>
              </a:rPr>
              <a:t>    </a:t>
            </a:r>
          </a:p>
        </p:txBody>
      </p:sp>
      <p:sp>
        <p:nvSpPr>
          <p:cNvPr id="65540" name="Line 4"/>
          <p:cNvSpPr>
            <a:spLocks noChangeShapeType="1"/>
          </p:cNvSpPr>
          <p:nvPr/>
        </p:nvSpPr>
        <p:spPr bwMode="auto">
          <a:xfrm>
            <a:off x="5208104" y="1752600"/>
            <a:ext cx="0" cy="5105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1" name="Text Box 4"/>
          <p:cNvSpPr txBox="1">
            <a:spLocks noChangeArrowheads="1"/>
          </p:cNvSpPr>
          <p:nvPr/>
        </p:nvSpPr>
        <p:spPr bwMode="auto">
          <a:xfrm>
            <a:off x="4343400" y="404192"/>
            <a:ext cx="4495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spcBef>
                <a:spcPct val="50000"/>
              </a:spcBef>
            </a:pPr>
            <a:r>
              <a:rPr lang="en-US" altLang="en-US" sz="3000" i="0" u="sng" dirty="0" err="1">
                <a:solidFill>
                  <a:schemeClr val="tx1"/>
                </a:solidFill>
              </a:rPr>
              <a:t>Tập</a:t>
            </a:r>
            <a:r>
              <a:rPr lang="en-US" altLang="en-US" sz="3000" i="0" u="sng" dirty="0">
                <a:solidFill>
                  <a:schemeClr val="tx1"/>
                </a:solidFill>
              </a:rPr>
              <a:t> </a:t>
            </a:r>
            <a:r>
              <a:rPr lang="en-US" altLang="en-US" sz="3000" i="0" u="sng" dirty="0" err="1">
                <a:solidFill>
                  <a:schemeClr val="tx1"/>
                </a:solidFill>
              </a:rPr>
              <a:t>đọc</a:t>
            </a:r>
            <a:r>
              <a:rPr lang="en-US" altLang="en-US" sz="3000" i="0" u="sng" dirty="0">
                <a:solidFill>
                  <a:schemeClr val="tx1"/>
                </a:solidFill>
                <a:latin typeface=".VnTime" panose="020B7200000000000000" pitchFamily="34" charset="0"/>
              </a:rPr>
              <a:t>:</a:t>
            </a:r>
            <a:r>
              <a:rPr lang="en-US" altLang="en-US" sz="3200" i="0" dirty="0">
                <a:solidFill>
                  <a:schemeClr val="tx1"/>
                </a:solidFill>
                <a:latin typeface=".VnTime" panose="020B7200000000000000" pitchFamily="34" charset="0"/>
              </a:rPr>
              <a:t> </a:t>
            </a:r>
          </a:p>
        </p:txBody>
      </p:sp>
      <p:sp>
        <p:nvSpPr>
          <p:cNvPr id="65544" name="Text Box 3"/>
          <p:cNvSpPr txBox="1">
            <a:spLocks noChangeArrowheads="1"/>
          </p:cNvSpPr>
          <p:nvPr/>
        </p:nvSpPr>
        <p:spPr bwMode="auto">
          <a:xfrm>
            <a:off x="1524000" y="1540042"/>
            <a:ext cx="419100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u="sng" dirty="0" err="1"/>
              <a:t>Luyện</a:t>
            </a:r>
            <a:r>
              <a:rPr lang="en-US" altLang="en-US" sz="2600" i="0" u="sng" dirty="0"/>
              <a:t> </a:t>
            </a:r>
            <a:r>
              <a:rPr lang="en-US" altLang="en-US" sz="2600" i="0" u="sng" dirty="0" err="1"/>
              <a:t>đọc</a:t>
            </a:r>
            <a:r>
              <a:rPr lang="en-US" altLang="en-US" sz="2600" i="0" u="sng" dirty="0"/>
              <a:t>:</a:t>
            </a:r>
          </a:p>
          <a:p>
            <a:pPr algn="l" eaLnBrk="1" hangingPunct="1">
              <a:spcBef>
                <a:spcPct val="50000"/>
              </a:spcBef>
            </a:pPr>
            <a:endParaRPr lang="en-US" altLang="en-US" sz="2400" i="0" dirty="0">
              <a:solidFill>
                <a:schemeClr val="tx1"/>
              </a:solidFill>
            </a:endParaRPr>
          </a:p>
        </p:txBody>
      </p:sp>
      <p:sp>
        <p:nvSpPr>
          <p:cNvPr id="65546" name="Text Box 3"/>
          <p:cNvSpPr txBox="1">
            <a:spLocks noChangeArrowheads="1"/>
          </p:cNvSpPr>
          <p:nvPr/>
        </p:nvSpPr>
        <p:spPr bwMode="auto">
          <a:xfrm>
            <a:off x="7239000" y="1533526"/>
            <a:ext cx="3200400"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u="sng" dirty="0" err="1"/>
              <a:t>Tìm</a:t>
            </a:r>
            <a:r>
              <a:rPr lang="en-US" altLang="en-US" sz="2600" i="0" u="sng" dirty="0"/>
              <a:t> </a:t>
            </a:r>
            <a:r>
              <a:rPr lang="en-US" altLang="en-US" sz="2600" i="0" u="sng" dirty="0" err="1"/>
              <a:t>hiểu</a:t>
            </a:r>
            <a:r>
              <a:rPr lang="en-US" altLang="en-US" sz="2600" i="0" u="sng" dirty="0"/>
              <a:t> </a:t>
            </a:r>
            <a:r>
              <a:rPr lang="en-US" altLang="en-US" sz="2600" i="0" u="sng" dirty="0" err="1"/>
              <a:t>bài</a:t>
            </a:r>
            <a:r>
              <a:rPr lang="en-US" altLang="en-US" sz="2600" i="0" u="sng" dirty="0"/>
              <a:t>:</a:t>
            </a:r>
          </a:p>
          <a:p>
            <a:pPr algn="l" eaLnBrk="1" hangingPunct="1">
              <a:spcBef>
                <a:spcPct val="50000"/>
              </a:spcBef>
            </a:pPr>
            <a:endParaRPr lang="en-US" altLang="en-US" sz="2600" i="0" u="sng" dirty="0"/>
          </a:p>
        </p:txBody>
      </p:sp>
      <p:sp>
        <p:nvSpPr>
          <p:cNvPr id="2" name="Text Box 5"/>
          <p:cNvSpPr txBox="1">
            <a:spLocks noChangeArrowheads="1"/>
          </p:cNvSpPr>
          <p:nvPr/>
        </p:nvSpPr>
        <p:spPr bwMode="auto">
          <a:xfrm>
            <a:off x="106017" y="2465389"/>
            <a:ext cx="510208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vi-VN" altLang="en-US" sz="2400" i="0" dirty="0" smtClean="0">
                <a:cs typeface="Times New Roman" panose="02020603050405020304" pitchFamily="18" charset="0"/>
              </a:rPr>
              <a:t>    </a:t>
            </a:r>
            <a:r>
              <a:rPr lang="en-US" altLang="en-US" sz="2400" i="0" dirty="0" err="1" smtClean="0">
                <a:solidFill>
                  <a:schemeClr val="tx1"/>
                </a:solidFill>
                <a:cs typeface="Times New Roman" panose="02020603050405020304" pitchFamily="18" charset="0"/>
              </a:rPr>
              <a:t>Số</a:t>
            </a:r>
            <a:r>
              <a:rPr lang="en-US" altLang="en-US" sz="2400" i="0" dirty="0" smtClean="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tiền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này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làm</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người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giữ</a:t>
            </a:r>
            <a:r>
              <a:rPr lang="en-US" altLang="en-US" sz="2400" i="0" dirty="0">
                <a:solidFill>
                  <a:schemeClr val="tx1"/>
                </a:solidFill>
                <a:cs typeface="Times New Roman" panose="02020603050405020304" pitchFamily="18" charset="0"/>
              </a:rPr>
              <a:t> “ </a:t>
            </a:r>
            <a:r>
              <a:rPr lang="en-US" altLang="en-US" sz="2400" i="0" dirty="0" err="1">
                <a:solidFill>
                  <a:schemeClr val="tx1"/>
                </a:solidFill>
                <a:cs typeface="Times New Roman" panose="02020603050405020304" pitchFamily="18" charset="0"/>
              </a:rPr>
              <a:t>tay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hòm</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chìa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khóa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của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Đảng</a:t>
            </a:r>
            <a:r>
              <a:rPr lang="en-US" altLang="en-US" sz="2400" i="0" dirty="0">
                <a:solidFill>
                  <a:schemeClr val="tx1"/>
                </a:solidFill>
                <a:cs typeface="Times New Roman" panose="02020603050405020304" pitchFamily="18" charset="0"/>
              </a:rPr>
              <a:t>  </a:t>
            </a:r>
            <a:r>
              <a:rPr lang="en-US" altLang="en-US" sz="2400" i="0" dirty="0" err="1" smtClean="0">
                <a:solidFill>
                  <a:schemeClr val="tx1"/>
                </a:solidFill>
                <a:cs typeface="Times New Roman" panose="02020603050405020304" pitchFamily="18" charset="0"/>
              </a:rPr>
              <a:t>không</a:t>
            </a:r>
            <a:r>
              <a:rPr lang="en-US" altLang="en-US" sz="2400" i="0" dirty="0" smtClean="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khỏi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xúc</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động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và</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sửng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sốt</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bởi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lúc</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bấy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giờ</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ngân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quỹ</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của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Đảng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chỉ</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còn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có</a:t>
            </a:r>
            <a:r>
              <a:rPr lang="en-US" altLang="en-US" sz="2400" i="0" dirty="0">
                <a:solidFill>
                  <a:schemeClr val="tx1"/>
                </a:solidFill>
                <a:cs typeface="Times New Roman" panose="02020603050405020304" pitchFamily="18" charset="0"/>
              </a:rPr>
              <a:t> …    24 </a:t>
            </a:r>
            <a:r>
              <a:rPr lang="en-US" altLang="en-US" sz="2400" i="0" dirty="0" err="1">
                <a:solidFill>
                  <a:schemeClr val="tx1"/>
                </a:solidFill>
                <a:cs typeface="Times New Roman" panose="02020603050405020304" pitchFamily="18" charset="0"/>
              </a:rPr>
              <a:t>đồng</a:t>
            </a:r>
            <a:r>
              <a:rPr lang="en-US" altLang="en-US" sz="2400" i="0" dirty="0">
                <a:solidFill>
                  <a:schemeClr val="tx1"/>
                </a:solidFill>
                <a:cs typeface="Times New Roman" panose="02020603050405020304" pitchFamily="18" charset="0"/>
              </a:rPr>
              <a:t>.</a:t>
            </a:r>
          </a:p>
        </p:txBody>
      </p:sp>
      <p:sp>
        <p:nvSpPr>
          <p:cNvPr id="65553" name="Line 17"/>
          <p:cNvSpPr>
            <a:spLocks noChangeShapeType="1"/>
          </p:cNvSpPr>
          <p:nvPr/>
        </p:nvSpPr>
        <p:spPr bwMode="auto">
          <a:xfrm flipH="1">
            <a:off x="2185385" y="2570440"/>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54" name="Line 18"/>
          <p:cNvSpPr>
            <a:spLocks noChangeShapeType="1"/>
          </p:cNvSpPr>
          <p:nvPr/>
        </p:nvSpPr>
        <p:spPr bwMode="auto">
          <a:xfrm flipH="1">
            <a:off x="4042646" y="2971986"/>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dirty="0"/>
          </a:p>
        </p:txBody>
      </p:sp>
      <p:sp>
        <p:nvSpPr>
          <p:cNvPr id="14" name="Text Box 3"/>
          <p:cNvSpPr txBox="1">
            <a:spLocks noChangeArrowheads="1"/>
          </p:cNvSpPr>
          <p:nvPr/>
        </p:nvSpPr>
        <p:spPr bwMode="auto">
          <a:xfrm>
            <a:off x="5208104" y="1947797"/>
            <a:ext cx="5231296"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solidFill>
                  <a:schemeClr val="tx1"/>
                </a:solidFill>
              </a:rPr>
              <a:t>-</a:t>
            </a:r>
            <a:r>
              <a:rPr lang="en-US" altLang="en-US" sz="2600" b="0" i="0" dirty="0" smtClean="0">
                <a:solidFill>
                  <a:schemeClr val="tx1"/>
                </a:solidFill>
              </a:rPr>
              <a:t>T</a:t>
            </a:r>
            <a:r>
              <a:rPr lang="vi-VN" altLang="en-US" sz="2600" b="0" i="0" dirty="0" smtClean="0">
                <a:solidFill>
                  <a:schemeClr val="tx1"/>
                </a:solidFill>
              </a:rPr>
              <a:t>ài trợ</a:t>
            </a:r>
            <a:endParaRPr lang="en-US" altLang="en-US" sz="2600" b="0" i="0" dirty="0">
              <a:solidFill>
                <a:schemeClr val="tx1"/>
              </a:solidFill>
            </a:endParaRPr>
          </a:p>
          <a:p>
            <a:pPr algn="l" eaLnBrk="1" hangingPunct="1">
              <a:spcBef>
                <a:spcPct val="50000"/>
              </a:spcBef>
            </a:pPr>
            <a:endParaRPr lang="en-US" altLang="en-US" sz="2600" i="0" u="sng" dirty="0"/>
          </a:p>
        </p:txBody>
      </p:sp>
      <p:sp>
        <p:nvSpPr>
          <p:cNvPr id="16" name="Text Box 3"/>
          <p:cNvSpPr txBox="1">
            <a:spLocks noChangeArrowheads="1"/>
          </p:cNvSpPr>
          <p:nvPr/>
        </p:nvSpPr>
        <p:spPr bwMode="auto">
          <a:xfrm>
            <a:off x="6689558" y="1950972"/>
            <a:ext cx="584368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t>  </a:t>
            </a:r>
            <a:r>
              <a:rPr lang="en-US" altLang="en-US" sz="2600" i="0" dirty="0" smtClean="0">
                <a:solidFill>
                  <a:schemeClr val="tx1"/>
                </a:solidFill>
              </a:rPr>
              <a:t>-</a:t>
            </a:r>
            <a:r>
              <a:rPr lang="en-US" altLang="en-US" sz="2600" i="0" dirty="0" smtClean="0"/>
              <a:t> </a:t>
            </a:r>
            <a:r>
              <a:rPr lang="vi-VN" altLang="en-US" sz="2600" b="0" i="0" dirty="0" smtClean="0">
                <a:solidFill>
                  <a:schemeClr val="tx1"/>
                </a:solidFill>
              </a:rPr>
              <a:t>Đồn điền</a:t>
            </a:r>
            <a:endParaRPr lang="en-US" altLang="en-US" sz="2600" b="0" i="0" dirty="0">
              <a:solidFill>
                <a:schemeClr val="tx1"/>
              </a:solidFill>
            </a:endParaRPr>
          </a:p>
        </p:txBody>
      </p:sp>
      <p:sp>
        <p:nvSpPr>
          <p:cNvPr id="19" name="Line 18"/>
          <p:cNvSpPr>
            <a:spLocks noChangeShapeType="1"/>
          </p:cNvSpPr>
          <p:nvPr/>
        </p:nvSpPr>
        <p:spPr bwMode="auto">
          <a:xfrm flipH="1">
            <a:off x="951366" y="4000500"/>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dirty="0"/>
          </a:p>
        </p:txBody>
      </p:sp>
      <p:sp>
        <p:nvSpPr>
          <p:cNvPr id="23" name="Text Box 5"/>
          <p:cNvSpPr txBox="1">
            <a:spLocks noChangeArrowheads="1"/>
          </p:cNvSpPr>
          <p:nvPr/>
        </p:nvSpPr>
        <p:spPr bwMode="auto">
          <a:xfrm>
            <a:off x="5455709" y="3149910"/>
            <a:ext cx="677186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vi-VN" altLang="en-US" sz="2400" dirty="0" smtClean="0"/>
              <a:t>a) Trước Cách mạng.</a:t>
            </a:r>
            <a:endParaRPr lang="en-US" altLang="en-US" sz="2400" dirty="0"/>
          </a:p>
          <a:p>
            <a:pPr algn="just" eaLnBrk="1" hangingPunct="1"/>
            <a:endParaRPr lang="en-US" altLang="en-US" sz="2400" dirty="0"/>
          </a:p>
          <a:p>
            <a:pPr algn="just" eaLnBrk="1" hangingPunct="1"/>
            <a:endParaRPr lang="en-US" altLang="en-US" sz="2400" dirty="0">
              <a:solidFill>
                <a:schemeClr val="tx1"/>
              </a:solidFill>
            </a:endParaRPr>
          </a:p>
        </p:txBody>
      </p:sp>
      <p:sp>
        <p:nvSpPr>
          <p:cNvPr id="24" name="Text Box 5"/>
          <p:cNvSpPr txBox="1">
            <a:spLocks noChangeArrowheads="1"/>
          </p:cNvSpPr>
          <p:nvPr/>
        </p:nvSpPr>
        <p:spPr bwMode="auto">
          <a:xfrm>
            <a:off x="5165454" y="2327799"/>
            <a:ext cx="694982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en-US" altLang="en-US" sz="2400" dirty="0"/>
              <a:t>    </a:t>
            </a:r>
            <a:r>
              <a:rPr lang="en-US" altLang="en-US" sz="2400" dirty="0" smtClean="0"/>
              <a:t>  </a:t>
            </a:r>
            <a:r>
              <a:rPr lang="en-US" altLang="en-US" sz="2400" dirty="0" err="1" smtClean="0"/>
              <a:t>Câu</a:t>
            </a:r>
            <a:r>
              <a:rPr lang="en-US" altLang="en-US" sz="2400" dirty="0" smtClean="0"/>
              <a:t> </a:t>
            </a:r>
            <a:r>
              <a:rPr lang="vi-VN" altLang="en-US" sz="2400" dirty="0" smtClean="0"/>
              <a:t>1</a:t>
            </a:r>
            <a:r>
              <a:rPr lang="en-US" altLang="en-US" sz="2400" dirty="0" smtClean="0"/>
              <a:t>. </a:t>
            </a:r>
            <a:r>
              <a:rPr lang="vi-VN" altLang="en-US" sz="2400" dirty="0" smtClean="0"/>
              <a:t>Kể lại những đóng góp to lớn và liên tục của ông Thiện qua các thời kì:</a:t>
            </a:r>
            <a:endParaRPr lang="en-US" altLang="en-US" sz="2400" dirty="0"/>
          </a:p>
          <a:p>
            <a:pPr algn="just" eaLnBrk="1" hangingPunct="1"/>
            <a:r>
              <a:rPr lang="vi-VN" altLang="en-US" sz="2400" dirty="0" smtClean="0">
                <a:solidFill>
                  <a:schemeClr val="tx1"/>
                </a:solidFill>
              </a:rPr>
              <a:t>.</a:t>
            </a:r>
            <a:endParaRPr lang="en-US" altLang="en-US" sz="2400" dirty="0">
              <a:solidFill>
                <a:schemeClr val="tx1"/>
              </a:solidFill>
            </a:endParaRPr>
          </a:p>
        </p:txBody>
      </p:sp>
      <p:sp>
        <p:nvSpPr>
          <p:cNvPr id="25" name="Text Box 5"/>
          <p:cNvSpPr txBox="1">
            <a:spLocks noChangeArrowheads="1"/>
          </p:cNvSpPr>
          <p:nvPr/>
        </p:nvSpPr>
        <p:spPr bwMode="auto">
          <a:xfrm>
            <a:off x="5286895" y="4505498"/>
            <a:ext cx="6932237" cy="834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vi-VN" altLang="en-US" sz="2400" dirty="0" smtClean="0"/>
              <a:t>  b) Khi Cách mạng thành công.</a:t>
            </a:r>
            <a:endParaRPr lang="en-US" altLang="en-US" sz="2400" dirty="0" smtClean="0"/>
          </a:p>
          <a:p>
            <a:pPr algn="just" eaLnBrk="1" hangingPunct="1"/>
            <a:r>
              <a:rPr lang="vi-VN" altLang="en-US" sz="2400" dirty="0" smtClean="0">
                <a:solidFill>
                  <a:schemeClr val="tx1"/>
                </a:solidFill>
              </a:rPr>
              <a:t>   </a:t>
            </a:r>
            <a:endParaRPr lang="en-US" altLang="en-US" sz="2400" dirty="0">
              <a:solidFill>
                <a:schemeClr val="tx1"/>
              </a:solidFill>
            </a:endParaRPr>
          </a:p>
        </p:txBody>
      </p:sp>
      <p:sp>
        <p:nvSpPr>
          <p:cNvPr id="27" name="Text Box 3"/>
          <p:cNvSpPr txBox="1">
            <a:spLocks noChangeArrowheads="1"/>
          </p:cNvSpPr>
          <p:nvPr/>
        </p:nvSpPr>
        <p:spPr bwMode="auto">
          <a:xfrm>
            <a:off x="5210650" y="3561495"/>
            <a:ext cx="58517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t>  </a:t>
            </a:r>
            <a:r>
              <a:rPr lang="en-US" altLang="en-US" sz="2600" i="0" dirty="0" smtClean="0">
                <a:solidFill>
                  <a:schemeClr val="tx1"/>
                </a:solidFill>
              </a:rPr>
              <a:t>-</a:t>
            </a:r>
            <a:r>
              <a:rPr lang="en-US" altLang="en-US" sz="2600" i="0" dirty="0" smtClean="0"/>
              <a:t> </a:t>
            </a:r>
            <a:r>
              <a:rPr lang="vi-VN" altLang="en-US" sz="2600" b="0" i="0" dirty="0" smtClean="0">
                <a:solidFill>
                  <a:schemeClr val="tx1"/>
                </a:solidFill>
              </a:rPr>
              <a:t>Tổ chức</a:t>
            </a:r>
            <a:endParaRPr lang="en-US" altLang="en-US" sz="2600" b="0" i="0" dirty="0">
              <a:solidFill>
                <a:schemeClr val="tx1"/>
              </a:solidFill>
            </a:endParaRPr>
          </a:p>
        </p:txBody>
      </p:sp>
      <p:sp>
        <p:nvSpPr>
          <p:cNvPr id="29" name="Text Box 3"/>
          <p:cNvSpPr txBox="1">
            <a:spLocks noChangeArrowheads="1"/>
          </p:cNvSpPr>
          <p:nvPr/>
        </p:nvSpPr>
        <p:spPr bwMode="auto">
          <a:xfrm rot="10800000" flipV="1">
            <a:off x="5217697" y="4031577"/>
            <a:ext cx="510173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t>  </a:t>
            </a:r>
            <a:r>
              <a:rPr lang="en-US" altLang="en-US" sz="2600" i="0" dirty="0" smtClean="0">
                <a:solidFill>
                  <a:schemeClr val="tx1"/>
                </a:solidFill>
              </a:rPr>
              <a:t>-</a:t>
            </a:r>
            <a:r>
              <a:rPr lang="en-US" altLang="en-US" sz="2600" i="0" dirty="0" smtClean="0"/>
              <a:t> </a:t>
            </a:r>
            <a:r>
              <a:rPr lang="vi-VN" altLang="en-US" sz="2600" b="0" i="0" dirty="0" smtClean="0">
                <a:solidFill>
                  <a:schemeClr val="tx1"/>
                </a:solidFill>
              </a:rPr>
              <a:t>Đồng Đông Dương</a:t>
            </a:r>
            <a:endParaRPr lang="en-US" altLang="en-US" sz="2600" b="0" i="0" dirty="0">
              <a:solidFill>
                <a:schemeClr val="tx1"/>
              </a:solidFill>
            </a:endParaRPr>
          </a:p>
        </p:txBody>
      </p:sp>
      <p:sp>
        <p:nvSpPr>
          <p:cNvPr id="31" name="Text Box 3"/>
          <p:cNvSpPr txBox="1">
            <a:spLocks noChangeArrowheads="1"/>
          </p:cNvSpPr>
          <p:nvPr/>
        </p:nvSpPr>
        <p:spPr bwMode="auto">
          <a:xfrm>
            <a:off x="8365959" y="4018546"/>
            <a:ext cx="58517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t>  </a:t>
            </a:r>
            <a:r>
              <a:rPr lang="en-US" altLang="en-US" sz="2600" i="0" dirty="0" smtClean="0">
                <a:solidFill>
                  <a:schemeClr val="tx1"/>
                </a:solidFill>
              </a:rPr>
              <a:t>-</a:t>
            </a:r>
            <a:r>
              <a:rPr lang="en-US" altLang="en-US" sz="2600" i="0" dirty="0" smtClean="0"/>
              <a:t> </a:t>
            </a:r>
            <a:r>
              <a:rPr lang="vi-VN" altLang="en-US" sz="2600" b="0" i="0" dirty="0" smtClean="0">
                <a:solidFill>
                  <a:schemeClr val="tx1"/>
                </a:solidFill>
              </a:rPr>
              <a:t>Tay hòm chìa khóa</a:t>
            </a:r>
            <a:endParaRPr lang="en-US" altLang="en-US" sz="2600" b="0" i="0" dirty="0">
              <a:solidFill>
                <a:schemeClr val="tx1"/>
              </a:solidFill>
            </a:endParaRPr>
          </a:p>
        </p:txBody>
      </p:sp>
      <p:sp>
        <p:nvSpPr>
          <p:cNvPr id="32" name="Text Box 5"/>
          <p:cNvSpPr txBox="1">
            <a:spLocks noChangeArrowheads="1"/>
          </p:cNvSpPr>
          <p:nvPr/>
        </p:nvSpPr>
        <p:spPr bwMode="auto">
          <a:xfrm>
            <a:off x="5422232" y="4796589"/>
            <a:ext cx="289262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en-US" altLang="en-US" sz="2400" dirty="0" smtClean="0">
                <a:solidFill>
                  <a:schemeClr val="tx1"/>
                </a:solidFill>
                <a:cs typeface="Times New Roman" panose="02020603050405020304" pitchFamily="18" charset="0"/>
              </a:rPr>
              <a:t>-</a:t>
            </a:r>
            <a:r>
              <a:rPr lang="en-US" altLang="en-US" sz="2400" dirty="0" smtClean="0">
                <a:cs typeface="Times New Roman" panose="02020603050405020304" pitchFamily="18" charset="0"/>
              </a:rPr>
              <a:t> </a:t>
            </a:r>
            <a:r>
              <a:rPr lang="en-US" altLang="en-US" sz="2600" b="0" i="0" dirty="0" err="1" smtClean="0">
                <a:solidFill>
                  <a:schemeClr val="tx1"/>
                </a:solidFill>
                <a:cs typeface="Times New Roman" panose="02020603050405020304" pitchFamily="18" charset="0"/>
              </a:rPr>
              <a:t>Tuần</a:t>
            </a:r>
            <a:r>
              <a:rPr lang="en-US" altLang="en-US" sz="2600" b="0" i="0" dirty="0" smtClean="0">
                <a:solidFill>
                  <a:schemeClr val="tx1"/>
                </a:solidFill>
                <a:cs typeface="Times New Roman" panose="02020603050405020304" pitchFamily="18" charset="0"/>
              </a:rPr>
              <a:t> </a:t>
            </a:r>
            <a:r>
              <a:rPr lang="en-US" altLang="en-US" sz="2600" b="0" i="0" dirty="0" err="1" smtClean="0">
                <a:solidFill>
                  <a:schemeClr val="tx1"/>
                </a:solidFill>
                <a:cs typeface="Times New Roman" panose="02020603050405020304" pitchFamily="18" charset="0"/>
              </a:rPr>
              <a:t>lễ</a:t>
            </a:r>
            <a:r>
              <a:rPr lang="en-US" altLang="en-US" sz="2600" b="0" i="0" dirty="0" smtClean="0">
                <a:solidFill>
                  <a:schemeClr val="tx1"/>
                </a:solidFill>
                <a:cs typeface="Times New Roman" panose="02020603050405020304" pitchFamily="18" charset="0"/>
              </a:rPr>
              <a:t> </a:t>
            </a:r>
            <a:r>
              <a:rPr lang="en-US" altLang="en-US" sz="2600" b="0" i="0" dirty="0" err="1" smtClean="0">
                <a:solidFill>
                  <a:schemeClr val="tx1"/>
                </a:solidFill>
                <a:cs typeface="Times New Roman" panose="02020603050405020304" pitchFamily="18" charset="0"/>
              </a:rPr>
              <a:t>Vàng</a:t>
            </a:r>
            <a:endParaRPr lang="en-US" altLang="en-US" sz="2600" b="0" i="0" dirty="0" smtClean="0">
              <a:solidFill>
                <a:schemeClr val="tx1"/>
              </a:solidFill>
            </a:endParaRPr>
          </a:p>
          <a:p>
            <a:pPr algn="just" eaLnBrk="1" hangingPunct="1"/>
            <a:endParaRPr lang="en-US" altLang="en-US" sz="2400" dirty="0">
              <a:solidFill>
                <a:schemeClr val="tx1"/>
              </a:solidFill>
            </a:endParaRPr>
          </a:p>
        </p:txBody>
      </p:sp>
      <p:sp>
        <p:nvSpPr>
          <p:cNvPr id="26" name="Text Box 4"/>
          <p:cNvSpPr txBox="1">
            <a:spLocks noChangeArrowheads="1"/>
          </p:cNvSpPr>
          <p:nvPr/>
        </p:nvSpPr>
        <p:spPr bwMode="auto">
          <a:xfrm>
            <a:off x="-558800" y="914400"/>
            <a:ext cx="1219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ctr" eaLnBrk="1" hangingPunct="1">
              <a:spcBef>
                <a:spcPct val="50000"/>
              </a:spcBef>
            </a:pPr>
            <a:r>
              <a:rPr lang="vi-VN" altLang="en-US" sz="3600" i="0" dirty="0" smtClean="0"/>
              <a:t>Nhà tài trợ đặc biệt của Cách mạng</a:t>
            </a:r>
            <a:r>
              <a:rPr lang="en-US" altLang="en-US" sz="3600" i="0" dirty="0" smtClean="0"/>
              <a:t>     </a:t>
            </a:r>
            <a:endParaRPr lang="en-US" altLang="en-US" sz="4000" i="0" dirty="0">
              <a:latin typeface=".VnTime" panose="020B7200000000000000" pitchFamily="34" charset="0"/>
            </a:endParaRPr>
          </a:p>
        </p:txBody>
      </p:sp>
    </p:spTree>
    <p:extLst>
      <p:ext uri="{BB962C8B-B14F-4D97-AF65-F5344CB8AC3E}">
        <p14:creationId xmlns:p14="http://schemas.microsoft.com/office/powerpoint/2010/main" val="2251338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down)">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1000"/>
                                        <p:tgtEl>
                                          <p:spTgt spid="32"/>
                                        </p:tgtEl>
                                      </p:cBhvr>
                                    </p:animEffect>
                                    <p:anim calcmode="lin" valueType="num">
                                      <p:cBhvr>
                                        <p:cTn id="18" dur="1000" fill="hold"/>
                                        <p:tgtEl>
                                          <p:spTgt spid="32"/>
                                        </p:tgtEl>
                                        <p:attrNameLst>
                                          <p:attrName>ppt_x</p:attrName>
                                        </p:attrNameLst>
                                      </p:cBhvr>
                                      <p:tavLst>
                                        <p:tav tm="0">
                                          <p:val>
                                            <p:strVal val="#ppt_x"/>
                                          </p:val>
                                        </p:tav>
                                        <p:tav tm="100000">
                                          <p:val>
                                            <p:strVal val="#ppt_x"/>
                                          </p:val>
                                        </p:tav>
                                      </p:tavLst>
                                    </p:anim>
                                    <p:anim calcmode="lin" valueType="num">
                                      <p:cBhvr>
                                        <p:cTn id="1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1" grpId="0"/>
      <p:bldP spid="3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p:cNvSpPr txBox="1">
            <a:spLocks noChangeArrowheads="1"/>
          </p:cNvSpPr>
          <p:nvPr/>
        </p:nvSpPr>
        <p:spPr bwMode="auto">
          <a:xfrm>
            <a:off x="2209800" y="762000"/>
            <a:ext cx="807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r>
              <a:rPr lang="en-US" altLang="en-US" sz="2400" b="0" i="0">
                <a:solidFill>
                  <a:schemeClr val="tx1"/>
                </a:solidFill>
                <a:effectLst>
                  <a:outerShdw blurRad="38100" dist="38100" dir="2700000" algn="tl">
                    <a:srgbClr val="C0C0C0"/>
                  </a:outerShdw>
                </a:effectLst>
              </a:rPr>
              <a:t>    </a:t>
            </a:r>
          </a:p>
        </p:txBody>
      </p:sp>
      <p:pic>
        <p:nvPicPr>
          <p:cNvPr id="11" name="Picture 2" descr="C:\Users\NK\Downloads\tuần lễ và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91440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5"/>
          <p:cNvSpPr txBox="1">
            <a:spLocks noChangeArrowheads="1"/>
          </p:cNvSpPr>
          <p:nvPr/>
        </p:nvSpPr>
        <p:spPr bwMode="auto">
          <a:xfrm>
            <a:off x="4716381" y="6304548"/>
            <a:ext cx="2924705" cy="87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en-US" altLang="en-US" sz="2400" dirty="0" smtClean="0">
                <a:cs typeface="Times New Roman" panose="02020603050405020304" pitchFamily="18" charset="0"/>
              </a:rPr>
              <a:t> </a:t>
            </a:r>
            <a:r>
              <a:rPr lang="en-US" altLang="en-US" sz="2600" b="0" i="0" dirty="0" err="1" smtClean="0">
                <a:solidFill>
                  <a:schemeClr val="tx1"/>
                </a:solidFill>
                <a:cs typeface="Times New Roman" panose="02020603050405020304" pitchFamily="18" charset="0"/>
              </a:rPr>
              <a:t>Tuần</a:t>
            </a:r>
            <a:r>
              <a:rPr lang="en-US" altLang="en-US" sz="2600" b="0" i="0" dirty="0" smtClean="0">
                <a:solidFill>
                  <a:schemeClr val="tx1"/>
                </a:solidFill>
                <a:cs typeface="Times New Roman" panose="02020603050405020304" pitchFamily="18" charset="0"/>
              </a:rPr>
              <a:t> </a:t>
            </a:r>
            <a:r>
              <a:rPr lang="en-US" altLang="en-US" sz="2600" b="0" i="0" dirty="0" err="1" smtClean="0">
                <a:solidFill>
                  <a:schemeClr val="tx1"/>
                </a:solidFill>
                <a:cs typeface="Times New Roman" panose="02020603050405020304" pitchFamily="18" charset="0"/>
              </a:rPr>
              <a:t>lễ</a:t>
            </a:r>
            <a:r>
              <a:rPr lang="en-US" altLang="en-US" sz="2600" b="0" i="0" dirty="0" smtClean="0">
                <a:solidFill>
                  <a:schemeClr val="tx1"/>
                </a:solidFill>
                <a:cs typeface="Times New Roman" panose="02020603050405020304" pitchFamily="18" charset="0"/>
              </a:rPr>
              <a:t> </a:t>
            </a:r>
            <a:r>
              <a:rPr lang="en-US" altLang="en-US" sz="2600" b="0" i="0" dirty="0" err="1" smtClean="0">
                <a:solidFill>
                  <a:schemeClr val="tx1"/>
                </a:solidFill>
                <a:cs typeface="Times New Roman" panose="02020603050405020304" pitchFamily="18" charset="0"/>
              </a:rPr>
              <a:t>Vàng</a:t>
            </a:r>
            <a:endParaRPr lang="en-US" altLang="en-US" sz="2600" b="0" i="0" dirty="0" smtClean="0">
              <a:solidFill>
                <a:schemeClr val="tx1"/>
              </a:solidFill>
            </a:endParaRPr>
          </a:p>
          <a:p>
            <a:pPr algn="just" eaLnBrk="1" hangingPunct="1"/>
            <a:endParaRPr lang="en-US" altLang="en-US" sz="2400" dirty="0">
              <a:solidFill>
                <a:schemeClr val="tx1"/>
              </a:solidFill>
            </a:endParaRPr>
          </a:p>
        </p:txBody>
      </p:sp>
    </p:spTree>
    <p:extLst>
      <p:ext uri="{BB962C8B-B14F-4D97-AF65-F5344CB8AC3E}">
        <p14:creationId xmlns:p14="http://schemas.microsoft.com/office/powerpoint/2010/main" val="2551553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09"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p:cNvSpPr txBox="1">
            <a:spLocks noChangeArrowheads="1"/>
          </p:cNvSpPr>
          <p:nvPr/>
        </p:nvSpPr>
        <p:spPr bwMode="auto">
          <a:xfrm>
            <a:off x="2209800" y="762000"/>
            <a:ext cx="807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r>
              <a:rPr lang="en-US" altLang="en-US" sz="2400" b="0" i="0">
                <a:solidFill>
                  <a:schemeClr val="tx1"/>
                </a:solidFill>
                <a:effectLst>
                  <a:outerShdw blurRad="38100" dist="38100" dir="2700000" algn="tl">
                    <a:srgbClr val="C0C0C0"/>
                  </a:outerShdw>
                </a:effectLst>
              </a:rPr>
              <a:t>    </a:t>
            </a:r>
          </a:p>
        </p:txBody>
      </p:sp>
      <p:sp>
        <p:nvSpPr>
          <p:cNvPr id="65540" name="Line 4"/>
          <p:cNvSpPr>
            <a:spLocks noChangeShapeType="1"/>
          </p:cNvSpPr>
          <p:nvPr/>
        </p:nvSpPr>
        <p:spPr bwMode="auto">
          <a:xfrm>
            <a:off x="5208104" y="1752600"/>
            <a:ext cx="0" cy="5105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1" name="Text Box 4"/>
          <p:cNvSpPr txBox="1">
            <a:spLocks noChangeArrowheads="1"/>
          </p:cNvSpPr>
          <p:nvPr/>
        </p:nvSpPr>
        <p:spPr bwMode="auto">
          <a:xfrm>
            <a:off x="4343400" y="404192"/>
            <a:ext cx="4495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spcBef>
                <a:spcPct val="50000"/>
              </a:spcBef>
            </a:pPr>
            <a:r>
              <a:rPr lang="en-US" altLang="en-US" sz="3000" i="0" u="sng" dirty="0" err="1">
                <a:solidFill>
                  <a:schemeClr val="tx1"/>
                </a:solidFill>
              </a:rPr>
              <a:t>Tập</a:t>
            </a:r>
            <a:r>
              <a:rPr lang="en-US" altLang="en-US" sz="3000" i="0" u="sng" dirty="0">
                <a:solidFill>
                  <a:schemeClr val="tx1"/>
                </a:solidFill>
              </a:rPr>
              <a:t> </a:t>
            </a:r>
            <a:r>
              <a:rPr lang="en-US" altLang="en-US" sz="3000" i="0" u="sng" dirty="0" err="1">
                <a:solidFill>
                  <a:schemeClr val="tx1"/>
                </a:solidFill>
              </a:rPr>
              <a:t>đọc</a:t>
            </a:r>
            <a:r>
              <a:rPr lang="en-US" altLang="en-US" sz="3000" i="0" u="sng" dirty="0">
                <a:solidFill>
                  <a:schemeClr val="tx1"/>
                </a:solidFill>
                <a:latin typeface=".VnTime" panose="020B7200000000000000" pitchFamily="34" charset="0"/>
              </a:rPr>
              <a:t>:</a:t>
            </a:r>
            <a:r>
              <a:rPr lang="en-US" altLang="en-US" sz="3200" i="0" dirty="0">
                <a:solidFill>
                  <a:schemeClr val="tx1"/>
                </a:solidFill>
                <a:latin typeface=".VnTime" panose="020B7200000000000000" pitchFamily="34" charset="0"/>
              </a:rPr>
              <a:t> </a:t>
            </a:r>
          </a:p>
        </p:txBody>
      </p:sp>
      <p:sp>
        <p:nvSpPr>
          <p:cNvPr id="65544" name="Text Box 3"/>
          <p:cNvSpPr txBox="1">
            <a:spLocks noChangeArrowheads="1"/>
          </p:cNvSpPr>
          <p:nvPr/>
        </p:nvSpPr>
        <p:spPr bwMode="auto">
          <a:xfrm>
            <a:off x="1524000" y="1565442"/>
            <a:ext cx="419100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u="sng" dirty="0" err="1"/>
              <a:t>Luyện</a:t>
            </a:r>
            <a:r>
              <a:rPr lang="en-US" altLang="en-US" sz="2600" i="0" u="sng" dirty="0"/>
              <a:t> </a:t>
            </a:r>
            <a:r>
              <a:rPr lang="en-US" altLang="en-US" sz="2600" i="0" u="sng" dirty="0" err="1"/>
              <a:t>đọc</a:t>
            </a:r>
            <a:r>
              <a:rPr lang="en-US" altLang="en-US" sz="2600" i="0" u="sng" dirty="0"/>
              <a:t>:</a:t>
            </a:r>
          </a:p>
          <a:p>
            <a:pPr algn="l" eaLnBrk="1" hangingPunct="1">
              <a:spcBef>
                <a:spcPct val="50000"/>
              </a:spcBef>
            </a:pPr>
            <a:endParaRPr lang="en-US" altLang="en-US" sz="2400" i="0" dirty="0">
              <a:solidFill>
                <a:schemeClr val="tx1"/>
              </a:solidFill>
            </a:endParaRPr>
          </a:p>
        </p:txBody>
      </p:sp>
      <p:sp>
        <p:nvSpPr>
          <p:cNvPr id="65546" name="Text Box 3"/>
          <p:cNvSpPr txBox="1">
            <a:spLocks noChangeArrowheads="1"/>
          </p:cNvSpPr>
          <p:nvPr/>
        </p:nvSpPr>
        <p:spPr bwMode="auto">
          <a:xfrm>
            <a:off x="7239000" y="1558926"/>
            <a:ext cx="3200400"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u="sng" dirty="0" err="1"/>
              <a:t>Tìm</a:t>
            </a:r>
            <a:r>
              <a:rPr lang="en-US" altLang="en-US" sz="2600" i="0" u="sng" dirty="0"/>
              <a:t> </a:t>
            </a:r>
            <a:r>
              <a:rPr lang="en-US" altLang="en-US" sz="2600" i="0" u="sng" dirty="0" err="1"/>
              <a:t>hiểu</a:t>
            </a:r>
            <a:r>
              <a:rPr lang="en-US" altLang="en-US" sz="2600" i="0" u="sng" dirty="0"/>
              <a:t> </a:t>
            </a:r>
            <a:r>
              <a:rPr lang="en-US" altLang="en-US" sz="2600" i="0" u="sng" dirty="0" err="1"/>
              <a:t>bài</a:t>
            </a:r>
            <a:r>
              <a:rPr lang="en-US" altLang="en-US" sz="2600" i="0" u="sng" dirty="0"/>
              <a:t>:</a:t>
            </a:r>
          </a:p>
          <a:p>
            <a:pPr algn="l" eaLnBrk="1" hangingPunct="1">
              <a:spcBef>
                <a:spcPct val="50000"/>
              </a:spcBef>
            </a:pPr>
            <a:endParaRPr lang="en-US" altLang="en-US" sz="2600" i="0" u="sng" dirty="0"/>
          </a:p>
        </p:txBody>
      </p:sp>
      <p:sp>
        <p:nvSpPr>
          <p:cNvPr id="2" name="Text Box 5"/>
          <p:cNvSpPr txBox="1">
            <a:spLocks noChangeArrowheads="1"/>
          </p:cNvSpPr>
          <p:nvPr/>
        </p:nvSpPr>
        <p:spPr bwMode="auto">
          <a:xfrm>
            <a:off x="106017" y="2465389"/>
            <a:ext cx="510208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vi-VN" altLang="en-US" sz="2400" i="0" dirty="0" smtClean="0">
                <a:cs typeface="Times New Roman" panose="02020603050405020304" pitchFamily="18" charset="0"/>
              </a:rPr>
              <a:t>    </a:t>
            </a:r>
            <a:r>
              <a:rPr lang="en-US" altLang="en-US" sz="2400" i="0" dirty="0" err="1" smtClean="0">
                <a:solidFill>
                  <a:schemeClr val="tx1"/>
                </a:solidFill>
                <a:cs typeface="Times New Roman" panose="02020603050405020304" pitchFamily="18" charset="0"/>
              </a:rPr>
              <a:t>Số</a:t>
            </a:r>
            <a:r>
              <a:rPr lang="en-US" altLang="en-US" sz="2400" i="0" dirty="0" smtClean="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tiền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này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làm</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người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giữ</a:t>
            </a:r>
            <a:r>
              <a:rPr lang="en-US" altLang="en-US" sz="2400" i="0" dirty="0">
                <a:solidFill>
                  <a:schemeClr val="tx1"/>
                </a:solidFill>
                <a:cs typeface="Times New Roman" panose="02020603050405020304" pitchFamily="18" charset="0"/>
              </a:rPr>
              <a:t> “ </a:t>
            </a:r>
            <a:r>
              <a:rPr lang="en-US" altLang="en-US" sz="2400" i="0" dirty="0" err="1">
                <a:solidFill>
                  <a:schemeClr val="tx1"/>
                </a:solidFill>
                <a:cs typeface="Times New Roman" panose="02020603050405020304" pitchFamily="18" charset="0"/>
              </a:rPr>
              <a:t>tay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hòm</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chìa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khóa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của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Đảng</a:t>
            </a:r>
            <a:r>
              <a:rPr lang="en-US" altLang="en-US" sz="2400" i="0" dirty="0">
                <a:solidFill>
                  <a:schemeClr val="tx1"/>
                </a:solidFill>
                <a:cs typeface="Times New Roman" panose="02020603050405020304" pitchFamily="18" charset="0"/>
              </a:rPr>
              <a:t>  </a:t>
            </a:r>
            <a:r>
              <a:rPr lang="en-US" altLang="en-US" sz="2400" i="0" dirty="0" err="1" smtClean="0">
                <a:solidFill>
                  <a:schemeClr val="tx1"/>
                </a:solidFill>
                <a:cs typeface="Times New Roman" panose="02020603050405020304" pitchFamily="18" charset="0"/>
              </a:rPr>
              <a:t>không</a:t>
            </a:r>
            <a:r>
              <a:rPr lang="en-US" altLang="en-US" sz="2400" i="0" dirty="0" smtClean="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khỏi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xúc</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động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và</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sửng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sốt</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bởi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lúc</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bấy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giờ</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ngân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quỹ</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của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Đảng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chỉ</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còn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có</a:t>
            </a:r>
            <a:r>
              <a:rPr lang="en-US" altLang="en-US" sz="2400" i="0" dirty="0">
                <a:solidFill>
                  <a:schemeClr val="tx1"/>
                </a:solidFill>
                <a:cs typeface="Times New Roman" panose="02020603050405020304" pitchFamily="18" charset="0"/>
              </a:rPr>
              <a:t> …    24 </a:t>
            </a:r>
            <a:r>
              <a:rPr lang="en-US" altLang="en-US" sz="2400" i="0" dirty="0" err="1">
                <a:solidFill>
                  <a:schemeClr val="tx1"/>
                </a:solidFill>
                <a:cs typeface="Times New Roman" panose="02020603050405020304" pitchFamily="18" charset="0"/>
              </a:rPr>
              <a:t>đồng</a:t>
            </a:r>
            <a:r>
              <a:rPr lang="en-US" altLang="en-US" sz="2400" i="0" dirty="0">
                <a:solidFill>
                  <a:schemeClr val="tx1"/>
                </a:solidFill>
                <a:cs typeface="Times New Roman" panose="02020603050405020304" pitchFamily="18" charset="0"/>
              </a:rPr>
              <a:t>.</a:t>
            </a:r>
          </a:p>
        </p:txBody>
      </p:sp>
      <p:sp>
        <p:nvSpPr>
          <p:cNvPr id="65553" name="Line 17"/>
          <p:cNvSpPr>
            <a:spLocks noChangeShapeType="1"/>
          </p:cNvSpPr>
          <p:nvPr/>
        </p:nvSpPr>
        <p:spPr bwMode="auto">
          <a:xfrm flipH="1">
            <a:off x="2185385" y="2570440"/>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54" name="Line 18"/>
          <p:cNvSpPr>
            <a:spLocks noChangeShapeType="1"/>
          </p:cNvSpPr>
          <p:nvPr/>
        </p:nvSpPr>
        <p:spPr bwMode="auto">
          <a:xfrm flipH="1">
            <a:off x="4042646" y="2971986"/>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dirty="0"/>
          </a:p>
        </p:txBody>
      </p:sp>
      <p:sp>
        <p:nvSpPr>
          <p:cNvPr id="14" name="Text Box 3"/>
          <p:cNvSpPr txBox="1">
            <a:spLocks noChangeArrowheads="1"/>
          </p:cNvSpPr>
          <p:nvPr/>
        </p:nvSpPr>
        <p:spPr bwMode="auto">
          <a:xfrm>
            <a:off x="5208104" y="1947797"/>
            <a:ext cx="5231296"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solidFill>
                  <a:schemeClr val="tx1"/>
                </a:solidFill>
              </a:rPr>
              <a:t>-</a:t>
            </a:r>
            <a:r>
              <a:rPr lang="en-US" altLang="en-US" sz="2600" b="0" i="0" dirty="0" smtClean="0">
                <a:solidFill>
                  <a:schemeClr val="tx1"/>
                </a:solidFill>
              </a:rPr>
              <a:t>T</a:t>
            </a:r>
            <a:r>
              <a:rPr lang="vi-VN" altLang="en-US" sz="2600" b="0" i="0" dirty="0" smtClean="0">
                <a:solidFill>
                  <a:schemeClr val="tx1"/>
                </a:solidFill>
              </a:rPr>
              <a:t>ài trợ</a:t>
            </a:r>
            <a:endParaRPr lang="en-US" altLang="en-US" sz="2600" b="0" i="0" dirty="0">
              <a:solidFill>
                <a:schemeClr val="tx1"/>
              </a:solidFill>
            </a:endParaRPr>
          </a:p>
          <a:p>
            <a:pPr algn="l" eaLnBrk="1" hangingPunct="1">
              <a:spcBef>
                <a:spcPct val="50000"/>
              </a:spcBef>
            </a:pPr>
            <a:endParaRPr lang="en-US" altLang="en-US" sz="2600" i="0" u="sng" dirty="0"/>
          </a:p>
        </p:txBody>
      </p:sp>
      <p:sp>
        <p:nvSpPr>
          <p:cNvPr id="16" name="Text Box 3"/>
          <p:cNvSpPr txBox="1">
            <a:spLocks noChangeArrowheads="1"/>
          </p:cNvSpPr>
          <p:nvPr/>
        </p:nvSpPr>
        <p:spPr bwMode="auto">
          <a:xfrm>
            <a:off x="6689558" y="1950972"/>
            <a:ext cx="584368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t>  </a:t>
            </a:r>
            <a:r>
              <a:rPr lang="en-US" altLang="en-US" sz="2600" i="0" dirty="0" smtClean="0">
                <a:solidFill>
                  <a:schemeClr val="tx1"/>
                </a:solidFill>
              </a:rPr>
              <a:t>-</a:t>
            </a:r>
            <a:r>
              <a:rPr lang="en-US" altLang="en-US" sz="2600" i="0" dirty="0" smtClean="0"/>
              <a:t> </a:t>
            </a:r>
            <a:r>
              <a:rPr lang="vi-VN" altLang="en-US" sz="2600" b="0" i="0" dirty="0" smtClean="0">
                <a:solidFill>
                  <a:schemeClr val="tx1"/>
                </a:solidFill>
              </a:rPr>
              <a:t>Đồn điền</a:t>
            </a:r>
            <a:endParaRPr lang="en-US" altLang="en-US" sz="2600" b="0" i="0" dirty="0">
              <a:solidFill>
                <a:schemeClr val="tx1"/>
              </a:solidFill>
            </a:endParaRPr>
          </a:p>
        </p:txBody>
      </p:sp>
      <p:sp>
        <p:nvSpPr>
          <p:cNvPr id="19" name="Line 18"/>
          <p:cNvSpPr>
            <a:spLocks noChangeShapeType="1"/>
          </p:cNvSpPr>
          <p:nvPr/>
        </p:nvSpPr>
        <p:spPr bwMode="auto">
          <a:xfrm flipH="1">
            <a:off x="951366" y="4000500"/>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dirty="0"/>
          </a:p>
        </p:txBody>
      </p:sp>
      <p:sp>
        <p:nvSpPr>
          <p:cNvPr id="23" name="Text Box 5"/>
          <p:cNvSpPr txBox="1">
            <a:spLocks noChangeArrowheads="1"/>
          </p:cNvSpPr>
          <p:nvPr/>
        </p:nvSpPr>
        <p:spPr bwMode="auto">
          <a:xfrm>
            <a:off x="5455709" y="3149910"/>
            <a:ext cx="677186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vi-VN" altLang="en-US" sz="2400" dirty="0" smtClean="0"/>
              <a:t>a) Trước Cách mạng:</a:t>
            </a:r>
            <a:endParaRPr lang="en-US" altLang="en-US" sz="2400" dirty="0"/>
          </a:p>
          <a:p>
            <a:pPr algn="just" eaLnBrk="1" hangingPunct="1"/>
            <a:endParaRPr lang="en-US" altLang="en-US" sz="2400" dirty="0"/>
          </a:p>
          <a:p>
            <a:pPr algn="just" eaLnBrk="1" hangingPunct="1"/>
            <a:endParaRPr lang="en-US" altLang="en-US" sz="2400" dirty="0">
              <a:solidFill>
                <a:schemeClr val="tx1"/>
              </a:solidFill>
            </a:endParaRPr>
          </a:p>
        </p:txBody>
      </p:sp>
      <p:sp>
        <p:nvSpPr>
          <p:cNvPr id="24" name="Text Box 5"/>
          <p:cNvSpPr txBox="1">
            <a:spLocks noChangeArrowheads="1"/>
          </p:cNvSpPr>
          <p:nvPr/>
        </p:nvSpPr>
        <p:spPr bwMode="auto">
          <a:xfrm>
            <a:off x="5162550" y="2362200"/>
            <a:ext cx="695272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en-US" altLang="en-US" sz="2400" dirty="0"/>
              <a:t>    </a:t>
            </a:r>
            <a:r>
              <a:rPr lang="en-US" altLang="en-US" sz="2400" dirty="0" smtClean="0"/>
              <a:t>  </a:t>
            </a:r>
            <a:r>
              <a:rPr lang="en-US" altLang="en-US" sz="2400" dirty="0" err="1" smtClean="0"/>
              <a:t>Câu</a:t>
            </a:r>
            <a:r>
              <a:rPr lang="en-US" altLang="en-US" sz="2400" dirty="0" smtClean="0"/>
              <a:t> </a:t>
            </a:r>
            <a:r>
              <a:rPr lang="vi-VN" altLang="en-US" sz="2400" dirty="0" smtClean="0"/>
              <a:t>1</a:t>
            </a:r>
            <a:r>
              <a:rPr lang="en-US" altLang="en-US" sz="2400" dirty="0" smtClean="0"/>
              <a:t>. </a:t>
            </a:r>
            <a:r>
              <a:rPr lang="vi-VN" altLang="en-US" sz="2400" dirty="0" smtClean="0"/>
              <a:t>Kể lại những đóng góp to lớn và liên tục của ông Thiện qua các thời kì:</a:t>
            </a:r>
            <a:endParaRPr lang="en-US" altLang="en-US" sz="2400" dirty="0"/>
          </a:p>
          <a:p>
            <a:pPr algn="just" eaLnBrk="1" hangingPunct="1"/>
            <a:endParaRPr lang="en-US" altLang="en-US" sz="2400" dirty="0">
              <a:solidFill>
                <a:schemeClr val="tx1"/>
              </a:solidFill>
            </a:endParaRPr>
          </a:p>
        </p:txBody>
      </p:sp>
      <p:sp>
        <p:nvSpPr>
          <p:cNvPr id="25" name="Text Box 5"/>
          <p:cNvSpPr txBox="1">
            <a:spLocks noChangeArrowheads="1"/>
          </p:cNvSpPr>
          <p:nvPr/>
        </p:nvSpPr>
        <p:spPr bwMode="auto">
          <a:xfrm>
            <a:off x="5286895" y="4505498"/>
            <a:ext cx="6932237" cy="834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vi-VN" altLang="en-US" sz="2400" dirty="0" smtClean="0"/>
              <a:t>  b) Khi Cách mạng thành công:</a:t>
            </a:r>
            <a:endParaRPr lang="en-US" altLang="en-US" sz="2400" dirty="0" smtClean="0"/>
          </a:p>
          <a:p>
            <a:pPr algn="just" eaLnBrk="1" hangingPunct="1"/>
            <a:r>
              <a:rPr lang="vi-VN" altLang="en-US" sz="2400" dirty="0" smtClean="0">
                <a:solidFill>
                  <a:schemeClr val="tx1"/>
                </a:solidFill>
              </a:rPr>
              <a:t>   </a:t>
            </a:r>
            <a:endParaRPr lang="en-US" altLang="en-US" sz="2400" dirty="0">
              <a:solidFill>
                <a:schemeClr val="tx1"/>
              </a:solidFill>
            </a:endParaRPr>
          </a:p>
        </p:txBody>
      </p:sp>
      <p:sp>
        <p:nvSpPr>
          <p:cNvPr id="26" name="Text Box 5"/>
          <p:cNvSpPr txBox="1">
            <a:spLocks noChangeArrowheads="1"/>
          </p:cNvSpPr>
          <p:nvPr/>
        </p:nvSpPr>
        <p:spPr bwMode="auto">
          <a:xfrm>
            <a:off x="5419616" y="5296899"/>
            <a:ext cx="677186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vi-VN" altLang="en-US" sz="2400" dirty="0" smtClean="0"/>
              <a:t>c) Trong kháng chiến:</a:t>
            </a:r>
            <a:endParaRPr lang="en-US" altLang="en-US" sz="2400" dirty="0"/>
          </a:p>
          <a:p>
            <a:pPr algn="just" eaLnBrk="1" hangingPunct="1"/>
            <a:endParaRPr lang="en-US" altLang="en-US" sz="2400" dirty="0">
              <a:solidFill>
                <a:schemeClr val="tx1"/>
              </a:solidFill>
            </a:endParaRPr>
          </a:p>
        </p:txBody>
      </p:sp>
      <p:sp>
        <p:nvSpPr>
          <p:cNvPr id="27" name="Text Box 3"/>
          <p:cNvSpPr txBox="1">
            <a:spLocks noChangeArrowheads="1"/>
          </p:cNvSpPr>
          <p:nvPr/>
        </p:nvSpPr>
        <p:spPr bwMode="auto">
          <a:xfrm>
            <a:off x="5210650" y="3561495"/>
            <a:ext cx="58517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t>  </a:t>
            </a:r>
            <a:r>
              <a:rPr lang="en-US" altLang="en-US" sz="2600" i="0" dirty="0" smtClean="0">
                <a:solidFill>
                  <a:schemeClr val="tx1"/>
                </a:solidFill>
              </a:rPr>
              <a:t>-</a:t>
            </a:r>
            <a:r>
              <a:rPr lang="en-US" altLang="en-US" sz="2600" i="0" dirty="0" smtClean="0"/>
              <a:t> </a:t>
            </a:r>
            <a:r>
              <a:rPr lang="vi-VN" altLang="en-US" sz="2600" b="0" i="0" dirty="0" smtClean="0">
                <a:solidFill>
                  <a:schemeClr val="tx1"/>
                </a:solidFill>
              </a:rPr>
              <a:t>Tổ chức</a:t>
            </a:r>
            <a:endParaRPr lang="en-US" altLang="en-US" sz="2600" b="0" i="0" dirty="0">
              <a:solidFill>
                <a:schemeClr val="tx1"/>
              </a:solidFill>
            </a:endParaRPr>
          </a:p>
        </p:txBody>
      </p:sp>
      <p:sp>
        <p:nvSpPr>
          <p:cNvPr id="29" name="Text Box 3"/>
          <p:cNvSpPr txBox="1">
            <a:spLocks noChangeArrowheads="1"/>
          </p:cNvSpPr>
          <p:nvPr/>
        </p:nvSpPr>
        <p:spPr bwMode="auto">
          <a:xfrm rot="10800000" flipV="1">
            <a:off x="5217697" y="4031577"/>
            <a:ext cx="510173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t>  </a:t>
            </a:r>
            <a:r>
              <a:rPr lang="en-US" altLang="en-US" sz="2600" i="0" dirty="0" smtClean="0">
                <a:solidFill>
                  <a:schemeClr val="tx1"/>
                </a:solidFill>
              </a:rPr>
              <a:t>-</a:t>
            </a:r>
            <a:r>
              <a:rPr lang="en-US" altLang="en-US" sz="2600" i="0" dirty="0" smtClean="0"/>
              <a:t> </a:t>
            </a:r>
            <a:r>
              <a:rPr lang="vi-VN" altLang="en-US" sz="2600" b="0" i="0" dirty="0" smtClean="0">
                <a:solidFill>
                  <a:schemeClr val="tx1"/>
                </a:solidFill>
              </a:rPr>
              <a:t>Đồng Đông Dương</a:t>
            </a:r>
            <a:endParaRPr lang="en-US" altLang="en-US" sz="2600" b="0" i="0" dirty="0">
              <a:solidFill>
                <a:schemeClr val="tx1"/>
              </a:solidFill>
            </a:endParaRPr>
          </a:p>
        </p:txBody>
      </p:sp>
      <p:sp>
        <p:nvSpPr>
          <p:cNvPr id="30" name="Text Box 5"/>
          <p:cNvSpPr txBox="1">
            <a:spLocks noChangeArrowheads="1"/>
          </p:cNvSpPr>
          <p:nvPr/>
        </p:nvSpPr>
        <p:spPr bwMode="auto">
          <a:xfrm>
            <a:off x="5367282" y="5796538"/>
            <a:ext cx="677186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vi-VN" altLang="en-US" sz="2400" dirty="0" smtClean="0"/>
              <a:t>d) Sau khi hòa bình lập lại:</a:t>
            </a:r>
            <a:endParaRPr lang="en-US" altLang="en-US" sz="2400" dirty="0" smtClean="0"/>
          </a:p>
          <a:p>
            <a:pPr algn="just" eaLnBrk="1" hangingPunct="1"/>
            <a:endParaRPr lang="en-US" altLang="en-US" sz="2400" dirty="0" smtClean="0"/>
          </a:p>
          <a:p>
            <a:pPr algn="just" eaLnBrk="1" hangingPunct="1"/>
            <a:endParaRPr lang="en-US" altLang="en-US" sz="2400" dirty="0">
              <a:solidFill>
                <a:schemeClr val="tx1"/>
              </a:solidFill>
            </a:endParaRPr>
          </a:p>
        </p:txBody>
      </p:sp>
      <p:sp>
        <p:nvSpPr>
          <p:cNvPr id="31" name="Text Box 3"/>
          <p:cNvSpPr txBox="1">
            <a:spLocks noChangeArrowheads="1"/>
          </p:cNvSpPr>
          <p:nvPr/>
        </p:nvSpPr>
        <p:spPr bwMode="auto">
          <a:xfrm>
            <a:off x="8365959" y="4018546"/>
            <a:ext cx="58517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t>  </a:t>
            </a:r>
            <a:r>
              <a:rPr lang="en-US" altLang="en-US" sz="2600" i="0" dirty="0" smtClean="0">
                <a:solidFill>
                  <a:schemeClr val="tx1"/>
                </a:solidFill>
              </a:rPr>
              <a:t>-</a:t>
            </a:r>
            <a:r>
              <a:rPr lang="en-US" altLang="en-US" sz="2600" i="0" dirty="0" smtClean="0"/>
              <a:t> </a:t>
            </a:r>
            <a:r>
              <a:rPr lang="vi-VN" altLang="en-US" sz="2600" b="0" i="0" dirty="0" smtClean="0">
                <a:solidFill>
                  <a:schemeClr val="tx1"/>
                </a:solidFill>
              </a:rPr>
              <a:t>Tay hòm chìa khóa</a:t>
            </a:r>
            <a:endParaRPr lang="en-US" altLang="en-US" sz="2600" b="0" i="0" dirty="0">
              <a:solidFill>
                <a:schemeClr val="tx1"/>
              </a:solidFill>
            </a:endParaRPr>
          </a:p>
        </p:txBody>
      </p:sp>
      <p:sp>
        <p:nvSpPr>
          <p:cNvPr id="3" name="Rectangle 2"/>
          <p:cNvSpPr/>
          <p:nvPr/>
        </p:nvSpPr>
        <p:spPr>
          <a:xfrm>
            <a:off x="8502317" y="4812632"/>
            <a:ext cx="5031256" cy="500133"/>
          </a:xfrm>
          <a:prstGeom prst="rect">
            <a:avLst/>
          </a:prstGeom>
        </p:spPr>
        <p:txBody>
          <a:bodyPr wrap="square">
            <a:spAutoFit/>
          </a:bodyPr>
          <a:lstStyle/>
          <a:p>
            <a:r>
              <a:rPr lang="en-US" altLang="en-US" b="1"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Quỹ</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Độc</a:t>
            </a:r>
            <a:r>
              <a:rPr lang="en-US" altLang="en-US" sz="2600" dirty="0">
                <a:latin typeface="Times New Roman" panose="02020603050405020304" pitchFamily="18" charset="0"/>
                <a:cs typeface="Times New Roman" panose="02020603050405020304" pitchFamily="18" charset="0"/>
              </a:rPr>
              <a:t> </a:t>
            </a:r>
            <a:r>
              <a:rPr lang="en-US" altLang="en-US" sz="2600" dirty="0" err="1">
                <a:latin typeface="Times New Roman" panose="02020603050405020304" pitchFamily="18" charset="0"/>
                <a:cs typeface="Times New Roman" panose="02020603050405020304" pitchFamily="18" charset="0"/>
              </a:rPr>
              <a:t>lập</a:t>
            </a:r>
            <a:endParaRPr lang="en-US" sz="2600" dirty="0"/>
          </a:p>
        </p:txBody>
      </p:sp>
      <p:sp>
        <p:nvSpPr>
          <p:cNvPr id="32" name="Text Box 5"/>
          <p:cNvSpPr txBox="1">
            <a:spLocks noChangeArrowheads="1"/>
          </p:cNvSpPr>
          <p:nvPr/>
        </p:nvSpPr>
        <p:spPr bwMode="auto">
          <a:xfrm>
            <a:off x="5378951" y="4823362"/>
            <a:ext cx="2935901"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en-US" altLang="en-US" sz="2400" dirty="0" smtClean="0">
                <a:solidFill>
                  <a:schemeClr val="tx1"/>
                </a:solidFill>
                <a:cs typeface="Times New Roman" panose="02020603050405020304" pitchFamily="18" charset="0"/>
              </a:rPr>
              <a:t>-</a:t>
            </a:r>
            <a:r>
              <a:rPr lang="en-US" altLang="en-US" sz="2400" dirty="0" smtClean="0">
                <a:cs typeface="Times New Roman" panose="02020603050405020304" pitchFamily="18" charset="0"/>
              </a:rPr>
              <a:t> </a:t>
            </a:r>
            <a:r>
              <a:rPr lang="en-US" altLang="en-US" sz="2600" b="0" i="0" dirty="0" err="1" smtClean="0">
                <a:solidFill>
                  <a:schemeClr val="tx1"/>
                </a:solidFill>
                <a:cs typeface="Times New Roman" panose="02020603050405020304" pitchFamily="18" charset="0"/>
              </a:rPr>
              <a:t>Tuần</a:t>
            </a:r>
            <a:r>
              <a:rPr lang="en-US" altLang="en-US" sz="2600" b="0" i="0" dirty="0" smtClean="0">
                <a:solidFill>
                  <a:schemeClr val="tx1"/>
                </a:solidFill>
                <a:cs typeface="Times New Roman" panose="02020603050405020304" pitchFamily="18" charset="0"/>
              </a:rPr>
              <a:t> </a:t>
            </a:r>
            <a:r>
              <a:rPr lang="en-US" altLang="en-US" sz="2600" b="0" i="0" dirty="0" err="1" smtClean="0">
                <a:solidFill>
                  <a:schemeClr val="tx1"/>
                </a:solidFill>
                <a:cs typeface="Times New Roman" panose="02020603050405020304" pitchFamily="18" charset="0"/>
              </a:rPr>
              <a:t>lễ</a:t>
            </a:r>
            <a:r>
              <a:rPr lang="en-US" altLang="en-US" sz="2600" b="0" i="0" dirty="0" smtClean="0">
                <a:solidFill>
                  <a:schemeClr val="tx1"/>
                </a:solidFill>
                <a:cs typeface="Times New Roman" panose="02020603050405020304" pitchFamily="18" charset="0"/>
              </a:rPr>
              <a:t> </a:t>
            </a:r>
            <a:r>
              <a:rPr lang="en-US" altLang="en-US" sz="2600" b="0" i="0" dirty="0" err="1" smtClean="0">
                <a:solidFill>
                  <a:schemeClr val="tx1"/>
                </a:solidFill>
                <a:cs typeface="Times New Roman" panose="02020603050405020304" pitchFamily="18" charset="0"/>
              </a:rPr>
              <a:t>Vàng</a:t>
            </a:r>
            <a:endParaRPr lang="en-US" altLang="en-US" sz="2600" b="0" i="0" dirty="0" smtClean="0">
              <a:solidFill>
                <a:schemeClr val="tx1"/>
              </a:solidFill>
            </a:endParaRPr>
          </a:p>
          <a:p>
            <a:pPr algn="just" eaLnBrk="1" hangingPunct="1"/>
            <a:endParaRPr lang="en-US" altLang="en-US" sz="2400" dirty="0">
              <a:solidFill>
                <a:schemeClr val="tx1"/>
              </a:solidFill>
            </a:endParaRPr>
          </a:p>
        </p:txBody>
      </p:sp>
      <p:sp>
        <p:nvSpPr>
          <p:cNvPr id="28" name="Rectangle 27"/>
          <p:cNvSpPr/>
          <p:nvPr/>
        </p:nvSpPr>
        <p:spPr>
          <a:xfrm>
            <a:off x="5355770" y="6320413"/>
            <a:ext cx="5025531" cy="492286"/>
          </a:xfrm>
          <a:prstGeom prst="rect">
            <a:avLst/>
          </a:prstGeom>
        </p:spPr>
        <p:txBody>
          <a:bodyPr wrap="square">
            <a:spAutoFit/>
          </a:bodyPr>
          <a:lstStyle/>
          <a:p>
            <a:r>
              <a:rPr lang="en-US" altLang="en-US" b="1" dirty="0">
                <a:latin typeface="Times New Roman" panose="02020603050405020304" pitchFamily="18" charset="0"/>
                <a:cs typeface="Times New Roman" panose="02020603050405020304" pitchFamily="18" charset="0"/>
              </a:rPr>
              <a:t>- </a:t>
            </a:r>
            <a:r>
              <a:rPr lang="vi-VN" altLang="en-US" sz="2600" dirty="0" smtClean="0">
                <a:latin typeface="Times New Roman" panose="02020603050405020304" pitchFamily="18" charset="0"/>
                <a:cs typeface="Times New Roman" panose="02020603050405020304" pitchFamily="18" charset="0"/>
              </a:rPr>
              <a:t>Nhà tư sản</a:t>
            </a:r>
            <a:endParaRPr lang="en-US" sz="2600" dirty="0"/>
          </a:p>
        </p:txBody>
      </p:sp>
      <p:sp>
        <p:nvSpPr>
          <p:cNvPr id="33" name="Text Box 4"/>
          <p:cNvSpPr txBox="1">
            <a:spLocks noChangeArrowheads="1"/>
          </p:cNvSpPr>
          <p:nvPr/>
        </p:nvSpPr>
        <p:spPr bwMode="auto">
          <a:xfrm>
            <a:off x="0" y="914400"/>
            <a:ext cx="1219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ctr" eaLnBrk="1" hangingPunct="1">
              <a:spcBef>
                <a:spcPct val="50000"/>
              </a:spcBef>
            </a:pPr>
            <a:r>
              <a:rPr lang="vi-VN" altLang="en-US" sz="3600" i="0" dirty="0" smtClean="0"/>
              <a:t>Nhà tài trợ đặc biệt của Cách mạng</a:t>
            </a:r>
            <a:r>
              <a:rPr lang="en-US" altLang="en-US" sz="3600" i="0" dirty="0" smtClean="0"/>
              <a:t>     </a:t>
            </a:r>
            <a:endParaRPr lang="en-US" altLang="en-US" sz="4000" i="0" dirty="0">
              <a:latin typeface=".VnTime" panose="020B7200000000000000" pitchFamily="34" charset="0"/>
            </a:endParaRPr>
          </a:p>
        </p:txBody>
      </p:sp>
    </p:spTree>
    <p:extLst>
      <p:ext uri="{BB962C8B-B14F-4D97-AF65-F5344CB8AC3E}">
        <p14:creationId xmlns:p14="http://schemas.microsoft.com/office/powerpoint/2010/main" val="25698261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circle(in)">
                                      <p:cBhvr>
                                        <p:cTn id="12" dur="20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down)">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barn(inVertical)">
                                      <p:cBhvr>
                                        <p:cTn id="2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0" grpId="0"/>
      <p:bldP spid="3" grpId="0"/>
      <p:bldP spid="2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48"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p:cNvSpPr txBox="1">
            <a:spLocks noChangeArrowheads="1"/>
          </p:cNvSpPr>
          <p:nvPr/>
        </p:nvSpPr>
        <p:spPr bwMode="auto">
          <a:xfrm>
            <a:off x="3429000" y="713593"/>
            <a:ext cx="807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r>
              <a:rPr lang="en-US" altLang="en-US" sz="2400" b="0" i="0">
                <a:solidFill>
                  <a:schemeClr val="tx1"/>
                </a:solidFill>
                <a:effectLst>
                  <a:outerShdw blurRad="38100" dist="38100" dir="2700000" algn="tl">
                    <a:srgbClr val="C0C0C0"/>
                  </a:outerShdw>
                </a:effectLst>
              </a:rPr>
              <a:t>    </a:t>
            </a:r>
          </a:p>
        </p:txBody>
      </p:sp>
      <p:sp>
        <p:nvSpPr>
          <p:cNvPr id="65540" name="Line 4"/>
          <p:cNvSpPr>
            <a:spLocks noChangeShapeType="1"/>
          </p:cNvSpPr>
          <p:nvPr/>
        </p:nvSpPr>
        <p:spPr bwMode="auto">
          <a:xfrm>
            <a:off x="5208104" y="1752600"/>
            <a:ext cx="0" cy="5105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1" name="Text Box 4"/>
          <p:cNvSpPr txBox="1">
            <a:spLocks noChangeArrowheads="1"/>
          </p:cNvSpPr>
          <p:nvPr/>
        </p:nvSpPr>
        <p:spPr bwMode="auto">
          <a:xfrm>
            <a:off x="4343400" y="404192"/>
            <a:ext cx="4495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spcBef>
                <a:spcPct val="50000"/>
              </a:spcBef>
            </a:pPr>
            <a:r>
              <a:rPr lang="en-US" altLang="en-US" sz="3000" i="0" u="sng" dirty="0" err="1">
                <a:solidFill>
                  <a:schemeClr val="tx1"/>
                </a:solidFill>
              </a:rPr>
              <a:t>Tập</a:t>
            </a:r>
            <a:r>
              <a:rPr lang="en-US" altLang="en-US" sz="3000" i="0" u="sng" dirty="0">
                <a:solidFill>
                  <a:schemeClr val="tx1"/>
                </a:solidFill>
              </a:rPr>
              <a:t> </a:t>
            </a:r>
            <a:r>
              <a:rPr lang="en-US" altLang="en-US" sz="3000" i="0" u="sng" dirty="0" err="1">
                <a:solidFill>
                  <a:schemeClr val="tx1"/>
                </a:solidFill>
              </a:rPr>
              <a:t>đọc</a:t>
            </a:r>
            <a:r>
              <a:rPr lang="en-US" altLang="en-US" sz="3000" i="0" u="sng" dirty="0">
                <a:solidFill>
                  <a:schemeClr val="tx1"/>
                </a:solidFill>
                <a:latin typeface=".VnTime" panose="020B7200000000000000" pitchFamily="34" charset="0"/>
              </a:rPr>
              <a:t>:</a:t>
            </a:r>
            <a:r>
              <a:rPr lang="en-US" altLang="en-US" sz="3200" i="0" dirty="0">
                <a:solidFill>
                  <a:schemeClr val="tx1"/>
                </a:solidFill>
                <a:latin typeface=".VnTime" panose="020B7200000000000000" pitchFamily="34" charset="0"/>
              </a:rPr>
              <a:t> </a:t>
            </a:r>
          </a:p>
        </p:txBody>
      </p:sp>
      <p:sp>
        <p:nvSpPr>
          <p:cNvPr id="65544" name="Text Box 3"/>
          <p:cNvSpPr txBox="1">
            <a:spLocks noChangeArrowheads="1"/>
          </p:cNvSpPr>
          <p:nvPr/>
        </p:nvSpPr>
        <p:spPr bwMode="auto">
          <a:xfrm>
            <a:off x="1524000" y="1565442"/>
            <a:ext cx="419100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u="sng" dirty="0" err="1"/>
              <a:t>Luyện</a:t>
            </a:r>
            <a:r>
              <a:rPr lang="en-US" altLang="en-US" sz="2600" i="0" u="sng" dirty="0"/>
              <a:t> </a:t>
            </a:r>
            <a:r>
              <a:rPr lang="en-US" altLang="en-US" sz="2600" i="0" u="sng" dirty="0" err="1"/>
              <a:t>đọc</a:t>
            </a:r>
            <a:r>
              <a:rPr lang="en-US" altLang="en-US" sz="2600" i="0" u="sng" dirty="0"/>
              <a:t>:</a:t>
            </a:r>
          </a:p>
          <a:p>
            <a:pPr algn="l" eaLnBrk="1" hangingPunct="1">
              <a:spcBef>
                <a:spcPct val="50000"/>
              </a:spcBef>
            </a:pPr>
            <a:endParaRPr lang="en-US" altLang="en-US" sz="2400" i="0" dirty="0">
              <a:solidFill>
                <a:schemeClr val="tx1"/>
              </a:solidFill>
            </a:endParaRPr>
          </a:p>
        </p:txBody>
      </p:sp>
      <p:sp>
        <p:nvSpPr>
          <p:cNvPr id="65546" name="Text Box 3"/>
          <p:cNvSpPr txBox="1">
            <a:spLocks noChangeArrowheads="1"/>
          </p:cNvSpPr>
          <p:nvPr/>
        </p:nvSpPr>
        <p:spPr bwMode="auto">
          <a:xfrm>
            <a:off x="7226300" y="1498600"/>
            <a:ext cx="3213100"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u="sng" dirty="0" err="1"/>
              <a:t>Tìm</a:t>
            </a:r>
            <a:r>
              <a:rPr lang="en-US" altLang="en-US" sz="2600" i="0" u="sng" dirty="0"/>
              <a:t> </a:t>
            </a:r>
            <a:r>
              <a:rPr lang="en-US" altLang="en-US" sz="2600" i="0" u="sng" dirty="0" err="1"/>
              <a:t>hiểu</a:t>
            </a:r>
            <a:r>
              <a:rPr lang="en-US" altLang="en-US" sz="2600" i="0" u="sng" dirty="0"/>
              <a:t> </a:t>
            </a:r>
            <a:r>
              <a:rPr lang="en-US" altLang="en-US" sz="2600" i="0" u="sng" dirty="0" err="1"/>
              <a:t>bài</a:t>
            </a:r>
            <a:r>
              <a:rPr lang="en-US" altLang="en-US" sz="2600" i="0" u="sng" dirty="0"/>
              <a:t>:</a:t>
            </a:r>
          </a:p>
          <a:p>
            <a:pPr algn="l" eaLnBrk="1" hangingPunct="1">
              <a:spcBef>
                <a:spcPct val="50000"/>
              </a:spcBef>
            </a:pPr>
            <a:endParaRPr lang="en-US" altLang="en-US" sz="2600" i="0" u="sng" dirty="0"/>
          </a:p>
        </p:txBody>
      </p:sp>
      <p:sp>
        <p:nvSpPr>
          <p:cNvPr id="2" name="Text Box 5"/>
          <p:cNvSpPr txBox="1">
            <a:spLocks noChangeArrowheads="1"/>
          </p:cNvSpPr>
          <p:nvPr/>
        </p:nvSpPr>
        <p:spPr bwMode="auto">
          <a:xfrm>
            <a:off x="106017" y="2465389"/>
            <a:ext cx="510208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vi-VN" altLang="en-US" sz="2400" i="0" dirty="0" smtClean="0">
                <a:cs typeface="Times New Roman" panose="02020603050405020304" pitchFamily="18" charset="0"/>
              </a:rPr>
              <a:t>    </a:t>
            </a:r>
            <a:r>
              <a:rPr lang="en-US" altLang="en-US" sz="2400" i="0" dirty="0" err="1" smtClean="0">
                <a:solidFill>
                  <a:schemeClr val="tx1"/>
                </a:solidFill>
                <a:cs typeface="Times New Roman" panose="02020603050405020304" pitchFamily="18" charset="0"/>
              </a:rPr>
              <a:t>Số</a:t>
            </a:r>
            <a:r>
              <a:rPr lang="en-US" altLang="en-US" sz="2400" i="0" dirty="0" smtClean="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tiền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này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làm</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người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giữ</a:t>
            </a:r>
            <a:r>
              <a:rPr lang="en-US" altLang="en-US" sz="2400" i="0" dirty="0">
                <a:solidFill>
                  <a:schemeClr val="tx1"/>
                </a:solidFill>
                <a:cs typeface="Times New Roman" panose="02020603050405020304" pitchFamily="18" charset="0"/>
              </a:rPr>
              <a:t> “ </a:t>
            </a:r>
            <a:r>
              <a:rPr lang="en-US" altLang="en-US" sz="2400" i="0" dirty="0" err="1">
                <a:solidFill>
                  <a:schemeClr val="tx1"/>
                </a:solidFill>
                <a:cs typeface="Times New Roman" panose="02020603050405020304" pitchFamily="18" charset="0"/>
              </a:rPr>
              <a:t>tay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hòm</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chìa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khóa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của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Đảng</a:t>
            </a:r>
            <a:r>
              <a:rPr lang="en-US" altLang="en-US" sz="2400" i="0" dirty="0">
                <a:solidFill>
                  <a:schemeClr val="tx1"/>
                </a:solidFill>
                <a:cs typeface="Times New Roman" panose="02020603050405020304" pitchFamily="18" charset="0"/>
              </a:rPr>
              <a:t>  </a:t>
            </a:r>
            <a:r>
              <a:rPr lang="en-US" altLang="en-US" sz="2400" i="0" dirty="0" err="1" smtClean="0">
                <a:solidFill>
                  <a:schemeClr val="tx1"/>
                </a:solidFill>
                <a:cs typeface="Times New Roman" panose="02020603050405020304" pitchFamily="18" charset="0"/>
              </a:rPr>
              <a:t>không</a:t>
            </a:r>
            <a:r>
              <a:rPr lang="en-US" altLang="en-US" sz="2400" i="0" dirty="0" smtClean="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khỏi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xúc</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động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và</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sửng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sốt</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bởi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lúc</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bấy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giờ</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ngân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quỹ</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của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Đảng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chỉ</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còn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có</a:t>
            </a:r>
            <a:r>
              <a:rPr lang="en-US" altLang="en-US" sz="2400" i="0" dirty="0">
                <a:solidFill>
                  <a:schemeClr val="tx1"/>
                </a:solidFill>
                <a:cs typeface="Times New Roman" panose="02020603050405020304" pitchFamily="18" charset="0"/>
              </a:rPr>
              <a:t> …    24 </a:t>
            </a:r>
            <a:r>
              <a:rPr lang="en-US" altLang="en-US" sz="2400" i="0" dirty="0" err="1">
                <a:solidFill>
                  <a:schemeClr val="tx1"/>
                </a:solidFill>
                <a:cs typeface="Times New Roman" panose="02020603050405020304" pitchFamily="18" charset="0"/>
              </a:rPr>
              <a:t>đồng</a:t>
            </a:r>
            <a:r>
              <a:rPr lang="en-US" altLang="en-US" sz="2400" i="0" dirty="0">
                <a:solidFill>
                  <a:schemeClr val="tx1"/>
                </a:solidFill>
                <a:cs typeface="Times New Roman" panose="02020603050405020304" pitchFamily="18" charset="0"/>
              </a:rPr>
              <a:t>.</a:t>
            </a:r>
          </a:p>
        </p:txBody>
      </p:sp>
      <p:sp>
        <p:nvSpPr>
          <p:cNvPr id="65553" name="Line 17"/>
          <p:cNvSpPr>
            <a:spLocks noChangeShapeType="1"/>
          </p:cNvSpPr>
          <p:nvPr/>
        </p:nvSpPr>
        <p:spPr bwMode="auto">
          <a:xfrm flipH="1">
            <a:off x="2185385" y="2570440"/>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54" name="Line 18"/>
          <p:cNvSpPr>
            <a:spLocks noChangeShapeType="1"/>
          </p:cNvSpPr>
          <p:nvPr/>
        </p:nvSpPr>
        <p:spPr bwMode="auto">
          <a:xfrm flipH="1">
            <a:off x="4042646" y="2971986"/>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dirty="0"/>
          </a:p>
        </p:txBody>
      </p:sp>
      <p:sp>
        <p:nvSpPr>
          <p:cNvPr id="19" name="Line 18"/>
          <p:cNvSpPr>
            <a:spLocks noChangeShapeType="1"/>
          </p:cNvSpPr>
          <p:nvPr/>
        </p:nvSpPr>
        <p:spPr bwMode="auto">
          <a:xfrm flipH="1">
            <a:off x="951366" y="4000500"/>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dirty="0"/>
          </a:p>
        </p:txBody>
      </p:sp>
      <p:sp>
        <p:nvSpPr>
          <p:cNvPr id="33" name="Text Box 5"/>
          <p:cNvSpPr txBox="1">
            <a:spLocks noChangeArrowheads="1"/>
          </p:cNvSpPr>
          <p:nvPr/>
        </p:nvSpPr>
        <p:spPr bwMode="auto">
          <a:xfrm>
            <a:off x="5208104" y="1992822"/>
            <a:ext cx="691384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spcBef>
                <a:spcPct val="50000"/>
              </a:spcBef>
            </a:pPr>
            <a:r>
              <a:rPr lang="en-US" altLang="en-US" sz="2400" i="0" dirty="0" err="1" smtClean="0"/>
              <a:t>Câu</a:t>
            </a:r>
            <a:r>
              <a:rPr lang="en-US" altLang="en-US" sz="2400" i="0" dirty="0" smtClean="0"/>
              <a:t> 2. </a:t>
            </a:r>
            <a:r>
              <a:rPr lang="en-US" altLang="en-US" sz="2400" i="0" dirty="0" err="1">
                <a:cs typeface="Times New Roman" panose="02020603050405020304" pitchFamily="18" charset="0"/>
              </a:rPr>
              <a:t>Việc</a:t>
            </a:r>
            <a:r>
              <a:rPr lang="en-US" altLang="en-US" sz="2400" i="0" dirty="0">
                <a:cs typeface="Times New Roman" panose="02020603050405020304" pitchFamily="18" charset="0"/>
              </a:rPr>
              <a:t> </a:t>
            </a:r>
            <a:r>
              <a:rPr lang="en-US" altLang="en-US" sz="2400" i="0" dirty="0" err="1">
                <a:cs typeface="Times New Roman" panose="02020603050405020304" pitchFamily="18" charset="0"/>
              </a:rPr>
              <a:t>làm</a:t>
            </a:r>
            <a:r>
              <a:rPr lang="en-US" altLang="en-US" sz="2400" i="0" dirty="0">
                <a:cs typeface="Times New Roman" panose="02020603050405020304" pitchFamily="18" charset="0"/>
              </a:rPr>
              <a:t> </a:t>
            </a:r>
            <a:r>
              <a:rPr lang="en-US" altLang="en-US" sz="2400" i="0" dirty="0" err="1">
                <a:cs typeface="Times New Roman" panose="02020603050405020304" pitchFamily="18" charset="0"/>
              </a:rPr>
              <a:t>của</a:t>
            </a:r>
            <a:r>
              <a:rPr lang="en-US" altLang="en-US" sz="2400" i="0" dirty="0">
                <a:cs typeface="Times New Roman" panose="02020603050405020304" pitchFamily="18" charset="0"/>
              </a:rPr>
              <a:t> </a:t>
            </a:r>
            <a:r>
              <a:rPr lang="en-US" altLang="en-US" sz="2400" i="0" dirty="0" err="1">
                <a:cs typeface="Times New Roman" panose="02020603050405020304" pitchFamily="18" charset="0"/>
              </a:rPr>
              <a:t>ông</a:t>
            </a:r>
            <a:r>
              <a:rPr lang="en-US" altLang="en-US" sz="2400" i="0" dirty="0">
                <a:cs typeface="Times New Roman" panose="02020603050405020304" pitchFamily="18" charset="0"/>
              </a:rPr>
              <a:t> </a:t>
            </a:r>
            <a:r>
              <a:rPr lang="en-US" altLang="en-US" sz="2400" i="0" dirty="0" err="1">
                <a:cs typeface="Times New Roman" panose="02020603050405020304" pitchFamily="18" charset="0"/>
              </a:rPr>
              <a:t>Thiện</a:t>
            </a:r>
            <a:r>
              <a:rPr lang="en-US" altLang="en-US" sz="2400" i="0" dirty="0">
                <a:cs typeface="Times New Roman" panose="02020603050405020304" pitchFamily="18" charset="0"/>
              </a:rPr>
              <a:t> </a:t>
            </a:r>
            <a:r>
              <a:rPr lang="en-US" altLang="en-US" sz="2400" i="0" dirty="0" err="1">
                <a:cs typeface="Times New Roman" panose="02020603050405020304" pitchFamily="18" charset="0"/>
              </a:rPr>
              <a:t>thể</a:t>
            </a:r>
            <a:r>
              <a:rPr lang="en-US" altLang="en-US" sz="2400" i="0" dirty="0">
                <a:cs typeface="Times New Roman" panose="02020603050405020304" pitchFamily="18" charset="0"/>
              </a:rPr>
              <a:t> </a:t>
            </a:r>
            <a:r>
              <a:rPr lang="en-US" altLang="en-US" sz="2400" i="0" dirty="0" err="1">
                <a:cs typeface="Times New Roman" panose="02020603050405020304" pitchFamily="18" charset="0"/>
              </a:rPr>
              <a:t>hiện</a:t>
            </a:r>
            <a:r>
              <a:rPr lang="en-US" altLang="en-US" sz="2400" i="0" dirty="0">
                <a:cs typeface="Times New Roman" panose="02020603050405020304" pitchFamily="18" charset="0"/>
              </a:rPr>
              <a:t> </a:t>
            </a:r>
            <a:r>
              <a:rPr lang="en-US" altLang="en-US" sz="2400" i="0" dirty="0" err="1">
                <a:cs typeface="Times New Roman" panose="02020603050405020304" pitchFamily="18" charset="0"/>
              </a:rPr>
              <a:t>những</a:t>
            </a:r>
            <a:r>
              <a:rPr lang="en-US" altLang="en-US" sz="2400" i="0" dirty="0">
                <a:cs typeface="Times New Roman" panose="02020603050405020304" pitchFamily="18" charset="0"/>
              </a:rPr>
              <a:t> </a:t>
            </a:r>
            <a:r>
              <a:rPr lang="en-US" altLang="en-US" sz="2400" i="0" dirty="0" err="1">
                <a:cs typeface="Times New Roman" panose="02020603050405020304" pitchFamily="18" charset="0"/>
              </a:rPr>
              <a:t>phẩm</a:t>
            </a:r>
            <a:r>
              <a:rPr lang="en-US" altLang="en-US" sz="2400" i="0" dirty="0">
                <a:cs typeface="Times New Roman" panose="02020603050405020304" pitchFamily="18" charset="0"/>
              </a:rPr>
              <a:t> </a:t>
            </a:r>
            <a:r>
              <a:rPr lang="en-US" altLang="en-US" sz="2400" i="0" dirty="0" err="1">
                <a:cs typeface="Times New Roman" panose="02020603050405020304" pitchFamily="18" charset="0"/>
              </a:rPr>
              <a:t>chất</a:t>
            </a:r>
            <a:r>
              <a:rPr lang="en-US" altLang="en-US" sz="2400" i="0" dirty="0">
                <a:cs typeface="Times New Roman" panose="02020603050405020304" pitchFamily="18" charset="0"/>
              </a:rPr>
              <a:t> </a:t>
            </a:r>
            <a:r>
              <a:rPr lang="en-US" altLang="en-US" sz="2400" i="0" dirty="0" err="1">
                <a:cs typeface="Times New Roman" panose="02020603050405020304" pitchFamily="18" charset="0"/>
              </a:rPr>
              <a:t>gì</a:t>
            </a:r>
            <a:r>
              <a:rPr lang="en-US" altLang="en-US" sz="2400" i="0" dirty="0" smtClean="0">
                <a:cs typeface="Times New Roman" panose="02020603050405020304" pitchFamily="18" charset="0"/>
              </a:rPr>
              <a:t>?</a:t>
            </a:r>
            <a:endParaRPr lang="en-US" altLang="en-US" sz="2400" i="0" dirty="0">
              <a:cs typeface="Times New Roman" panose="02020603050405020304" pitchFamily="18" charset="0"/>
            </a:endParaRPr>
          </a:p>
        </p:txBody>
      </p:sp>
      <p:sp>
        <p:nvSpPr>
          <p:cNvPr id="34" name="Text Box 5"/>
          <p:cNvSpPr txBox="1">
            <a:spLocks noChangeArrowheads="1"/>
          </p:cNvSpPr>
          <p:nvPr/>
        </p:nvSpPr>
        <p:spPr bwMode="auto">
          <a:xfrm>
            <a:off x="5283329" y="4283723"/>
            <a:ext cx="691384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spcBef>
                <a:spcPct val="50000"/>
              </a:spcBef>
            </a:pPr>
            <a:r>
              <a:rPr lang="en-US" altLang="en-US" sz="2400" i="0" dirty="0" err="1" smtClean="0"/>
              <a:t>Câu</a:t>
            </a:r>
            <a:r>
              <a:rPr lang="en-US" altLang="en-US" sz="2400" i="0" dirty="0" smtClean="0"/>
              <a:t> </a:t>
            </a:r>
            <a:r>
              <a:rPr lang="vi-VN" altLang="en-US" sz="2400" i="0" dirty="0" smtClean="0"/>
              <a:t>3</a:t>
            </a:r>
            <a:r>
              <a:rPr lang="en-US" altLang="en-US" sz="2400" i="0" dirty="0" smtClean="0"/>
              <a:t>. </a:t>
            </a:r>
            <a:r>
              <a:rPr lang="en-US" altLang="en-US" sz="2400" i="0" dirty="0" err="1">
                <a:solidFill>
                  <a:srgbClr val="FF3300"/>
                </a:solidFill>
                <a:cs typeface="Times New Roman" panose="02020603050405020304" pitchFamily="18" charset="0"/>
              </a:rPr>
              <a:t>Từ</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câu</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chuyện</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này</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em</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suy</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nghĩ</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như</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thế</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nào</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về</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trách</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nhiệm</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của</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công</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dân</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với</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đất</a:t>
            </a:r>
            <a:r>
              <a:rPr lang="en-US" altLang="en-US" sz="2400" i="0" dirty="0">
                <a:solidFill>
                  <a:srgbClr val="FF3300"/>
                </a:solidFill>
                <a:cs typeface="Times New Roman" panose="02020603050405020304" pitchFamily="18" charset="0"/>
              </a:rPr>
              <a:t> </a:t>
            </a:r>
            <a:r>
              <a:rPr lang="en-US" altLang="en-US" sz="2400" i="0" dirty="0" err="1">
                <a:solidFill>
                  <a:srgbClr val="FF3300"/>
                </a:solidFill>
                <a:cs typeface="Times New Roman" panose="02020603050405020304" pitchFamily="18" charset="0"/>
              </a:rPr>
              <a:t>nước</a:t>
            </a:r>
            <a:r>
              <a:rPr lang="en-US" altLang="en-US" sz="2400" i="0" dirty="0" smtClean="0">
                <a:solidFill>
                  <a:srgbClr val="FF3300"/>
                </a:solidFill>
                <a:cs typeface="Times New Roman" panose="02020603050405020304" pitchFamily="18" charset="0"/>
              </a:rPr>
              <a:t>?</a:t>
            </a:r>
            <a:endParaRPr lang="en-US" altLang="en-US" sz="2400" i="0" dirty="0">
              <a:cs typeface="Times New Roman" panose="02020603050405020304" pitchFamily="18" charset="0"/>
            </a:endParaRPr>
          </a:p>
        </p:txBody>
      </p:sp>
      <p:sp>
        <p:nvSpPr>
          <p:cNvPr id="24" name="Text Box 4"/>
          <p:cNvSpPr txBox="1">
            <a:spLocks noChangeArrowheads="1"/>
          </p:cNvSpPr>
          <p:nvPr/>
        </p:nvSpPr>
        <p:spPr bwMode="auto">
          <a:xfrm>
            <a:off x="0" y="914400"/>
            <a:ext cx="1219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ctr" eaLnBrk="1" hangingPunct="1">
              <a:spcBef>
                <a:spcPct val="50000"/>
              </a:spcBef>
            </a:pPr>
            <a:r>
              <a:rPr lang="vi-VN" altLang="en-US" sz="3600" i="0" dirty="0" smtClean="0"/>
              <a:t>Nhà tài trợ đặc biệt của Cách mạng</a:t>
            </a:r>
            <a:r>
              <a:rPr lang="en-US" altLang="en-US" sz="3600" i="0" dirty="0" smtClean="0"/>
              <a:t>     </a:t>
            </a:r>
            <a:endParaRPr lang="en-US" altLang="en-US" sz="4000" i="0" dirty="0">
              <a:latin typeface=".VnTime" panose="020B7200000000000000" pitchFamily="34" charset="0"/>
            </a:endParaRPr>
          </a:p>
        </p:txBody>
      </p:sp>
      <p:sp>
        <p:nvSpPr>
          <p:cNvPr id="25" name="Text Box 5"/>
          <p:cNvSpPr txBox="1">
            <a:spLocks noChangeArrowheads="1"/>
          </p:cNvSpPr>
          <p:nvPr/>
        </p:nvSpPr>
        <p:spPr bwMode="auto">
          <a:xfrm>
            <a:off x="5312218" y="2780787"/>
            <a:ext cx="691384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spcBef>
                <a:spcPct val="50000"/>
              </a:spcBef>
            </a:pPr>
            <a:r>
              <a:rPr lang="en-US" altLang="en-US" sz="2400" dirty="0" err="1" smtClean="0">
                <a:solidFill>
                  <a:srgbClr val="002060"/>
                </a:solidFill>
              </a:rPr>
              <a:t>Ông</a:t>
            </a:r>
            <a:r>
              <a:rPr lang="en-US" altLang="en-US" sz="2400" dirty="0" smtClean="0">
                <a:solidFill>
                  <a:srgbClr val="002060"/>
                </a:solidFill>
              </a:rPr>
              <a:t> </a:t>
            </a:r>
            <a:r>
              <a:rPr lang="en-US" altLang="en-US" sz="2400" dirty="0" err="1" smtClean="0">
                <a:solidFill>
                  <a:srgbClr val="002060"/>
                </a:solidFill>
              </a:rPr>
              <a:t>là</a:t>
            </a:r>
            <a:r>
              <a:rPr lang="en-US" altLang="en-US" sz="2400" dirty="0" smtClean="0">
                <a:solidFill>
                  <a:srgbClr val="002060"/>
                </a:solidFill>
              </a:rPr>
              <a:t> </a:t>
            </a:r>
            <a:r>
              <a:rPr lang="en-US" altLang="en-US" sz="2400" dirty="0" err="1" smtClean="0">
                <a:solidFill>
                  <a:srgbClr val="002060"/>
                </a:solidFill>
              </a:rPr>
              <a:t>một</a:t>
            </a:r>
            <a:r>
              <a:rPr lang="en-US" altLang="en-US" sz="2400" dirty="0" smtClean="0">
                <a:solidFill>
                  <a:srgbClr val="002060"/>
                </a:solidFill>
              </a:rPr>
              <a:t> </a:t>
            </a:r>
            <a:r>
              <a:rPr lang="en-US" altLang="en-US" sz="2400" dirty="0" err="1" smtClean="0">
                <a:solidFill>
                  <a:srgbClr val="002060"/>
                </a:solidFill>
              </a:rPr>
              <a:t>công</a:t>
            </a:r>
            <a:r>
              <a:rPr lang="en-US" altLang="en-US" sz="2400" dirty="0" smtClean="0">
                <a:solidFill>
                  <a:srgbClr val="002060"/>
                </a:solidFill>
              </a:rPr>
              <a:t> </a:t>
            </a:r>
            <a:r>
              <a:rPr lang="en-US" altLang="en-US" sz="2400" dirty="0" err="1" smtClean="0">
                <a:solidFill>
                  <a:srgbClr val="002060"/>
                </a:solidFill>
              </a:rPr>
              <a:t>dân</a:t>
            </a:r>
            <a:r>
              <a:rPr lang="en-US" altLang="en-US" sz="2400" dirty="0" smtClean="0">
                <a:solidFill>
                  <a:srgbClr val="002060"/>
                </a:solidFill>
              </a:rPr>
              <a:t> </a:t>
            </a:r>
            <a:r>
              <a:rPr lang="en-US" altLang="en-US" sz="2400" dirty="0" err="1" smtClean="0">
                <a:solidFill>
                  <a:srgbClr val="002060"/>
                </a:solidFill>
              </a:rPr>
              <a:t>yêu</a:t>
            </a:r>
            <a:r>
              <a:rPr lang="en-US" altLang="en-US" sz="2400" dirty="0" smtClean="0">
                <a:solidFill>
                  <a:srgbClr val="002060"/>
                </a:solidFill>
              </a:rPr>
              <a:t> </a:t>
            </a:r>
            <a:r>
              <a:rPr lang="en-US" altLang="en-US" sz="2400" dirty="0" err="1" smtClean="0">
                <a:solidFill>
                  <a:srgbClr val="002060"/>
                </a:solidFill>
              </a:rPr>
              <a:t>nước</a:t>
            </a:r>
            <a:r>
              <a:rPr lang="en-US" altLang="en-US" sz="2400" dirty="0" smtClean="0">
                <a:solidFill>
                  <a:srgbClr val="002060"/>
                </a:solidFill>
              </a:rPr>
              <a:t>, </a:t>
            </a:r>
            <a:r>
              <a:rPr lang="en-US" altLang="en-US" sz="2400" dirty="0" err="1" smtClean="0">
                <a:solidFill>
                  <a:srgbClr val="002060"/>
                </a:solidFill>
              </a:rPr>
              <a:t>có</a:t>
            </a:r>
            <a:r>
              <a:rPr lang="en-US" altLang="en-US" sz="2400" dirty="0" smtClean="0">
                <a:solidFill>
                  <a:srgbClr val="002060"/>
                </a:solidFill>
              </a:rPr>
              <a:t> </a:t>
            </a:r>
            <a:r>
              <a:rPr lang="en-US" altLang="en-US" sz="2400" dirty="0" err="1" smtClean="0">
                <a:solidFill>
                  <a:srgbClr val="002060"/>
                </a:solidFill>
              </a:rPr>
              <a:t>tấm</a:t>
            </a:r>
            <a:r>
              <a:rPr lang="en-US" altLang="en-US" sz="2400" dirty="0" smtClean="0">
                <a:solidFill>
                  <a:srgbClr val="002060"/>
                </a:solidFill>
              </a:rPr>
              <a:t> </a:t>
            </a:r>
            <a:r>
              <a:rPr lang="en-US" altLang="en-US" sz="2400" dirty="0" err="1" smtClean="0">
                <a:solidFill>
                  <a:srgbClr val="002060"/>
                </a:solidFill>
              </a:rPr>
              <a:t>lòng</a:t>
            </a:r>
            <a:r>
              <a:rPr lang="en-US" altLang="en-US" sz="2400" dirty="0" smtClean="0">
                <a:solidFill>
                  <a:srgbClr val="002060"/>
                </a:solidFill>
              </a:rPr>
              <a:t> </a:t>
            </a:r>
            <a:r>
              <a:rPr lang="en-US" altLang="en-US" sz="2400" dirty="0" err="1" smtClean="0">
                <a:solidFill>
                  <a:srgbClr val="002060"/>
                </a:solidFill>
              </a:rPr>
              <a:t>vì</a:t>
            </a:r>
            <a:r>
              <a:rPr lang="en-US" altLang="en-US" sz="2400" dirty="0" smtClean="0">
                <a:solidFill>
                  <a:srgbClr val="002060"/>
                </a:solidFill>
              </a:rPr>
              <a:t> </a:t>
            </a:r>
            <a:r>
              <a:rPr lang="en-US" altLang="en-US" sz="2400" dirty="0" err="1" smtClean="0">
                <a:solidFill>
                  <a:srgbClr val="002060"/>
                </a:solidFill>
              </a:rPr>
              <a:t>đại</a:t>
            </a:r>
            <a:r>
              <a:rPr lang="en-US" altLang="en-US" sz="2400" dirty="0" smtClean="0">
                <a:solidFill>
                  <a:srgbClr val="002060"/>
                </a:solidFill>
              </a:rPr>
              <a:t> </a:t>
            </a:r>
            <a:r>
              <a:rPr lang="en-US" altLang="en-US" sz="2400" dirty="0" err="1" smtClean="0">
                <a:solidFill>
                  <a:srgbClr val="002060"/>
                </a:solidFill>
              </a:rPr>
              <a:t>nghĩa</a:t>
            </a:r>
            <a:r>
              <a:rPr lang="en-US" altLang="en-US" sz="2400" dirty="0" smtClean="0">
                <a:solidFill>
                  <a:srgbClr val="002060"/>
                </a:solidFill>
              </a:rPr>
              <a:t>, </a:t>
            </a:r>
            <a:r>
              <a:rPr lang="en-US" altLang="en-US" sz="2400" dirty="0" err="1" smtClean="0">
                <a:solidFill>
                  <a:srgbClr val="002060"/>
                </a:solidFill>
              </a:rPr>
              <a:t>sẵn</a:t>
            </a:r>
            <a:r>
              <a:rPr lang="en-US" altLang="en-US" sz="2400" dirty="0" smtClean="0">
                <a:solidFill>
                  <a:srgbClr val="002060"/>
                </a:solidFill>
              </a:rPr>
              <a:t> </a:t>
            </a:r>
            <a:r>
              <a:rPr lang="en-US" altLang="en-US" sz="2400" dirty="0" err="1" smtClean="0">
                <a:solidFill>
                  <a:srgbClr val="002060"/>
                </a:solidFill>
              </a:rPr>
              <a:t>sàng</a:t>
            </a:r>
            <a:r>
              <a:rPr lang="en-US" altLang="en-US" sz="2400" dirty="0" smtClean="0">
                <a:solidFill>
                  <a:srgbClr val="002060"/>
                </a:solidFill>
              </a:rPr>
              <a:t> </a:t>
            </a:r>
            <a:r>
              <a:rPr lang="en-US" altLang="en-US" sz="2400" dirty="0" err="1" smtClean="0">
                <a:solidFill>
                  <a:srgbClr val="002060"/>
                </a:solidFill>
              </a:rPr>
              <a:t>hiến</a:t>
            </a:r>
            <a:r>
              <a:rPr lang="en-US" altLang="en-US" sz="2400" dirty="0" smtClean="0">
                <a:solidFill>
                  <a:srgbClr val="002060"/>
                </a:solidFill>
              </a:rPr>
              <a:t> </a:t>
            </a:r>
            <a:r>
              <a:rPr lang="en-US" altLang="en-US" sz="2400" dirty="0" err="1" smtClean="0">
                <a:solidFill>
                  <a:srgbClr val="002060"/>
                </a:solidFill>
              </a:rPr>
              <a:t>tặng</a:t>
            </a:r>
            <a:r>
              <a:rPr lang="en-US" altLang="en-US" sz="2400" dirty="0" smtClean="0">
                <a:solidFill>
                  <a:srgbClr val="002060"/>
                </a:solidFill>
              </a:rPr>
              <a:t> </a:t>
            </a:r>
            <a:r>
              <a:rPr lang="en-US" altLang="en-US" sz="2400" dirty="0" err="1" smtClean="0">
                <a:solidFill>
                  <a:srgbClr val="002060"/>
                </a:solidFill>
              </a:rPr>
              <a:t>số</a:t>
            </a:r>
            <a:r>
              <a:rPr lang="en-US" altLang="en-US" sz="2400" dirty="0" smtClean="0">
                <a:solidFill>
                  <a:srgbClr val="002060"/>
                </a:solidFill>
              </a:rPr>
              <a:t> </a:t>
            </a:r>
            <a:r>
              <a:rPr lang="en-US" altLang="en-US" sz="2400" dirty="0" err="1" smtClean="0">
                <a:solidFill>
                  <a:srgbClr val="002060"/>
                </a:solidFill>
              </a:rPr>
              <a:t>tài</a:t>
            </a:r>
            <a:r>
              <a:rPr lang="en-US" altLang="en-US" sz="2400" dirty="0" smtClean="0">
                <a:solidFill>
                  <a:srgbClr val="002060"/>
                </a:solidFill>
              </a:rPr>
              <a:t> </a:t>
            </a:r>
            <a:r>
              <a:rPr lang="en-US" altLang="en-US" sz="2400" dirty="0" err="1" smtClean="0">
                <a:solidFill>
                  <a:srgbClr val="002060"/>
                </a:solidFill>
              </a:rPr>
              <a:t>sản</a:t>
            </a:r>
            <a:r>
              <a:rPr lang="en-US" altLang="en-US" sz="2400" dirty="0" smtClean="0">
                <a:solidFill>
                  <a:srgbClr val="002060"/>
                </a:solidFill>
              </a:rPr>
              <a:t> </a:t>
            </a:r>
            <a:r>
              <a:rPr lang="en-US" altLang="en-US" sz="2400" dirty="0" err="1" smtClean="0">
                <a:solidFill>
                  <a:srgbClr val="002060"/>
                </a:solidFill>
              </a:rPr>
              <a:t>lớn</a:t>
            </a:r>
            <a:r>
              <a:rPr lang="en-US" altLang="en-US" sz="2400" dirty="0" smtClean="0">
                <a:solidFill>
                  <a:srgbClr val="002060"/>
                </a:solidFill>
              </a:rPr>
              <a:t> </a:t>
            </a:r>
            <a:r>
              <a:rPr lang="en-US" altLang="en-US" sz="2400" dirty="0" err="1" smtClean="0">
                <a:solidFill>
                  <a:srgbClr val="002060"/>
                </a:solidFill>
              </a:rPr>
              <a:t>của</a:t>
            </a:r>
            <a:r>
              <a:rPr lang="en-US" altLang="en-US" sz="2400" dirty="0" smtClean="0">
                <a:solidFill>
                  <a:srgbClr val="002060"/>
                </a:solidFill>
              </a:rPr>
              <a:t> </a:t>
            </a:r>
            <a:r>
              <a:rPr lang="en-US" altLang="en-US" sz="2400" dirty="0" err="1" smtClean="0">
                <a:solidFill>
                  <a:srgbClr val="002060"/>
                </a:solidFill>
              </a:rPr>
              <a:t>mình</a:t>
            </a:r>
            <a:r>
              <a:rPr lang="en-US" altLang="en-US" sz="2400" dirty="0" smtClean="0">
                <a:solidFill>
                  <a:srgbClr val="002060"/>
                </a:solidFill>
              </a:rPr>
              <a:t> </a:t>
            </a:r>
            <a:r>
              <a:rPr lang="en-US" altLang="en-US" sz="2400" dirty="0" err="1" smtClean="0">
                <a:solidFill>
                  <a:srgbClr val="002060"/>
                </a:solidFill>
              </a:rPr>
              <a:t>cho</a:t>
            </a:r>
            <a:r>
              <a:rPr lang="en-US" altLang="en-US" sz="2400" dirty="0" smtClean="0">
                <a:solidFill>
                  <a:srgbClr val="002060"/>
                </a:solidFill>
              </a:rPr>
              <a:t> </a:t>
            </a:r>
            <a:r>
              <a:rPr lang="en-US" altLang="en-US" sz="2400" dirty="0" err="1" smtClean="0">
                <a:solidFill>
                  <a:srgbClr val="002060"/>
                </a:solidFill>
              </a:rPr>
              <a:t>cách</a:t>
            </a:r>
            <a:r>
              <a:rPr lang="en-US" altLang="en-US" sz="2400" dirty="0" smtClean="0">
                <a:solidFill>
                  <a:srgbClr val="002060"/>
                </a:solidFill>
              </a:rPr>
              <a:t> </a:t>
            </a:r>
            <a:r>
              <a:rPr lang="en-US" altLang="en-US" sz="2400" dirty="0" err="1" smtClean="0">
                <a:solidFill>
                  <a:srgbClr val="002060"/>
                </a:solidFill>
              </a:rPr>
              <a:t>mạng</a:t>
            </a:r>
            <a:r>
              <a:rPr lang="en-US" altLang="en-US" sz="2400" dirty="0" smtClean="0">
                <a:solidFill>
                  <a:srgbClr val="002060"/>
                </a:solidFill>
              </a:rPr>
              <a:t> </a:t>
            </a:r>
            <a:r>
              <a:rPr lang="en-US" altLang="en-US" sz="2400" dirty="0" err="1" smtClean="0">
                <a:solidFill>
                  <a:srgbClr val="002060"/>
                </a:solidFill>
              </a:rPr>
              <a:t>vì</a:t>
            </a:r>
            <a:r>
              <a:rPr lang="en-US" altLang="en-US" sz="2400" dirty="0" smtClean="0">
                <a:solidFill>
                  <a:srgbClr val="002060"/>
                </a:solidFill>
              </a:rPr>
              <a:t> </a:t>
            </a:r>
            <a:r>
              <a:rPr lang="en-US" altLang="en-US" sz="2400" dirty="0" err="1" smtClean="0">
                <a:solidFill>
                  <a:srgbClr val="002060"/>
                </a:solidFill>
              </a:rPr>
              <a:t>mong</a:t>
            </a:r>
            <a:r>
              <a:rPr lang="en-US" altLang="en-US" sz="2400" dirty="0" smtClean="0">
                <a:solidFill>
                  <a:srgbClr val="002060"/>
                </a:solidFill>
              </a:rPr>
              <a:t> </a:t>
            </a:r>
            <a:r>
              <a:rPr lang="en-US" altLang="en-US" sz="2400" dirty="0" err="1" smtClean="0">
                <a:solidFill>
                  <a:srgbClr val="002060"/>
                </a:solidFill>
              </a:rPr>
              <a:t>muốn</a:t>
            </a:r>
            <a:r>
              <a:rPr lang="en-US" altLang="en-US" sz="2400" dirty="0" smtClean="0">
                <a:solidFill>
                  <a:srgbClr val="002060"/>
                </a:solidFill>
              </a:rPr>
              <a:t> </a:t>
            </a:r>
            <a:r>
              <a:rPr lang="en-US" altLang="en-US" sz="2400" dirty="0" err="1" smtClean="0">
                <a:solidFill>
                  <a:srgbClr val="002060"/>
                </a:solidFill>
              </a:rPr>
              <a:t>dược</a:t>
            </a:r>
            <a:r>
              <a:rPr lang="en-US" altLang="en-US" sz="2400" dirty="0" smtClean="0">
                <a:solidFill>
                  <a:srgbClr val="002060"/>
                </a:solidFill>
              </a:rPr>
              <a:t> </a:t>
            </a:r>
            <a:r>
              <a:rPr lang="en-US" altLang="en-US" sz="2400" dirty="0" err="1" smtClean="0">
                <a:solidFill>
                  <a:srgbClr val="002060"/>
                </a:solidFill>
              </a:rPr>
              <a:t>góp</a:t>
            </a:r>
            <a:r>
              <a:rPr lang="en-US" altLang="en-US" sz="2400" dirty="0" smtClean="0">
                <a:solidFill>
                  <a:srgbClr val="002060"/>
                </a:solidFill>
              </a:rPr>
              <a:t> </a:t>
            </a:r>
            <a:r>
              <a:rPr lang="en-US" altLang="en-US" sz="2400" dirty="0" err="1" smtClean="0">
                <a:solidFill>
                  <a:srgbClr val="002060"/>
                </a:solidFill>
              </a:rPr>
              <a:t>sức</a:t>
            </a:r>
            <a:r>
              <a:rPr lang="en-US" altLang="en-US" sz="2400" dirty="0" smtClean="0">
                <a:solidFill>
                  <a:srgbClr val="002060"/>
                </a:solidFill>
              </a:rPr>
              <a:t> </a:t>
            </a:r>
            <a:r>
              <a:rPr lang="en-US" altLang="en-US" sz="2400" dirty="0" err="1" smtClean="0">
                <a:solidFill>
                  <a:srgbClr val="002060"/>
                </a:solidFill>
              </a:rPr>
              <a:t>vào</a:t>
            </a:r>
            <a:r>
              <a:rPr lang="en-US" altLang="en-US" sz="2400" dirty="0" smtClean="0">
                <a:solidFill>
                  <a:srgbClr val="002060"/>
                </a:solidFill>
              </a:rPr>
              <a:t> </a:t>
            </a:r>
            <a:r>
              <a:rPr lang="en-US" altLang="en-US" sz="2400" dirty="0" err="1" smtClean="0">
                <a:solidFill>
                  <a:srgbClr val="002060"/>
                </a:solidFill>
              </a:rPr>
              <a:t>sự</a:t>
            </a:r>
            <a:r>
              <a:rPr lang="en-US" altLang="en-US" sz="2400" dirty="0" smtClean="0">
                <a:solidFill>
                  <a:srgbClr val="002060"/>
                </a:solidFill>
              </a:rPr>
              <a:t> </a:t>
            </a:r>
            <a:r>
              <a:rPr lang="en-US" altLang="en-US" sz="2400" dirty="0" err="1" smtClean="0">
                <a:solidFill>
                  <a:srgbClr val="002060"/>
                </a:solidFill>
              </a:rPr>
              <a:t>nghiệp</a:t>
            </a:r>
            <a:r>
              <a:rPr lang="en-US" altLang="en-US" sz="2400" dirty="0" smtClean="0">
                <a:solidFill>
                  <a:srgbClr val="002060"/>
                </a:solidFill>
              </a:rPr>
              <a:t> </a:t>
            </a:r>
            <a:r>
              <a:rPr lang="en-US" altLang="en-US" sz="2400" dirty="0" err="1" smtClean="0">
                <a:solidFill>
                  <a:srgbClr val="002060"/>
                </a:solidFill>
              </a:rPr>
              <a:t>chung</a:t>
            </a:r>
            <a:endParaRPr lang="en-US" altLang="en-US" sz="2400" dirty="0">
              <a:solidFill>
                <a:srgbClr val="002060"/>
              </a:solidFill>
              <a:cs typeface="Times New Roman" panose="02020603050405020304" pitchFamily="18" charset="0"/>
            </a:endParaRPr>
          </a:p>
        </p:txBody>
      </p:sp>
      <p:sp>
        <p:nvSpPr>
          <p:cNvPr id="26" name="Text Box 5"/>
          <p:cNvSpPr txBox="1">
            <a:spLocks noChangeArrowheads="1"/>
          </p:cNvSpPr>
          <p:nvPr/>
        </p:nvSpPr>
        <p:spPr bwMode="auto">
          <a:xfrm>
            <a:off x="5283329" y="5114720"/>
            <a:ext cx="691384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spcBef>
                <a:spcPct val="50000"/>
              </a:spcBef>
            </a:pPr>
            <a:r>
              <a:rPr lang="en-US" altLang="en-US" sz="2400" dirty="0" err="1" smtClean="0">
                <a:solidFill>
                  <a:srgbClr val="002060"/>
                </a:solidFill>
              </a:rPr>
              <a:t>Người</a:t>
            </a:r>
            <a:r>
              <a:rPr lang="en-US" altLang="en-US" sz="2400" dirty="0" smtClean="0">
                <a:solidFill>
                  <a:srgbClr val="002060"/>
                </a:solidFill>
              </a:rPr>
              <a:t> </a:t>
            </a:r>
            <a:r>
              <a:rPr lang="en-US" altLang="en-US" sz="2400" dirty="0" err="1" smtClean="0">
                <a:solidFill>
                  <a:srgbClr val="002060"/>
                </a:solidFill>
              </a:rPr>
              <a:t>công</a:t>
            </a:r>
            <a:r>
              <a:rPr lang="en-US" altLang="en-US" sz="2400" dirty="0" smtClean="0">
                <a:solidFill>
                  <a:srgbClr val="002060"/>
                </a:solidFill>
              </a:rPr>
              <a:t> </a:t>
            </a:r>
            <a:r>
              <a:rPr lang="en-US" altLang="en-US" sz="2400" dirty="0" err="1" smtClean="0">
                <a:solidFill>
                  <a:srgbClr val="002060"/>
                </a:solidFill>
              </a:rPr>
              <a:t>dân</a:t>
            </a:r>
            <a:r>
              <a:rPr lang="en-US" altLang="en-US" sz="2400" dirty="0" smtClean="0">
                <a:solidFill>
                  <a:srgbClr val="002060"/>
                </a:solidFill>
              </a:rPr>
              <a:t> </a:t>
            </a:r>
            <a:r>
              <a:rPr lang="en-US" altLang="en-US" sz="2400" dirty="0" err="1" smtClean="0">
                <a:solidFill>
                  <a:srgbClr val="002060"/>
                </a:solidFill>
              </a:rPr>
              <a:t>phải</a:t>
            </a:r>
            <a:r>
              <a:rPr lang="en-US" altLang="en-US" sz="2400" dirty="0" smtClean="0">
                <a:solidFill>
                  <a:srgbClr val="002060"/>
                </a:solidFill>
              </a:rPr>
              <a:t> </a:t>
            </a:r>
            <a:r>
              <a:rPr lang="en-US" altLang="en-US" sz="2400" dirty="0" err="1" smtClean="0">
                <a:solidFill>
                  <a:srgbClr val="002060"/>
                </a:solidFill>
              </a:rPr>
              <a:t>có</a:t>
            </a:r>
            <a:r>
              <a:rPr lang="en-US" altLang="en-US" sz="2400" dirty="0" smtClean="0">
                <a:solidFill>
                  <a:srgbClr val="002060"/>
                </a:solidFill>
              </a:rPr>
              <a:t> </a:t>
            </a:r>
            <a:r>
              <a:rPr lang="en-US" altLang="en-US" sz="2400" dirty="0" err="1" smtClean="0">
                <a:solidFill>
                  <a:srgbClr val="002060"/>
                </a:solidFill>
              </a:rPr>
              <a:t>trách</a:t>
            </a:r>
            <a:r>
              <a:rPr lang="en-US" altLang="en-US" sz="2400" dirty="0" smtClean="0">
                <a:solidFill>
                  <a:srgbClr val="002060"/>
                </a:solidFill>
              </a:rPr>
              <a:t> </a:t>
            </a:r>
            <a:r>
              <a:rPr lang="en-US" altLang="en-US" sz="2400" dirty="0" err="1" smtClean="0">
                <a:solidFill>
                  <a:srgbClr val="002060"/>
                </a:solidFill>
              </a:rPr>
              <a:t>nhiệm</a:t>
            </a:r>
            <a:r>
              <a:rPr lang="en-US" altLang="en-US" sz="2400" dirty="0" smtClean="0">
                <a:solidFill>
                  <a:srgbClr val="002060"/>
                </a:solidFill>
              </a:rPr>
              <a:t> </a:t>
            </a:r>
            <a:r>
              <a:rPr lang="en-US" altLang="en-US" sz="2400" dirty="0" err="1" smtClean="0">
                <a:solidFill>
                  <a:srgbClr val="002060"/>
                </a:solidFill>
              </a:rPr>
              <a:t>với</a:t>
            </a:r>
            <a:r>
              <a:rPr lang="en-US" altLang="en-US" sz="2400" dirty="0" smtClean="0">
                <a:solidFill>
                  <a:srgbClr val="002060"/>
                </a:solidFill>
              </a:rPr>
              <a:t> </a:t>
            </a:r>
            <a:r>
              <a:rPr lang="en-US" altLang="en-US" sz="2400" dirty="0" err="1" smtClean="0">
                <a:solidFill>
                  <a:srgbClr val="002060"/>
                </a:solidFill>
              </a:rPr>
              <a:t>đất</a:t>
            </a:r>
            <a:r>
              <a:rPr lang="en-US" altLang="en-US" sz="2400" dirty="0" smtClean="0">
                <a:solidFill>
                  <a:srgbClr val="002060"/>
                </a:solidFill>
              </a:rPr>
              <a:t> </a:t>
            </a:r>
            <a:r>
              <a:rPr lang="en-US" altLang="en-US" sz="2400" dirty="0" err="1" smtClean="0">
                <a:solidFill>
                  <a:srgbClr val="002060"/>
                </a:solidFill>
              </a:rPr>
              <a:t>nước</a:t>
            </a:r>
            <a:r>
              <a:rPr lang="en-US" altLang="en-US" sz="2400" dirty="0" smtClean="0">
                <a:solidFill>
                  <a:srgbClr val="002060"/>
                </a:solidFill>
              </a:rPr>
              <a:t>, </a:t>
            </a:r>
            <a:r>
              <a:rPr lang="en-US" altLang="en-US" sz="2400" dirty="0" err="1" smtClean="0">
                <a:solidFill>
                  <a:srgbClr val="002060"/>
                </a:solidFill>
              </a:rPr>
              <a:t>phải</a:t>
            </a:r>
            <a:r>
              <a:rPr lang="en-US" altLang="en-US" sz="2400" dirty="0" smtClean="0">
                <a:solidFill>
                  <a:srgbClr val="002060"/>
                </a:solidFill>
              </a:rPr>
              <a:t> </a:t>
            </a:r>
            <a:r>
              <a:rPr lang="en-US" altLang="en-US" sz="2400" dirty="0" err="1" smtClean="0">
                <a:solidFill>
                  <a:srgbClr val="002060"/>
                </a:solidFill>
              </a:rPr>
              <a:t>biết</a:t>
            </a:r>
            <a:r>
              <a:rPr lang="en-US" altLang="en-US" sz="2400" dirty="0" smtClean="0">
                <a:solidFill>
                  <a:srgbClr val="002060"/>
                </a:solidFill>
              </a:rPr>
              <a:t> </a:t>
            </a:r>
            <a:r>
              <a:rPr lang="en-US" altLang="en-US" sz="2400" dirty="0" err="1" smtClean="0">
                <a:solidFill>
                  <a:srgbClr val="002060"/>
                </a:solidFill>
              </a:rPr>
              <a:t>đóng</a:t>
            </a:r>
            <a:r>
              <a:rPr lang="en-US" altLang="en-US" sz="2400" dirty="0" smtClean="0">
                <a:solidFill>
                  <a:srgbClr val="002060"/>
                </a:solidFill>
              </a:rPr>
              <a:t> </a:t>
            </a:r>
            <a:r>
              <a:rPr lang="en-US" altLang="en-US" sz="2400" dirty="0" err="1" smtClean="0">
                <a:solidFill>
                  <a:srgbClr val="002060"/>
                </a:solidFill>
              </a:rPr>
              <a:t>góp</a:t>
            </a:r>
            <a:r>
              <a:rPr lang="en-US" altLang="en-US" sz="2400" dirty="0" smtClean="0">
                <a:solidFill>
                  <a:srgbClr val="002060"/>
                </a:solidFill>
              </a:rPr>
              <a:t> </a:t>
            </a:r>
            <a:r>
              <a:rPr lang="en-US" altLang="en-US" sz="2400" dirty="0" err="1" smtClean="0">
                <a:solidFill>
                  <a:srgbClr val="002060"/>
                </a:solidFill>
              </a:rPr>
              <a:t>công</a:t>
            </a:r>
            <a:r>
              <a:rPr lang="en-US" altLang="en-US" sz="2400" dirty="0" smtClean="0">
                <a:solidFill>
                  <a:srgbClr val="002060"/>
                </a:solidFill>
              </a:rPr>
              <a:t> </a:t>
            </a:r>
            <a:r>
              <a:rPr lang="en-US" altLang="en-US" sz="2400" dirty="0" err="1" smtClean="0">
                <a:solidFill>
                  <a:srgbClr val="002060"/>
                </a:solidFill>
              </a:rPr>
              <a:t>sức</a:t>
            </a:r>
            <a:r>
              <a:rPr lang="en-US" altLang="en-US" sz="2400" dirty="0" smtClean="0">
                <a:solidFill>
                  <a:srgbClr val="002060"/>
                </a:solidFill>
              </a:rPr>
              <a:t> </a:t>
            </a:r>
            <a:r>
              <a:rPr lang="en-US" altLang="en-US" sz="2400" dirty="0" err="1" smtClean="0">
                <a:solidFill>
                  <a:srgbClr val="002060"/>
                </a:solidFill>
              </a:rPr>
              <a:t>của</a:t>
            </a:r>
            <a:r>
              <a:rPr lang="en-US" altLang="en-US" sz="2400" dirty="0" smtClean="0">
                <a:solidFill>
                  <a:srgbClr val="002060"/>
                </a:solidFill>
              </a:rPr>
              <a:t> </a:t>
            </a:r>
            <a:r>
              <a:rPr lang="en-US" altLang="en-US" sz="2400" dirty="0" err="1" smtClean="0">
                <a:solidFill>
                  <a:srgbClr val="002060"/>
                </a:solidFill>
              </a:rPr>
              <a:t>mình</a:t>
            </a:r>
            <a:r>
              <a:rPr lang="en-US" altLang="en-US" sz="2400" dirty="0" smtClean="0">
                <a:solidFill>
                  <a:srgbClr val="002060"/>
                </a:solidFill>
              </a:rPr>
              <a:t> </a:t>
            </a:r>
            <a:r>
              <a:rPr lang="en-US" altLang="en-US" sz="2400" dirty="0" err="1" smtClean="0">
                <a:solidFill>
                  <a:srgbClr val="002060"/>
                </a:solidFill>
              </a:rPr>
              <a:t>vào</a:t>
            </a:r>
            <a:r>
              <a:rPr lang="en-US" altLang="en-US" sz="2400" dirty="0" smtClean="0">
                <a:solidFill>
                  <a:srgbClr val="002060"/>
                </a:solidFill>
              </a:rPr>
              <a:t> </a:t>
            </a:r>
            <a:r>
              <a:rPr lang="en-US" altLang="en-US" sz="2400" dirty="0" err="1" smtClean="0">
                <a:solidFill>
                  <a:srgbClr val="002060"/>
                </a:solidFill>
              </a:rPr>
              <a:t>sự</a:t>
            </a:r>
            <a:r>
              <a:rPr lang="en-US" altLang="en-US" sz="2400" dirty="0" smtClean="0">
                <a:solidFill>
                  <a:srgbClr val="002060"/>
                </a:solidFill>
              </a:rPr>
              <a:t> </a:t>
            </a:r>
            <a:r>
              <a:rPr lang="en-US" altLang="en-US" sz="2400" dirty="0" err="1" smtClean="0">
                <a:solidFill>
                  <a:srgbClr val="002060"/>
                </a:solidFill>
              </a:rPr>
              <a:t>nghiệp</a:t>
            </a:r>
            <a:r>
              <a:rPr lang="en-US" altLang="en-US" sz="2400" dirty="0" smtClean="0">
                <a:solidFill>
                  <a:srgbClr val="002060"/>
                </a:solidFill>
              </a:rPr>
              <a:t> </a:t>
            </a:r>
            <a:r>
              <a:rPr lang="en-US" altLang="en-US" sz="2400" dirty="0" err="1" smtClean="0">
                <a:solidFill>
                  <a:srgbClr val="002060"/>
                </a:solidFill>
              </a:rPr>
              <a:t>xây</a:t>
            </a:r>
            <a:r>
              <a:rPr lang="en-US" altLang="en-US" sz="2400" dirty="0" smtClean="0">
                <a:solidFill>
                  <a:srgbClr val="002060"/>
                </a:solidFill>
              </a:rPr>
              <a:t> </a:t>
            </a:r>
            <a:r>
              <a:rPr lang="en-US" altLang="en-US" sz="2400" dirty="0" err="1" smtClean="0">
                <a:solidFill>
                  <a:srgbClr val="002060"/>
                </a:solidFill>
              </a:rPr>
              <a:t>dựng</a:t>
            </a:r>
            <a:r>
              <a:rPr lang="en-US" altLang="en-US" sz="2400" dirty="0" smtClean="0">
                <a:solidFill>
                  <a:srgbClr val="002060"/>
                </a:solidFill>
              </a:rPr>
              <a:t> </a:t>
            </a:r>
            <a:r>
              <a:rPr lang="en-US" altLang="en-US" sz="2400" dirty="0" err="1" smtClean="0">
                <a:solidFill>
                  <a:srgbClr val="002060"/>
                </a:solidFill>
              </a:rPr>
              <a:t>và</a:t>
            </a:r>
            <a:r>
              <a:rPr lang="en-US" altLang="en-US" sz="2400" dirty="0" smtClean="0">
                <a:solidFill>
                  <a:srgbClr val="002060"/>
                </a:solidFill>
              </a:rPr>
              <a:t> </a:t>
            </a:r>
            <a:r>
              <a:rPr lang="en-US" altLang="en-US" sz="2400" dirty="0" err="1" smtClean="0">
                <a:solidFill>
                  <a:srgbClr val="002060"/>
                </a:solidFill>
              </a:rPr>
              <a:t>bảo</a:t>
            </a:r>
            <a:r>
              <a:rPr lang="en-US" altLang="en-US" sz="2400" dirty="0" smtClean="0">
                <a:solidFill>
                  <a:srgbClr val="002060"/>
                </a:solidFill>
              </a:rPr>
              <a:t> </a:t>
            </a:r>
            <a:r>
              <a:rPr lang="en-US" altLang="en-US" sz="2400" dirty="0" err="1" smtClean="0">
                <a:solidFill>
                  <a:srgbClr val="002060"/>
                </a:solidFill>
              </a:rPr>
              <a:t>vệ</a:t>
            </a:r>
            <a:r>
              <a:rPr lang="en-US" altLang="en-US" sz="2400" dirty="0" smtClean="0">
                <a:solidFill>
                  <a:srgbClr val="002060"/>
                </a:solidFill>
              </a:rPr>
              <a:t> </a:t>
            </a:r>
            <a:r>
              <a:rPr lang="en-US" altLang="en-US" sz="2400" dirty="0" err="1" smtClean="0">
                <a:solidFill>
                  <a:srgbClr val="002060"/>
                </a:solidFill>
              </a:rPr>
              <a:t>Tổ</a:t>
            </a:r>
            <a:r>
              <a:rPr lang="en-US" altLang="en-US" sz="2400" dirty="0" smtClean="0">
                <a:solidFill>
                  <a:srgbClr val="002060"/>
                </a:solidFill>
              </a:rPr>
              <a:t> </a:t>
            </a:r>
            <a:r>
              <a:rPr lang="en-US" altLang="en-US" sz="2400" dirty="0" err="1" smtClean="0">
                <a:solidFill>
                  <a:srgbClr val="002060"/>
                </a:solidFill>
              </a:rPr>
              <a:t>quốc</a:t>
            </a:r>
            <a:r>
              <a:rPr lang="en-US" altLang="en-US" sz="2400" dirty="0" smtClean="0">
                <a:solidFill>
                  <a:srgbClr val="002060"/>
                </a:solidFill>
              </a:rPr>
              <a:t>.</a:t>
            </a:r>
            <a:endParaRPr lang="en-US" altLang="en-US" sz="2400" dirty="0">
              <a:solidFill>
                <a:srgbClr val="002060"/>
              </a:solidFill>
              <a:cs typeface="Times New Roman" panose="02020603050405020304" pitchFamily="18" charset="0"/>
            </a:endParaRPr>
          </a:p>
        </p:txBody>
      </p:sp>
    </p:spTree>
    <p:extLst>
      <p:ext uri="{BB962C8B-B14F-4D97-AF65-F5344CB8AC3E}">
        <p14:creationId xmlns:p14="http://schemas.microsoft.com/office/powerpoint/2010/main" val="2730320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blinds(horizontal)">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5">
                                            <p:txEl>
                                              <p:pRg st="0" end="0"/>
                                            </p:txEl>
                                          </p:spTgt>
                                        </p:tgtEl>
                                        <p:attrNameLst>
                                          <p:attrName>style.visibility</p:attrName>
                                        </p:attrNameLst>
                                      </p:cBhvr>
                                      <p:to>
                                        <p:strVal val="visible"/>
                                      </p:to>
                                    </p:set>
                                    <p:animEffect transition="in" filter="blinds(horizontal)">
                                      <p:cBhvr>
                                        <p:cTn id="12" dur="500"/>
                                        <p:tgtEl>
                                          <p:spTgt spid="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500" fill="hold"/>
                                        <p:tgtEl>
                                          <p:spTgt spid="34"/>
                                        </p:tgtEl>
                                        <p:attrNameLst>
                                          <p:attrName>ppt_x</p:attrName>
                                        </p:attrNameLst>
                                      </p:cBhvr>
                                      <p:tavLst>
                                        <p:tav tm="0">
                                          <p:val>
                                            <p:strVal val="#ppt_x"/>
                                          </p:val>
                                        </p:tav>
                                        <p:tav tm="100000">
                                          <p:val>
                                            <p:strVal val="#ppt_x"/>
                                          </p:val>
                                        </p:tav>
                                      </p:tavLst>
                                    </p:anim>
                                    <p:anim calcmode="lin" valueType="num">
                                      <p:cBhvr additive="base">
                                        <p:cTn id="1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p:cTn id="23" dur="500" fill="hold"/>
                                        <p:tgtEl>
                                          <p:spTgt spid="26"/>
                                        </p:tgtEl>
                                        <p:attrNameLst>
                                          <p:attrName>ppt_w</p:attrName>
                                        </p:attrNameLst>
                                      </p:cBhvr>
                                      <p:tavLst>
                                        <p:tav tm="0">
                                          <p:val>
                                            <p:fltVal val="0"/>
                                          </p:val>
                                        </p:tav>
                                        <p:tav tm="100000">
                                          <p:val>
                                            <p:strVal val="#ppt_w"/>
                                          </p:val>
                                        </p:tav>
                                      </p:tavLst>
                                    </p:anim>
                                    <p:anim calcmode="lin" valueType="num">
                                      <p:cBhvr>
                                        <p:cTn id="24" dur="500" fill="hold"/>
                                        <p:tgtEl>
                                          <p:spTgt spid="26"/>
                                        </p:tgtEl>
                                        <p:attrNameLst>
                                          <p:attrName>ppt_h</p:attrName>
                                        </p:attrNameLst>
                                      </p:cBhvr>
                                      <p:tavLst>
                                        <p:tav tm="0">
                                          <p:val>
                                            <p:fltVal val="0"/>
                                          </p:val>
                                        </p:tav>
                                        <p:tav tm="100000">
                                          <p:val>
                                            <p:strVal val="#ppt_h"/>
                                          </p:val>
                                        </p:tav>
                                      </p:tavLst>
                                    </p:anim>
                                    <p:animEffect transition="in" filter="fade">
                                      <p:cBhvr>
                                        <p:cTn id="2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13" y="5487"/>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p:cNvSpPr txBox="1">
            <a:spLocks noChangeArrowheads="1"/>
          </p:cNvSpPr>
          <p:nvPr/>
        </p:nvSpPr>
        <p:spPr bwMode="auto">
          <a:xfrm>
            <a:off x="2209800" y="762000"/>
            <a:ext cx="807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r>
              <a:rPr lang="en-US" altLang="en-US" sz="2400" b="0" i="0">
                <a:solidFill>
                  <a:schemeClr val="tx1"/>
                </a:solidFill>
                <a:effectLst>
                  <a:outerShdw blurRad="38100" dist="38100" dir="2700000" algn="tl">
                    <a:srgbClr val="C0C0C0"/>
                  </a:outerShdw>
                </a:effectLst>
              </a:rPr>
              <a:t>    </a:t>
            </a:r>
          </a:p>
        </p:txBody>
      </p:sp>
      <p:sp>
        <p:nvSpPr>
          <p:cNvPr id="12" name="Text Box 5"/>
          <p:cNvSpPr txBox="1">
            <a:spLocks noChangeArrowheads="1"/>
          </p:cNvSpPr>
          <p:nvPr/>
        </p:nvSpPr>
        <p:spPr bwMode="auto">
          <a:xfrm>
            <a:off x="4716381" y="6304548"/>
            <a:ext cx="29247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endParaRPr lang="en-US" altLang="en-US" sz="2400" dirty="0">
              <a:solidFill>
                <a:schemeClr val="tx1"/>
              </a:solidFill>
            </a:endParaRPr>
          </a:p>
        </p:txBody>
      </p:sp>
      <p:pic>
        <p:nvPicPr>
          <p:cNvPr id="11" name="Picture 10" descr="hinh"/>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1313" y="2186701"/>
            <a:ext cx="11554267" cy="4197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169646" y="2610505"/>
            <a:ext cx="2049912" cy="523220"/>
          </a:xfrm>
          <a:prstGeom prst="rect">
            <a:avLst/>
          </a:prstGeom>
        </p:spPr>
        <p:txBody>
          <a:bodyPr wrap="square">
            <a:spAutoFit/>
          </a:bodyPr>
          <a:lstStyle/>
          <a:p>
            <a:r>
              <a:rPr lang="en-US" altLang="en-US" sz="2800" b="1" u="sng" dirty="0" err="1">
                <a:solidFill>
                  <a:schemeClr val="tx2"/>
                </a:solidFill>
                <a:latin typeface="Times New Roman" panose="02020603050405020304" pitchFamily="18" charset="0"/>
              </a:rPr>
              <a:t>Nội</a:t>
            </a:r>
            <a:r>
              <a:rPr lang="en-US" altLang="en-US" sz="2800" b="1" u="sng" dirty="0">
                <a:solidFill>
                  <a:schemeClr val="tx2"/>
                </a:solidFill>
                <a:latin typeface="Times New Roman" panose="02020603050405020304" pitchFamily="18" charset="0"/>
              </a:rPr>
              <a:t> dung </a:t>
            </a:r>
            <a:endParaRPr lang="en-US" altLang="en-US" sz="2800" b="1" dirty="0">
              <a:solidFill>
                <a:schemeClr val="tx2"/>
              </a:solidFill>
              <a:latin typeface="Times New Roman" panose="02020603050405020304" pitchFamily="18" charset="0"/>
            </a:endParaRPr>
          </a:p>
        </p:txBody>
      </p:sp>
      <p:sp>
        <p:nvSpPr>
          <p:cNvPr id="3" name="Rectangle 2"/>
          <p:cNvSpPr/>
          <p:nvPr/>
        </p:nvSpPr>
        <p:spPr>
          <a:xfrm>
            <a:off x="2549567" y="3318280"/>
            <a:ext cx="7325958" cy="2332946"/>
          </a:xfrm>
          <a:prstGeom prst="rect">
            <a:avLst/>
          </a:prstGeom>
        </p:spPr>
        <p:txBody>
          <a:bodyPr wrap="square">
            <a:spAutoFit/>
          </a:bodyPr>
          <a:lstStyle/>
          <a:p>
            <a:pPr>
              <a:lnSpc>
                <a:spcPct val="130000"/>
              </a:lnSpc>
              <a:spcBef>
                <a:spcPct val="50000"/>
              </a:spcBef>
            </a:pPr>
            <a:r>
              <a:rPr lang="vi-VN"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Biểu</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dương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nhà</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tư</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sản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yêu</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nước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Đỗ</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Đình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Thiện</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đã</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trợ</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giúp</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ủng</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hộ</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Cách</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mạng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rất</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nhiều</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tiền</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bạc</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tài</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sản</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trong</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thời</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kì</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a:t>
            </a:r>
            <a:r>
              <a:rPr lang="en-US" altLang="en-US" sz="2800" b="1" dirty="0" err="1" smtClean="0">
                <a:solidFill>
                  <a:srgbClr val="FF0000"/>
                </a:solidFill>
                <a:latin typeface="Times New Roman" panose="02020603050405020304" pitchFamily="18" charset="0"/>
                <a:cs typeface="Times New Roman" panose="02020603050405020304" pitchFamily="18" charset="0"/>
              </a:rPr>
              <a:t>ách</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mạng</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gặp</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khó</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khăn</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về</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tài</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chính</a:t>
            </a:r>
            <a:r>
              <a:rPr lang="en-US"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21" name="Text Box 4"/>
          <p:cNvSpPr txBox="1">
            <a:spLocks noChangeArrowheads="1"/>
          </p:cNvSpPr>
          <p:nvPr/>
        </p:nvSpPr>
        <p:spPr bwMode="auto">
          <a:xfrm>
            <a:off x="5358821" y="287987"/>
            <a:ext cx="185535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spcBef>
                <a:spcPct val="50000"/>
              </a:spcBef>
            </a:pPr>
            <a:r>
              <a:rPr lang="en-US" altLang="en-US" sz="3000" i="0" u="sng" dirty="0" err="1">
                <a:solidFill>
                  <a:schemeClr val="tx1"/>
                </a:solidFill>
              </a:rPr>
              <a:t>Tập</a:t>
            </a:r>
            <a:r>
              <a:rPr lang="en-US" altLang="en-US" sz="3000" i="0" u="sng" dirty="0">
                <a:solidFill>
                  <a:schemeClr val="tx1"/>
                </a:solidFill>
              </a:rPr>
              <a:t> </a:t>
            </a:r>
            <a:r>
              <a:rPr lang="en-US" altLang="en-US" sz="3000" i="0" u="sng" dirty="0" err="1" smtClean="0">
                <a:solidFill>
                  <a:schemeClr val="tx1"/>
                </a:solidFill>
              </a:rPr>
              <a:t>đọc</a:t>
            </a:r>
            <a:r>
              <a:rPr lang="en-US" altLang="en-US" sz="3200" i="0" dirty="0" smtClean="0">
                <a:solidFill>
                  <a:schemeClr val="tx1"/>
                </a:solidFill>
                <a:latin typeface=".VnTime" panose="020B7200000000000000" pitchFamily="34" charset="0"/>
              </a:rPr>
              <a:t> </a:t>
            </a:r>
            <a:endParaRPr lang="en-US" altLang="en-US" sz="3200" i="0" dirty="0">
              <a:solidFill>
                <a:schemeClr val="tx1"/>
              </a:solidFill>
              <a:latin typeface=".VnTime" panose="020B7200000000000000" pitchFamily="34" charset="0"/>
            </a:endParaRPr>
          </a:p>
        </p:txBody>
      </p:sp>
      <p:sp>
        <p:nvSpPr>
          <p:cNvPr id="13" name="Text Box 4"/>
          <p:cNvSpPr txBox="1">
            <a:spLocks noChangeArrowheads="1"/>
          </p:cNvSpPr>
          <p:nvPr/>
        </p:nvSpPr>
        <p:spPr bwMode="auto">
          <a:xfrm>
            <a:off x="1764254" y="863446"/>
            <a:ext cx="870744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ctr" eaLnBrk="1" hangingPunct="1">
              <a:spcBef>
                <a:spcPct val="50000"/>
              </a:spcBef>
            </a:pPr>
            <a:r>
              <a:rPr lang="vi-VN" altLang="en-US" sz="3600" i="0" dirty="0" smtClean="0"/>
              <a:t>Nhà tài trợ đặc biệt của Cách mạng</a:t>
            </a:r>
            <a:r>
              <a:rPr lang="en-US" altLang="en-US" sz="3600" i="0" dirty="0" smtClean="0"/>
              <a:t>     </a:t>
            </a:r>
            <a:endParaRPr lang="en-US" altLang="en-US" sz="4000" i="0" dirty="0">
              <a:latin typeface=".VnTime" panose="020B7200000000000000" pitchFamily="34" charset="0"/>
            </a:endParaRPr>
          </a:p>
        </p:txBody>
      </p:sp>
      <p:sp>
        <p:nvSpPr>
          <p:cNvPr id="10" name="Text Box 4"/>
          <p:cNvSpPr txBox="1">
            <a:spLocks noChangeArrowheads="1"/>
          </p:cNvSpPr>
          <p:nvPr/>
        </p:nvSpPr>
        <p:spPr bwMode="auto">
          <a:xfrm>
            <a:off x="311971" y="1663481"/>
            <a:ext cx="117258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i="0" dirty="0" smtClean="0">
                <a:solidFill>
                  <a:srgbClr val="002060"/>
                </a:solidFill>
              </a:rPr>
              <a:t>- </a:t>
            </a:r>
            <a:r>
              <a:rPr lang="en-US" altLang="en-US" i="0" dirty="0" err="1" smtClean="0">
                <a:solidFill>
                  <a:srgbClr val="002060"/>
                </a:solidFill>
              </a:rPr>
              <a:t>Dựa</a:t>
            </a:r>
            <a:r>
              <a:rPr lang="en-US" altLang="en-US" i="0" dirty="0" smtClean="0">
                <a:solidFill>
                  <a:srgbClr val="002060"/>
                </a:solidFill>
              </a:rPr>
              <a:t> </a:t>
            </a:r>
            <a:r>
              <a:rPr lang="en-US" altLang="en-US" i="0" dirty="0" err="1" smtClean="0">
                <a:solidFill>
                  <a:srgbClr val="002060"/>
                </a:solidFill>
              </a:rPr>
              <a:t>vào</a:t>
            </a:r>
            <a:r>
              <a:rPr lang="en-US" altLang="en-US" i="0" dirty="0" smtClean="0">
                <a:solidFill>
                  <a:srgbClr val="002060"/>
                </a:solidFill>
              </a:rPr>
              <a:t> </a:t>
            </a:r>
            <a:r>
              <a:rPr lang="en-US" altLang="en-US" i="0" dirty="0" err="1" smtClean="0">
                <a:solidFill>
                  <a:srgbClr val="002060"/>
                </a:solidFill>
              </a:rPr>
              <a:t>phần</a:t>
            </a:r>
            <a:r>
              <a:rPr lang="en-US" altLang="en-US" i="0" dirty="0" smtClean="0">
                <a:solidFill>
                  <a:srgbClr val="002060"/>
                </a:solidFill>
              </a:rPr>
              <a:t> </a:t>
            </a:r>
            <a:r>
              <a:rPr lang="en-US" altLang="en-US" i="0" dirty="0" err="1" smtClean="0">
                <a:solidFill>
                  <a:srgbClr val="002060"/>
                </a:solidFill>
              </a:rPr>
              <a:t>tìm</a:t>
            </a:r>
            <a:r>
              <a:rPr lang="en-US" altLang="en-US" i="0" dirty="0" smtClean="0">
                <a:solidFill>
                  <a:srgbClr val="002060"/>
                </a:solidFill>
              </a:rPr>
              <a:t> </a:t>
            </a:r>
            <a:r>
              <a:rPr lang="en-US" altLang="en-US" i="0" dirty="0" err="1" smtClean="0">
                <a:solidFill>
                  <a:srgbClr val="002060"/>
                </a:solidFill>
              </a:rPr>
              <a:t>hiểu</a:t>
            </a:r>
            <a:r>
              <a:rPr lang="en-US" altLang="en-US" i="0" dirty="0" smtClean="0">
                <a:solidFill>
                  <a:srgbClr val="002060"/>
                </a:solidFill>
              </a:rPr>
              <a:t> </a:t>
            </a:r>
            <a:r>
              <a:rPr lang="en-US" altLang="en-US" i="0" dirty="0" err="1" smtClean="0">
                <a:solidFill>
                  <a:srgbClr val="002060"/>
                </a:solidFill>
              </a:rPr>
              <a:t>bài</a:t>
            </a:r>
            <a:r>
              <a:rPr lang="en-US" altLang="en-US" i="0" dirty="0" smtClean="0">
                <a:solidFill>
                  <a:srgbClr val="002060"/>
                </a:solidFill>
              </a:rPr>
              <a:t>, </a:t>
            </a:r>
            <a:r>
              <a:rPr lang="en-US" altLang="en-US" i="0" dirty="0" err="1" smtClean="0">
                <a:solidFill>
                  <a:srgbClr val="002060"/>
                </a:solidFill>
              </a:rPr>
              <a:t>em</a:t>
            </a:r>
            <a:r>
              <a:rPr lang="en-US" altLang="en-US" i="0" dirty="0" smtClean="0">
                <a:solidFill>
                  <a:srgbClr val="002060"/>
                </a:solidFill>
              </a:rPr>
              <a:t> </a:t>
            </a:r>
            <a:r>
              <a:rPr lang="en-US" altLang="en-US" i="0" dirty="0" err="1" smtClean="0">
                <a:solidFill>
                  <a:srgbClr val="002060"/>
                </a:solidFill>
              </a:rPr>
              <a:t>cho</a:t>
            </a:r>
            <a:r>
              <a:rPr lang="en-US" altLang="en-US" i="0" dirty="0" smtClean="0">
                <a:solidFill>
                  <a:srgbClr val="002060"/>
                </a:solidFill>
              </a:rPr>
              <a:t> </a:t>
            </a:r>
            <a:r>
              <a:rPr lang="en-US" altLang="en-US" i="0" dirty="0" err="1" smtClean="0">
                <a:solidFill>
                  <a:srgbClr val="002060"/>
                </a:solidFill>
              </a:rPr>
              <a:t>biết</a:t>
            </a:r>
            <a:r>
              <a:rPr lang="en-US" altLang="en-US" i="0" dirty="0" smtClean="0">
                <a:solidFill>
                  <a:srgbClr val="002060"/>
                </a:solidFill>
              </a:rPr>
              <a:t> </a:t>
            </a:r>
            <a:r>
              <a:rPr lang="en-US" altLang="en-US" i="0" dirty="0" err="1" smtClean="0">
                <a:solidFill>
                  <a:srgbClr val="002060"/>
                </a:solidFill>
              </a:rPr>
              <a:t>nội</a:t>
            </a:r>
            <a:r>
              <a:rPr lang="en-US" altLang="en-US" i="0" dirty="0" smtClean="0">
                <a:solidFill>
                  <a:srgbClr val="002060"/>
                </a:solidFill>
              </a:rPr>
              <a:t> dung , ý </a:t>
            </a:r>
            <a:r>
              <a:rPr lang="en-US" altLang="en-US" i="0" dirty="0" err="1" smtClean="0">
                <a:solidFill>
                  <a:srgbClr val="002060"/>
                </a:solidFill>
              </a:rPr>
              <a:t>nghĩa</a:t>
            </a:r>
            <a:r>
              <a:rPr lang="en-US" altLang="en-US" i="0" dirty="0" smtClean="0">
                <a:solidFill>
                  <a:srgbClr val="002060"/>
                </a:solidFill>
              </a:rPr>
              <a:t> </a:t>
            </a:r>
            <a:r>
              <a:rPr lang="en-US" altLang="en-US" i="0" dirty="0" err="1" smtClean="0">
                <a:solidFill>
                  <a:srgbClr val="002060"/>
                </a:solidFill>
              </a:rPr>
              <a:t>của</a:t>
            </a:r>
            <a:r>
              <a:rPr lang="en-US" altLang="en-US" i="0" dirty="0" smtClean="0">
                <a:solidFill>
                  <a:srgbClr val="002060"/>
                </a:solidFill>
              </a:rPr>
              <a:t> </a:t>
            </a:r>
            <a:r>
              <a:rPr lang="en-US" altLang="en-US" i="0" dirty="0" err="1" smtClean="0">
                <a:solidFill>
                  <a:srgbClr val="002060"/>
                </a:solidFill>
              </a:rPr>
              <a:t>bài</a:t>
            </a:r>
            <a:r>
              <a:rPr lang="en-US" altLang="en-US" i="0" dirty="0" smtClean="0">
                <a:solidFill>
                  <a:srgbClr val="002060"/>
                </a:solidFill>
              </a:rPr>
              <a:t> </a:t>
            </a:r>
            <a:r>
              <a:rPr lang="en-US" altLang="en-US" i="0" dirty="0" err="1" smtClean="0">
                <a:solidFill>
                  <a:srgbClr val="002060"/>
                </a:solidFill>
              </a:rPr>
              <a:t>đọc</a:t>
            </a:r>
            <a:r>
              <a:rPr lang="en-US" altLang="en-US" i="0" dirty="0" smtClean="0">
                <a:solidFill>
                  <a:srgbClr val="002060"/>
                </a:solidFill>
              </a:rPr>
              <a:t>?</a:t>
            </a:r>
            <a:endParaRPr lang="en-US" altLang="en-US" i="0" dirty="0">
              <a:solidFill>
                <a:srgbClr val="002060"/>
              </a:solidFill>
              <a:latin typeface=".VnTime" panose="020B7200000000000000" pitchFamily="34" charset="0"/>
            </a:endParaRPr>
          </a:p>
        </p:txBody>
      </p:sp>
    </p:spTree>
    <p:extLst>
      <p:ext uri="{BB962C8B-B14F-4D97-AF65-F5344CB8AC3E}">
        <p14:creationId xmlns:p14="http://schemas.microsoft.com/office/powerpoint/2010/main" val="21343219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 y="0"/>
            <a:ext cx="1240569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p:cNvSpPr txBox="1">
            <a:spLocks noChangeArrowheads="1"/>
          </p:cNvSpPr>
          <p:nvPr/>
        </p:nvSpPr>
        <p:spPr bwMode="auto">
          <a:xfrm>
            <a:off x="2209800" y="762000"/>
            <a:ext cx="807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r>
              <a:rPr lang="en-US" altLang="en-US" sz="2400" b="0" i="0">
                <a:solidFill>
                  <a:schemeClr val="tx1"/>
                </a:solidFill>
                <a:effectLst>
                  <a:outerShdw blurRad="38100" dist="38100" dir="2700000" algn="tl">
                    <a:srgbClr val="C0C0C0"/>
                  </a:outerShdw>
                </a:effectLst>
              </a:rPr>
              <a:t>    </a:t>
            </a:r>
          </a:p>
        </p:txBody>
      </p:sp>
      <p:sp>
        <p:nvSpPr>
          <p:cNvPr id="65541" name="Text Box 4"/>
          <p:cNvSpPr txBox="1">
            <a:spLocks noChangeArrowheads="1"/>
          </p:cNvSpPr>
          <p:nvPr/>
        </p:nvSpPr>
        <p:spPr bwMode="auto">
          <a:xfrm>
            <a:off x="-53010" y="404192"/>
            <a:ext cx="1219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ctr" eaLnBrk="1" hangingPunct="1">
              <a:spcBef>
                <a:spcPct val="50000"/>
              </a:spcBef>
            </a:pPr>
            <a:r>
              <a:rPr lang="en-US" altLang="en-US" sz="3000" i="0" u="sng" dirty="0" err="1">
                <a:solidFill>
                  <a:schemeClr val="tx1"/>
                </a:solidFill>
              </a:rPr>
              <a:t>Tập</a:t>
            </a:r>
            <a:r>
              <a:rPr lang="en-US" altLang="en-US" sz="3000" i="0" u="sng" dirty="0">
                <a:solidFill>
                  <a:schemeClr val="tx1"/>
                </a:solidFill>
              </a:rPr>
              <a:t> </a:t>
            </a:r>
            <a:r>
              <a:rPr lang="en-US" altLang="en-US" sz="3000" i="0" u="sng" dirty="0" err="1">
                <a:solidFill>
                  <a:schemeClr val="tx1"/>
                </a:solidFill>
              </a:rPr>
              <a:t>đọc</a:t>
            </a:r>
            <a:r>
              <a:rPr lang="en-US" altLang="en-US" sz="3000" i="0" u="sng" dirty="0">
                <a:solidFill>
                  <a:schemeClr val="tx1"/>
                </a:solidFill>
                <a:latin typeface=".VnTime" panose="020B7200000000000000" pitchFamily="34" charset="0"/>
              </a:rPr>
              <a:t>:</a:t>
            </a:r>
            <a:r>
              <a:rPr lang="en-US" altLang="en-US" sz="3200" i="0" dirty="0">
                <a:solidFill>
                  <a:schemeClr val="tx1"/>
                </a:solidFill>
                <a:latin typeface=".VnTime" panose="020B7200000000000000" pitchFamily="34" charset="0"/>
              </a:rPr>
              <a:t> </a:t>
            </a:r>
            <a:r>
              <a:rPr lang="en-US" altLang="en-US" sz="3200" i="0" dirty="0" smtClean="0">
                <a:solidFill>
                  <a:schemeClr val="tx1"/>
                </a:solidFill>
                <a:latin typeface=".VnTime" panose="020B7200000000000000" pitchFamily="34" charset="0"/>
              </a:rPr>
              <a:t>      </a:t>
            </a:r>
            <a:endParaRPr lang="en-US" altLang="en-US" sz="3200" i="0" dirty="0">
              <a:solidFill>
                <a:schemeClr val="tx1"/>
              </a:solidFill>
              <a:latin typeface=".VnTime" panose="020B7200000000000000" pitchFamily="34" charset="0"/>
            </a:endParaRPr>
          </a:p>
        </p:txBody>
      </p:sp>
      <p:grpSp>
        <p:nvGrpSpPr>
          <p:cNvPr id="22" name="Group 5"/>
          <p:cNvGrpSpPr>
            <a:grpSpLocks/>
          </p:cNvGrpSpPr>
          <p:nvPr/>
        </p:nvGrpSpPr>
        <p:grpSpPr bwMode="auto">
          <a:xfrm>
            <a:off x="-266700" y="1442889"/>
            <a:ext cx="4485596" cy="1155797"/>
            <a:chOff x="628" y="-227"/>
            <a:chExt cx="1872" cy="646"/>
          </a:xfrm>
        </p:grpSpPr>
        <p:pic>
          <p:nvPicPr>
            <p:cNvPr id="24" name="Picture 10" descr="hinh"/>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28" y="-227"/>
              <a:ext cx="1872" cy="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25"/>
            <p:cNvSpPr>
              <a:spLocks noChangeArrowheads="1"/>
            </p:cNvSpPr>
            <p:nvPr/>
          </p:nvSpPr>
          <p:spPr bwMode="auto">
            <a:xfrm>
              <a:off x="1079" y="-69"/>
              <a:ext cx="1152" cy="28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495300" indent="-4953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3200" dirty="0" err="1">
                  <a:latin typeface="Times New Roman" panose="02020603050405020304" pitchFamily="18" charset="0"/>
                  <a:cs typeface="Times New Roman" panose="02020603050405020304" pitchFamily="18" charset="0"/>
                </a:rPr>
                <a:t>Luyện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đọc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lại</a:t>
              </a:r>
              <a:endParaRPr lang="en-US" altLang="en-US" sz="3200" dirty="0">
                <a:latin typeface="Times New Roman" panose="02020603050405020304" pitchFamily="18" charset="0"/>
                <a:cs typeface="Times New Roman" panose="02020603050405020304" pitchFamily="18" charset="0"/>
              </a:endParaRPr>
            </a:p>
          </p:txBody>
        </p:sp>
      </p:grpSp>
      <p:sp>
        <p:nvSpPr>
          <p:cNvPr id="10" name="Text Box 4"/>
          <p:cNvSpPr txBox="1">
            <a:spLocks noChangeArrowheads="1"/>
          </p:cNvSpPr>
          <p:nvPr/>
        </p:nvSpPr>
        <p:spPr bwMode="auto">
          <a:xfrm>
            <a:off x="0" y="914400"/>
            <a:ext cx="1219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ctr" eaLnBrk="1" hangingPunct="1">
              <a:spcBef>
                <a:spcPct val="50000"/>
              </a:spcBef>
            </a:pPr>
            <a:r>
              <a:rPr lang="vi-VN" altLang="en-US" sz="3600" i="0" dirty="0" smtClean="0"/>
              <a:t>Nhà tài trợ đặc biệt của Cách mạng</a:t>
            </a:r>
            <a:r>
              <a:rPr lang="en-US" altLang="en-US" sz="3600" i="0" dirty="0" smtClean="0"/>
              <a:t>     </a:t>
            </a:r>
            <a:endParaRPr lang="en-US" altLang="en-US" sz="4000" i="0" dirty="0">
              <a:latin typeface=".VnTime" panose="020B7200000000000000" pitchFamily="34" charset="0"/>
            </a:endParaRPr>
          </a:p>
        </p:txBody>
      </p:sp>
    </p:spTree>
    <p:extLst>
      <p:ext uri="{BB962C8B-B14F-4D97-AF65-F5344CB8AC3E}">
        <p14:creationId xmlns:p14="http://schemas.microsoft.com/office/powerpoint/2010/main" val="625940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 y="0"/>
            <a:ext cx="1240569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p:cNvSpPr txBox="1">
            <a:spLocks noChangeArrowheads="1"/>
          </p:cNvSpPr>
          <p:nvPr/>
        </p:nvSpPr>
        <p:spPr bwMode="auto">
          <a:xfrm>
            <a:off x="2209800" y="762000"/>
            <a:ext cx="807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r>
              <a:rPr lang="en-US" altLang="en-US" sz="2400" b="0" i="0">
                <a:solidFill>
                  <a:schemeClr val="tx1"/>
                </a:solidFill>
                <a:effectLst>
                  <a:outerShdw blurRad="38100" dist="38100" dir="2700000" algn="tl">
                    <a:srgbClr val="C0C0C0"/>
                  </a:outerShdw>
                </a:effectLst>
              </a:rPr>
              <a:t>    </a:t>
            </a:r>
          </a:p>
        </p:txBody>
      </p:sp>
      <p:sp>
        <p:nvSpPr>
          <p:cNvPr id="65541" name="Text Box 4"/>
          <p:cNvSpPr txBox="1">
            <a:spLocks noChangeArrowheads="1"/>
          </p:cNvSpPr>
          <p:nvPr/>
        </p:nvSpPr>
        <p:spPr bwMode="auto">
          <a:xfrm>
            <a:off x="4421392" y="182562"/>
            <a:ext cx="381896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ctr" eaLnBrk="1" hangingPunct="1">
              <a:spcBef>
                <a:spcPct val="50000"/>
              </a:spcBef>
            </a:pPr>
            <a:r>
              <a:rPr lang="en-US" altLang="en-US" sz="3000" i="0" u="sng" dirty="0" err="1">
                <a:solidFill>
                  <a:schemeClr val="tx1"/>
                </a:solidFill>
              </a:rPr>
              <a:t>Tập</a:t>
            </a:r>
            <a:r>
              <a:rPr lang="en-US" altLang="en-US" sz="3000" i="0" u="sng" dirty="0">
                <a:solidFill>
                  <a:schemeClr val="tx1"/>
                </a:solidFill>
              </a:rPr>
              <a:t> </a:t>
            </a:r>
            <a:r>
              <a:rPr lang="en-US" altLang="en-US" sz="3000" i="0" u="sng" dirty="0" err="1">
                <a:solidFill>
                  <a:schemeClr val="tx1"/>
                </a:solidFill>
              </a:rPr>
              <a:t>đọc</a:t>
            </a:r>
            <a:r>
              <a:rPr lang="en-US" altLang="en-US" sz="3000" i="0" u="sng" dirty="0">
                <a:solidFill>
                  <a:schemeClr val="tx1"/>
                </a:solidFill>
                <a:latin typeface=".VnTime" panose="020B7200000000000000" pitchFamily="34" charset="0"/>
              </a:rPr>
              <a:t>:</a:t>
            </a:r>
            <a:r>
              <a:rPr lang="en-US" altLang="en-US" sz="3200" i="0" dirty="0">
                <a:solidFill>
                  <a:schemeClr val="tx1"/>
                </a:solidFill>
                <a:latin typeface=".VnTime" panose="020B7200000000000000" pitchFamily="34" charset="0"/>
              </a:rPr>
              <a:t> </a:t>
            </a:r>
            <a:r>
              <a:rPr lang="en-US" altLang="en-US" sz="3200" i="0" dirty="0" smtClean="0">
                <a:solidFill>
                  <a:schemeClr val="tx1"/>
                </a:solidFill>
                <a:latin typeface=".VnTime" panose="020B7200000000000000" pitchFamily="34" charset="0"/>
              </a:rPr>
              <a:t>      </a:t>
            </a:r>
            <a:endParaRPr lang="en-US" altLang="en-US" sz="3200" i="0" dirty="0">
              <a:solidFill>
                <a:schemeClr val="tx1"/>
              </a:solidFill>
              <a:latin typeface=".VnTime" panose="020B7200000000000000" pitchFamily="34" charset="0"/>
            </a:endParaRPr>
          </a:p>
        </p:txBody>
      </p:sp>
      <p:grpSp>
        <p:nvGrpSpPr>
          <p:cNvPr id="22" name="Group 5"/>
          <p:cNvGrpSpPr>
            <a:grpSpLocks/>
          </p:cNvGrpSpPr>
          <p:nvPr/>
        </p:nvGrpSpPr>
        <p:grpSpPr bwMode="auto">
          <a:xfrm>
            <a:off x="-266700" y="1257300"/>
            <a:ext cx="4485596" cy="1155797"/>
            <a:chOff x="628" y="-227"/>
            <a:chExt cx="1872" cy="646"/>
          </a:xfrm>
        </p:grpSpPr>
        <p:pic>
          <p:nvPicPr>
            <p:cNvPr id="24" name="Picture 10" descr="hinh"/>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28" y="-227"/>
              <a:ext cx="1872" cy="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25"/>
            <p:cNvSpPr>
              <a:spLocks noChangeArrowheads="1"/>
            </p:cNvSpPr>
            <p:nvPr/>
          </p:nvSpPr>
          <p:spPr bwMode="auto">
            <a:xfrm>
              <a:off x="1079" y="-69"/>
              <a:ext cx="1152" cy="28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495300" indent="-4953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3200" dirty="0" err="1">
                  <a:latin typeface="Times New Roman" panose="02020603050405020304" pitchFamily="18" charset="0"/>
                  <a:cs typeface="Times New Roman" panose="02020603050405020304" pitchFamily="18" charset="0"/>
                </a:rPr>
                <a:t>Luyện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đọc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lại</a:t>
              </a:r>
              <a:endParaRPr lang="en-US" altLang="en-US" sz="3200" dirty="0">
                <a:latin typeface="Times New Roman" panose="02020603050405020304" pitchFamily="18" charset="0"/>
                <a:cs typeface="Times New Roman" panose="02020603050405020304" pitchFamily="18" charset="0"/>
              </a:endParaRPr>
            </a:p>
          </p:txBody>
        </p:sp>
      </p:grpSp>
      <p:sp>
        <p:nvSpPr>
          <p:cNvPr id="27" name="Text Box 5"/>
          <p:cNvSpPr txBox="1">
            <a:spLocks noChangeArrowheads="1"/>
          </p:cNvSpPr>
          <p:nvPr/>
        </p:nvSpPr>
        <p:spPr bwMode="auto">
          <a:xfrm>
            <a:off x="228599" y="2265375"/>
            <a:ext cx="11658601" cy="4598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lnSpc>
                <a:spcPct val="130000"/>
              </a:lnSpc>
              <a:spcBef>
                <a:spcPct val="50000"/>
              </a:spcBef>
            </a:pPr>
            <a:r>
              <a:rPr lang="en-US" altLang="en-US" sz="2400" b="0" i="0" dirty="0">
                <a:solidFill>
                  <a:schemeClr val="tx1"/>
                </a:solidFill>
                <a:effectLst>
                  <a:outerShdw blurRad="38100" dist="38100" dir="2700000" algn="tl">
                    <a:srgbClr val="C0C0C0"/>
                  </a:outerShdw>
                </a:effectLst>
                <a:cs typeface="Times New Roman" panose="02020603050405020304" pitchFamily="18" charset="0"/>
              </a:rPr>
              <a:t>    </a:t>
            </a:r>
            <a:r>
              <a:rPr lang="en-US" altLang="en-US" sz="2400" b="0" i="0" dirty="0" smtClean="0">
                <a:solidFill>
                  <a:schemeClr val="tx1"/>
                </a:solidFill>
                <a:effectLst>
                  <a:outerShdw blurRad="38100" dist="38100" dir="2700000" algn="tl">
                    <a:srgbClr val="C0C0C0"/>
                  </a:outerShdw>
                </a:effectLst>
                <a:cs typeface="Times New Roman" panose="02020603050405020304" pitchFamily="18" charset="0"/>
              </a:rPr>
              <a:t>     </a:t>
            </a:r>
            <a:r>
              <a:rPr lang="en-US" altLang="en-US" sz="2400" b="0" i="0" dirty="0" err="1">
                <a:solidFill>
                  <a:schemeClr val="tx1"/>
                </a:solidFill>
                <a:cs typeface="Times New Roman" panose="02020603050405020304" pitchFamily="18" charset="0"/>
              </a:rPr>
              <a:t>Với</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lòng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nhiệt</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thành</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yêu</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nước</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ngay</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từ</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trước</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Cách</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mạng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ông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Thiện</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đã</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có</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những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trợ</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giúp</a:t>
            </a:r>
            <a:r>
              <a:rPr lang="en-US" altLang="en-US" sz="2400" b="0" i="0" dirty="0">
                <a:solidFill>
                  <a:schemeClr val="tx1"/>
                </a:solidFill>
                <a:cs typeface="Times New Roman" panose="02020603050405020304" pitchFamily="18" charset="0"/>
              </a:rPr>
              <a:t> to </a:t>
            </a:r>
            <a:r>
              <a:rPr lang="en-US" altLang="en-US" sz="2400" b="0" i="0" dirty="0" err="1">
                <a:solidFill>
                  <a:schemeClr val="tx1"/>
                </a:solidFill>
                <a:cs typeface="Times New Roman" panose="02020603050405020304" pitchFamily="18" charset="0"/>
              </a:rPr>
              <a:t>lớn</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về</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tài</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chính</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cho</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tổ</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chức</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Năm</a:t>
            </a:r>
            <a:r>
              <a:rPr lang="en-US" altLang="en-US" sz="2400" b="0" i="0" dirty="0">
                <a:solidFill>
                  <a:schemeClr val="tx1"/>
                </a:solidFill>
                <a:cs typeface="Times New Roman" panose="02020603050405020304" pitchFamily="18" charset="0"/>
              </a:rPr>
              <a:t> 1943, </a:t>
            </a:r>
            <a:r>
              <a:rPr lang="en-US" altLang="en-US" sz="2400" b="0" i="0" dirty="0" err="1">
                <a:solidFill>
                  <a:schemeClr val="tx1"/>
                </a:solidFill>
                <a:cs typeface="Times New Roman" panose="02020603050405020304" pitchFamily="18" charset="0"/>
              </a:rPr>
              <a:t>thông</a:t>
            </a:r>
            <a:r>
              <a:rPr lang="en-US" altLang="en-US" sz="2400" b="0" i="0" dirty="0">
                <a:solidFill>
                  <a:schemeClr val="tx1"/>
                </a:solidFill>
                <a:cs typeface="Times New Roman" panose="02020603050405020304" pitchFamily="18" charset="0"/>
              </a:rPr>
              <a:t> qua </a:t>
            </a:r>
            <a:r>
              <a:rPr lang="en-US" altLang="en-US" sz="2400" b="0" i="0" dirty="0" err="1">
                <a:solidFill>
                  <a:schemeClr val="tx1"/>
                </a:solidFill>
                <a:cs typeface="Times New Roman" panose="02020603050405020304" pitchFamily="18" charset="0"/>
              </a:rPr>
              <a:t>đồng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chí</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Nguyễn</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Lương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Bằng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ông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gửi</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ủng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hộ</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quỹ</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Đảng</a:t>
            </a:r>
            <a:r>
              <a:rPr lang="en-US" altLang="en-US" sz="2400" b="0" i="0" dirty="0">
                <a:solidFill>
                  <a:schemeClr val="tx1"/>
                </a:solidFill>
                <a:cs typeface="Times New Roman" panose="02020603050405020304" pitchFamily="18" charset="0"/>
              </a:rPr>
              <a:t> 3 </a:t>
            </a:r>
            <a:r>
              <a:rPr lang="en-US" altLang="en-US" sz="2400" b="0" i="0" dirty="0" err="1">
                <a:solidFill>
                  <a:schemeClr val="tx1"/>
                </a:solidFill>
                <a:cs typeface="Times New Roman" panose="02020603050405020304" pitchFamily="18" charset="0"/>
              </a:rPr>
              <a:t>vạn</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đồng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Đông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Dương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Số</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tiền</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này</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làm</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người</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giữ</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tay</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hòm</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chìa</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khóa</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của</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Đảng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không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khỏi</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xúc</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động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và</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sửng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sốt</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bởi</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lúc</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bấy</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giờ</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ngân</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quỹ</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của</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Đảng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chỉ</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còn</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có</a:t>
            </a:r>
            <a:r>
              <a:rPr lang="en-US" altLang="en-US" sz="2400" b="0" i="0" dirty="0">
                <a:solidFill>
                  <a:schemeClr val="tx1"/>
                </a:solidFill>
                <a:cs typeface="Times New Roman" panose="02020603050405020304" pitchFamily="18" charset="0"/>
              </a:rPr>
              <a:t> ... </a:t>
            </a:r>
            <a:r>
              <a:rPr lang="en-US" altLang="en-US" sz="2400" b="0" i="0" dirty="0" smtClean="0">
                <a:solidFill>
                  <a:schemeClr val="tx1"/>
                </a:solidFill>
                <a:cs typeface="Times New Roman" panose="02020603050405020304" pitchFamily="18" charset="0"/>
              </a:rPr>
              <a:t>24 </a:t>
            </a:r>
            <a:r>
              <a:rPr lang="en-US" altLang="en-US" sz="2400" b="0" i="0" dirty="0" err="1">
                <a:solidFill>
                  <a:schemeClr val="tx1"/>
                </a:solidFill>
                <a:cs typeface="Times New Roman" panose="02020603050405020304" pitchFamily="18" charset="0"/>
              </a:rPr>
              <a:t>đồng</a:t>
            </a:r>
            <a:r>
              <a:rPr lang="en-US" altLang="en-US" sz="2400" b="0" i="0" dirty="0">
                <a:solidFill>
                  <a:schemeClr val="tx1"/>
                </a:solidFill>
                <a:latin typeface="HP001 5 hàng" pitchFamily="34" charset="0"/>
              </a:rPr>
              <a:t>.</a:t>
            </a:r>
          </a:p>
          <a:p>
            <a:pPr algn="just" eaLnBrk="1" hangingPunct="1">
              <a:lnSpc>
                <a:spcPct val="130000"/>
              </a:lnSpc>
              <a:spcBef>
                <a:spcPct val="50000"/>
              </a:spcBef>
            </a:pPr>
            <a:r>
              <a:rPr lang="vi-VN" altLang="en-US" sz="2400" b="0" i="0" dirty="0" smtClean="0">
                <a:solidFill>
                  <a:schemeClr val="tx1"/>
                </a:solidFill>
              </a:rPr>
              <a:t>             </a:t>
            </a:r>
            <a:r>
              <a:rPr lang="en-US" altLang="en-US" sz="2400" b="0" i="0" dirty="0" err="1" smtClean="0">
                <a:solidFill>
                  <a:schemeClr val="tx1"/>
                </a:solidFill>
              </a:rPr>
              <a:t>Khi</a:t>
            </a:r>
            <a:r>
              <a:rPr lang="en-US" altLang="en-US" sz="2400" b="0" i="0" dirty="0" smtClean="0">
                <a:solidFill>
                  <a:schemeClr val="tx1"/>
                </a:solidFill>
              </a:rPr>
              <a:t> </a:t>
            </a:r>
            <a:r>
              <a:rPr lang="en-US" altLang="en-US" sz="2400" b="0" i="0" dirty="0" err="1">
                <a:solidFill>
                  <a:schemeClr val="tx1"/>
                </a:solidFill>
              </a:rPr>
              <a:t>Cách</a:t>
            </a:r>
            <a:r>
              <a:rPr lang="en-US" altLang="en-US" sz="2400" b="0" i="0" dirty="0">
                <a:solidFill>
                  <a:schemeClr val="tx1"/>
                </a:solidFill>
              </a:rPr>
              <a:t> </a:t>
            </a:r>
            <a:r>
              <a:rPr lang="en-US" altLang="en-US" sz="2400" b="0" i="0" dirty="0" err="1">
                <a:solidFill>
                  <a:schemeClr val="tx1"/>
                </a:solidFill>
              </a:rPr>
              <a:t>mạng</a:t>
            </a:r>
            <a:r>
              <a:rPr lang="en-US" altLang="en-US" sz="2400" b="0" i="0" dirty="0">
                <a:solidFill>
                  <a:schemeClr val="tx1"/>
                </a:solidFill>
              </a:rPr>
              <a:t> </a:t>
            </a:r>
            <a:r>
              <a:rPr lang="en-US" altLang="en-US" sz="2400" b="0" i="0" dirty="0" err="1">
                <a:solidFill>
                  <a:schemeClr val="tx1"/>
                </a:solidFill>
              </a:rPr>
              <a:t>thành</a:t>
            </a:r>
            <a:r>
              <a:rPr lang="en-US" altLang="en-US" sz="2400" b="0" i="0" dirty="0">
                <a:solidFill>
                  <a:schemeClr val="tx1"/>
                </a:solidFill>
              </a:rPr>
              <a:t> </a:t>
            </a:r>
            <a:r>
              <a:rPr lang="en-US" altLang="en-US" sz="2400" b="0" i="0" dirty="0" err="1">
                <a:solidFill>
                  <a:schemeClr val="tx1"/>
                </a:solidFill>
              </a:rPr>
              <a:t>công</a:t>
            </a:r>
            <a:r>
              <a:rPr lang="en-US" altLang="en-US" sz="2400" b="0" i="0" dirty="0">
                <a:solidFill>
                  <a:schemeClr val="tx1"/>
                </a:solidFill>
              </a:rPr>
              <a:t>, </a:t>
            </a:r>
            <a:r>
              <a:rPr lang="en-US" altLang="en-US" sz="2400" b="0" i="0" dirty="0" err="1">
                <a:solidFill>
                  <a:schemeClr val="tx1"/>
                </a:solidFill>
              </a:rPr>
              <a:t>sự</a:t>
            </a:r>
            <a:r>
              <a:rPr lang="en-US" altLang="en-US" sz="2400" b="0" i="0" dirty="0">
                <a:solidFill>
                  <a:schemeClr val="tx1"/>
                </a:solidFill>
              </a:rPr>
              <a:t> </a:t>
            </a:r>
            <a:r>
              <a:rPr lang="en-US" altLang="en-US" sz="2400" b="0" i="0" dirty="0" err="1">
                <a:solidFill>
                  <a:schemeClr val="tx1"/>
                </a:solidFill>
              </a:rPr>
              <a:t>tài</a:t>
            </a:r>
            <a:r>
              <a:rPr lang="en-US" altLang="en-US" sz="2400" b="0" i="0" dirty="0">
                <a:solidFill>
                  <a:schemeClr val="tx1"/>
                </a:solidFill>
              </a:rPr>
              <a:t> </a:t>
            </a:r>
            <a:r>
              <a:rPr lang="en-US" altLang="en-US" sz="2400" b="0" i="0" dirty="0" err="1">
                <a:solidFill>
                  <a:schemeClr val="tx1"/>
                </a:solidFill>
              </a:rPr>
              <a:t>trợ</a:t>
            </a:r>
            <a:r>
              <a:rPr lang="en-US" altLang="en-US" sz="2400" b="0" i="0" dirty="0">
                <a:solidFill>
                  <a:schemeClr val="tx1"/>
                </a:solidFill>
              </a:rPr>
              <a:t> </a:t>
            </a:r>
            <a:r>
              <a:rPr lang="en-US" altLang="en-US" sz="2400" b="0" i="0" dirty="0" err="1">
                <a:solidFill>
                  <a:schemeClr val="tx1"/>
                </a:solidFill>
              </a:rPr>
              <a:t>của</a:t>
            </a:r>
            <a:r>
              <a:rPr lang="en-US" altLang="en-US" sz="2400" b="0" i="0" dirty="0">
                <a:solidFill>
                  <a:schemeClr val="tx1"/>
                </a:solidFill>
              </a:rPr>
              <a:t> </a:t>
            </a:r>
            <a:r>
              <a:rPr lang="en-US" altLang="en-US" sz="2400" b="0" i="0" dirty="0" err="1">
                <a:solidFill>
                  <a:schemeClr val="tx1"/>
                </a:solidFill>
              </a:rPr>
              <a:t>ông</a:t>
            </a:r>
            <a:r>
              <a:rPr lang="en-US" altLang="en-US" sz="2400" b="0" i="0" dirty="0">
                <a:solidFill>
                  <a:schemeClr val="tx1"/>
                </a:solidFill>
              </a:rPr>
              <a:t> </a:t>
            </a:r>
            <a:r>
              <a:rPr lang="en-US" altLang="en-US" sz="2400" b="0" i="0" dirty="0" err="1">
                <a:solidFill>
                  <a:schemeClr val="tx1"/>
                </a:solidFill>
              </a:rPr>
              <a:t>Thiện</a:t>
            </a:r>
            <a:r>
              <a:rPr lang="en-US" altLang="en-US" sz="2400" b="0" i="0" dirty="0">
                <a:solidFill>
                  <a:schemeClr val="tx1"/>
                </a:solidFill>
              </a:rPr>
              <a:t> </a:t>
            </a:r>
            <a:r>
              <a:rPr lang="en-US" altLang="en-US" sz="2400" b="0" i="0" dirty="0" err="1">
                <a:solidFill>
                  <a:schemeClr val="tx1"/>
                </a:solidFill>
              </a:rPr>
              <a:t>đối</a:t>
            </a:r>
            <a:r>
              <a:rPr lang="en-US" altLang="en-US" sz="2400" b="0" i="0" dirty="0">
                <a:solidFill>
                  <a:schemeClr val="tx1"/>
                </a:solidFill>
              </a:rPr>
              <a:t> </a:t>
            </a:r>
            <a:r>
              <a:rPr lang="en-US" altLang="en-US" sz="2400" b="0" i="0" dirty="0" err="1">
                <a:solidFill>
                  <a:schemeClr val="tx1"/>
                </a:solidFill>
              </a:rPr>
              <a:t>với</a:t>
            </a:r>
            <a:r>
              <a:rPr lang="en-US" altLang="en-US" sz="2400" b="0" i="0" dirty="0">
                <a:solidFill>
                  <a:schemeClr val="tx1"/>
                </a:solidFill>
              </a:rPr>
              <a:t> </a:t>
            </a:r>
            <a:r>
              <a:rPr lang="en-US" altLang="en-US" sz="2400" b="0" i="0" dirty="0" err="1">
                <a:solidFill>
                  <a:schemeClr val="tx1"/>
                </a:solidFill>
              </a:rPr>
              <a:t>Cách</a:t>
            </a:r>
            <a:r>
              <a:rPr lang="en-US" altLang="en-US" sz="2400" b="0" i="0" dirty="0">
                <a:solidFill>
                  <a:schemeClr val="tx1"/>
                </a:solidFill>
              </a:rPr>
              <a:t> </a:t>
            </a:r>
            <a:r>
              <a:rPr lang="en-US" altLang="en-US" sz="2400" b="0" i="0" dirty="0" err="1">
                <a:solidFill>
                  <a:schemeClr val="tx1"/>
                </a:solidFill>
              </a:rPr>
              <a:t>mạng</a:t>
            </a:r>
            <a:r>
              <a:rPr lang="en-US" altLang="en-US" sz="2400" b="0" i="0" dirty="0">
                <a:solidFill>
                  <a:schemeClr val="tx1"/>
                </a:solidFill>
              </a:rPr>
              <a:t> </a:t>
            </a:r>
            <a:r>
              <a:rPr lang="en-US" altLang="en-US" sz="2400" b="0" i="0" dirty="0" err="1">
                <a:solidFill>
                  <a:schemeClr val="tx1"/>
                </a:solidFill>
              </a:rPr>
              <a:t>còn</a:t>
            </a:r>
            <a:r>
              <a:rPr lang="en-US" altLang="en-US" sz="2400" b="0" i="0" dirty="0">
                <a:solidFill>
                  <a:schemeClr val="tx1"/>
                </a:solidFill>
              </a:rPr>
              <a:t> </a:t>
            </a:r>
            <a:r>
              <a:rPr lang="en-US" altLang="en-US" sz="2400" b="0" i="0" dirty="0" err="1">
                <a:solidFill>
                  <a:schemeClr val="tx1"/>
                </a:solidFill>
              </a:rPr>
              <a:t>lớn</a:t>
            </a:r>
            <a:r>
              <a:rPr lang="en-US" altLang="en-US" sz="2400" b="0" i="0" dirty="0">
                <a:solidFill>
                  <a:schemeClr val="tx1"/>
                </a:solidFill>
              </a:rPr>
              <a:t> </a:t>
            </a:r>
            <a:r>
              <a:rPr lang="en-US" altLang="en-US" sz="2400" b="0" i="0" dirty="0" err="1">
                <a:solidFill>
                  <a:schemeClr val="tx1"/>
                </a:solidFill>
              </a:rPr>
              <a:t>hơn</a:t>
            </a:r>
            <a:r>
              <a:rPr lang="en-US" altLang="en-US" sz="2400" b="0" i="0" dirty="0">
                <a:solidFill>
                  <a:schemeClr val="tx1"/>
                </a:solidFill>
              </a:rPr>
              <a:t> </a:t>
            </a:r>
            <a:r>
              <a:rPr lang="en-US" altLang="en-US" sz="2400" b="0" i="0" dirty="0" err="1">
                <a:solidFill>
                  <a:schemeClr val="tx1"/>
                </a:solidFill>
              </a:rPr>
              <a:t>nhiều</a:t>
            </a:r>
            <a:r>
              <a:rPr lang="en-US" altLang="en-US" sz="2400" b="0" i="0" dirty="0">
                <a:solidFill>
                  <a:schemeClr val="tx1"/>
                </a:solidFill>
              </a:rPr>
              <a:t>. </a:t>
            </a:r>
            <a:r>
              <a:rPr lang="en-US" altLang="en-US" sz="2400" b="0" i="0" dirty="0" err="1">
                <a:solidFill>
                  <a:schemeClr val="tx1"/>
                </a:solidFill>
              </a:rPr>
              <a:t>Trong</a:t>
            </a:r>
            <a:r>
              <a:rPr lang="en-US" altLang="en-US" sz="2400" b="0" i="0" dirty="0">
                <a:solidFill>
                  <a:schemeClr val="tx1"/>
                </a:solidFill>
              </a:rPr>
              <a:t> </a:t>
            </a:r>
            <a:r>
              <a:rPr lang="en-US" altLang="en-US" sz="2400" b="0" i="0" dirty="0" err="1">
                <a:solidFill>
                  <a:schemeClr val="tx1"/>
                </a:solidFill>
              </a:rPr>
              <a:t>Tuần</a:t>
            </a:r>
            <a:r>
              <a:rPr lang="en-US" altLang="en-US" sz="2400" b="0" i="0" dirty="0">
                <a:solidFill>
                  <a:schemeClr val="tx1"/>
                </a:solidFill>
              </a:rPr>
              <a:t> </a:t>
            </a:r>
            <a:r>
              <a:rPr lang="en-US" altLang="en-US" sz="2400" b="0" i="0" dirty="0" err="1">
                <a:solidFill>
                  <a:schemeClr val="tx1"/>
                </a:solidFill>
              </a:rPr>
              <a:t>lễ</a:t>
            </a:r>
            <a:r>
              <a:rPr lang="en-US" altLang="en-US" sz="2400" b="0" i="0" dirty="0">
                <a:solidFill>
                  <a:schemeClr val="tx1"/>
                </a:solidFill>
              </a:rPr>
              <a:t> </a:t>
            </a:r>
            <a:r>
              <a:rPr lang="en-US" altLang="en-US" sz="2400" b="0" i="0" dirty="0" err="1">
                <a:solidFill>
                  <a:schemeClr val="tx1"/>
                </a:solidFill>
              </a:rPr>
              <a:t>Vàng</a:t>
            </a:r>
            <a:r>
              <a:rPr lang="en-US" altLang="en-US" sz="2400" b="0" i="0" dirty="0">
                <a:solidFill>
                  <a:schemeClr val="tx1"/>
                </a:solidFill>
              </a:rPr>
              <a:t>, </a:t>
            </a:r>
            <a:r>
              <a:rPr lang="en-US" altLang="en-US" sz="2400" b="0" i="0" dirty="0" err="1">
                <a:solidFill>
                  <a:schemeClr val="tx1"/>
                </a:solidFill>
              </a:rPr>
              <a:t>ông</a:t>
            </a:r>
            <a:r>
              <a:rPr lang="en-US" altLang="en-US" sz="2400" b="0" i="0" dirty="0">
                <a:solidFill>
                  <a:schemeClr val="tx1"/>
                </a:solidFill>
              </a:rPr>
              <a:t> </a:t>
            </a:r>
            <a:r>
              <a:rPr lang="en-US" altLang="en-US" sz="2400" b="0" i="0" dirty="0" err="1">
                <a:solidFill>
                  <a:schemeClr val="tx1"/>
                </a:solidFill>
              </a:rPr>
              <a:t>đã</a:t>
            </a:r>
            <a:r>
              <a:rPr lang="en-US" altLang="en-US" sz="2400" b="0" i="0" dirty="0">
                <a:solidFill>
                  <a:schemeClr val="tx1"/>
                </a:solidFill>
              </a:rPr>
              <a:t> </a:t>
            </a:r>
            <a:r>
              <a:rPr lang="en-US" altLang="en-US" sz="2400" b="0" i="0" dirty="0" err="1">
                <a:solidFill>
                  <a:schemeClr val="tx1"/>
                </a:solidFill>
              </a:rPr>
              <a:t>ủng</a:t>
            </a:r>
            <a:r>
              <a:rPr lang="en-US" altLang="en-US" sz="2400" b="0" i="0" dirty="0">
                <a:solidFill>
                  <a:schemeClr val="tx1"/>
                </a:solidFill>
              </a:rPr>
              <a:t> </a:t>
            </a:r>
            <a:r>
              <a:rPr lang="en-US" altLang="en-US" sz="2400" b="0" i="0" dirty="0" err="1">
                <a:solidFill>
                  <a:schemeClr val="tx1"/>
                </a:solidFill>
              </a:rPr>
              <a:t>hộ</a:t>
            </a:r>
            <a:r>
              <a:rPr lang="en-US" altLang="en-US" sz="2400" b="0" i="0" dirty="0">
                <a:solidFill>
                  <a:schemeClr val="tx1"/>
                </a:solidFill>
              </a:rPr>
              <a:t> </a:t>
            </a:r>
            <a:r>
              <a:rPr lang="en-US" altLang="en-US" sz="2400" b="0" i="0" dirty="0" err="1">
                <a:solidFill>
                  <a:schemeClr val="tx1"/>
                </a:solidFill>
              </a:rPr>
              <a:t>Chính</a:t>
            </a:r>
            <a:r>
              <a:rPr lang="en-US" altLang="en-US" sz="2400" b="0" i="0" dirty="0">
                <a:solidFill>
                  <a:schemeClr val="tx1"/>
                </a:solidFill>
              </a:rPr>
              <a:t> </a:t>
            </a:r>
            <a:r>
              <a:rPr lang="en-US" altLang="en-US" sz="2400" b="0" i="0" dirty="0" err="1">
                <a:solidFill>
                  <a:schemeClr val="tx1"/>
                </a:solidFill>
              </a:rPr>
              <a:t>phủ</a:t>
            </a:r>
            <a:r>
              <a:rPr lang="en-US" altLang="en-US" sz="2400" b="0" i="0" dirty="0">
                <a:solidFill>
                  <a:schemeClr val="tx1"/>
                </a:solidFill>
              </a:rPr>
              <a:t> </a:t>
            </a:r>
            <a:r>
              <a:rPr lang="en-US" altLang="en-US" sz="2400" b="0" i="0" dirty="0" err="1">
                <a:solidFill>
                  <a:schemeClr val="tx1"/>
                </a:solidFill>
              </a:rPr>
              <a:t>tới</a:t>
            </a:r>
            <a:r>
              <a:rPr lang="en-US" altLang="en-US" sz="2400" b="0" i="0" dirty="0">
                <a:solidFill>
                  <a:schemeClr val="tx1"/>
                </a:solidFill>
              </a:rPr>
              <a:t> 64 </a:t>
            </a:r>
            <a:r>
              <a:rPr lang="en-US" altLang="en-US" sz="2400" b="0" i="0" dirty="0" err="1">
                <a:solidFill>
                  <a:schemeClr val="tx1"/>
                </a:solidFill>
              </a:rPr>
              <a:t>lạng</a:t>
            </a:r>
            <a:r>
              <a:rPr lang="en-US" altLang="en-US" sz="2400" b="0" i="0" dirty="0">
                <a:solidFill>
                  <a:schemeClr val="tx1"/>
                </a:solidFill>
              </a:rPr>
              <a:t> </a:t>
            </a:r>
            <a:r>
              <a:rPr lang="en-US" altLang="en-US" sz="2400" b="0" i="0" dirty="0" err="1">
                <a:solidFill>
                  <a:schemeClr val="tx1"/>
                </a:solidFill>
              </a:rPr>
              <a:t>vàng</a:t>
            </a:r>
            <a:r>
              <a:rPr lang="en-US" altLang="en-US" sz="2400" b="0" i="0" dirty="0">
                <a:solidFill>
                  <a:schemeClr val="tx1"/>
                </a:solidFill>
              </a:rPr>
              <a:t>. </a:t>
            </a:r>
            <a:r>
              <a:rPr lang="en-US" altLang="en-US" sz="2400" b="0" i="0" dirty="0" err="1">
                <a:solidFill>
                  <a:schemeClr val="tx1"/>
                </a:solidFill>
              </a:rPr>
              <a:t>Với</a:t>
            </a:r>
            <a:r>
              <a:rPr lang="en-US" altLang="en-US" sz="2400" b="0" i="0" dirty="0">
                <a:solidFill>
                  <a:schemeClr val="tx1"/>
                </a:solidFill>
              </a:rPr>
              <a:t> </a:t>
            </a:r>
            <a:r>
              <a:rPr lang="en-US" altLang="en-US" sz="2400" b="0" i="0" dirty="0" err="1">
                <a:solidFill>
                  <a:schemeClr val="tx1"/>
                </a:solidFill>
              </a:rPr>
              <a:t>Quỹ</a:t>
            </a:r>
            <a:r>
              <a:rPr lang="en-US" altLang="en-US" sz="2400" b="0" i="0" dirty="0">
                <a:solidFill>
                  <a:schemeClr val="tx1"/>
                </a:solidFill>
              </a:rPr>
              <a:t> </a:t>
            </a:r>
            <a:r>
              <a:rPr lang="en-US" altLang="en-US" sz="2400" b="0" i="0" dirty="0" err="1">
                <a:solidFill>
                  <a:schemeClr val="tx1"/>
                </a:solidFill>
              </a:rPr>
              <a:t>Độc</a:t>
            </a:r>
            <a:r>
              <a:rPr lang="en-US" altLang="en-US" sz="2400" b="0" i="0" dirty="0">
                <a:solidFill>
                  <a:schemeClr val="tx1"/>
                </a:solidFill>
              </a:rPr>
              <a:t> </a:t>
            </a:r>
            <a:r>
              <a:rPr lang="en-US" altLang="en-US" sz="2400" b="0" i="0" dirty="0" err="1">
                <a:solidFill>
                  <a:schemeClr val="tx1"/>
                </a:solidFill>
              </a:rPr>
              <a:t>lập</a:t>
            </a:r>
            <a:r>
              <a:rPr lang="en-US" altLang="en-US" sz="2400" b="0" i="0" dirty="0">
                <a:solidFill>
                  <a:schemeClr val="tx1"/>
                </a:solidFill>
              </a:rPr>
              <a:t> </a:t>
            </a:r>
            <a:r>
              <a:rPr lang="en-US" altLang="en-US" sz="2400" b="0" i="0" dirty="0" err="1">
                <a:solidFill>
                  <a:schemeClr val="tx1"/>
                </a:solidFill>
              </a:rPr>
              <a:t>Trung</a:t>
            </a:r>
            <a:r>
              <a:rPr lang="en-US" altLang="en-US" sz="2400" b="0" i="0" dirty="0">
                <a:solidFill>
                  <a:schemeClr val="tx1"/>
                </a:solidFill>
              </a:rPr>
              <a:t> </a:t>
            </a:r>
            <a:r>
              <a:rPr lang="en-US" altLang="en-US" sz="2400" b="0" i="0" dirty="0" err="1">
                <a:solidFill>
                  <a:schemeClr val="tx1"/>
                </a:solidFill>
              </a:rPr>
              <a:t>ương</a:t>
            </a:r>
            <a:r>
              <a:rPr lang="en-US" altLang="en-US" sz="2400" b="0" i="0" dirty="0">
                <a:solidFill>
                  <a:schemeClr val="tx1"/>
                </a:solidFill>
              </a:rPr>
              <a:t>, </a:t>
            </a:r>
            <a:r>
              <a:rPr lang="en-US" altLang="en-US" sz="2400" b="0" i="0" dirty="0" err="1">
                <a:solidFill>
                  <a:schemeClr val="tx1"/>
                </a:solidFill>
              </a:rPr>
              <a:t>ông</a:t>
            </a:r>
            <a:r>
              <a:rPr lang="en-US" altLang="en-US" sz="2400" b="0" i="0" dirty="0">
                <a:solidFill>
                  <a:schemeClr val="tx1"/>
                </a:solidFill>
              </a:rPr>
              <a:t> </a:t>
            </a:r>
            <a:r>
              <a:rPr lang="en-US" altLang="en-US" sz="2400" b="0" i="0" dirty="0" err="1">
                <a:solidFill>
                  <a:schemeClr val="tx1"/>
                </a:solidFill>
              </a:rPr>
              <a:t>cũng</a:t>
            </a:r>
            <a:r>
              <a:rPr lang="en-US" altLang="en-US" sz="2400" b="0" i="0" dirty="0">
                <a:solidFill>
                  <a:schemeClr val="tx1"/>
                </a:solidFill>
              </a:rPr>
              <a:t> </a:t>
            </a:r>
            <a:r>
              <a:rPr lang="en-US" altLang="en-US" sz="2400" b="0" i="0" dirty="0" err="1">
                <a:solidFill>
                  <a:schemeClr val="tx1"/>
                </a:solidFill>
              </a:rPr>
              <a:t>đóng</a:t>
            </a:r>
            <a:r>
              <a:rPr lang="en-US" altLang="en-US" sz="2400" b="0" i="0" dirty="0">
                <a:solidFill>
                  <a:schemeClr val="tx1"/>
                </a:solidFill>
              </a:rPr>
              <a:t> </a:t>
            </a:r>
            <a:r>
              <a:rPr lang="en-US" altLang="en-US" sz="2400" b="0" i="0" dirty="0" err="1">
                <a:solidFill>
                  <a:schemeClr val="tx1"/>
                </a:solidFill>
              </a:rPr>
              <a:t>góp</a:t>
            </a:r>
            <a:r>
              <a:rPr lang="en-US" altLang="en-US" sz="2400" b="0" i="0" dirty="0">
                <a:solidFill>
                  <a:schemeClr val="tx1"/>
                </a:solidFill>
              </a:rPr>
              <a:t> </a:t>
            </a:r>
            <a:r>
              <a:rPr lang="en-US" altLang="en-US" sz="2400" b="0" i="0" dirty="0" err="1">
                <a:solidFill>
                  <a:schemeClr val="tx1"/>
                </a:solidFill>
              </a:rPr>
              <a:t>tới</a:t>
            </a:r>
            <a:r>
              <a:rPr lang="en-US" altLang="en-US" sz="2400" b="0" i="0" dirty="0">
                <a:solidFill>
                  <a:schemeClr val="tx1"/>
                </a:solidFill>
              </a:rPr>
              <a:t> 10 </a:t>
            </a:r>
            <a:r>
              <a:rPr lang="en-US" altLang="en-US" sz="2400" b="0" i="0" dirty="0" err="1">
                <a:solidFill>
                  <a:schemeClr val="tx1"/>
                </a:solidFill>
              </a:rPr>
              <a:t>vạn</a:t>
            </a:r>
            <a:r>
              <a:rPr lang="en-US" altLang="en-US" sz="2400" b="0" i="0" dirty="0">
                <a:solidFill>
                  <a:schemeClr val="tx1"/>
                </a:solidFill>
              </a:rPr>
              <a:t> </a:t>
            </a:r>
            <a:r>
              <a:rPr lang="en-US" altLang="en-US" sz="2400" b="0" i="0" dirty="0" err="1">
                <a:solidFill>
                  <a:schemeClr val="tx1"/>
                </a:solidFill>
              </a:rPr>
              <a:t>đồng</a:t>
            </a:r>
            <a:r>
              <a:rPr lang="en-US" altLang="en-US" sz="2400" b="0" i="0" dirty="0">
                <a:solidFill>
                  <a:schemeClr val="tx1"/>
                </a:solidFill>
              </a:rPr>
              <a:t> </a:t>
            </a:r>
            <a:r>
              <a:rPr lang="en-US" altLang="en-US" sz="2400" b="0" i="0" dirty="0" err="1">
                <a:solidFill>
                  <a:schemeClr val="tx1"/>
                </a:solidFill>
              </a:rPr>
              <a:t>Đông</a:t>
            </a:r>
            <a:r>
              <a:rPr lang="en-US" altLang="en-US" sz="2400" b="0" i="0" dirty="0">
                <a:solidFill>
                  <a:schemeClr val="tx1"/>
                </a:solidFill>
              </a:rPr>
              <a:t> </a:t>
            </a:r>
            <a:r>
              <a:rPr lang="en-US" altLang="en-US" sz="2400" b="0" i="0" dirty="0" err="1">
                <a:solidFill>
                  <a:schemeClr val="tx1"/>
                </a:solidFill>
              </a:rPr>
              <a:t>Dương</a:t>
            </a:r>
            <a:r>
              <a:rPr lang="en-US" altLang="en-US" sz="2400" b="0" i="0" dirty="0">
                <a:solidFill>
                  <a:schemeClr val="tx1"/>
                </a:solidFill>
              </a:rPr>
              <a:t> </a:t>
            </a:r>
            <a:r>
              <a:rPr lang="en-US" altLang="en-US" sz="2400" b="0" i="0" dirty="0" err="1">
                <a:solidFill>
                  <a:schemeClr val="tx1"/>
                </a:solidFill>
              </a:rPr>
              <a:t>và</a:t>
            </a:r>
            <a:r>
              <a:rPr lang="en-US" altLang="en-US" sz="2400" b="0" i="0" dirty="0">
                <a:solidFill>
                  <a:schemeClr val="tx1"/>
                </a:solidFill>
              </a:rPr>
              <a:t> </a:t>
            </a:r>
            <a:r>
              <a:rPr lang="en-US" altLang="en-US" sz="2400" b="0" i="0" dirty="0" err="1">
                <a:solidFill>
                  <a:schemeClr val="tx1"/>
                </a:solidFill>
              </a:rPr>
              <a:t>được</a:t>
            </a:r>
            <a:r>
              <a:rPr lang="en-US" altLang="en-US" sz="2400" b="0" i="0" dirty="0">
                <a:solidFill>
                  <a:schemeClr val="tx1"/>
                </a:solidFill>
              </a:rPr>
              <a:t> </a:t>
            </a:r>
            <a:r>
              <a:rPr lang="en-US" altLang="en-US" sz="2400" b="0" i="0" dirty="0" err="1">
                <a:solidFill>
                  <a:schemeClr val="tx1"/>
                </a:solidFill>
              </a:rPr>
              <a:t>Chính</a:t>
            </a:r>
            <a:r>
              <a:rPr lang="en-US" altLang="en-US" sz="2400" b="0" i="0" dirty="0">
                <a:solidFill>
                  <a:schemeClr val="tx1"/>
                </a:solidFill>
              </a:rPr>
              <a:t> </a:t>
            </a:r>
            <a:r>
              <a:rPr lang="en-US" altLang="en-US" sz="2400" b="0" i="0" dirty="0" err="1">
                <a:solidFill>
                  <a:schemeClr val="tx1"/>
                </a:solidFill>
              </a:rPr>
              <a:t>phủ</a:t>
            </a:r>
            <a:r>
              <a:rPr lang="en-US" altLang="en-US" sz="2400" b="0" i="0" dirty="0">
                <a:solidFill>
                  <a:schemeClr val="tx1"/>
                </a:solidFill>
              </a:rPr>
              <a:t> </a:t>
            </a:r>
            <a:r>
              <a:rPr lang="en-US" altLang="en-US" sz="2400" b="0" i="0" dirty="0" err="1">
                <a:solidFill>
                  <a:schemeClr val="tx1"/>
                </a:solidFill>
              </a:rPr>
              <a:t>tín</a:t>
            </a:r>
            <a:r>
              <a:rPr lang="en-US" altLang="en-US" sz="2400" b="0" i="0" dirty="0">
                <a:solidFill>
                  <a:schemeClr val="tx1"/>
                </a:solidFill>
              </a:rPr>
              <a:t> </a:t>
            </a:r>
            <a:r>
              <a:rPr lang="en-US" altLang="en-US" sz="2400" b="0" i="0" dirty="0" err="1">
                <a:solidFill>
                  <a:schemeClr val="tx1"/>
                </a:solidFill>
              </a:rPr>
              <a:t>nhiệm</a:t>
            </a:r>
            <a:r>
              <a:rPr lang="en-US" altLang="en-US" sz="2400" b="0" i="0" dirty="0">
                <a:solidFill>
                  <a:schemeClr val="tx1"/>
                </a:solidFill>
              </a:rPr>
              <a:t> </a:t>
            </a:r>
            <a:r>
              <a:rPr lang="en-US" altLang="en-US" sz="2400" b="0" i="0" dirty="0" err="1">
                <a:solidFill>
                  <a:schemeClr val="tx1"/>
                </a:solidFill>
              </a:rPr>
              <a:t>giao</a:t>
            </a:r>
            <a:r>
              <a:rPr lang="en-US" altLang="en-US" sz="2400" b="0" i="0" dirty="0">
                <a:solidFill>
                  <a:schemeClr val="tx1"/>
                </a:solidFill>
              </a:rPr>
              <a:t> </a:t>
            </a:r>
            <a:r>
              <a:rPr lang="en-US" altLang="en-US" sz="2400" b="0" i="0" dirty="0" err="1">
                <a:solidFill>
                  <a:schemeClr val="tx1"/>
                </a:solidFill>
              </a:rPr>
              <a:t>phụ</a:t>
            </a:r>
            <a:r>
              <a:rPr lang="en-US" altLang="en-US" sz="2400" b="0" i="0" dirty="0">
                <a:solidFill>
                  <a:schemeClr val="tx1"/>
                </a:solidFill>
              </a:rPr>
              <a:t> </a:t>
            </a:r>
            <a:r>
              <a:rPr lang="en-US" altLang="en-US" sz="2400" b="0" i="0" dirty="0" err="1">
                <a:solidFill>
                  <a:schemeClr val="tx1"/>
                </a:solidFill>
              </a:rPr>
              <a:t>trách</a:t>
            </a:r>
            <a:r>
              <a:rPr lang="en-US" altLang="en-US" sz="2400" b="0" i="0" dirty="0">
                <a:solidFill>
                  <a:schemeClr val="tx1"/>
                </a:solidFill>
              </a:rPr>
              <a:t> </a:t>
            </a:r>
            <a:r>
              <a:rPr lang="en-US" altLang="en-US" sz="2400" b="0" i="0" dirty="0" err="1">
                <a:solidFill>
                  <a:schemeClr val="tx1"/>
                </a:solidFill>
              </a:rPr>
              <a:t>Quỹ</a:t>
            </a:r>
            <a:r>
              <a:rPr lang="en-US" altLang="en-US" sz="2400" b="0" i="0" dirty="0">
                <a:solidFill>
                  <a:schemeClr val="tx1"/>
                </a:solidFill>
              </a:rPr>
              <a:t>.</a:t>
            </a:r>
            <a:endParaRPr lang="en-US" altLang="en-US" sz="2400" b="0" i="0" dirty="0">
              <a:solidFill>
                <a:schemeClr val="tx1"/>
              </a:solidFill>
              <a:latin typeface="HP001 5 hàng" pitchFamily="34" charset="0"/>
            </a:endParaRPr>
          </a:p>
        </p:txBody>
      </p:sp>
      <p:sp>
        <p:nvSpPr>
          <p:cNvPr id="11" name="Text Box 4"/>
          <p:cNvSpPr txBox="1">
            <a:spLocks noChangeArrowheads="1"/>
          </p:cNvSpPr>
          <p:nvPr/>
        </p:nvSpPr>
        <p:spPr bwMode="auto">
          <a:xfrm>
            <a:off x="3108960" y="786464"/>
            <a:ext cx="7315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ctr" eaLnBrk="1" hangingPunct="1">
              <a:spcBef>
                <a:spcPct val="50000"/>
              </a:spcBef>
            </a:pPr>
            <a:r>
              <a:rPr lang="vi-VN" altLang="en-US" i="0" dirty="0" smtClean="0"/>
              <a:t>Nhà tài trợ đặc biệt của Cách mạng</a:t>
            </a:r>
            <a:r>
              <a:rPr lang="en-US" altLang="en-US" i="0" dirty="0" smtClean="0"/>
              <a:t>     </a:t>
            </a:r>
            <a:endParaRPr lang="en-US" altLang="en-US" i="0" dirty="0">
              <a:latin typeface=".VnTime" panose="020B7200000000000000" pitchFamily="34" charset="0"/>
            </a:endParaRPr>
          </a:p>
        </p:txBody>
      </p:sp>
    </p:spTree>
    <p:extLst>
      <p:ext uri="{BB962C8B-B14F-4D97-AF65-F5344CB8AC3E}">
        <p14:creationId xmlns:p14="http://schemas.microsoft.com/office/powerpoint/2010/main" val="3868232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to="" calcmode="lin" valueType="num">
                                      <p:cBhvr>
                                        <p:cTn id="7" dur="1" fill="hold"/>
                                        <p:tgtEl>
                                          <p:spTgt spid="2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 y="76200"/>
            <a:ext cx="1240569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p:cNvSpPr txBox="1">
            <a:spLocks noChangeArrowheads="1"/>
          </p:cNvSpPr>
          <p:nvPr/>
        </p:nvSpPr>
        <p:spPr bwMode="auto">
          <a:xfrm>
            <a:off x="2209800" y="762000"/>
            <a:ext cx="807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r>
              <a:rPr lang="en-US" altLang="en-US" sz="2400" b="0" i="0">
                <a:solidFill>
                  <a:schemeClr val="tx1"/>
                </a:solidFill>
                <a:effectLst>
                  <a:outerShdw blurRad="38100" dist="38100" dir="2700000" algn="tl">
                    <a:srgbClr val="C0C0C0"/>
                  </a:outerShdw>
                </a:effectLst>
              </a:rPr>
              <a:t>    </a:t>
            </a:r>
          </a:p>
        </p:txBody>
      </p:sp>
      <p:sp>
        <p:nvSpPr>
          <p:cNvPr id="65541" name="Text Box 4"/>
          <p:cNvSpPr txBox="1">
            <a:spLocks noChangeArrowheads="1"/>
          </p:cNvSpPr>
          <p:nvPr/>
        </p:nvSpPr>
        <p:spPr bwMode="auto">
          <a:xfrm>
            <a:off x="-53010" y="404192"/>
            <a:ext cx="12192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ctr" eaLnBrk="1" hangingPunct="1">
              <a:spcBef>
                <a:spcPct val="50000"/>
              </a:spcBef>
            </a:pPr>
            <a:r>
              <a:rPr lang="en-US" altLang="en-US" sz="3000" i="0" u="sng" dirty="0" err="1">
                <a:solidFill>
                  <a:schemeClr val="tx1"/>
                </a:solidFill>
              </a:rPr>
              <a:t>Tập</a:t>
            </a:r>
            <a:r>
              <a:rPr lang="en-US" altLang="en-US" sz="3000" i="0" u="sng" dirty="0">
                <a:solidFill>
                  <a:schemeClr val="tx1"/>
                </a:solidFill>
              </a:rPr>
              <a:t> </a:t>
            </a:r>
            <a:r>
              <a:rPr lang="en-US" altLang="en-US" sz="3000" i="0" u="sng" dirty="0" err="1">
                <a:solidFill>
                  <a:schemeClr val="tx1"/>
                </a:solidFill>
              </a:rPr>
              <a:t>đọc</a:t>
            </a:r>
            <a:r>
              <a:rPr lang="en-US" altLang="en-US" sz="3000" i="0" u="sng" dirty="0">
                <a:solidFill>
                  <a:schemeClr val="tx1"/>
                </a:solidFill>
                <a:latin typeface=".VnTime" panose="020B7200000000000000" pitchFamily="34" charset="0"/>
              </a:rPr>
              <a:t>:</a:t>
            </a:r>
            <a:r>
              <a:rPr lang="en-US" altLang="en-US" sz="3200" i="0" dirty="0">
                <a:solidFill>
                  <a:schemeClr val="tx1"/>
                </a:solidFill>
                <a:latin typeface=".VnTime" panose="020B7200000000000000" pitchFamily="34" charset="0"/>
              </a:rPr>
              <a:t> </a:t>
            </a:r>
            <a:r>
              <a:rPr lang="en-US" altLang="en-US" sz="3200" i="0" dirty="0" smtClean="0">
                <a:solidFill>
                  <a:schemeClr val="tx1"/>
                </a:solidFill>
                <a:latin typeface=".VnTime" panose="020B7200000000000000" pitchFamily="34" charset="0"/>
              </a:rPr>
              <a:t>      </a:t>
            </a:r>
            <a:endParaRPr lang="en-US" altLang="en-US" sz="3200" i="0" dirty="0">
              <a:solidFill>
                <a:schemeClr val="tx1"/>
              </a:solidFill>
              <a:latin typeface=".VnTime" panose="020B7200000000000000" pitchFamily="34" charset="0"/>
            </a:endParaRPr>
          </a:p>
        </p:txBody>
      </p:sp>
      <p:grpSp>
        <p:nvGrpSpPr>
          <p:cNvPr id="22" name="Group 5"/>
          <p:cNvGrpSpPr>
            <a:grpSpLocks/>
          </p:cNvGrpSpPr>
          <p:nvPr/>
        </p:nvGrpSpPr>
        <p:grpSpPr bwMode="auto">
          <a:xfrm>
            <a:off x="-104096" y="1467889"/>
            <a:ext cx="4485596" cy="982106"/>
            <a:chOff x="628" y="-227"/>
            <a:chExt cx="1872" cy="646"/>
          </a:xfrm>
        </p:grpSpPr>
        <p:pic>
          <p:nvPicPr>
            <p:cNvPr id="24" name="Picture 10" descr="hinh"/>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28" y="-227"/>
              <a:ext cx="1872" cy="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25"/>
            <p:cNvSpPr>
              <a:spLocks noChangeArrowheads="1"/>
            </p:cNvSpPr>
            <p:nvPr/>
          </p:nvSpPr>
          <p:spPr bwMode="auto">
            <a:xfrm>
              <a:off x="1079" y="-69"/>
              <a:ext cx="1152" cy="28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495300" indent="-4953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3200" dirty="0" err="1">
                  <a:latin typeface="Times New Roman" panose="02020603050405020304" pitchFamily="18" charset="0"/>
                  <a:cs typeface="Times New Roman" panose="02020603050405020304" pitchFamily="18" charset="0"/>
                </a:rPr>
                <a:t>Luyện</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đọc</a:t>
              </a:r>
              <a:r>
                <a:rPr lang="en-US" altLang="en-US" sz="3200" dirty="0">
                  <a:latin typeface="Times New Roman" panose="02020603050405020304" pitchFamily="18" charset="0"/>
                  <a:cs typeface="Times New Roman" panose="02020603050405020304" pitchFamily="18" charset="0"/>
                </a:rPr>
                <a:t> </a:t>
              </a:r>
              <a:r>
                <a:rPr lang="en-US" altLang="en-US" sz="3200" dirty="0" err="1">
                  <a:latin typeface="Times New Roman" panose="02020603050405020304" pitchFamily="18" charset="0"/>
                  <a:cs typeface="Times New Roman" panose="02020603050405020304" pitchFamily="18" charset="0"/>
                </a:rPr>
                <a:t>lại</a:t>
              </a:r>
              <a:endParaRPr lang="en-US" altLang="en-US" sz="3200" dirty="0">
                <a:latin typeface="Times New Roman" panose="02020603050405020304" pitchFamily="18" charset="0"/>
                <a:cs typeface="Times New Roman" panose="02020603050405020304" pitchFamily="18" charset="0"/>
              </a:endParaRPr>
            </a:p>
          </p:txBody>
        </p:sp>
      </p:grpSp>
      <p:sp>
        <p:nvSpPr>
          <p:cNvPr id="11" name="Text Box 5"/>
          <p:cNvSpPr txBox="1">
            <a:spLocks noChangeArrowheads="1"/>
          </p:cNvSpPr>
          <p:nvPr/>
        </p:nvSpPr>
        <p:spPr bwMode="auto">
          <a:xfrm>
            <a:off x="-104096" y="2261935"/>
            <a:ext cx="1202338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en-US" altLang="en-US" sz="2600" b="0" i="0" dirty="0">
                <a:solidFill>
                  <a:schemeClr val="tx1"/>
                </a:solidFill>
                <a:effectLst>
                  <a:outerShdw blurRad="38100" dist="38100" dir="2700000" algn="tl">
                    <a:srgbClr val="C0C0C0"/>
                  </a:outerShdw>
                </a:effectLst>
              </a:rPr>
              <a:t>    </a:t>
            </a:r>
          </a:p>
        </p:txBody>
      </p:sp>
      <p:sp>
        <p:nvSpPr>
          <p:cNvPr id="13" name="Text Box 5"/>
          <p:cNvSpPr txBox="1">
            <a:spLocks noChangeArrowheads="1"/>
          </p:cNvSpPr>
          <p:nvPr/>
        </p:nvSpPr>
        <p:spPr bwMode="auto">
          <a:xfrm>
            <a:off x="228599" y="2265375"/>
            <a:ext cx="11658601" cy="4598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lnSpc>
                <a:spcPct val="130000"/>
              </a:lnSpc>
              <a:spcBef>
                <a:spcPct val="50000"/>
              </a:spcBef>
            </a:pPr>
            <a:r>
              <a:rPr lang="en-US" altLang="en-US" sz="2400" b="0" i="0" dirty="0">
                <a:solidFill>
                  <a:schemeClr val="tx1"/>
                </a:solidFill>
                <a:effectLst>
                  <a:outerShdw blurRad="38100" dist="38100" dir="2700000" algn="tl">
                    <a:srgbClr val="C0C0C0"/>
                  </a:outerShdw>
                </a:effectLst>
                <a:cs typeface="Times New Roman" panose="02020603050405020304" pitchFamily="18" charset="0"/>
              </a:rPr>
              <a:t>    </a:t>
            </a:r>
            <a:r>
              <a:rPr lang="en-US" altLang="en-US" sz="2400" b="0" i="0" dirty="0" smtClean="0">
                <a:solidFill>
                  <a:schemeClr val="tx1"/>
                </a:solidFill>
                <a:effectLst>
                  <a:outerShdw blurRad="38100" dist="38100" dir="2700000" algn="tl">
                    <a:srgbClr val="C0C0C0"/>
                  </a:outerShdw>
                </a:effectLst>
                <a:cs typeface="Times New Roman" panose="02020603050405020304" pitchFamily="18" charset="0"/>
              </a:rPr>
              <a:t>     </a:t>
            </a:r>
            <a:r>
              <a:rPr lang="en-US" altLang="en-US" sz="2400" b="0" i="0" dirty="0" err="1">
                <a:solidFill>
                  <a:schemeClr val="tx1"/>
                </a:solidFill>
                <a:cs typeface="Times New Roman" panose="02020603050405020304" pitchFamily="18" charset="0"/>
              </a:rPr>
              <a:t>Với</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lòng</a:t>
            </a:r>
            <a:r>
              <a:rPr lang="en-US" altLang="en-US" sz="2400" b="0" i="0" dirty="0">
                <a:solidFill>
                  <a:schemeClr val="tx1"/>
                </a:solidFill>
                <a:cs typeface="Times New Roman" panose="02020603050405020304" pitchFamily="18" charset="0"/>
              </a:rPr>
              <a:t> </a:t>
            </a:r>
            <a:r>
              <a:rPr lang="en-US" altLang="en-US" sz="2400" i="0" dirty="0" err="1">
                <a:cs typeface="Times New Roman" panose="02020603050405020304" pitchFamily="18" charset="0"/>
              </a:rPr>
              <a:t>nhiệt</a:t>
            </a:r>
            <a:r>
              <a:rPr lang="en-US" altLang="en-US" sz="2400" i="0" dirty="0">
                <a:cs typeface="Times New Roman" panose="02020603050405020304" pitchFamily="18" charset="0"/>
              </a:rPr>
              <a:t> </a:t>
            </a:r>
            <a:r>
              <a:rPr lang="en-US" altLang="en-US" sz="2400" i="0" dirty="0" err="1">
                <a:cs typeface="Times New Roman" panose="02020603050405020304" pitchFamily="18" charset="0"/>
              </a:rPr>
              <a:t>thành</a:t>
            </a:r>
            <a:r>
              <a:rPr lang="en-US" altLang="en-US" sz="2400" i="0" dirty="0">
                <a:cs typeface="Times New Roman" panose="02020603050405020304" pitchFamily="18" charset="0"/>
              </a:rPr>
              <a:t> </a:t>
            </a:r>
            <a:r>
              <a:rPr lang="en-US" altLang="en-US" sz="2400" b="0" i="0" dirty="0" err="1">
                <a:solidFill>
                  <a:schemeClr val="tx1"/>
                </a:solidFill>
                <a:cs typeface="Times New Roman" panose="02020603050405020304" pitchFamily="18" charset="0"/>
              </a:rPr>
              <a:t>yêu</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nước</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ngay</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từ</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trước</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Cách</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mạng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ông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Thiện</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đã</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có</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những</a:t>
            </a:r>
            <a:r>
              <a:rPr lang="en-US" altLang="en-US" sz="2400" b="0" i="0" dirty="0">
                <a:solidFill>
                  <a:schemeClr val="tx1"/>
                </a:solidFill>
                <a:cs typeface="Times New Roman" panose="02020603050405020304" pitchFamily="18" charset="0"/>
              </a:rPr>
              <a:t> </a:t>
            </a:r>
            <a:r>
              <a:rPr lang="en-US" altLang="en-US" sz="2400" i="0" dirty="0" err="1">
                <a:cs typeface="Times New Roman" panose="02020603050405020304" pitchFamily="18" charset="0"/>
              </a:rPr>
              <a:t>trợ</a:t>
            </a:r>
            <a:r>
              <a:rPr lang="en-US" altLang="en-US" sz="2400" i="0" dirty="0">
                <a:cs typeface="Times New Roman" panose="02020603050405020304" pitchFamily="18" charset="0"/>
              </a:rPr>
              <a:t> </a:t>
            </a:r>
            <a:r>
              <a:rPr lang="en-US" altLang="en-US" sz="2400" i="0" dirty="0" err="1">
                <a:cs typeface="Times New Roman" panose="02020603050405020304" pitchFamily="18" charset="0"/>
              </a:rPr>
              <a:t>giúp</a:t>
            </a:r>
            <a:r>
              <a:rPr lang="en-US" altLang="en-US" sz="2400" i="0" dirty="0">
                <a:cs typeface="Times New Roman" panose="02020603050405020304" pitchFamily="18" charset="0"/>
              </a:rPr>
              <a:t> to </a:t>
            </a:r>
            <a:r>
              <a:rPr lang="en-US" altLang="en-US" sz="2400" i="0" dirty="0" err="1">
                <a:cs typeface="Times New Roman" panose="02020603050405020304" pitchFamily="18" charset="0"/>
              </a:rPr>
              <a:t>lớn</a:t>
            </a:r>
            <a:r>
              <a:rPr lang="en-US" altLang="en-US" sz="2400" b="0" i="0" dirty="0">
                <a:cs typeface="Times New Roman" panose="02020603050405020304" pitchFamily="18" charset="0"/>
              </a:rPr>
              <a:t> </a:t>
            </a:r>
            <a:r>
              <a:rPr lang="en-US" altLang="en-US" sz="2400" b="0" i="0" dirty="0" err="1">
                <a:solidFill>
                  <a:schemeClr val="tx1"/>
                </a:solidFill>
                <a:cs typeface="Times New Roman" panose="02020603050405020304" pitchFamily="18" charset="0"/>
              </a:rPr>
              <a:t>về</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tài</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chính</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cho</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tổ</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chức</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Năm</a:t>
            </a:r>
            <a:r>
              <a:rPr lang="en-US" altLang="en-US" sz="2400" b="0" i="0" dirty="0">
                <a:solidFill>
                  <a:schemeClr val="tx1"/>
                </a:solidFill>
                <a:cs typeface="Times New Roman" panose="02020603050405020304" pitchFamily="18" charset="0"/>
              </a:rPr>
              <a:t> 1943, </a:t>
            </a:r>
            <a:r>
              <a:rPr lang="en-US" altLang="en-US" sz="2400" b="0" i="0" dirty="0" err="1">
                <a:solidFill>
                  <a:schemeClr val="tx1"/>
                </a:solidFill>
                <a:cs typeface="Times New Roman" panose="02020603050405020304" pitchFamily="18" charset="0"/>
              </a:rPr>
              <a:t>thông</a:t>
            </a:r>
            <a:r>
              <a:rPr lang="en-US" altLang="en-US" sz="2400" b="0" i="0" dirty="0">
                <a:solidFill>
                  <a:schemeClr val="tx1"/>
                </a:solidFill>
                <a:cs typeface="Times New Roman" panose="02020603050405020304" pitchFamily="18" charset="0"/>
              </a:rPr>
              <a:t> qua </a:t>
            </a:r>
            <a:r>
              <a:rPr lang="en-US" altLang="en-US" sz="2400" b="0" i="0" dirty="0" err="1">
                <a:solidFill>
                  <a:schemeClr val="tx1"/>
                </a:solidFill>
                <a:cs typeface="Times New Roman" panose="02020603050405020304" pitchFamily="18" charset="0"/>
              </a:rPr>
              <a:t>đồng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chí</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Nguyễn</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Lương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Bằng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ông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gửi</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ủng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hộ</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quỹ</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Đảng</a:t>
            </a:r>
            <a:r>
              <a:rPr lang="en-US" altLang="en-US" sz="2400" b="0" i="0" dirty="0">
                <a:solidFill>
                  <a:schemeClr val="tx1"/>
                </a:solidFill>
                <a:cs typeface="Times New Roman" panose="02020603050405020304" pitchFamily="18" charset="0"/>
              </a:rPr>
              <a:t> </a:t>
            </a:r>
            <a:r>
              <a:rPr lang="en-US" altLang="en-US" sz="2400" i="0" dirty="0">
                <a:cs typeface="Times New Roman" panose="02020603050405020304" pitchFamily="18" charset="0"/>
              </a:rPr>
              <a:t>3 </a:t>
            </a:r>
            <a:r>
              <a:rPr lang="en-US" altLang="en-US" sz="2400" i="0" dirty="0" err="1">
                <a:cs typeface="Times New Roman" panose="02020603050405020304" pitchFamily="18" charset="0"/>
              </a:rPr>
              <a:t>vạn</a:t>
            </a:r>
            <a:r>
              <a:rPr lang="en-US" altLang="en-US" sz="2400" i="0" dirty="0">
                <a:cs typeface="Times New Roman" panose="02020603050405020304" pitchFamily="18" charset="0"/>
              </a:rPr>
              <a:t> </a:t>
            </a:r>
            <a:r>
              <a:rPr lang="en-US" altLang="en-US" sz="2400" i="0" dirty="0" err="1">
                <a:cs typeface="Times New Roman" panose="02020603050405020304" pitchFamily="18" charset="0"/>
              </a:rPr>
              <a:t>đồng</a:t>
            </a:r>
            <a:r>
              <a:rPr lang="en-US" altLang="en-US" sz="2400" i="0" dirty="0">
                <a:cs typeface="Times New Roman" panose="02020603050405020304" pitchFamily="18" charset="0"/>
              </a:rPr>
              <a:t> </a:t>
            </a:r>
            <a:r>
              <a:rPr lang="en-US" altLang="en-US" sz="2400" b="0" i="0" dirty="0" err="1">
                <a:solidFill>
                  <a:schemeClr val="tx1"/>
                </a:solidFill>
                <a:cs typeface="Times New Roman" panose="02020603050405020304" pitchFamily="18" charset="0"/>
              </a:rPr>
              <a:t>Đông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Dương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Số</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tiền</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này</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làm</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người</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giữ</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tay</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hòm</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chìa</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khóa</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của</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Đảng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không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khỏi</a:t>
            </a:r>
            <a:r>
              <a:rPr lang="en-US" altLang="en-US" sz="2400" b="0" i="0" dirty="0">
                <a:solidFill>
                  <a:schemeClr val="tx1"/>
                </a:solidFill>
                <a:cs typeface="Times New Roman" panose="02020603050405020304" pitchFamily="18" charset="0"/>
              </a:rPr>
              <a:t> </a:t>
            </a:r>
            <a:r>
              <a:rPr lang="en-US" altLang="en-US" sz="2400" i="0" dirty="0" err="1">
                <a:cs typeface="Times New Roman" panose="02020603050405020304" pitchFamily="18" charset="0"/>
              </a:rPr>
              <a:t>xúc</a:t>
            </a:r>
            <a:r>
              <a:rPr lang="en-US" altLang="en-US" sz="2400" i="0" dirty="0">
                <a:cs typeface="Times New Roman" panose="02020603050405020304" pitchFamily="18" charset="0"/>
              </a:rPr>
              <a:t> </a:t>
            </a:r>
            <a:r>
              <a:rPr lang="en-US" altLang="en-US" sz="2400" i="0" dirty="0" err="1">
                <a:cs typeface="Times New Roman" panose="02020603050405020304" pitchFamily="18" charset="0"/>
              </a:rPr>
              <a:t>động</a:t>
            </a:r>
            <a:r>
              <a:rPr lang="en-US" altLang="en-US" sz="2400" i="0" dirty="0">
                <a:cs typeface="Times New Roman" panose="02020603050405020304" pitchFamily="18" charset="0"/>
              </a:rPr>
              <a:t> </a:t>
            </a:r>
            <a:r>
              <a:rPr lang="en-US" altLang="en-US" sz="2400" b="0" i="0" dirty="0" err="1">
                <a:solidFill>
                  <a:schemeClr val="tx1"/>
                </a:solidFill>
                <a:cs typeface="Times New Roman" panose="02020603050405020304" pitchFamily="18" charset="0"/>
              </a:rPr>
              <a:t>và</a:t>
            </a:r>
            <a:r>
              <a:rPr lang="en-US" altLang="en-US" sz="2400" b="0" i="0" dirty="0">
                <a:solidFill>
                  <a:schemeClr val="tx1"/>
                </a:solidFill>
                <a:cs typeface="Times New Roman" panose="02020603050405020304" pitchFamily="18" charset="0"/>
              </a:rPr>
              <a:t> </a:t>
            </a:r>
            <a:r>
              <a:rPr lang="en-US" altLang="en-US" sz="2400" i="0" dirty="0" err="1">
                <a:cs typeface="Times New Roman" panose="02020603050405020304" pitchFamily="18" charset="0"/>
              </a:rPr>
              <a:t>sửng</a:t>
            </a:r>
            <a:r>
              <a:rPr lang="en-US" altLang="en-US" sz="2400" i="0" dirty="0">
                <a:cs typeface="Times New Roman" panose="02020603050405020304" pitchFamily="18" charset="0"/>
              </a:rPr>
              <a:t> </a:t>
            </a:r>
            <a:r>
              <a:rPr lang="en-US" altLang="en-US" sz="2400" i="0" dirty="0" err="1">
                <a:cs typeface="Times New Roman" panose="02020603050405020304" pitchFamily="18" charset="0"/>
              </a:rPr>
              <a:t>sốt</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bởi</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lúc</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bấy</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giờ</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ngân</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quỹ</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của</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Đảng</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chỉ</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còn</a:t>
            </a:r>
            <a:r>
              <a:rPr lang="en-US" altLang="en-US" sz="2400" b="0" i="0" dirty="0">
                <a:solidFill>
                  <a:schemeClr val="tx1"/>
                </a:solidFill>
                <a:cs typeface="Times New Roman" panose="02020603050405020304" pitchFamily="18" charset="0"/>
              </a:rPr>
              <a:t> </a:t>
            </a:r>
            <a:r>
              <a:rPr lang="en-US" altLang="en-US" sz="2400" b="0" i="0" dirty="0" err="1">
                <a:solidFill>
                  <a:schemeClr val="tx1"/>
                </a:solidFill>
                <a:cs typeface="Times New Roman" panose="02020603050405020304" pitchFamily="18" charset="0"/>
              </a:rPr>
              <a:t>có</a:t>
            </a:r>
            <a:r>
              <a:rPr lang="en-US" altLang="en-US" sz="2400" b="0" i="0" dirty="0">
                <a:solidFill>
                  <a:schemeClr val="tx1"/>
                </a:solidFill>
                <a:cs typeface="Times New Roman" panose="02020603050405020304" pitchFamily="18" charset="0"/>
              </a:rPr>
              <a:t> ... </a:t>
            </a:r>
            <a:r>
              <a:rPr lang="en-US" altLang="en-US" sz="2400" i="0" dirty="0" smtClean="0">
                <a:cs typeface="Times New Roman" panose="02020603050405020304" pitchFamily="18" charset="0"/>
              </a:rPr>
              <a:t>24 </a:t>
            </a:r>
            <a:r>
              <a:rPr lang="en-US" altLang="en-US" sz="2400" i="0" dirty="0" err="1">
                <a:cs typeface="Times New Roman" panose="02020603050405020304" pitchFamily="18" charset="0"/>
              </a:rPr>
              <a:t>đồng</a:t>
            </a:r>
            <a:r>
              <a:rPr lang="en-US" altLang="en-US" sz="2400" b="0" i="0" dirty="0">
                <a:solidFill>
                  <a:schemeClr val="tx1"/>
                </a:solidFill>
                <a:latin typeface="HP001 5 hàng" pitchFamily="34" charset="0"/>
              </a:rPr>
              <a:t>.</a:t>
            </a:r>
          </a:p>
          <a:p>
            <a:pPr algn="just" eaLnBrk="1" hangingPunct="1">
              <a:lnSpc>
                <a:spcPct val="130000"/>
              </a:lnSpc>
              <a:spcBef>
                <a:spcPct val="50000"/>
              </a:spcBef>
            </a:pPr>
            <a:r>
              <a:rPr lang="vi-VN" altLang="en-US" sz="2400" b="0" i="0" dirty="0" smtClean="0">
                <a:solidFill>
                  <a:schemeClr val="tx1"/>
                </a:solidFill>
              </a:rPr>
              <a:t>             </a:t>
            </a:r>
            <a:r>
              <a:rPr lang="en-US" altLang="en-US" sz="2400" b="0" i="0" dirty="0" err="1" smtClean="0">
                <a:solidFill>
                  <a:schemeClr val="tx1"/>
                </a:solidFill>
              </a:rPr>
              <a:t>Khi</a:t>
            </a:r>
            <a:r>
              <a:rPr lang="en-US" altLang="en-US" sz="2400" b="0" i="0" dirty="0" smtClean="0">
                <a:solidFill>
                  <a:schemeClr val="tx1"/>
                </a:solidFill>
              </a:rPr>
              <a:t> </a:t>
            </a:r>
            <a:r>
              <a:rPr lang="en-US" altLang="en-US" sz="2400" b="0" i="0" dirty="0" err="1">
                <a:solidFill>
                  <a:schemeClr val="tx1"/>
                </a:solidFill>
              </a:rPr>
              <a:t>Cách</a:t>
            </a:r>
            <a:r>
              <a:rPr lang="en-US" altLang="en-US" sz="2400" b="0" i="0" dirty="0">
                <a:solidFill>
                  <a:schemeClr val="tx1"/>
                </a:solidFill>
              </a:rPr>
              <a:t> </a:t>
            </a:r>
            <a:r>
              <a:rPr lang="en-US" altLang="en-US" sz="2400" b="0" i="0" dirty="0" err="1">
                <a:solidFill>
                  <a:schemeClr val="tx1"/>
                </a:solidFill>
              </a:rPr>
              <a:t>mạng</a:t>
            </a:r>
            <a:r>
              <a:rPr lang="en-US" altLang="en-US" sz="2400" b="0" i="0" dirty="0">
                <a:solidFill>
                  <a:schemeClr val="tx1"/>
                </a:solidFill>
              </a:rPr>
              <a:t> </a:t>
            </a:r>
            <a:r>
              <a:rPr lang="en-US" altLang="en-US" sz="2400" b="0" i="0" dirty="0" err="1">
                <a:solidFill>
                  <a:schemeClr val="tx1"/>
                </a:solidFill>
              </a:rPr>
              <a:t>thành</a:t>
            </a:r>
            <a:r>
              <a:rPr lang="en-US" altLang="en-US" sz="2400" b="0" i="0" dirty="0">
                <a:solidFill>
                  <a:schemeClr val="tx1"/>
                </a:solidFill>
              </a:rPr>
              <a:t> </a:t>
            </a:r>
            <a:r>
              <a:rPr lang="en-US" altLang="en-US" sz="2400" b="0" i="0" dirty="0" err="1">
                <a:solidFill>
                  <a:schemeClr val="tx1"/>
                </a:solidFill>
              </a:rPr>
              <a:t>công</a:t>
            </a:r>
            <a:r>
              <a:rPr lang="en-US" altLang="en-US" sz="2400" b="0" i="0" dirty="0">
                <a:solidFill>
                  <a:schemeClr val="tx1"/>
                </a:solidFill>
              </a:rPr>
              <a:t>, </a:t>
            </a:r>
            <a:r>
              <a:rPr lang="en-US" altLang="en-US" sz="2400" b="0" i="0" dirty="0" err="1">
                <a:solidFill>
                  <a:schemeClr val="tx1"/>
                </a:solidFill>
              </a:rPr>
              <a:t>sự</a:t>
            </a:r>
            <a:r>
              <a:rPr lang="en-US" altLang="en-US" sz="2400" b="0" i="0" dirty="0">
                <a:solidFill>
                  <a:schemeClr val="tx1"/>
                </a:solidFill>
              </a:rPr>
              <a:t> </a:t>
            </a:r>
            <a:r>
              <a:rPr lang="en-US" altLang="en-US" sz="2400" b="0" i="0" dirty="0" err="1">
                <a:solidFill>
                  <a:schemeClr val="tx1"/>
                </a:solidFill>
              </a:rPr>
              <a:t>tài</a:t>
            </a:r>
            <a:r>
              <a:rPr lang="en-US" altLang="en-US" sz="2400" b="0" i="0" dirty="0">
                <a:solidFill>
                  <a:schemeClr val="tx1"/>
                </a:solidFill>
              </a:rPr>
              <a:t> </a:t>
            </a:r>
            <a:r>
              <a:rPr lang="en-US" altLang="en-US" sz="2400" b="0" i="0" dirty="0" err="1">
                <a:solidFill>
                  <a:schemeClr val="tx1"/>
                </a:solidFill>
              </a:rPr>
              <a:t>trợ</a:t>
            </a:r>
            <a:r>
              <a:rPr lang="en-US" altLang="en-US" sz="2400" b="0" i="0" dirty="0">
                <a:solidFill>
                  <a:schemeClr val="tx1"/>
                </a:solidFill>
              </a:rPr>
              <a:t> </a:t>
            </a:r>
            <a:r>
              <a:rPr lang="en-US" altLang="en-US" sz="2400" b="0" i="0" dirty="0" err="1">
                <a:solidFill>
                  <a:schemeClr val="tx1"/>
                </a:solidFill>
              </a:rPr>
              <a:t>của</a:t>
            </a:r>
            <a:r>
              <a:rPr lang="en-US" altLang="en-US" sz="2400" b="0" i="0" dirty="0">
                <a:solidFill>
                  <a:schemeClr val="tx1"/>
                </a:solidFill>
              </a:rPr>
              <a:t> </a:t>
            </a:r>
            <a:r>
              <a:rPr lang="en-US" altLang="en-US" sz="2400" b="0" i="0" dirty="0" err="1">
                <a:solidFill>
                  <a:schemeClr val="tx1"/>
                </a:solidFill>
              </a:rPr>
              <a:t>ông</a:t>
            </a:r>
            <a:r>
              <a:rPr lang="en-US" altLang="en-US" sz="2400" b="0" i="0" dirty="0">
                <a:solidFill>
                  <a:schemeClr val="tx1"/>
                </a:solidFill>
              </a:rPr>
              <a:t> </a:t>
            </a:r>
            <a:r>
              <a:rPr lang="en-US" altLang="en-US" sz="2400" b="0" i="0" dirty="0" err="1">
                <a:solidFill>
                  <a:schemeClr val="tx1"/>
                </a:solidFill>
              </a:rPr>
              <a:t>Thiện</a:t>
            </a:r>
            <a:r>
              <a:rPr lang="en-US" altLang="en-US" sz="2400" b="0" i="0" dirty="0">
                <a:solidFill>
                  <a:schemeClr val="tx1"/>
                </a:solidFill>
              </a:rPr>
              <a:t> </a:t>
            </a:r>
            <a:r>
              <a:rPr lang="en-US" altLang="en-US" sz="2400" b="0" i="0" dirty="0" err="1">
                <a:solidFill>
                  <a:schemeClr val="tx1"/>
                </a:solidFill>
              </a:rPr>
              <a:t>đối</a:t>
            </a:r>
            <a:r>
              <a:rPr lang="en-US" altLang="en-US" sz="2400" b="0" i="0" dirty="0">
                <a:solidFill>
                  <a:schemeClr val="tx1"/>
                </a:solidFill>
              </a:rPr>
              <a:t> </a:t>
            </a:r>
            <a:r>
              <a:rPr lang="en-US" altLang="en-US" sz="2400" b="0" i="0" dirty="0" err="1">
                <a:solidFill>
                  <a:schemeClr val="tx1"/>
                </a:solidFill>
              </a:rPr>
              <a:t>với</a:t>
            </a:r>
            <a:r>
              <a:rPr lang="en-US" altLang="en-US" sz="2400" b="0" i="0" dirty="0">
                <a:solidFill>
                  <a:schemeClr val="tx1"/>
                </a:solidFill>
              </a:rPr>
              <a:t> </a:t>
            </a:r>
            <a:r>
              <a:rPr lang="en-US" altLang="en-US" sz="2400" b="0" i="0" dirty="0" err="1">
                <a:solidFill>
                  <a:schemeClr val="tx1"/>
                </a:solidFill>
              </a:rPr>
              <a:t>Cách</a:t>
            </a:r>
            <a:r>
              <a:rPr lang="en-US" altLang="en-US" sz="2400" b="0" i="0" dirty="0">
                <a:solidFill>
                  <a:schemeClr val="tx1"/>
                </a:solidFill>
              </a:rPr>
              <a:t> </a:t>
            </a:r>
            <a:r>
              <a:rPr lang="en-US" altLang="en-US" sz="2400" b="0" i="0" dirty="0" err="1">
                <a:solidFill>
                  <a:schemeClr val="tx1"/>
                </a:solidFill>
              </a:rPr>
              <a:t>mạng</a:t>
            </a:r>
            <a:r>
              <a:rPr lang="en-US" altLang="en-US" sz="2400" b="0" i="0" dirty="0">
                <a:solidFill>
                  <a:schemeClr val="tx1"/>
                </a:solidFill>
              </a:rPr>
              <a:t> </a:t>
            </a:r>
            <a:r>
              <a:rPr lang="en-US" altLang="en-US" sz="2400" b="0" i="0" dirty="0" err="1">
                <a:solidFill>
                  <a:schemeClr val="tx1"/>
                </a:solidFill>
              </a:rPr>
              <a:t>còn</a:t>
            </a:r>
            <a:r>
              <a:rPr lang="en-US" altLang="en-US" sz="2400" b="0" i="0" dirty="0">
                <a:solidFill>
                  <a:schemeClr val="tx1"/>
                </a:solidFill>
              </a:rPr>
              <a:t> </a:t>
            </a:r>
            <a:r>
              <a:rPr lang="en-US" altLang="en-US" sz="2400" i="0" dirty="0" err="1"/>
              <a:t>lớn</a:t>
            </a:r>
            <a:r>
              <a:rPr lang="en-US" altLang="en-US" sz="2400" i="0" dirty="0"/>
              <a:t> </a:t>
            </a:r>
            <a:r>
              <a:rPr lang="en-US" altLang="en-US" sz="2400" i="0" dirty="0" err="1"/>
              <a:t>hơn</a:t>
            </a:r>
            <a:r>
              <a:rPr lang="en-US" altLang="en-US" sz="2400" i="0" dirty="0"/>
              <a:t> </a:t>
            </a:r>
            <a:r>
              <a:rPr lang="en-US" altLang="en-US" sz="2400" i="0" dirty="0" err="1"/>
              <a:t>nhiều</a:t>
            </a:r>
            <a:r>
              <a:rPr lang="en-US" altLang="en-US" sz="2400" b="0" i="0" dirty="0">
                <a:solidFill>
                  <a:schemeClr val="tx1"/>
                </a:solidFill>
              </a:rPr>
              <a:t>. </a:t>
            </a:r>
            <a:r>
              <a:rPr lang="en-US" altLang="en-US" sz="2400" b="0" i="0" dirty="0" err="1">
                <a:solidFill>
                  <a:schemeClr val="tx1"/>
                </a:solidFill>
              </a:rPr>
              <a:t>Trong</a:t>
            </a:r>
            <a:r>
              <a:rPr lang="en-US" altLang="en-US" sz="2400" b="0" i="0" dirty="0">
                <a:solidFill>
                  <a:schemeClr val="tx1"/>
                </a:solidFill>
              </a:rPr>
              <a:t> </a:t>
            </a:r>
            <a:r>
              <a:rPr lang="en-US" altLang="en-US" sz="2400" b="0" i="0" dirty="0" err="1">
                <a:solidFill>
                  <a:schemeClr val="tx1"/>
                </a:solidFill>
              </a:rPr>
              <a:t>Tuần</a:t>
            </a:r>
            <a:r>
              <a:rPr lang="en-US" altLang="en-US" sz="2400" b="0" i="0" dirty="0">
                <a:solidFill>
                  <a:schemeClr val="tx1"/>
                </a:solidFill>
              </a:rPr>
              <a:t> </a:t>
            </a:r>
            <a:r>
              <a:rPr lang="en-US" altLang="en-US" sz="2400" b="0" i="0" dirty="0" err="1">
                <a:solidFill>
                  <a:schemeClr val="tx1"/>
                </a:solidFill>
              </a:rPr>
              <a:t>lễ</a:t>
            </a:r>
            <a:r>
              <a:rPr lang="en-US" altLang="en-US" sz="2400" b="0" i="0" dirty="0">
                <a:solidFill>
                  <a:schemeClr val="tx1"/>
                </a:solidFill>
              </a:rPr>
              <a:t> </a:t>
            </a:r>
            <a:r>
              <a:rPr lang="en-US" altLang="en-US" sz="2400" b="0" i="0" dirty="0" err="1">
                <a:solidFill>
                  <a:schemeClr val="tx1"/>
                </a:solidFill>
              </a:rPr>
              <a:t>Vàng</a:t>
            </a:r>
            <a:r>
              <a:rPr lang="en-US" altLang="en-US" sz="2400" b="0" i="0" dirty="0">
                <a:solidFill>
                  <a:schemeClr val="tx1"/>
                </a:solidFill>
              </a:rPr>
              <a:t>, </a:t>
            </a:r>
            <a:r>
              <a:rPr lang="en-US" altLang="en-US" sz="2400" b="0" i="0" dirty="0" err="1">
                <a:solidFill>
                  <a:schemeClr val="tx1"/>
                </a:solidFill>
              </a:rPr>
              <a:t>ông</a:t>
            </a:r>
            <a:r>
              <a:rPr lang="en-US" altLang="en-US" sz="2400" b="0" i="0" dirty="0">
                <a:solidFill>
                  <a:schemeClr val="tx1"/>
                </a:solidFill>
              </a:rPr>
              <a:t> </a:t>
            </a:r>
            <a:r>
              <a:rPr lang="en-US" altLang="en-US" sz="2400" b="0" i="0" dirty="0" err="1">
                <a:solidFill>
                  <a:schemeClr val="tx1"/>
                </a:solidFill>
              </a:rPr>
              <a:t>đã</a:t>
            </a:r>
            <a:r>
              <a:rPr lang="en-US" altLang="en-US" sz="2400" b="0" i="0" dirty="0">
                <a:solidFill>
                  <a:schemeClr val="tx1"/>
                </a:solidFill>
              </a:rPr>
              <a:t> </a:t>
            </a:r>
            <a:r>
              <a:rPr lang="en-US" altLang="en-US" sz="2400" b="0" i="0" dirty="0" err="1">
                <a:solidFill>
                  <a:schemeClr val="tx1"/>
                </a:solidFill>
              </a:rPr>
              <a:t>ủng</a:t>
            </a:r>
            <a:r>
              <a:rPr lang="en-US" altLang="en-US" sz="2400" b="0" i="0" dirty="0">
                <a:solidFill>
                  <a:schemeClr val="tx1"/>
                </a:solidFill>
              </a:rPr>
              <a:t> </a:t>
            </a:r>
            <a:r>
              <a:rPr lang="en-US" altLang="en-US" sz="2400" b="0" i="0" dirty="0" err="1">
                <a:solidFill>
                  <a:schemeClr val="tx1"/>
                </a:solidFill>
              </a:rPr>
              <a:t>hộ</a:t>
            </a:r>
            <a:r>
              <a:rPr lang="en-US" altLang="en-US" sz="2400" b="0" i="0" dirty="0">
                <a:solidFill>
                  <a:schemeClr val="tx1"/>
                </a:solidFill>
              </a:rPr>
              <a:t> </a:t>
            </a:r>
            <a:r>
              <a:rPr lang="en-US" altLang="en-US" sz="2400" b="0" i="0" dirty="0" err="1">
                <a:solidFill>
                  <a:schemeClr val="tx1"/>
                </a:solidFill>
              </a:rPr>
              <a:t>Chính</a:t>
            </a:r>
            <a:r>
              <a:rPr lang="en-US" altLang="en-US" sz="2400" b="0" i="0" dirty="0">
                <a:solidFill>
                  <a:schemeClr val="tx1"/>
                </a:solidFill>
              </a:rPr>
              <a:t> </a:t>
            </a:r>
            <a:r>
              <a:rPr lang="en-US" altLang="en-US" sz="2400" b="0" i="0" dirty="0" err="1">
                <a:solidFill>
                  <a:schemeClr val="tx1"/>
                </a:solidFill>
              </a:rPr>
              <a:t>phủ</a:t>
            </a:r>
            <a:r>
              <a:rPr lang="en-US" altLang="en-US" sz="2400" b="0" i="0" dirty="0">
                <a:solidFill>
                  <a:schemeClr val="tx1"/>
                </a:solidFill>
              </a:rPr>
              <a:t> </a:t>
            </a:r>
            <a:r>
              <a:rPr lang="en-US" altLang="en-US" sz="2400" b="0" i="0" dirty="0" err="1">
                <a:solidFill>
                  <a:schemeClr val="tx1"/>
                </a:solidFill>
              </a:rPr>
              <a:t>tới</a:t>
            </a:r>
            <a:r>
              <a:rPr lang="en-US" altLang="en-US" sz="2400" b="0" i="0" dirty="0">
                <a:solidFill>
                  <a:schemeClr val="tx1"/>
                </a:solidFill>
              </a:rPr>
              <a:t> </a:t>
            </a:r>
            <a:r>
              <a:rPr lang="en-US" altLang="en-US" sz="2400" i="0" dirty="0"/>
              <a:t>64 </a:t>
            </a:r>
            <a:r>
              <a:rPr lang="en-US" altLang="en-US" sz="2400" i="0" dirty="0" err="1"/>
              <a:t>lạng</a:t>
            </a:r>
            <a:r>
              <a:rPr lang="en-US" altLang="en-US" sz="2400" i="0" dirty="0"/>
              <a:t> </a:t>
            </a:r>
            <a:r>
              <a:rPr lang="en-US" altLang="en-US" sz="2400" i="0" dirty="0" err="1"/>
              <a:t>vàng</a:t>
            </a:r>
            <a:r>
              <a:rPr lang="en-US" altLang="en-US" sz="2400" b="0" i="0" dirty="0">
                <a:solidFill>
                  <a:schemeClr val="tx1"/>
                </a:solidFill>
              </a:rPr>
              <a:t>. </a:t>
            </a:r>
            <a:r>
              <a:rPr lang="en-US" altLang="en-US" sz="2400" b="0" i="0" dirty="0" err="1">
                <a:solidFill>
                  <a:schemeClr val="tx1"/>
                </a:solidFill>
              </a:rPr>
              <a:t>Với</a:t>
            </a:r>
            <a:r>
              <a:rPr lang="en-US" altLang="en-US" sz="2400" b="0" i="0" dirty="0">
                <a:solidFill>
                  <a:schemeClr val="tx1"/>
                </a:solidFill>
              </a:rPr>
              <a:t> </a:t>
            </a:r>
            <a:r>
              <a:rPr lang="en-US" altLang="en-US" sz="2400" b="0" i="0" dirty="0" err="1">
                <a:solidFill>
                  <a:schemeClr val="tx1"/>
                </a:solidFill>
              </a:rPr>
              <a:t>Quỹ</a:t>
            </a:r>
            <a:r>
              <a:rPr lang="en-US" altLang="en-US" sz="2400" b="0" i="0" dirty="0">
                <a:solidFill>
                  <a:schemeClr val="tx1"/>
                </a:solidFill>
              </a:rPr>
              <a:t> </a:t>
            </a:r>
            <a:r>
              <a:rPr lang="en-US" altLang="en-US" sz="2400" b="0" i="0" dirty="0" err="1">
                <a:solidFill>
                  <a:schemeClr val="tx1"/>
                </a:solidFill>
              </a:rPr>
              <a:t>Độc</a:t>
            </a:r>
            <a:r>
              <a:rPr lang="en-US" altLang="en-US" sz="2400" b="0" i="0" dirty="0">
                <a:solidFill>
                  <a:schemeClr val="tx1"/>
                </a:solidFill>
              </a:rPr>
              <a:t> </a:t>
            </a:r>
            <a:r>
              <a:rPr lang="en-US" altLang="en-US" sz="2400" b="0" i="0" dirty="0" err="1">
                <a:solidFill>
                  <a:schemeClr val="tx1"/>
                </a:solidFill>
              </a:rPr>
              <a:t>lập</a:t>
            </a:r>
            <a:r>
              <a:rPr lang="en-US" altLang="en-US" sz="2400" b="0" i="0" dirty="0">
                <a:solidFill>
                  <a:schemeClr val="tx1"/>
                </a:solidFill>
              </a:rPr>
              <a:t> </a:t>
            </a:r>
            <a:r>
              <a:rPr lang="en-US" altLang="en-US" sz="2400" b="0" i="0" dirty="0" err="1">
                <a:solidFill>
                  <a:schemeClr val="tx1"/>
                </a:solidFill>
              </a:rPr>
              <a:t>Trung</a:t>
            </a:r>
            <a:r>
              <a:rPr lang="en-US" altLang="en-US" sz="2400" b="0" i="0" dirty="0">
                <a:solidFill>
                  <a:schemeClr val="tx1"/>
                </a:solidFill>
              </a:rPr>
              <a:t> </a:t>
            </a:r>
            <a:r>
              <a:rPr lang="en-US" altLang="en-US" sz="2400" b="0" i="0" dirty="0" err="1">
                <a:solidFill>
                  <a:schemeClr val="tx1"/>
                </a:solidFill>
              </a:rPr>
              <a:t>ương</a:t>
            </a:r>
            <a:r>
              <a:rPr lang="en-US" altLang="en-US" sz="2400" b="0" i="0" dirty="0">
                <a:solidFill>
                  <a:schemeClr val="tx1"/>
                </a:solidFill>
              </a:rPr>
              <a:t>, </a:t>
            </a:r>
            <a:r>
              <a:rPr lang="en-US" altLang="en-US" sz="2400" b="0" i="0" dirty="0" err="1">
                <a:solidFill>
                  <a:schemeClr val="tx1"/>
                </a:solidFill>
              </a:rPr>
              <a:t>ông</a:t>
            </a:r>
            <a:r>
              <a:rPr lang="en-US" altLang="en-US" sz="2400" b="0" i="0" dirty="0">
                <a:solidFill>
                  <a:schemeClr val="tx1"/>
                </a:solidFill>
              </a:rPr>
              <a:t> </a:t>
            </a:r>
            <a:r>
              <a:rPr lang="en-US" altLang="en-US" sz="2400" b="0" i="0" dirty="0" err="1">
                <a:solidFill>
                  <a:schemeClr val="tx1"/>
                </a:solidFill>
              </a:rPr>
              <a:t>cũng</a:t>
            </a:r>
            <a:r>
              <a:rPr lang="en-US" altLang="en-US" sz="2400" b="0" i="0" dirty="0">
                <a:solidFill>
                  <a:schemeClr val="tx1"/>
                </a:solidFill>
              </a:rPr>
              <a:t> </a:t>
            </a:r>
            <a:r>
              <a:rPr lang="en-US" altLang="en-US" sz="2400" b="0" i="0" dirty="0" err="1">
                <a:solidFill>
                  <a:schemeClr val="tx1"/>
                </a:solidFill>
              </a:rPr>
              <a:t>đóng</a:t>
            </a:r>
            <a:r>
              <a:rPr lang="en-US" altLang="en-US" sz="2400" b="0" i="0" dirty="0">
                <a:solidFill>
                  <a:schemeClr val="tx1"/>
                </a:solidFill>
              </a:rPr>
              <a:t> </a:t>
            </a:r>
            <a:r>
              <a:rPr lang="en-US" altLang="en-US" sz="2400" b="0" i="0" dirty="0" err="1">
                <a:solidFill>
                  <a:schemeClr val="tx1"/>
                </a:solidFill>
              </a:rPr>
              <a:t>góp</a:t>
            </a:r>
            <a:r>
              <a:rPr lang="en-US" altLang="en-US" sz="2400" b="0" i="0" dirty="0">
                <a:solidFill>
                  <a:schemeClr val="tx1"/>
                </a:solidFill>
              </a:rPr>
              <a:t> </a:t>
            </a:r>
            <a:r>
              <a:rPr lang="en-US" altLang="en-US" sz="2400" b="0" i="0" dirty="0" err="1">
                <a:solidFill>
                  <a:schemeClr val="tx1"/>
                </a:solidFill>
              </a:rPr>
              <a:t>tới</a:t>
            </a:r>
            <a:r>
              <a:rPr lang="en-US" altLang="en-US" sz="2400" b="0" i="0" dirty="0">
                <a:solidFill>
                  <a:schemeClr val="tx1"/>
                </a:solidFill>
              </a:rPr>
              <a:t> </a:t>
            </a:r>
            <a:r>
              <a:rPr lang="en-US" altLang="en-US" sz="2400" i="0" dirty="0"/>
              <a:t>10 </a:t>
            </a:r>
            <a:r>
              <a:rPr lang="en-US" altLang="en-US" sz="2400" i="0" dirty="0" err="1"/>
              <a:t>vạn</a:t>
            </a:r>
            <a:r>
              <a:rPr lang="en-US" altLang="en-US" sz="2400" i="0" dirty="0"/>
              <a:t> </a:t>
            </a:r>
            <a:r>
              <a:rPr lang="en-US" altLang="en-US" sz="2400" i="0" dirty="0" err="1"/>
              <a:t>đồng</a:t>
            </a:r>
            <a:r>
              <a:rPr lang="en-US" altLang="en-US" sz="2400" i="0" dirty="0"/>
              <a:t> </a:t>
            </a:r>
            <a:r>
              <a:rPr lang="en-US" altLang="en-US" sz="2400" b="0" i="0" dirty="0" err="1">
                <a:solidFill>
                  <a:schemeClr val="tx1"/>
                </a:solidFill>
              </a:rPr>
              <a:t>Đông</a:t>
            </a:r>
            <a:r>
              <a:rPr lang="en-US" altLang="en-US" sz="2400" b="0" i="0" dirty="0">
                <a:solidFill>
                  <a:schemeClr val="tx1"/>
                </a:solidFill>
              </a:rPr>
              <a:t> </a:t>
            </a:r>
            <a:r>
              <a:rPr lang="en-US" altLang="en-US" sz="2400" b="0" i="0" dirty="0" err="1">
                <a:solidFill>
                  <a:schemeClr val="tx1"/>
                </a:solidFill>
              </a:rPr>
              <a:t>Dương</a:t>
            </a:r>
            <a:r>
              <a:rPr lang="en-US" altLang="en-US" sz="2400" b="0" i="0" dirty="0">
                <a:solidFill>
                  <a:schemeClr val="tx1"/>
                </a:solidFill>
              </a:rPr>
              <a:t> </a:t>
            </a:r>
            <a:r>
              <a:rPr lang="en-US" altLang="en-US" sz="2400" b="0" i="0" dirty="0" err="1">
                <a:solidFill>
                  <a:schemeClr val="tx1"/>
                </a:solidFill>
              </a:rPr>
              <a:t>và</a:t>
            </a:r>
            <a:r>
              <a:rPr lang="en-US" altLang="en-US" sz="2400" b="0" i="0" dirty="0">
                <a:solidFill>
                  <a:schemeClr val="tx1"/>
                </a:solidFill>
              </a:rPr>
              <a:t> </a:t>
            </a:r>
            <a:r>
              <a:rPr lang="en-US" altLang="en-US" sz="2400" b="0" i="0" dirty="0" err="1">
                <a:solidFill>
                  <a:schemeClr val="tx1"/>
                </a:solidFill>
              </a:rPr>
              <a:t>được</a:t>
            </a:r>
            <a:r>
              <a:rPr lang="en-US" altLang="en-US" sz="2400" b="0" i="0" dirty="0">
                <a:solidFill>
                  <a:schemeClr val="tx1"/>
                </a:solidFill>
              </a:rPr>
              <a:t> </a:t>
            </a:r>
            <a:r>
              <a:rPr lang="en-US" altLang="en-US" sz="2400" b="0" i="0" dirty="0" err="1">
                <a:solidFill>
                  <a:schemeClr val="tx1"/>
                </a:solidFill>
              </a:rPr>
              <a:t>Chính</a:t>
            </a:r>
            <a:r>
              <a:rPr lang="en-US" altLang="en-US" sz="2400" b="0" i="0" dirty="0">
                <a:solidFill>
                  <a:schemeClr val="tx1"/>
                </a:solidFill>
              </a:rPr>
              <a:t> </a:t>
            </a:r>
            <a:r>
              <a:rPr lang="en-US" altLang="en-US" sz="2400" b="0" i="0" dirty="0" err="1">
                <a:solidFill>
                  <a:schemeClr val="tx1"/>
                </a:solidFill>
              </a:rPr>
              <a:t>phủ</a:t>
            </a:r>
            <a:r>
              <a:rPr lang="en-US" altLang="en-US" sz="2400" b="0" i="0" dirty="0">
                <a:solidFill>
                  <a:schemeClr val="tx1"/>
                </a:solidFill>
              </a:rPr>
              <a:t> </a:t>
            </a:r>
            <a:r>
              <a:rPr lang="en-US" altLang="en-US" sz="2400" b="0" i="0" dirty="0" err="1">
                <a:solidFill>
                  <a:schemeClr val="tx1"/>
                </a:solidFill>
              </a:rPr>
              <a:t>tín</a:t>
            </a:r>
            <a:r>
              <a:rPr lang="en-US" altLang="en-US" sz="2400" b="0" i="0" dirty="0">
                <a:solidFill>
                  <a:schemeClr val="tx1"/>
                </a:solidFill>
              </a:rPr>
              <a:t> </a:t>
            </a:r>
            <a:r>
              <a:rPr lang="en-US" altLang="en-US" sz="2400" b="0" i="0" dirty="0" err="1">
                <a:solidFill>
                  <a:schemeClr val="tx1"/>
                </a:solidFill>
              </a:rPr>
              <a:t>nhiệm</a:t>
            </a:r>
            <a:r>
              <a:rPr lang="en-US" altLang="en-US" sz="2400" b="0" i="0" dirty="0">
                <a:solidFill>
                  <a:schemeClr val="tx1"/>
                </a:solidFill>
              </a:rPr>
              <a:t> </a:t>
            </a:r>
            <a:r>
              <a:rPr lang="en-US" altLang="en-US" sz="2400" b="0" i="0" dirty="0" err="1">
                <a:solidFill>
                  <a:schemeClr val="tx1"/>
                </a:solidFill>
              </a:rPr>
              <a:t>giao</a:t>
            </a:r>
            <a:r>
              <a:rPr lang="en-US" altLang="en-US" sz="2400" b="0" i="0" dirty="0">
                <a:solidFill>
                  <a:schemeClr val="tx1"/>
                </a:solidFill>
              </a:rPr>
              <a:t> </a:t>
            </a:r>
            <a:r>
              <a:rPr lang="en-US" altLang="en-US" sz="2400" b="0" i="0" dirty="0" err="1">
                <a:solidFill>
                  <a:schemeClr val="tx1"/>
                </a:solidFill>
              </a:rPr>
              <a:t>phụ</a:t>
            </a:r>
            <a:r>
              <a:rPr lang="en-US" altLang="en-US" sz="2400" b="0" i="0" dirty="0">
                <a:solidFill>
                  <a:schemeClr val="tx1"/>
                </a:solidFill>
              </a:rPr>
              <a:t> </a:t>
            </a:r>
            <a:r>
              <a:rPr lang="en-US" altLang="en-US" sz="2400" b="0" i="0" dirty="0" err="1">
                <a:solidFill>
                  <a:schemeClr val="tx1"/>
                </a:solidFill>
              </a:rPr>
              <a:t>trách</a:t>
            </a:r>
            <a:r>
              <a:rPr lang="en-US" altLang="en-US" sz="2400" b="0" i="0" dirty="0">
                <a:solidFill>
                  <a:schemeClr val="tx1"/>
                </a:solidFill>
              </a:rPr>
              <a:t> </a:t>
            </a:r>
            <a:r>
              <a:rPr lang="en-US" altLang="en-US" sz="2400" b="0" i="0" dirty="0" err="1">
                <a:solidFill>
                  <a:schemeClr val="tx1"/>
                </a:solidFill>
              </a:rPr>
              <a:t>Quỹ</a:t>
            </a:r>
            <a:r>
              <a:rPr lang="en-US" altLang="en-US" sz="2400" b="0" i="0" dirty="0">
                <a:solidFill>
                  <a:schemeClr val="tx1"/>
                </a:solidFill>
              </a:rPr>
              <a:t>.</a:t>
            </a:r>
            <a:endParaRPr lang="en-US" altLang="en-US" sz="2400" b="0" i="0" dirty="0">
              <a:solidFill>
                <a:schemeClr val="tx1"/>
              </a:solidFill>
              <a:latin typeface="HP001 5 hàng" pitchFamily="34" charset="0"/>
            </a:endParaRPr>
          </a:p>
        </p:txBody>
      </p:sp>
      <p:sp>
        <p:nvSpPr>
          <p:cNvPr id="12" name="Text Box 4"/>
          <p:cNvSpPr txBox="1">
            <a:spLocks noChangeArrowheads="1"/>
          </p:cNvSpPr>
          <p:nvPr/>
        </p:nvSpPr>
        <p:spPr bwMode="auto">
          <a:xfrm>
            <a:off x="0" y="914400"/>
            <a:ext cx="1219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ctr" eaLnBrk="1" hangingPunct="1">
              <a:spcBef>
                <a:spcPct val="50000"/>
              </a:spcBef>
            </a:pPr>
            <a:r>
              <a:rPr lang="vi-VN" altLang="en-US" sz="3600" i="0" dirty="0" smtClean="0"/>
              <a:t>Nhà tài trợ đặc biệt của Cách mạng</a:t>
            </a:r>
            <a:r>
              <a:rPr lang="en-US" altLang="en-US" sz="3600" i="0" dirty="0" smtClean="0"/>
              <a:t>     </a:t>
            </a:r>
            <a:endParaRPr lang="en-US" altLang="en-US" sz="4000" i="0" dirty="0">
              <a:latin typeface=".VnTime" panose="020B7200000000000000" pitchFamily="34" charset="0"/>
            </a:endParaRPr>
          </a:p>
        </p:txBody>
      </p:sp>
    </p:spTree>
    <p:extLst>
      <p:ext uri="{BB962C8B-B14F-4D97-AF65-F5344CB8AC3E}">
        <p14:creationId xmlns:p14="http://schemas.microsoft.com/office/powerpoint/2010/main" val="20789219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0706" name="Text Box 2"/>
          <p:cNvSpPr txBox="1">
            <a:spLocks noChangeArrowheads="1"/>
          </p:cNvSpPr>
          <p:nvPr/>
        </p:nvSpPr>
        <p:spPr bwMode="auto">
          <a:xfrm>
            <a:off x="2971800" y="2438401"/>
            <a:ext cx="7162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endParaRPr lang="en-US" altLang="en-US"/>
          </a:p>
        </p:txBody>
      </p:sp>
      <p:sp>
        <p:nvSpPr>
          <p:cNvPr id="200722" name="Text Box 18"/>
          <p:cNvSpPr txBox="1">
            <a:spLocks noChangeArrowheads="1"/>
          </p:cNvSpPr>
          <p:nvPr/>
        </p:nvSpPr>
        <p:spPr bwMode="auto">
          <a:xfrm>
            <a:off x="1524000" y="4012"/>
            <a:ext cx="9144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vi-VN" altLang="en-US" sz="2800" dirty="0" smtClean="0">
                <a:cs typeface="Times New Roman" panose="02020603050405020304" pitchFamily="18" charset="0"/>
              </a:rPr>
              <a:t>             </a:t>
            </a:r>
            <a:endParaRPr lang="en-US" altLang="en-US" sz="2600" b="1" dirty="0">
              <a:latin typeface="+mj-lt"/>
            </a:endParaRPr>
          </a:p>
          <a:p>
            <a:pPr algn="ctr" eaLnBrk="1" hangingPunct="1"/>
            <a:r>
              <a:rPr lang="en-US" altLang="en-US" sz="2800" b="1" u="sng" dirty="0" err="1" smtClean="0">
                <a:latin typeface="Times New Roman" panose="02020603050405020304" pitchFamily="18" charset="0"/>
              </a:rPr>
              <a:t>Tập</a:t>
            </a:r>
            <a:r>
              <a:rPr lang="en-US" altLang="en-US" sz="2800" b="1" u="sng" dirty="0" smtClean="0">
                <a:latin typeface="Times New Roman" panose="02020603050405020304" pitchFamily="18" charset="0"/>
              </a:rPr>
              <a:t> </a:t>
            </a:r>
            <a:r>
              <a:rPr lang="en-US" altLang="en-US" sz="2800" b="1" u="sng" dirty="0" err="1" smtClean="0">
                <a:latin typeface="Times New Roman" panose="02020603050405020304" pitchFamily="18" charset="0"/>
              </a:rPr>
              <a:t>đọc</a:t>
            </a:r>
            <a:endParaRPr lang="en-US" altLang="en-US" sz="2800" b="1" u="sng" dirty="0">
              <a:latin typeface="Times New Roman" panose="02020603050405020304" pitchFamily="18" charset="0"/>
            </a:endParaRPr>
          </a:p>
        </p:txBody>
      </p:sp>
      <p:sp>
        <p:nvSpPr>
          <p:cNvPr id="20" name="Text Box 23"/>
          <p:cNvSpPr txBox="1">
            <a:spLocks noChangeArrowheads="1"/>
          </p:cNvSpPr>
          <p:nvPr/>
        </p:nvSpPr>
        <p:spPr bwMode="auto">
          <a:xfrm>
            <a:off x="592734" y="1933377"/>
            <a:ext cx="11123021"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dirty="0">
                <a:solidFill>
                  <a:srgbClr val="FF0000"/>
                </a:solidFill>
                <a:latin typeface="Times New Roman" panose="02020603050405020304" pitchFamily="18" charset="0"/>
              </a:rPr>
              <a:t> </a:t>
            </a:r>
            <a:r>
              <a:rPr lang="en-US" altLang="en-US" sz="2800" b="1" dirty="0" smtClean="0">
                <a:solidFill>
                  <a:srgbClr val="FF0000"/>
                </a:solidFill>
                <a:latin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Việc</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làm</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của</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ông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Thiện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thể</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hiện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những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phẩm</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chất</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gì</a:t>
            </a:r>
            <a:r>
              <a:rPr lang="en-US" altLang="en-US" sz="2800" b="1" dirty="0">
                <a:solidFill>
                  <a:srgbClr val="FF0000"/>
                </a:solidFill>
                <a:latin typeface="Times New Roman" panose="02020603050405020304" pitchFamily="18" charset="0"/>
                <a:cs typeface="Times New Roman" panose="02020603050405020304" pitchFamily="18" charset="0"/>
              </a:rPr>
              <a:t>?</a:t>
            </a:r>
          </a:p>
          <a:p>
            <a:r>
              <a:rPr lang="en-US" altLang="en-US" sz="2800" b="1" dirty="0" smtClean="0">
                <a:solidFill>
                  <a:srgbClr val="FF0000"/>
                </a:solidFill>
                <a:latin typeface="Times New Roman" panose="02020603050405020304" pitchFamily="18" charset="0"/>
              </a:rPr>
              <a:t> </a:t>
            </a:r>
            <a:endParaRPr lang="en-US" altLang="en-US" sz="2800" b="1" dirty="0">
              <a:solidFill>
                <a:srgbClr val="FF0000"/>
              </a:solidFill>
              <a:latin typeface="Times New Roman" panose="02020603050405020304" pitchFamily="18" charset="0"/>
            </a:endParaRPr>
          </a:p>
        </p:txBody>
      </p:sp>
      <p:sp>
        <p:nvSpPr>
          <p:cNvPr id="21" name="Text Box 20"/>
          <p:cNvSpPr txBox="1">
            <a:spLocks noChangeArrowheads="1"/>
          </p:cNvSpPr>
          <p:nvPr/>
        </p:nvSpPr>
        <p:spPr bwMode="auto">
          <a:xfrm rot="10800000" flipV="1">
            <a:off x="592735" y="2360730"/>
            <a:ext cx="9950444"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dirty="0" smtClean="0">
                <a:latin typeface="Times New Roman" panose="02020603050405020304" pitchFamily="18" charset="0"/>
              </a:rPr>
              <a:t>A . </a:t>
            </a:r>
            <a:r>
              <a:rPr lang="en-US" altLang="en-US" sz="2800" b="1" dirty="0" err="1">
                <a:latin typeface="Times New Roman" panose="02020603050405020304" pitchFamily="18" charset="0"/>
                <a:cs typeface="Times New Roman" panose="02020603050405020304" pitchFamily="18" charset="0"/>
              </a:rPr>
              <a:t>Ông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là</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một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công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dân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yêu</a:t>
            </a:r>
            <a:r>
              <a:rPr lang="en-US" altLang="en-US" sz="2800" b="1" dirty="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nước</a:t>
            </a:r>
            <a:r>
              <a:rPr lang="en-US" altLang="en-US" sz="2800" b="1" dirty="0" smtClean="0">
                <a:latin typeface="Times New Roman" panose="02020603050405020304" pitchFamily="18" charset="0"/>
                <a:cs typeface="Times New Roman" panose="02020603050405020304" pitchFamily="18" charset="0"/>
              </a:rPr>
              <a:t>.</a:t>
            </a:r>
            <a:endParaRPr lang="en-US" altLang="en-US" sz="2800" b="1" dirty="0">
              <a:latin typeface="Times New Roman" panose="02020603050405020304" pitchFamily="18" charset="0"/>
              <a:cs typeface="Times New Roman" panose="02020603050405020304" pitchFamily="18" charset="0"/>
            </a:endParaRPr>
          </a:p>
          <a:p>
            <a:endParaRPr lang="en-US" altLang="en-US" sz="2800" b="1" dirty="0">
              <a:latin typeface=".VnTime" panose="020B7200000000000000" pitchFamily="34" charset="0"/>
            </a:endParaRPr>
          </a:p>
          <a:p>
            <a:pPr eaLnBrk="1" hangingPunct="1"/>
            <a:endParaRPr lang="en-US" altLang="en-US" sz="2800" b="1" dirty="0"/>
          </a:p>
          <a:p>
            <a:pPr eaLnBrk="1" hangingPunct="1"/>
            <a:endParaRPr lang="en-US" altLang="en-US" sz="2800" b="1" dirty="0">
              <a:latin typeface="Times New Roman" panose="02020603050405020304" pitchFamily="18" charset="0"/>
            </a:endParaRPr>
          </a:p>
        </p:txBody>
      </p:sp>
      <p:sp>
        <p:nvSpPr>
          <p:cNvPr id="22" name="Text Box 22"/>
          <p:cNvSpPr txBox="1">
            <a:spLocks noChangeArrowheads="1"/>
          </p:cNvSpPr>
          <p:nvPr/>
        </p:nvSpPr>
        <p:spPr bwMode="auto">
          <a:xfrm>
            <a:off x="592735" y="2799063"/>
            <a:ext cx="11488096" cy="2203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30000"/>
              </a:lnSpc>
            </a:pPr>
            <a:r>
              <a:rPr lang="en-US" altLang="en-US" sz="2800" b="1" dirty="0" smtClean="0">
                <a:latin typeface="Times New Roman" panose="02020603050405020304" pitchFamily="18" charset="0"/>
                <a:cs typeface="Times New Roman" panose="02020603050405020304" pitchFamily="18" charset="0"/>
              </a:rPr>
              <a:t>B. </a:t>
            </a:r>
            <a:r>
              <a:rPr lang="en-US" altLang="en-US" sz="2800" b="1" dirty="0" err="1">
                <a:latin typeface="Times New Roman" panose="02020603050405020304" pitchFamily="18" charset="0"/>
                <a:cs typeface="Times New Roman" panose="02020603050405020304" pitchFamily="18" charset="0"/>
              </a:rPr>
              <a:t>Ông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là</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một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người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có</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tấm</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lòng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vì</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đại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nghĩa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sẵn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sàng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hiến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tặng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số</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tài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sản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rất</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lớn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của</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mình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cho</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Cách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mạng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vì</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mong</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muốn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được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góp</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sức</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mình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vào</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sự</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nghiệp</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chung</a:t>
            </a:r>
            <a:r>
              <a:rPr lang="en-US" altLang="en-US" sz="2800" b="1" dirty="0">
                <a:latin typeface="Times New Roman" panose="02020603050405020304" pitchFamily="18" charset="0"/>
                <a:cs typeface="Times New Roman" panose="02020603050405020304" pitchFamily="18" charset="0"/>
              </a:rPr>
              <a:t>.</a:t>
            </a:r>
          </a:p>
          <a:p>
            <a:pPr eaLnBrk="1" hangingPunct="1"/>
            <a:endParaRPr lang="en-US" altLang="en-US" sz="2800" b="1" dirty="0">
              <a:latin typeface="Times New Roman" panose="02020603050405020304" pitchFamily="18" charset="0"/>
            </a:endParaRPr>
          </a:p>
        </p:txBody>
      </p:sp>
      <p:sp>
        <p:nvSpPr>
          <p:cNvPr id="23" name="Text Box 24"/>
          <p:cNvSpPr txBox="1">
            <a:spLocks noChangeArrowheads="1"/>
          </p:cNvSpPr>
          <p:nvPr/>
        </p:nvSpPr>
        <p:spPr bwMode="auto">
          <a:xfrm>
            <a:off x="556070" y="4487704"/>
            <a:ext cx="892716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dirty="0">
                <a:latin typeface="Times New Roman" panose="02020603050405020304" pitchFamily="18" charset="0"/>
              </a:rPr>
              <a:t>C. </a:t>
            </a:r>
            <a:r>
              <a:rPr lang="en-US" altLang="en-US" sz="2800" b="1" dirty="0" err="1" smtClean="0">
                <a:latin typeface="Times New Roman" panose="02020603050405020304" pitchFamily="18" charset="0"/>
                <a:cs typeface="Times New Roman" panose="02020603050405020304" pitchFamily="18" charset="0"/>
              </a:rPr>
              <a:t>Là</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người</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quá</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thừa</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tiền</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nên</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phải</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phân</a:t>
            </a:r>
            <a:r>
              <a:rPr lang="en-US" altLang="en-US" sz="2800" b="1" dirty="0" smtClean="0">
                <a:latin typeface="Times New Roman" panose="02020603050405020304" pitchFamily="18" charset="0"/>
                <a:cs typeface="Times New Roman" panose="02020603050405020304" pitchFamily="18" charset="0"/>
              </a:rPr>
              <a:t> chia </a:t>
            </a:r>
            <a:r>
              <a:rPr lang="en-US" altLang="en-US" sz="2800" b="1" dirty="0" err="1" smtClean="0">
                <a:latin typeface="Times New Roman" panose="02020603050405020304" pitchFamily="18" charset="0"/>
                <a:cs typeface="Times New Roman" panose="02020603050405020304" pitchFamily="18" charset="0"/>
              </a:rPr>
              <a:t>bớt</a:t>
            </a:r>
            <a:r>
              <a:rPr lang="en-US" altLang="en-US" sz="2800" b="1" dirty="0" smtClean="0">
                <a:latin typeface="Times New Roman" panose="02020603050405020304" pitchFamily="18" charset="0"/>
                <a:cs typeface="Times New Roman" panose="02020603050405020304" pitchFamily="18" charset="0"/>
              </a:rPr>
              <a:t>.</a:t>
            </a:r>
            <a:endParaRPr lang="en-US" altLang="en-US" sz="2800" b="1" dirty="0">
              <a:latin typeface="Times New Roman" panose="02020603050405020304" pitchFamily="18" charset="0"/>
              <a:cs typeface="Times New Roman" panose="02020603050405020304" pitchFamily="18" charset="0"/>
            </a:endParaRPr>
          </a:p>
          <a:p>
            <a:endParaRPr lang="en-US" altLang="en-US" sz="2800" b="1" dirty="0">
              <a:latin typeface="Times New Roman" panose="02020603050405020304" pitchFamily="18" charset="0"/>
              <a:cs typeface="Times New Roman" panose="02020603050405020304" pitchFamily="18" charset="0"/>
            </a:endParaRPr>
          </a:p>
          <a:p>
            <a:pPr eaLnBrk="1" hangingPunct="1"/>
            <a:endParaRPr lang="en-US" altLang="en-US" sz="2800" b="1" dirty="0">
              <a:latin typeface="Times New Roman" panose="02020603050405020304" pitchFamily="18" charset="0"/>
            </a:endParaRPr>
          </a:p>
        </p:txBody>
      </p:sp>
      <p:sp>
        <p:nvSpPr>
          <p:cNvPr id="26" name="Text Box 24"/>
          <p:cNvSpPr txBox="1">
            <a:spLocks noChangeArrowheads="1"/>
          </p:cNvSpPr>
          <p:nvPr/>
        </p:nvSpPr>
        <p:spPr bwMode="auto">
          <a:xfrm>
            <a:off x="556070" y="5000102"/>
            <a:ext cx="892716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dirty="0" smtClean="0">
                <a:latin typeface="Times New Roman" panose="02020603050405020304" pitchFamily="18" charset="0"/>
              </a:rPr>
              <a:t>D. </a:t>
            </a:r>
            <a:r>
              <a:rPr lang="en-US" altLang="en-US" sz="2800" b="1" dirty="0" err="1" smtClean="0">
                <a:latin typeface="Times New Roman" panose="02020603050405020304" pitchFamily="18" charset="0"/>
                <a:cs typeface="Times New Roman" panose="02020603050405020304" pitchFamily="18" charset="0"/>
              </a:rPr>
              <a:t>Là</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một</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người</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ích</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kỉ</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chỉ</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nghĩ</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cho</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bản</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thân</a:t>
            </a:r>
            <a:r>
              <a:rPr lang="en-US" altLang="en-US" sz="2800" b="1" dirty="0" smtClean="0">
                <a:latin typeface="Times New Roman" panose="02020603050405020304" pitchFamily="18" charset="0"/>
                <a:cs typeface="Times New Roman" panose="02020603050405020304" pitchFamily="18" charset="0"/>
              </a:rPr>
              <a:t>.</a:t>
            </a:r>
            <a:endParaRPr lang="en-US" altLang="en-US" sz="2800" b="1" dirty="0">
              <a:latin typeface="Times New Roman" panose="02020603050405020304" pitchFamily="18" charset="0"/>
              <a:cs typeface="Times New Roman" panose="02020603050405020304" pitchFamily="18" charset="0"/>
            </a:endParaRPr>
          </a:p>
          <a:p>
            <a:endParaRPr lang="en-US" altLang="en-US" sz="2800" b="1" dirty="0">
              <a:latin typeface="Times New Roman" panose="02020603050405020304" pitchFamily="18" charset="0"/>
              <a:cs typeface="Times New Roman" panose="02020603050405020304" pitchFamily="18" charset="0"/>
            </a:endParaRPr>
          </a:p>
          <a:p>
            <a:pPr eaLnBrk="1" hangingPunct="1"/>
            <a:endParaRPr lang="en-US" altLang="en-US" sz="2800" b="1" dirty="0">
              <a:latin typeface="Times New Roman" panose="02020603050405020304" pitchFamily="18" charset="0"/>
            </a:endParaRPr>
          </a:p>
        </p:txBody>
      </p:sp>
      <p:sp>
        <p:nvSpPr>
          <p:cNvPr id="27" name="Oval 25"/>
          <p:cNvSpPr>
            <a:spLocks noChangeArrowheads="1"/>
          </p:cNvSpPr>
          <p:nvPr/>
        </p:nvSpPr>
        <p:spPr bwMode="auto">
          <a:xfrm>
            <a:off x="544607" y="2366855"/>
            <a:ext cx="542191" cy="532524"/>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dirty="0">
                <a:solidFill>
                  <a:srgbClr val="FFFF00"/>
                </a:solidFill>
                <a:latin typeface="Times New Roman" panose="02020603050405020304" pitchFamily="18" charset="0"/>
              </a:rPr>
              <a:t>Đ</a:t>
            </a:r>
          </a:p>
        </p:txBody>
      </p:sp>
      <p:sp>
        <p:nvSpPr>
          <p:cNvPr id="28" name="Oval 25"/>
          <p:cNvSpPr>
            <a:spLocks noChangeArrowheads="1"/>
          </p:cNvSpPr>
          <p:nvPr/>
        </p:nvSpPr>
        <p:spPr bwMode="auto">
          <a:xfrm>
            <a:off x="556070" y="2915944"/>
            <a:ext cx="494494" cy="532524"/>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sz="3200" b="1" dirty="0">
                <a:solidFill>
                  <a:srgbClr val="FFFF00"/>
                </a:solidFill>
                <a:latin typeface="Times New Roman" panose="02020603050405020304" pitchFamily="18" charset="0"/>
              </a:rPr>
              <a:t>Đ</a:t>
            </a:r>
          </a:p>
        </p:txBody>
      </p:sp>
      <p:sp>
        <p:nvSpPr>
          <p:cNvPr id="29" name="Oval 25"/>
          <p:cNvSpPr>
            <a:spLocks noChangeArrowheads="1"/>
          </p:cNvSpPr>
          <p:nvPr/>
        </p:nvSpPr>
        <p:spPr bwMode="auto">
          <a:xfrm>
            <a:off x="544607" y="4460156"/>
            <a:ext cx="494494" cy="532524"/>
          </a:xfrm>
          <a:prstGeom prst="ellipse">
            <a:avLst/>
          </a:prstGeom>
          <a:solidFill>
            <a:srgbClr val="00B050"/>
          </a:solidFill>
          <a:ln w="9525">
            <a:solidFill>
              <a:srgbClr val="FF0000"/>
            </a:solidFill>
            <a:round/>
            <a:headEnd/>
            <a:tailEnd/>
          </a:ln>
          <a:effectLst/>
          <a:extLst/>
        </p:spPr>
        <p:txBody>
          <a:bodyPr wrap="none" anchor="ctr"/>
          <a:lstStyle/>
          <a:p>
            <a:pPr algn="ctr"/>
            <a:r>
              <a:rPr lang="en-US" altLang="en-US" sz="3200" b="1" dirty="0" smtClean="0">
                <a:solidFill>
                  <a:srgbClr val="FFFF00"/>
                </a:solidFill>
                <a:latin typeface="Times New Roman" panose="02020603050405020304" pitchFamily="18" charset="0"/>
              </a:rPr>
              <a:t>S</a:t>
            </a:r>
            <a:endParaRPr lang="en-US" altLang="en-US" sz="3200" b="1" dirty="0">
              <a:solidFill>
                <a:srgbClr val="FFFF00"/>
              </a:solidFill>
              <a:latin typeface="Times New Roman" panose="02020603050405020304" pitchFamily="18" charset="0"/>
            </a:endParaRPr>
          </a:p>
        </p:txBody>
      </p:sp>
      <p:sp>
        <p:nvSpPr>
          <p:cNvPr id="30" name="Oval 25"/>
          <p:cNvSpPr>
            <a:spLocks noChangeArrowheads="1"/>
          </p:cNvSpPr>
          <p:nvPr/>
        </p:nvSpPr>
        <p:spPr bwMode="auto">
          <a:xfrm>
            <a:off x="528546" y="5020024"/>
            <a:ext cx="494494" cy="532524"/>
          </a:xfrm>
          <a:prstGeom prst="ellipse">
            <a:avLst/>
          </a:prstGeom>
          <a:solidFill>
            <a:srgbClr val="00B050"/>
          </a:solidFill>
          <a:ln w="9525">
            <a:solidFill>
              <a:srgbClr val="FF0000"/>
            </a:solidFill>
            <a:round/>
            <a:headEnd/>
            <a:tailEnd/>
          </a:ln>
          <a:effectLst/>
          <a:extLst/>
        </p:spPr>
        <p:txBody>
          <a:bodyPr wrap="none" anchor="ctr"/>
          <a:lstStyle/>
          <a:p>
            <a:pPr algn="ctr"/>
            <a:r>
              <a:rPr lang="en-US" altLang="en-US" sz="3200" b="1" dirty="0" smtClean="0">
                <a:solidFill>
                  <a:srgbClr val="FFFF00"/>
                </a:solidFill>
                <a:latin typeface="Times New Roman" panose="02020603050405020304" pitchFamily="18" charset="0"/>
              </a:rPr>
              <a:t>S</a:t>
            </a:r>
            <a:endParaRPr lang="en-US" altLang="en-US" sz="3200" b="1" dirty="0">
              <a:solidFill>
                <a:srgbClr val="FFFF00"/>
              </a:solidFill>
              <a:latin typeface="Times New Roman" panose="02020603050405020304" pitchFamily="18" charset="0"/>
            </a:endParaRPr>
          </a:p>
        </p:txBody>
      </p:sp>
      <p:sp>
        <p:nvSpPr>
          <p:cNvPr id="31" name="Text Box 4"/>
          <p:cNvSpPr txBox="1">
            <a:spLocks noChangeArrowheads="1"/>
          </p:cNvSpPr>
          <p:nvPr/>
        </p:nvSpPr>
        <p:spPr bwMode="auto">
          <a:xfrm>
            <a:off x="0" y="977900"/>
            <a:ext cx="1219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ctr" eaLnBrk="1" hangingPunct="1">
              <a:spcBef>
                <a:spcPct val="50000"/>
              </a:spcBef>
            </a:pPr>
            <a:r>
              <a:rPr lang="vi-VN" altLang="en-US" sz="3600" i="0" dirty="0" smtClean="0"/>
              <a:t>Nhà tài trợ đặc biệt của Cách mạng</a:t>
            </a:r>
            <a:r>
              <a:rPr lang="en-US" altLang="en-US" sz="3600" i="0" dirty="0" smtClean="0"/>
              <a:t>     </a:t>
            </a:r>
            <a:endParaRPr lang="en-US" altLang="en-US" sz="4000" i="0" dirty="0">
              <a:latin typeface=".VnTime" panose="020B7200000000000000" pitchFamily="34" charset="0"/>
            </a:endParaRPr>
          </a:p>
        </p:txBody>
      </p:sp>
    </p:spTree>
    <p:extLst>
      <p:ext uri="{BB962C8B-B14F-4D97-AF65-F5344CB8AC3E}">
        <p14:creationId xmlns:p14="http://schemas.microsoft.com/office/powerpoint/2010/main" val="15624087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box(in)">
                                      <p:cBhvr>
                                        <p:cTn id="14" dur="50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box(in)">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box(in)">
                                      <p:cBhvr>
                                        <p:cTn id="2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P spid="30"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195" name="Text Box 3"/>
          <p:cNvSpPr txBox="1">
            <a:spLocks noChangeArrowheads="1"/>
          </p:cNvSpPr>
          <p:nvPr/>
        </p:nvSpPr>
        <p:spPr bwMode="auto">
          <a:xfrm>
            <a:off x="2895600" y="1447801"/>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en-US" altLang="en-US"/>
          </a:p>
        </p:txBody>
      </p:sp>
      <p:sp>
        <p:nvSpPr>
          <p:cNvPr id="136196" name="Text Box 4"/>
          <p:cNvSpPr txBox="1">
            <a:spLocks noChangeArrowheads="1"/>
          </p:cNvSpPr>
          <p:nvPr/>
        </p:nvSpPr>
        <p:spPr bwMode="auto">
          <a:xfrm>
            <a:off x="4479925" y="2627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en-US" altLang="en-US"/>
          </a:p>
        </p:txBody>
      </p:sp>
      <p:sp>
        <p:nvSpPr>
          <p:cNvPr id="136198" name="Text Box 6"/>
          <p:cNvSpPr txBox="1">
            <a:spLocks noChangeArrowheads="1"/>
          </p:cNvSpPr>
          <p:nvPr/>
        </p:nvSpPr>
        <p:spPr bwMode="auto">
          <a:xfrm>
            <a:off x="4135422" y="242026"/>
            <a:ext cx="3308873" cy="6463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lgn="ctr" eaLnBrk="1" hangingPunct="1"/>
            <a:r>
              <a:rPr lang="en-US" altLang="en-US" sz="2800" b="1" dirty="0" smtClean="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latin typeface="Times New Roman" panose="02020603050405020304" pitchFamily="18" charset="0"/>
              </a:rPr>
              <a:t>  </a:t>
            </a:r>
            <a:r>
              <a:rPr lang="en-US" altLang="en-US" sz="3600" b="1" dirty="0" smtClean="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latin typeface="Times New Roman" panose="02020603050405020304" pitchFamily="18" charset="0"/>
              </a:rPr>
              <a:t>TẬP ĐỌC</a:t>
            </a:r>
            <a:endParaRPr lang="en-US" altLang="en-US" sz="3600" b="1" u="sng" dirty="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latin typeface="Times New Roman" panose="02020603050405020304" pitchFamily="18" charset="0"/>
            </a:endParaRPr>
          </a:p>
        </p:txBody>
      </p:sp>
      <p:sp>
        <p:nvSpPr>
          <p:cNvPr id="136199" name="Text Box 7"/>
          <p:cNvSpPr txBox="1">
            <a:spLocks noChangeArrowheads="1"/>
          </p:cNvSpPr>
          <p:nvPr/>
        </p:nvSpPr>
        <p:spPr bwMode="auto">
          <a:xfrm>
            <a:off x="4038600" y="1000126"/>
            <a:ext cx="1841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en-US" altLang="en-US" sz="2800" i="1">
              <a:solidFill>
                <a:schemeClr val="accent2"/>
              </a:solidFill>
              <a:latin typeface=".VnTime" panose="020B7200000000000000" pitchFamily="34" charset="0"/>
            </a:endParaRPr>
          </a:p>
        </p:txBody>
      </p:sp>
      <p:sp>
        <p:nvSpPr>
          <p:cNvPr id="136203" name="AutoShape 12"/>
          <p:cNvSpPr>
            <a:spLocks noChangeArrowheads="1"/>
          </p:cNvSpPr>
          <p:nvPr/>
        </p:nvSpPr>
        <p:spPr bwMode="auto">
          <a:xfrm>
            <a:off x="1244600" y="1489677"/>
            <a:ext cx="4876800" cy="1371600"/>
          </a:xfrm>
          <a:prstGeom prst="cloudCallout">
            <a:avLst>
              <a:gd name="adj1" fmla="val -55176"/>
              <a:gd name="adj2" fmla="val 50116"/>
            </a:avLst>
          </a:prstGeom>
          <a:solidFill>
            <a:srgbClr val="FF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sz="1000" b="1" dirty="0">
              <a:solidFill>
                <a:schemeClr val="tx2"/>
              </a:solidFill>
            </a:endParaRPr>
          </a:p>
          <a:p>
            <a:pPr algn="ctr"/>
            <a:r>
              <a:rPr lang="en-US" altLang="en-US" sz="3200" b="1" dirty="0" smtClean="0">
                <a:latin typeface="Times New Roman" panose="02020603050405020304" pitchFamily="18" charset="0"/>
              </a:rPr>
              <a:t>KHỞI ĐỘNG</a:t>
            </a:r>
            <a:endParaRPr lang="en-US" altLang="en-US" sz="3200" b="1" dirty="0">
              <a:latin typeface="Times New Roman" panose="02020603050405020304" pitchFamily="18" charset="0"/>
            </a:endParaRPr>
          </a:p>
        </p:txBody>
      </p:sp>
      <p:sp>
        <p:nvSpPr>
          <p:cNvPr id="136204" name="Text Box 12"/>
          <p:cNvSpPr txBox="1">
            <a:spLocks noChangeArrowheads="1"/>
          </p:cNvSpPr>
          <p:nvPr/>
        </p:nvSpPr>
        <p:spPr bwMode="auto">
          <a:xfrm>
            <a:off x="4664074" y="2750151"/>
            <a:ext cx="584614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r>
              <a:rPr lang="en-US" altLang="en-US" sz="3200" b="1" dirty="0" err="1">
                <a:latin typeface="Times New Roman" panose="02020603050405020304" pitchFamily="18" charset="0"/>
              </a:rPr>
              <a:t>Bài</a:t>
            </a:r>
            <a:r>
              <a:rPr lang="en-US" altLang="en-US" sz="3200" b="1" dirty="0">
                <a:latin typeface="Times New Roman" panose="02020603050405020304" pitchFamily="18" charset="0"/>
              </a:rPr>
              <a:t>:</a:t>
            </a:r>
            <a:r>
              <a:rPr lang="en-US" altLang="en-US" sz="3200" b="1" dirty="0">
                <a:solidFill>
                  <a:schemeClr val="bg2"/>
                </a:solidFill>
                <a:latin typeface="Times New Roman" panose="02020603050405020304" pitchFamily="18" charset="0"/>
              </a:rPr>
              <a:t> </a:t>
            </a:r>
            <a:r>
              <a:rPr lang="vi-VN" altLang="en-US" sz="3200" b="1" dirty="0" smtClean="0">
                <a:solidFill>
                  <a:srgbClr val="FF3300"/>
                </a:solidFill>
                <a:latin typeface="Times New Roman" panose="02020603050405020304" pitchFamily="18" charset="0"/>
              </a:rPr>
              <a:t>Thái sư Trần Thủ </a:t>
            </a:r>
            <a:r>
              <a:rPr lang="vi-VN" altLang="en-US" sz="3200" b="1" dirty="0" smtClean="0">
                <a:solidFill>
                  <a:srgbClr val="FF3300"/>
                </a:solidFill>
                <a:latin typeface="Times New Roman" panose="02020603050405020304" pitchFamily="18" charset="0"/>
              </a:rPr>
              <a:t>Độ</a:t>
            </a:r>
            <a:endParaRPr lang="en-US" altLang="en-US" sz="3200" b="1" dirty="0">
              <a:solidFill>
                <a:srgbClr val="FF3300"/>
              </a:solidFill>
              <a:latin typeface="Times New Roman" panose="02020603050405020304" pitchFamily="18" charset="0"/>
            </a:endParaRPr>
          </a:p>
        </p:txBody>
      </p:sp>
      <p:sp>
        <p:nvSpPr>
          <p:cNvPr id="136206" name="Text Box 14"/>
          <p:cNvSpPr txBox="1">
            <a:spLocks noChangeArrowheads="1"/>
          </p:cNvSpPr>
          <p:nvPr/>
        </p:nvSpPr>
        <p:spPr bwMode="auto">
          <a:xfrm>
            <a:off x="609878" y="3565303"/>
            <a:ext cx="105791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en-US" altLang="en-US" sz="3600" b="1" dirty="0" smtClean="0">
                <a:latin typeface="Times New Roman" panose="02020603050405020304" pitchFamily="18" charset="0"/>
              </a:rPr>
              <a:t>  </a:t>
            </a:r>
            <a:r>
              <a:rPr lang="en-US" altLang="en-US" sz="3600" b="1" dirty="0" smtClean="0">
                <a:solidFill>
                  <a:schemeClr val="accent2">
                    <a:lumMod val="75000"/>
                  </a:schemeClr>
                </a:solidFill>
                <a:latin typeface="Times New Roman" panose="02020603050405020304" pitchFamily="18" charset="0"/>
              </a:rPr>
              <a:t>- </a:t>
            </a:r>
            <a:r>
              <a:rPr lang="en-US" altLang="en-US" sz="3600" b="1" dirty="0" err="1" smtClean="0">
                <a:solidFill>
                  <a:schemeClr val="accent2">
                    <a:lumMod val="75000"/>
                  </a:schemeClr>
                </a:solidFill>
                <a:latin typeface="Times New Roman" panose="02020603050405020304" pitchFamily="18" charset="0"/>
              </a:rPr>
              <a:t>Đọc</a:t>
            </a:r>
            <a:r>
              <a:rPr lang="en-US" altLang="en-US" sz="3600" b="1" dirty="0" smtClean="0">
                <a:solidFill>
                  <a:schemeClr val="accent2">
                    <a:lumMod val="75000"/>
                  </a:schemeClr>
                </a:solidFill>
                <a:latin typeface="Times New Roman" panose="02020603050405020304" pitchFamily="18" charset="0"/>
              </a:rPr>
              <a:t> </a:t>
            </a:r>
            <a:r>
              <a:rPr lang="en-US" altLang="en-US" sz="3600" b="1" dirty="0" err="1">
                <a:solidFill>
                  <a:schemeClr val="accent2">
                    <a:lumMod val="75000"/>
                  </a:schemeClr>
                </a:solidFill>
                <a:latin typeface="Times New Roman" panose="02020603050405020304" pitchFamily="18" charset="0"/>
              </a:rPr>
              <a:t>đoạn</a:t>
            </a:r>
            <a:r>
              <a:rPr lang="en-US" altLang="en-US" sz="3600" b="1" dirty="0">
                <a:solidFill>
                  <a:schemeClr val="accent2">
                    <a:lumMod val="75000"/>
                  </a:schemeClr>
                </a:solidFill>
                <a:latin typeface="Times New Roman" panose="02020603050405020304" pitchFamily="18" charset="0"/>
              </a:rPr>
              <a:t> </a:t>
            </a:r>
            <a:r>
              <a:rPr lang="en-US" altLang="en-US" sz="3600" b="1" dirty="0" smtClean="0">
                <a:solidFill>
                  <a:schemeClr val="accent2">
                    <a:lumMod val="75000"/>
                  </a:schemeClr>
                </a:solidFill>
                <a:latin typeface="Times New Roman" panose="02020603050405020304" pitchFamily="18" charset="0"/>
              </a:rPr>
              <a:t>1 </a:t>
            </a:r>
            <a:r>
              <a:rPr lang="en-US" altLang="en-US" sz="3600" b="1" dirty="0" err="1">
                <a:solidFill>
                  <a:schemeClr val="accent2">
                    <a:lumMod val="75000"/>
                  </a:schemeClr>
                </a:solidFill>
                <a:latin typeface="Times New Roman" panose="02020603050405020304" pitchFamily="18" charset="0"/>
              </a:rPr>
              <a:t>của</a:t>
            </a:r>
            <a:r>
              <a:rPr lang="en-US" altLang="en-US" sz="3600" b="1" dirty="0">
                <a:solidFill>
                  <a:schemeClr val="accent2">
                    <a:lumMod val="75000"/>
                  </a:schemeClr>
                </a:solidFill>
                <a:latin typeface="Times New Roman" panose="02020603050405020304" pitchFamily="18" charset="0"/>
              </a:rPr>
              <a:t> </a:t>
            </a:r>
            <a:r>
              <a:rPr lang="en-US" altLang="en-US" sz="3600" b="1" dirty="0" err="1">
                <a:solidFill>
                  <a:schemeClr val="accent2">
                    <a:lumMod val="75000"/>
                  </a:schemeClr>
                </a:solidFill>
                <a:latin typeface="Times New Roman" panose="02020603050405020304" pitchFamily="18" charset="0"/>
              </a:rPr>
              <a:t>bài</a:t>
            </a:r>
            <a:r>
              <a:rPr lang="en-US" altLang="en-US" sz="3600" b="1" dirty="0">
                <a:solidFill>
                  <a:schemeClr val="accent2">
                    <a:lumMod val="75000"/>
                  </a:schemeClr>
                </a:solidFill>
                <a:latin typeface="Times New Roman" panose="02020603050405020304" pitchFamily="18" charset="0"/>
              </a:rPr>
              <a:t>.                                                 </a:t>
            </a:r>
            <a:endParaRPr lang="en-US" altLang="en-US" sz="3600" b="1" dirty="0" smtClean="0">
              <a:solidFill>
                <a:schemeClr val="accent2">
                  <a:lumMod val="75000"/>
                </a:schemeClr>
              </a:solidFill>
              <a:latin typeface="Times New Roman" panose="02020603050405020304" pitchFamily="18" charset="0"/>
            </a:endParaRPr>
          </a:p>
        </p:txBody>
      </p:sp>
      <p:sp>
        <p:nvSpPr>
          <p:cNvPr id="10" name="Text Box 14"/>
          <p:cNvSpPr txBox="1">
            <a:spLocks noChangeArrowheads="1"/>
          </p:cNvSpPr>
          <p:nvPr/>
        </p:nvSpPr>
        <p:spPr bwMode="auto">
          <a:xfrm>
            <a:off x="814280" y="4233080"/>
            <a:ext cx="1126655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r>
              <a:rPr lang="en-US" altLang="en-US" sz="3600" b="1" dirty="0" smtClean="0">
                <a:solidFill>
                  <a:srgbClr val="0070C0"/>
                </a:solidFill>
                <a:latin typeface="Times New Roman" panose="02020603050405020304" pitchFamily="18" charset="0"/>
              </a:rPr>
              <a:t>- </a:t>
            </a:r>
            <a:r>
              <a:rPr lang="en-US" altLang="en-US" sz="3600" b="1" dirty="0" err="1" smtClean="0">
                <a:solidFill>
                  <a:srgbClr val="0070C0"/>
                </a:solidFill>
                <a:latin typeface="Times New Roman" panose="02020603050405020304" pitchFamily="18" charset="0"/>
              </a:rPr>
              <a:t>Khi</a:t>
            </a:r>
            <a:r>
              <a:rPr lang="en-US" altLang="en-US" sz="3600" b="1" dirty="0" smtClean="0">
                <a:solidFill>
                  <a:srgbClr val="0070C0"/>
                </a:solidFill>
                <a:latin typeface="Times New Roman" panose="02020603050405020304" pitchFamily="18" charset="0"/>
              </a:rPr>
              <a:t> </a:t>
            </a:r>
            <a:r>
              <a:rPr lang="en-US" altLang="en-US" sz="3600" b="1" dirty="0" err="1" smtClean="0">
                <a:solidFill>
                  <a:srgbClr val="0070C0"/>
                </a:solidFill>
                <a:latin typeface="Times New Roman" panose="02020603050405020304" pitchFamily="18" charset="0"/>
              </a:rPr>
              <a:t>có</a:t>
            </a:r>
            <a:r>
              <a:rPr lang="en-US" altLang="en-US" sz="3600" b="1" dirty="0" smtClean="0">
                <a:solidFill>
                  <a:srgbClr val="0070C0"/>
                </a:solidFill>
                <a:latin typeface="Times New Roman" panose="02020603050405020304" pitchFamily="18" charset="0"/>
              </a:rPr>
              <a:t> </a:t>
            </a:r>
            <a:r>
              <a:rPr lang="en-US" altLang="en-US" sz="3600" b="1" dirty="0" err="1" smtClean="0">
                <a:solidFill>
                  <a:srgbClr val="0070C0"/>
                </a:solidFill>
                <a:latin typeface="Times New Roman" panose="02020603050405020304" pitchFamily="18" charset="0"/>
              </a:rPr>
              <a:t>người</a:t>
            </a:r>
            <a:r>
              <a:rPr lang="en-US" altLang="en-US" sz="3600" b="1" dirty="0" smtClean="0">
                <a:solidFill>
                  <a:srgbClr val="0070C0"/>
                </a:solidFill>
                <a:latin typeface="Times New Roman" panose="02020603050405020304" pitchFamily="18" charset="0"/>
              </a:rPr>
              <a:t> </a:t>
            </a:r>
            <a:r>
              <a:rPr lang="en-US" altLang="en-US" sz="3600" b="1" dirty="0" err="1" smtClean="0">
                <a:solidFill>
                  <a:srgbClr val="0070C0"/>
                </a:solidFill>
                <a:latin typeface="Times New Roman" panose="02020603050405020304" pitchFamily="18" charset="0"/>
              </a:rPr>
              <a:t>muốn</a:t>
            </a:r>
            <a:r>
              <a:rPr lang="en-US" altLang="en-US" sz="3600" b="1" dirty="0" smtClean="0">
                <a:solidFill>
                  <a:srgbClr val="0070C0"/>
                </a:solidFill>
                <a:latin typeface="Times New Roman" panose="02020603050405020304" pitchFamily="18" charset="0"/>
              </a:rPr>
              <a:t> </a:t>
            </a:r>
            <a:r>
              <a:rPr lang="en-US" altLang="en-US" sz="3600" b="1" dirty="0" err="1" smtClean="0">
                <a:solidFill>
                  <a:srgbClr val="0070C0"/>
                </a:solidFill>
                <a:latin typeface="Times New Roman" panose="02020603050405020304" pitchFamily="18" charset="0"/>
              </a:rPr>
              <a:t>xin</a:t>
            </a:r>
            <a:r>
              <a:rPr lang="en-US" altLang="en-US" sz="3600" b="1" dirty="0" smtClean="0">
                <a:solidFill>
                  <a:srgbClr val="0070C0"/>
                </a:solidFill>
                <a:latin typeface="Times New Roman" panose="02020603050405020304" pitchFamily="18" charset="0"/>
              </a:rPr>
              <a:t> </a:t>
            </a:r>
            <a:r>
              <a:rPr lang="en-US" altLang="en-US" sz="3600" b="1" dirty="0" err="1" smtClean="0">
                <a:solidFill>
                  <a:srgbClr val="0070C0"/>
                </a:solidFill>
                <a:latin typeface="Times New Roman" panose="02020603050405020304" pitchFamily="18" charset="0"/>
              </a:rPr>
              <a:t>chức</a:t>
            </a:r>
            <a:r>
              <a:rPr lang="en-US" altLang="en-US" sz="3600" b="1" dirty="0" smtClean="0">
                <a:solidFill>
                  <a:srgbClr val="0070C0"/>
                </a:solidFill>
                <a:latin typeface="Times New Roman" panose="02020603050405020304" pitchFamily="18" charset="0"/>
              </a:rPr>
              <a:t> </a:t>
            </a:r>
            <a:r>
              <a:rPr lang="en-US" altLang="en-US" sz="3600" b="1" dirty="0" err="1" smtClean="0">
                <a:solidFill>
                  <a:srgbClr val="0070C0"/>
                </a:solidFill>
                <a:latin typeface="Times New Roman" panose="02020603050405020304" pitchFamily="18" charset="0"/>
              </a:rPr>
              <a:t>câu</a:t>
            </a:r>
            <a:r>
              <a:rPr lang="en-US" altLang="en-US" sz="3600" b="1" dirty="0" smtClean="0">
                <a:solidFill>
                  <a:srgbClr val="0070C0"/>
                </a:solidFill>
                <a:latin typeface="Times New Roman" panose="02020603050405020304" pitchFamily="18" charset="0"/>
              </a:rPr>
              <a:t> </a:t>
            </a:r>
            <a:r>
              <a:rPr lang="en-US" altLang="en-US" sz="3600" b="1" dirty="0" err="1" smtClean="0">
                <a:solidFill>
                  <a:srgbClr val="0070C0"/>
                </a:solidFill>
                <a:latin typeface="Times New Roman" panose="02020603050405020304" pitchFamily="18" charset="0"/>
              </a:rPr>
              <a:t>đương</a:t>
            </a:r>
            <a:r>
              <a:rPr lang="en-US" altLang="en-US" sz="3600" b="1" dirty="0" smtClean="0">
                <a:solidFill>
                  <a:srgbClr val="0070C0"/>
                </a:solidFill>
                <a:latin typeface="Times New Roman" panose="02020603050405020304" pitchFamily="18" charset="0"/>
              </a:rPr>
              <a:t>, </a:t>
            </a:r>
            <a:r>
              <a:rPr lang="en-US" altLang="en-US" sz="3600" b="1" dirty="0" err="1" smtClean="0">
                <a:solidFill>
                  <a:srgbClr val="0070C0"/>
                </a:solidFill>
                <a:latin typeface="Times New Roman" panose="02020603050405020304" pitchFamily="18" charset="0"/>
              </a:rPr>
              <a:t>Trần</a:t>
            </a:r>
            <a:r>
              <a:rPr lang="en-US" altLang="en-US" sz="3600" b="1" dirty="0" smtClean="0">
                <a:solidFill>
                  <a:srgbClr val="0070C0"/>
                </a:solidFill>
                <a:latin typeface="Times New Roman" panose="02020603050405020304" pitchFamily="18" charset="0"/>
              </a:rPr>
              <a:t> </a:t>
            </a:r>
            <a:r>
              <a:rPr lang="en-US" altLang="en-US" sz="3600" b="1" dirty="0" err="1" smtClean="0">
                <a:solidFill>
                  <a:srgbClr val="0070C0"/>
                </a:solidFill>
                <a:latin typeface="Times New Roman" panose="02020603050405020304" pitchFamily="18" charset="0"/>
              </a:rPr>
              <a:t>Thủ</a:t>
            </a:r>
            <a:r>
              <a:rPr lang="en-US" altLang="en-US" sz="3600" b="1" dirty="0" smtClean="0">
                <a:solidFill>
                  <a:srgbClr val="0070C0"/>
                </a:solidFill>
                <a:latin typeface="Times New Roman" panose="02020603050405020304" pitchFamily="18" charset="0"/>
              </a:rPr>
              <a:t> </a:t>
            </a:r>
            <a:r>
              <a:rPr lang="en-US" altLang="en-US" sz="3600" b="1" dirty="0" err="1" smtClean="0">
                <a:solidFill>
                  <a:srgbClr val="0070C0"/>
                </a:solidFill>
                <a:latin typeface="Times New Roman" panose="02020603050405020304" pitchFamily="18" charset="0"/>
              </a:rPr>
              <a:t>Độ</a:t>
            </a:r>
            <a:r>
              <a:rPr lang="en-US" altLang="en-US" sz="3600" b="1" dirty="0" smtClean="0">
                <a:solidFill>
                  <a:srgbClr val="0070C0"/>
                </a:solidFill>
                <a:latin typeface="Times New Roman" panose="02020603050405020304" pitchFamily="18" charset="0"/>
              </a:rPr>
              <a:t> </a:t>
            </a:r>
            <a:r>
              <a:rPr lang="en-US" altLang="en-US" sz="3600" b="1" dirty="0" err="1" smtClean="0">
                <a:solidFill>
                  <a:srgbClr val="0070C0"/>
                </a:solidFill>
                <a:latin typeface="Times New Roman" panose="02020603050405020304" pitchFamily="18" charset="0"/>
              </a:rPr>
              <a:t>đã</a:t>
            </a:r>
            <a:r>
              <a:rPr lang="en-US" altLang="en-US" sz="3600" b="1" dirty="0" smtClean="0">
                <a:solidFill>
                  <a:srgbClr val="0070C0"/>
                </a:solidFill>
                <a:latin typeface="Times New Roman" panose="02020603050405020304" pitchFamily="18" charset="0"/>
              </a:rPr>
              <a:t> </a:t>
            </a:r>
            <a:r>
              <a:rPr lang="en-US" altLang="en-US" sz="3600" b="1" dirty="0" err="1" smtClean="0">
                <a:solidFill>
                  <a:srgbClr val="0070C0"/>
                </a:solidFill>
                <a:latin typeface="Times New Roman" panose="02020603050405020304" pitchFamily="18" charset="0"/>
              </a:rPr>
              <a:t>làm</a:t>
            </a:r>
            <a:r>
              <a:rPr lang="en-US" altLang="en-US" sz="3600" b="1" dirty="0" smtClean="0">
                <a:solidFill>
                  <a:srgbClr val="0070C0"/>
                </a:solidFill>
                <a:latin typeface="Times New Roman" panose="02020603050405020304" pitchFamily="18" charset="0"/>
              </a:rPr>
              <a:t> </a:t>
            </a:r>
            <a:r>
              <a:rPr lang="en-US" altLang="en-US" sz="3600" b="1" dirty="0" err="1" smtClean="0">
                <a:solidFill>
                  <a:srgbClr val="0070C0"/>
                </a:solidFill>
                <a:latin typeface="Times New Roman" panose="02020603050405020304" pitchFamily="18" charset="0"/>
              </a:rPr>
              <a:t>gì</a:t>
            </a:r>
            <a:r>
              <a:rPr lang="en-US" altLang="en-US" sz="3600" b="1" dirty="0" smtClean="0">
                <a:solidFill>
                  <a:srgbClr val="0070C0"/>
                </a:solidFill>
                <a:latin typeface="Times New Roman" panose="02020603050405020304" pitchFamily="18" charset="0"/>
              </a:rPr>
              <a:t>?</a:t>
            </a:r>
            <a:endParaRPr lang="en-US" altLang="en-US" sz="3600" b="1" dirty="0">
              <a:solidFill>
                <a:srgbClr val="0070C0"/>
              </a:solidFill>
              <a:latin typeface="Times New Roman" panose="02020603050405020304" pitchFamily="18" charset="0"/>
            </a:endParaRPr>
          </a:p>
        </p:txBody>
      </p:sp>
    </p:spTree>
    <p:extLst>
      <p:ext uri="{BB962C8B-B14F-4D97-AF65-F5344CB8AC3E}">
        <p14:creationId xmlns:p14="http://schemas.microsoft.com/office/powerpoint/2010/main" val="21162879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6204"/>
                                        </p:tgtEl>
                                        <p:attrNameLst>
                                          <p:attrName>style.visibility</p:attrName>
                                        </p:attrNameLst>
                                      </p:cBhvr>
                                      <p:to>
                                        <p:strVal val="visible"/>
                                      </p:to>
                                    </p:set>
                                    <p:animEffect transition="in" filter="blinds(horizontal)">
                                      <p:cBhvr>
                                        <p:cTn id="7" dur="500"/>
                                        <p:tgtEl>
                                          <p:spTgt spid="13620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6206"/>
                                        </p:tgtEl>
                                        <p:attrNameLst>
                                          <p:attrName>style.visibility</p:attrName>
                                        </p:attrNameLst>
                                      </p:cBhvr>
                                      <p:to>
                                        <p:strVal val="visible"/>
                                      </p:to>
                                    </p:set>
                                    <p:animEffect transition="in" filter="randombar(horizontal)">
                                      <p:cBhvr>
                                        <p:cTn id="12" dur="500"/>
                                        <p:tgtEl>
                                          <p:spTgt spid="13620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204" grpId="0"/>
      <p:bldP spid="136206"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0706" name="Text Box 2"/>
          <p:cNvSpPr txBox="1">
            <a:spLocks noChangeArrowheads="1"/>
          </p:cNvSpPr>
          <p:nvPr/>
        </p:nvSpPr>
        <p:spPr bwMode="auto">
          <a:xfrm>
            <a:off x="2971800" y="2438401"/>
            <a:ext cx="7162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endParaRPr lang="en-US" altLang="en-US"/>
          </a:p>
        </p:txBody>
      </p:sp>
      <p:sp>
        <p:nvSpPr>
          <p:cNvPr id="200722" name="Text Box 18"/>
          <p:cNvSpPr txBox="1">
            <a:spLocks noChangeArrowheads="1"/>
          </p:cNvSpPr>
          <p:nvPr/>
        </p:nvSpPr>
        <p:spPr bwMode="auto">
          <a:xfrm>
            <a:off x="1524000" y="4012"/>
            <a:ext cx="9144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vi-VN" altLang="en-US" sz="2800" dirty="0" smtClean="0">
                <a:cs typeface="Times New Roman" panose="02020603050405020304" pitchFamily="18" charset="0"/>
              </a:rPr>
              <a:t>             </a:t>
            </a:r>
            <a:endParaRPr lang="en-US" altLang="en-US" sz="2600" b="1" dirty="0">
              <a:latin typeface="+mj-lt"/>
            </a:endParaRPr>
          </a:p>
          <a:p>
            <a:pPr algn="ctr" eaLnBrk="1" hangingPunct="1"/>
            <a:r>
              <a:rPr lang="en-US" altLang="en-US" sz="2800" b="1" u="sng" dirty="0" err="1" smtClean="0">
                <a:latin typeface="Times New Roman" panose="02020603050405020304" pitchFamily="18" charset="0"/>
              </a:rPr>
              <a:t>Tập</a:t>
            </a:r>
            <a:r>
              <a:rPr lang="en-US" altLang="en-US" sz="2800" b="1" u="sng" dirty="0" smtClean="0">
                <a:latin typeface="Times New Roman" panose="02020603050405020304" pitchFamily="18" charset="0"/>
              </a:rPr>
              <a:t> </a:t>
            </a:r>
            <a:r>
              <a:rPr lang="en-US" altLang="en-US" sz="2800" b="1" u="sng" dirty="0" err="1" smtClean="0">
                <a:latin typeface="Times New Roman" panose="02020603050405020304" pitchFamily="18" charset="0"/>
              </a:rPr>
              <a:t>đọc</a:t>
            </a:r>
            <a:endParaRPr lang="en-US" altLang="en-US" sz="2800" b="1" u="sng" dirty="0">
              <a:latin typeface="Times New Roman" panose="02020603050405020304" pitchFamily="18" charset="0"/>
            </a:endParaRPr>
          </a:p>
        </p:txBody>
      </p:sp>
      <p:sp>
        <p:nvSpPr>
          <p:cNvPr id="20" name="Text Box 23"/>
          <p:cNvSpPr txBox="1">
            <a:spLocks noChangeArrowheads="1"/>
          </p:cNvSpPr>
          <p:nvPr/>
        </p:nvSpPr>
        <p:spPr bwMode="auto">
          <a:xfrm>
            <a:off x="0" y="2408999"/>
            <a:ext cx="12170726"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dirty="0">
                <a:latin typeface="Times New Roman" panose="02020603050405020304" pitchFamily="18" charset="0"/>
              </a:rPr>
              <a:t> </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Em</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hãy</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điền</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các</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từ</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ngữ</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sau</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vào</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chỗ</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chấm</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thích</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hợp</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hết</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lòng</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ủng</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hộ</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yêu</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nước</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nhà</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tài</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trợ</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đặc</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biệt</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đền</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đáp</a:t>
            </a:r>
            <a:r>
              <a:rPr lang="en-US" altLang="en-US" sz="2800" b="1" dirty="0" smtClean="0">
                <a:solidFill>
                  <a:srgbClr val="FF0000"/>
                </a:solidFill>
                <a:latin typeface="Times New Roman" panose="02020603050405020304" pitchFamily="18" charset="0"/>
                <a:cs typeface="Times New Roman" panose="02020603050405020304" pitchFamily="18" charset="0"/>
              </a:rPr>
              <a:t>. </a:t>
            </a:r>
            <a:endParaRPr lang="en-US" altLang="en-US" sz="2800" b="1" dirty="0">
              <a:solidFill>
                <a:srgbClr val="FF0000"/>
              </a:solidFill>
              <a:latin typeface="Times New Roman" panose="02020603050405020304" pitchFamily="18" charset="0"/>
              <a:cs typeface="Times New Roman" panose="02020603050405020304" pitchFamily="18" charset="0"/>
            </a:endParaRPr>
          </a:p>
          <a:p>
            <a:r>
              <a:rPr lang="en-US" altLang="en-US" sz="2800" b="1" dirty="0" smtClean="0">
                <a:solidFill>
                  <a:srgbClr val="FF0000"/>
                </a:solidFill>
                <a:latin typeface="Times New Roman" panose="02020603050405020304" pitchFamily="18" charset="0"/>
              </a:rPr>
              <a:t> </a:t>
            </a:r>
            <a:endParaRPr lang="en-US" altLang="en-US" sz="2800" b="1" dirty="0">
              <a:solidFill>
                <a:srgbClr val="FF0000"/>
              </a:solidFill>
              <a:latin typeface="Times New Roman" panose="02020603050405020304" pitchFamily="18" charset="0"/>
            </a:endParaRPr>
          </a:p>
        </p:txBody>
      </p:sp>
      <p:sp>
        <p:nvSpPr>
          <p:cNvPr id="21" name="Text Box 20"/>
          <p:cNvSpPr txBox="1">
            <a:spLocks noChangeArrowheads="1"/>
          </p:cNvSpPr>
          <p:nvPr/>
        </p:nvSpPr>
        <p:spPr bwMode="auto">
          <a:xfrm rot="10800000" flipV="1">
            <a:off x="170821" y="3407559"/>
            <a:ext cx="11867103"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Trong</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suốt</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cuộc</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đời</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mình</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nhà</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tư</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sản</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Đỗ</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Đình</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Thiện</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đã</a:t>
            </a:r>
            <a:r>
              <a:rPr lang="en-US" altLang="en-US" sz="2800" b="1" dirty="0" smtClean="0">
                <a:latin typeface="Times New Roman" panose="02020603050405020304" pitchFamily="18" charset="0"/>
              </a:rPr>
              <a:t> </a:t>
            </a:r>
            <a:r>
              <a:rPr lang="en-US" altLang="en-US" sz="2800" dirty="0" smtClean="0">
                <a:latin typeface="Times New Roman" panose="02020603050405020304" pitchFamily="18" charset="0"/>
              </a:rPr>
              <a:t>…….…………… </a:t>
            </a:r>
            <a:r>
              <a:rPr lang="en-US" altLang="en-US" sz="2800" b="1" dirty="0" err="1" smtClean="0">
                <a:latin typeface="Times New Roman" panose="02020603050405020304" pitchFamily="18" charset="0"/>
              </a:rPr>
              <a:t>Cách</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mạng</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mà</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không</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đòi</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hỏi</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sự</a:t>
            </a:r>
            <a:r>
              <a:rPr lang="en-US" altLang="en-US" sz="2800" b="1" dirty="0" smtClean="0">
                <a:latin typeface="Times New Roman" panose="02020603050405020304" pitchFamily="18" charset="0"/>
              </a:rPr>
              <a:t> </a:t>
            </a:r>
            <a:r>
              <a:rPr lang="en-US" altLang="en-US" sz="2800" dirty="0" smtClean="0">
                <a:latin typeface="Times New Roman" panose="02020603050405020304" pitchFamily="18" charset="0"/>
              </a:rPr>
              <a:t>………………….. </a:t>
            </a:r>
            <a:r>
              <a:rPr lang="en-US" altLang="en-US" sz="2800" b="1" dirty="0" err="1" smtClean="0">
                <a:latin typeface="Times New Roman" panose="02020603050405020304" pitchFamily="18" charset="0"/>
              </a:rPr>
              <a:t>nào</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Ông</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là</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nhà</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tư</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sản</a:t>
            </a:r>
            <a:r>
              <a:rPr lang="en-US" altLang="en-US" sz="2800" b="1" dirty="0" smtClean="0">
                <a:latin typeface="Times New Roman" panose="02020603050405020304" pitchFamily="18" charset="0"/>
              </a:rPr>
              <a:t> </a:t>
            </a:r>
            <a:r>
              <a:rPr lang="en-US" altLang="en-US" sz="2800" dirty="0" smtClean="0">
                <a:latin typeface="Times New Roman" panose="02020603050405020304" pitchFamily="18" charset="0"/>
              </a:rPr>
              <a:t>……..…………… </a:t>
            </a:r>
            <a:r>
              <a:rPr lang="en-US" altLang="en-US" sz="2800" b="1" dirty="0" err="1" smtClean="0">
                <a:latin typeface="Times New Roman" panose="02020603050405020304" pitchFamily="18" charset="0"/>
              </a:rPr>
              <a:t>cũng</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là</a:t>
            </a:r>
            <a:r>
              <a:rPr lang="en-US" altLang="en-US" sz="2800" b="1" dirty="0">
                <a:latin typeface="Times New Roman" panose="02020603050405020304" pitchFamily="18" charset="0"/>
              </a:rPr>
              <a:t> </a:t>
            </a:r>
            <a:r>
              <a:rPr lang="en-US" altLang="en-US" sz="2800" dirty="0" smtClean="0">
                <a:latin typeface="Times New Roman" panose="02020603050405020304" pitchFamily="18" charset="0"/>
              </a:rPr>
              <a:t>……………………… </a:t>
            </a:r>
            <a:r>
              <a:rPr lang="en-US" altLang="en-US" sz="2800" b="1" dirty="0" err="1" smtClean="0">
                <a:latin typeface="Times New Roman" panose="02020603050405020304" pitchFamily="18" charset="0"/>
              </a:rPr>
              <a:t>của</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Cách</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mạng</a:t>
            </a:r>
            <a:r>
              <a:rPr lang="en-US" altLang="en-US" sz="2800" b="1" dirty="0" smtClean="0">
                <a:latin typeface="Times New Roman" panose="02020603050405020304" pitchFamily="18" charset="0"/>
              </a:rPr>
              <a:t>.</a:t>
            </a:r>
            <a:endParaRPr lang="en-US" altLang="en-US" sz="2800" b="1" dirty="0">
              <a:latin typeface="Times New Roman" panose="02020603050405020304" pitchFamily="18" charset="0"/>
              <a:cs typeface="Times New Roman" panose="02020603050405020304" pitchFamily="18" charset="0"/>
            </a:endParaRPr>
          </a:p>
          <a:p>
            <a:endParaRPr lang="en-US" altLang="en-US" sz="2800" b="1" dirty="0">
              <a:latin typeface=".VnTime" panose="020B7200000000000000" pitchFamily="34" charset="0"/>
            </a:endParaRPr>
          </a:p>
          <a:p>
            <a:pPr eaLnBrk="1" hangingPunct="1"/>
            <a:endParaRPr lang="en-US" altLang="en-US" sz="2800" b="1" dirty="0"/>
          </a:p>
          <a:p>
            <a:pPr eaLnBrk="1" hangingPunct="1"/>
            <a:endParaRPr lang="en-US" altLang="en-US" sz="2800" b="1" dirty="0">
              <a:latin typeface="Times New Roman" panose="02020603050405020304" pitchFamily="18" charset="0"/>
            </a:endParaRPr>
          </a:p>
        </p:txBody>
      </p:sp>
      <p:sp>
        <p:nvSpPr>
          <p:cNvPr id="14" name="Text Box 3"/>
          <p:cNvSpPr txBox="1">
            <a:spLocks noChangeArrowheads="1"/>
          </p:cNvSpPr>
          <p:nvPr/>
        </p:nvSpPr>
        <p:spPr bwMode="auto">
          <a:xfrm>
            <a:off x="676152" y="4237031"/>
            <a:ext cx="15795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i="0" dirty="0" err="1">
                <a:cs typeface="Times New Roman" panose="02020603050405020304" pitchFamily="18" charset="0"/>
              </a:rPr>
              <a:t>yêu</a:t>
            </a:r>
            <a:r>
              <a:rPr lang="en-US" altLang="en-US" i="0" dirty="0">
                <a:cs typeface="Times New Roman" panose="02020603050405020304" pitchFamily="18" charset="0"/>
              </a:rPr>
              <a:t> </a:t>
            </a:r>
            <a:r>
              <a:rPr lang="en-US" altLang="en-US" i="0" dirty="0" err="1">
                <a:cs typeface="Times New Roman" panose="02020603050405020304" pitchFamily="18" charset="0"/>
              </a:rPr>
              <a:t>nước</a:t>
            </a:r>
            <a:endParaRPr lang="en-US" altLang="en-US" i="0" u="sng" dirty="0"/>
          </a:p>
        </p:txBody>
      </p:sp>
      <p:sp>
        <p:nvSpPr>
          <p:cNvPr id="15" name="Text Box 3"/>
          <p:cNvSpPr txBox="1">
            <a:spLocks noChangeArrowheads="1"/>
          </p:cNvSpPr>
          <p:nvPr/>
        </p:nvSpPr>
        <p:spPr bwMode="auto">
          <a:xfrm>
            <a:off x="4315621" y="4226346"/>
            <a:ext cx="320906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i="0" dirty="0" err="1">
                <a:cs typeface="Times New Roman" panose="02020603050405020304" pitchFamily="18" charset="0"/>
              </a:rPr>
              <a:t>nhà</a:t>
            </a:r>
            <a:r>
              <a:rPr lang="en-US" altLang="en-US" i="0" dirty="0">
                <a:cs typeface="Times New Roman" panose="02020603050405020304" pitchFamily="18" charset="0"/>
              </a:rPr>
              <a:t> </a:t>
            </a:r>
            <a:r>
              <a:rPr lang="en-US" altLang="en-US" i="0" dirty="0" err="1">
                <a:cs typeface="Times New Roman" panose="02020603050405020304" pitchFamily="18" charset="0"/>
              </a:rPr>
              <a:t>tài</a:t>
            </a:r>
            <a:r>
              <a:rPr lang="en-US" altLang="en-US" i="0" dirty="0">
                <a:cs typeface="Times New Roman" panose="02020603050405020304" pitchFamily="18" charset="0"/>
              </a:rPr>
              <a:t> </a:t>
            </a:r>
            <a:r>
              <a:rPr lang="en-US" altLang="en-US" i="0" dirty="0" err="1">
                <a:cs typeface="Times New Roman" panose="02020603050405020304" pitchFamily="18" charset="0"/>
              </a:rPr>
              <a:t>trợ</a:t>
            </a:r>
            <a:r>
              <a:rPr lang="en-US" altLang="en-US" i="0" dirty="0">
                <a:cs typeface="Times New Roman" panose="02020603050405020304" pitchFamily="18" charset="0"/>
              </a:rPr>
              <a:t> </a:t>
            </a:r>
            <a:r>
              <a:rPr lang="en-US" altLang="en-US" i="0" dirty="0" err="1">
                <a:cs typeface="Times New Roman" panose="02020603050405020304" pitchFamily="18" charset="0"/>
              </a:rPr>
              <a:t>đặc</a:t>
            </a:r>
            <a:r>
              <a:rPr lang="en-US" altLang="en-US" i="0" dirty="0">
                <a:cs typeface="Times New Roman" panose="02020603050405020304" pitchFamily="18" charset="0"/>
              </a:rPr>
              <a:t> </a:t>
            </a:r>
            <a:r>
              <a:rPr lang="en-US" altLang="en-US" i="0" dirty="0" err="1">
                <a:cs typeface="Times New Roman" panose="02020603050405020304" pitchFamily="18" charset="0"/>
              </a:rPr>
              <a:t>biệt</a:t>
            </a:r>
            <a:endParaRPr lang="en-US" altLang="en-US" i="0" u="sng" dirty="0"/>
          </a:p>
        </p:txBody>
      </p:sp>
      <p:sp>
        <p:nvSpPr>
          <p:cNvPr id="16" name="Text Box 3"/>
          <p:cNvSpPr txBox="1">
            <a:spLocks noChangeArrowheads="1"/>
          </p:cNvSpPr>
          <p:nvPr/>
        </p:nvSpPr>
        <p:spPr bwMode="auto">
          <a:xfrm>
            <a:off x="9116497" y="3340669"/>
            <a:ext cx="26705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i="0" dirty="0" err="1">
                <a:cs typeface="Times New Roman" panose="02020603050405020304" pitchFamily="18" charset="0"/>
              </a:rPr>
              <a:t>hết</a:t>
            </a:r>
            <a:r>
              <a:rPr lang="en-US" altLang="en-US" i="0" dirty="0">
                <a:cs typeface="Times New Roman" panose="02020603050405020304" pitchFamily="18" charset="0"/>
              </a:rPr>
              <a:t> </a:t>
            </a:r>
            <a:r>
              <a:rPr lang="en-US" altLang="en-US" i="0" dirty="0" err="1">
                <a:cs typeface="Times New Roman" panose="02020603050405020304" pitchFamily="18" charset="0"/>
              </a:rPr>
              <a:t>lòng</a:t>
            </a:r>
            <a:r>
              <a:rPr lang="en-US" altLang="en-US" i="0" dirty="0">
                <a:cs typeface="Times New Roman" panose="02020603050405020304" pitchFamily="18" charset="0"/>
              </a:rPr>
              <a:t> </a:t>
            </a:r>
            <a:r>
              <a:rPr lang="en-US" altLang="en-US" i="0" dirty="0" err="1">
                <a:cs typeface="Times New Roman" panose="02020603050405020304" pitchFamily="18" charset="0"/>
              </a:rPr>
              <a:t>ủng</a:t>
            </a:r>
            <a:r>
              <a:rPr lang="en-US" altLang="en-US" i="0" dirty="0">
                <a:cs typeface="Times New Roman" panose="02020603050405020304" pitchFamily="18" charset="0"/>
              </a:rPr>
              <a:t> </a:t>
            </a:r>
            <a:r>
              <a:rPr lang="en-US" altLang="en-US" i="0" dirty="0" err="1">
                <a:cs typeface="Times New Roman" panose="02020603050405020304" pitchFamily="18" charset="0"/>
              </a:rPr>
              <a:t>hộ</a:t>
            </a:r>
            <a:endParaRPr lang="en-US" altLang="en-US" i="0" u="sng" dirty="0"/>
          </a:p>
        </p:txBody>
      </p:sp>
      <p:sp>
        <p:nvSpPr>
          <p:cNvPr id="17" name="Text Box 3"/>
          <p:cNvSpPr txBox="1">
            <a:spLocks noChangeArrowheads="1"/>
          </p:cNvSpPr>
          <p:nvPr/>
        </p:nvSpPr>
        <p:spPr bwMode="auto">
          <a:xfrm>
            <a:off x="5920154" y="3793994"/>
            <a:ext cx="1488831"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i="0" dirty="0" err="1">
                <a:cs typeface="Times New Roman" panose="02020603050405020304" pitchFamily="18" charset="0"/>
              </a:rPr>
              <a:t>đền</a:t>
            </a:r>
            <a:r>
              <a:rPr lang="en-US" altLang="en-US" i="0" dirty="0">
                <a:cs typeface="Times New Roman" panose="02020603050405020304" pitchFamily="18" charset="0"/>
              </a:rPr>
              <a:t> </a:t>
            </a:r>
            <a:r>
              <a:rPr lang="en-US" altLang="en-US" i="0" dirty="0" err="1">
                <a:cs typeface="Times New Roman" panose="02020603050405020304" pitchFamily="18" charset="0"/>
              </a:rPr>
              <a:t>đáp</a:t>
            </a:r>
            <a:endParaRPr lang="en-US" altLang="en-US" i="0" u="sng" dirty="0"/>
          </a:p>
        </p:txBody>
      </p:sp>
      <p:sp>
        <p:nvSpPr>
          <p:cNvPr id="18" name="Text Box 4"/>
          <p:cNvSpPr txBox="1">
            <a:spLocks noChangeArrowheads="1"/>
          </p:cNvSpPr>
          <p:nvPr/>
        </p:nvSpPr>
        <p:spPr bwMode="auto">
          <a:xfrm>
            <a:off x="0" y="914400"/>
            <a:ext cx="1219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ctr" eaLnBrk="1" hangingPunct="1">
              <a:spcBef>
                <a:spcPct val="50000"/>
              </a:spcBef>
            </a:pPr>
            <a:r>
              <a:rPr lang="vi-VN" altLang="en-US" sz="3600" i="0" dirty="0" smtClean="0"/>
              <a:t>Nhà tài trợ đặc biệt của Cách mạng</a:t>
            </a:r>
            <a:r>
              <a:rPr lang="en-US" altLang="en-US" sz="3600" i="0" dirty="0" smtClean="0"/>
              <a:t>     </a:t>
            </a:r>
            <a:endParaRPr lang="en-US" altLang="en-US" sz="4000" i="0" dirty="0">
              <a:latin typeface=".VnTime" panose="020B7200000000000000" pitchFamily="34" charset="0"/>
            </a:endParaRPr>
          </a:p>
        </p:txBody>
      </p:sp>
    </p:spTree>
    <p:extLst>
      <p:ext uri="{BB962C8B-B14F-4D97-AF65-F5344CB8AC3E}">
        <p14:creationId xmlns:p14="http://schemas.microsoft.com/office/powerpoint/2010/main" val="271533841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6437"/>
            <a:ext cx="1240569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p:cNvSpPr txBox="1">
            <a:spLocks noChangeArrowheads="1"/>
          </p:cNvSpPr>
          <p:nvPr/>
        </p:nvSpPr>
        <p:spPr bwMode="auto">
          <a:xfrm>
            <a:off x="2209800" y="762000"/>
            <a:ext cx="807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r>
              <a:rPr lang="en-US" altLang="en-US" sz="2400" b="0" i="0">
                <a:solidFill>
                  <a:schemeClr val="tx1"/>
                </a:solidFill>
                <a:effectLst>
                  <a:outerShdw blurRad="38100" dist="38100" dir="2700000" algn="tl">
                    <a:srgbClr val="C0C0C0"/>
                  </a:outerShdw>
                </a:effectLst>
              </a:rPr>
              <a:t>    </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7489" y="-166437"/>
            <a:ext cx="4762500" cy="6667500"/>
          </a:xfrm>
          <a:prstGeom prst="rect">
            <a:avLst/>
          </a:prstGeom>
        </p:spPr>
      </p:pic>
      <p:sp>
        <p:nvSpPr>
          <p:cNvPr id="2" name="Rectangle 1"/>
          <p:cNvSpPr/>
          <p:nvPr/>
        </p:nvSpPr>
        <p:spPr>
          <a:xfrm>
            <a:off x="7010399" y="2277979"/>
            <a:ext cx="4764506" cy="1200329"/>
          </a:xfrm>
          <a:prstGeom prst="rect">
            <a:avLst/>
          </a:prstGeom>
        </p:spPr>
        <p:txBody>
          <a:bodyPr wrap="square">
            <a:spAutoFit/>
          </a:bodyPr>
          <a:lstStyle/>
          <a:p>
            <a:pPr algn="just"/>
            <a:r>
              <a:rPr lang="vi-VN" sz="2400" b="1" dirty="0">
                <a:solidFill>
                  <a:srgbClr val="333333"/>
                </a:solidFill>
                <a:latin typeface="+mj-lt"/>
              </a:rPr>
              <a:t>Bức tranh vẽ Bác Hồ trong Tuần lễ vàng được ông Đỗ Đình Thiện mua với giá 1 triệu đồng Đông Dương.</a:t>
            </a:r>
            <a:endParaRPr lang="en-US" sz="2400" b="1" dirty="0">
              <a:latin typeface="+mj-lt"/>
            </a:endParaRPr>
          </a:p>
        </p:txBody>
      </p:sp>
    </p:spTree>
    <p:extLst>
      <p:ext uri="{BB962C8B-B14F-4D97-AF65-F5344CB8AC3E}">
        <p14:creationId xmlns:p14="http://schemas.microsoft.com/office/powerpoint/2010/main" val="183429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11" y="-166437"/>
            <a:ext cx="1240569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p:cNvSpPr txBox="1">
            <a:spLocks noChangeArrowheads="1"/>
          </p:cNvSpPr>
          <p:nvPr/>
        </p:nvSpPr>
        <p:spPr bwMode="auto">
          <a:xfrm>
            <a:off x="2209800" y="762000"/>
            <a:ext cx="807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r>
              <a:rPr lang="en-US" altLang="en-US" sz="2400" b="0" i="0">
                <a:solidFill>
                  <a:schemeClr val="tx1"/>
                </a:solidFill>
                <a:effectLst>
                  <a:outerShdw blurRad="38100" dist="38100" dir="2700000" algn="tl">
                    <a:srgbClr val="C0C0C0"/>
                  </a:outerShdw>
                </a:effectLst>
              </a:rPr>
              <a:t>    </a:t>
            </a:r>
          </a:p>
        </p:txBody>
      </p:sp>
      <p:sp>
        <p:nvSpPr>
          <p:cNvPr id="5" name="Rectangle 4"/>
          <p:cNvSpPr/>
          <p:nvPr/>
        </p:nvSpPr>
        <p:spPr>
          <a:xfrm>
            <a:off x="112295" y="5919538"/>
            <a:ext cx="11935325" cy="1200329"/>
          </a:xfrm>
          <a:prstGeom prst="rect">
            <a:avLst/>
          </a:prstGeom>
        </p:spPr>
        <p:txBody>
          <a:bodyPr wrap="square">
            <a:spAutoFit/>
          </a:bodyPr>
          <a:lstStyle/>
          <a:p>
            <a:pPr algn="ctr"/>
            <a:r>
              <a:rPr lang="vi-VN" sz="2400" i="1" dirty="0">
                <a:solidFill>
                  <a:srgbClr val="333333"/>
                </a:solidFill>
                <a:latin typeface="+mj-lt"/>
              </a:rPr>
              <a:t>Phó Chủ tịch Nước Nguyễn Thị Doan tặng huân chương Hồ Chí Minh </a:t>
            </a:r>
            <a:endParaRPr lang="en-US" sz="2400" i="1" dirty="0" smtClean="0">
              <a:solidFill>
                <a:srgbClr val="333333"/>
              </a:solidFill>
              <a:latin typeface="+mj-lt"/>
            </a:endParaRPr>
          </a:p>
          <a:p>
            <a:pPr algn="ctr"/>
            <a:r>
              <a:rPr lang="vi-VN" sz="2400" i="1" dirty="0" smtClean="0">
                <a:solidFill>
                  <a:srgbClr val="333333"/>
                </a:solidFill>
                <a:latin typeface="+mj-lt"/>
              </a:rPr>
              <a:t>cho </a:t>
            </a:r>
            <a:r>
              <a:rPr lang="vi-VN" sz="2400" i="1" dirty="0">
                <a:solidFill>
                  <a:srgbClr val="333333"/>
                </a:solidFill>
                <a:latin typeface="+mj-lt"/>
              </a:rPr>
              <a:t>gia đình ông Đỗ Đức Thiện năm 2008</a:t>
            </a:r>
            <a:r>
              <a:rPr lang="vi-VN" sz="2400" dirty="0">
                <a:solidFill>
                  <a:srgbClr val="333333"/>
                </a:solidFill>
                <a:latin typeface="+mj-lt"/>
              </a:rPr>
              <a:t>.</a:t>
            </a:r>
            <a:r>
              <a:rPr lang="vi-VN" sz="2400" dirty="0">
                <a:latin typeface="+mj-lt"/>
              </a:rPr>
              <a:t/>
            </a:r>
            <a:br>
              <a:rPr lang="vi-VN" sz="2400" dirty="0">
                <a:latin typeface="+mj-lt"/>
              </a:rPr>
            </a:br>
            <a:r>
              <a:rPr lang="vi-VN" sz="2400" dirty="0">
                <a:solidFill>
                  <a:srgbClr val="333333"/>
                </a:solidFill>
                <a:latin typeface="+mj-lt"/>
              </a:rPr>
              <a:t> </a:t>
            </a:r>
            <a:endParaRPr lang="en-US" sz="2400" dirty="0">
              <a:latin typeface="+mj-lt"/>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73180" y="298407"/>
            <a:ext cx="7988967" cy="5364456"/>
          </a:xfrm>
          <a:prstGeom prst="rect">
            <a:avLst/>
          </a:prstGeom>
        </p:spPr>
      </p:pic>
    </p:spTree>
    <p:extLst>
      <p:ext uri="{BB962C8B-B14F-4D97-AF65-F5344CB8AC3E}">
        <p14:creationId xmlns:p14="http://schemas.microsoft.com/office/powerpoint/2010/main" val="1557542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descr="Froc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636001" y="381001"/>
            <a:ext cx="1172633"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484" name="Group 4"/>
          <p:cNvGrpSpPr>
            <a:grpSpLocks/>
          </p:cNvGrpSpPr>
          <p:nvPr/>
        </p:nvGrpSpPr>
        <p:grpSpPr bwMode="auto">
          <a:xfrm>
            <a:off x="1727200" y="1828800"/>
            <a:ext cx="11379200" cy="3276600"/>
            <a:chOff x="288" y="576"/>
            <a:chExt cx="5376" cy="2064"/>
          </a:xfrm>
        </p:grpSpPr>
        <p:sp>
          <p:nvSpPr>
            <p:cNvPr id="20553" name="Text Box 5"/>
            <p:cNvSpPr txBox="1">
              <a:spLocks noChangeArrowheads="1"/>
            </p:cNvSpPr>
            <p:nvPr/>
          </p:nvSpPr>
          <p:spPr bwMode="auto">
            <a:xfrm>
              <a:off x="288" y="576"/>
              <a:ext cx="5376" cy="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spcBef>
                  <a:spcPct val="50000"/>
                </a:spcBef>
              </a:pPr>
              <a:endParaRPr lang="en-US" sz="7200" b="1">
                <a:solidFill>
                  <a:srgbClr val="FF0066"/>
                </a:solidFill>
                <a:cs typeface="Arial" charset="0"/>
              </a:endParaRPr>
            </a:p>
          </p:txBody>
        </p:sp>
        <p:pic>
          <p:nvPicPr>
            <p:cNvPr id="20554" name="Picture 6" descr="ANIFLOW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256" y="2033"/>
              <a:ext cx="672" cy="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485" name="Picture 7" descr="blumen-pflanzen042"/>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3733800"/>
            <a:ext cx="29464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8" descr="blumen-pflanzen042"/>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245600" y="3733800"/>
            <a:ext cx="29464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9" descr="floral"/>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 y="6011864"/>
            <a:ext cx="1096433" cy="84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10" descr="floral"/>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 y="0"/>
            <a:ext cx="1096433"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11" descr="floral"/>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1095568" y="0"/>
            <a:ext cx="1096433"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490" name="Group 12"/>
          <p:cNvGrpSpPr>
            <a:grpSpLocks/>
          </p:cNvGrpSpPr>
          <p:nvPr/>
        </p:nvGrpSpPr>
        <p:grpSpPr bwMode="auto">
          <a:xfrm>
            <a:off x="2540001" y="3200401"/>
            <a:ext cx="2798233" cy="2112963"/>
            <a:chOff x="3011" y="2648"/>
            <a:chExt cx="1620" cy="845"/>
          </a:xfrm>
        </p:grpSpPr>
        <p:grpSp>
          <p:nvGrpSpPr>
            <p:cNvPr id="20492" name="Group 13"/>
            <p:cNvGrpSpPr>
              <a:grpSpLocks/>
            </p:cNvGrpSpPr>
            <p:nvPr/>
          </p:nvGrpSpPr>
          <p:grpSpPr bwMode="auto">
            <a:xfrm>
              <a:off x="3011" y="2648"/>
              <a:ext cx="698" cy="841"/>
              <a:chOff x="3011" y="2648"/>
              <a:chExt cx="698" cy="841"/>
            </a:xfrm>
          </p:grpSpPr>
          <p:grpSp>
            <p:nvGrpSpPr>
              <p:cNvPr id="20524" name="Group 14"/>
              <p:cNvGrpSpPr>
                <a:grpSpLocks/>
              </p:cNvGrpSpPr>
              <p:nvPr/>
            </p:nvGrpSpPr>
            <p:grpSpPr bwMode="auto">
              <a:xfrm>
                <a:off x="3257" y="2819"/>
                <a:ext cx="452" cy="670"/>
                <a:chOff x="3257" y="2819"/>
                <a:chExt cx="452" cy="670"/>
              </a:xfrm>
            </p:grpSpPr>
            <p:sp>
              <p:nvSpPr>
                <p:cNvPr id="20550" name="Freeform 15"/>
                <p:cNvSpPr>
                  <a:spLocks/>
                </p:cNvSpPr>
                <p:nvPr/>
              </p:nvSpPr>
              <p:spPr bwMode="auto">
                <a:xfrm>
                  <a:off x="3258" y="2823"/>
                  <a:ext cx="433" cy="666"/>
                </a:xfrm>
                <a:custGeom>
                  <a:avLst/>
                  <a:gdLst>
                    <a:gd name="T0" fmla="*/ 0 w 866"/>
                    <a:gd name="T1" fmla="*/ 0 h 1998"/>
                    <a:gd name="T2" fmla="*/ 2 w 866"/>
                    <a:gd name="T3" fmla="*/ 0 h 1998"/>
                    <a:gd name="T4" fmla="*/ 3 w 866"/>
                    <a:gd name="T5" fmla="*/ 0 h 1998"/>
                    <a:gd name="T6" fmla="*/ 3 w 866"/>
                    <a:gd name="T7" fmla="*/ 0 h 1998"/>
                    <a:gd name="T8" fmla="*/ 4 w 866"/>
                    <a:gd name="T9" fmla="*/ 0 h 1998"/>
                    <a:gd name="T10" fmla="*/ 5 w 866"/>
                    <a:gd name="T11" fmla="*/ 0 h 1998"/>
                    <a:gd name="T12" fmla="*/ 6 w 866"/>
                    <a:gd name="T13" fmla="*/ 0 h 1998"/>
                    <a:gd name="T14" fmla="*/ 6 w 866"/>
                    <a:gd name="T15" fmla="*/ 0 h 1998"/>
                    <a:gd name="T16" fmla="*/ 7 w 866"/>
                    <a:gd name="T17" fmla="*/ 1 h 1998"/>
                    <a:gd name="T18" fmla="*/ 7 w 866"/>
                    <a:gd name="T19" fmla="*/ 1 h 1998"/>
                    <a:gd name="T20" fmla="*/ 7 w 866"/>
                    <a:gd name="T21" fmla="*/ 1 h 1998"/>
                    <a:gd name="T22" fmla="*/ 7 w 866"/>
                    <a:gd name="T23" fmla="*/ 1 h 1998"/>
                    <a:gd name="T24" fmla="*/ 7 w 866"/>
                    <a:gd name="T25" fmla="*/ 1 h 1998"/>
                    <a:gd name="T26" fmla="*/ 7 w 866"/>
                    <a:gd name="T27" fmla="*/ 1 h 199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66" h="1998">
                      <a:moveTo>
                        <a:pt x="0" y="0"/>
                      </a:moveTo>
                      <a:lnTo>
                        <a:pt x="150" y="36"/>
                      </a:lnTo>
                      <a:lnTo>
                        <a:pt x="265" y="100"/>
                      </a:lnTo>
                      <a:lnTo>
                        <a:pt x="366" y="199"/>
                      </a:lnTo>
                      <a:lnTo>
                        <a:pt x="482" y="344"/>
                      </a:lnTo>
                      <a:lnTo>
                        <a:pt x="591" y="543"/>
                      </a:lnTo>
                      <a:lnTo>
                        <a:pt x="684" y="769"/>
                      </a:lnTo>
                      <a:lnTo>
                        <a:pt x="744" y="977"/>
                      </a:lnTo>
                      <a:lnTo>
                        <a:pt x="795" y="1212"/>
                      </a:lnTo>
                      <a:lnTo>
                        <a:pt x="823" y="1374"/>
                      </a:lnTo>
                      <a:lnTo>
                        <a:pt x="845" y="1556"/>
                      </a:lnTo>
                      <a:lnTo>
                        <a:pt x="861" y="1799"/>
                      </a:lnTo>
                      <a:lnTo>
                        <a:pt x="866" y="1990"/>
                      </a:lnTo>
                      <a:lnTo>
                        <a:pt x="866" y="1998"/>
                      </a:lnTo>
                    </a:path>
                  </a:pathLst>
                </a:custGeom>
                <a:noFill/>
                <a:ln w="7938">
                  <a:solidFill>
                    <a:srgbClr val="808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51" name="Freeform 16"/>
                <p:cNvSpPr>
                  <a:spLocks/>
                </p:cNvSpPr>
                <p:nvPr/>
              </p:nvSpPr>
              <p:spPr bwMode="auto">
                <a:xfrm>
                  <a:off x="3257" y="2819"/>
                  <a:ext cx="444" cy="666"/>
                </a:xfrm>
                <a:custGeom>
                  <a:avLst/>
                  <a:gdLst>
                    <a:gd name="T0" fmla="*/ 0 w 889"/>
                    <a:gd name="T1" fmla="*/ 0 h 1998"/>
                    <a:gd name="T2" fmla="*/ 1 w 889"/>
                    <a:gd name="T3" fmla="*/ 0 h 1998"/>
                    <a:gd name="T4" fmla="*/ 2 w 889"/>
                    <a:gd name="T5" fmla="*/ 0 h 1998"/>
                    <a:gd name="T6" fmla="*/ 2 w 889"/>
                    <a:gd name="T7" fmla="*/ 0 h 1998"/>
                    <a:gd name="T8" fmla="*/ 3 w 889"/>
                    <a:gd name="T9" fmla="*/ 0 h 1998"/>
                    <a:gd name="T10" fmla="*/ 4 w 889"/>
                    <a:gd name="T11" fmla="*/ 0 h 1998"/>
                    <a:gd name="T12" fmla="*/ 5 w 889"/>
                    <a:gd name="T13" fmla="*/ 0 h 1998"/>
                    <a:gd name="T14" fmla="*/ 5 w 889"/>
                    <a:gd name="T15" fmla="*/ 0 h 1998"/>
                    <a:gd name="T16" fmla="*/ 6 w 889"/>
                    <a:gd name="T17" fmla="*/ 1 h 1998"/>
                    <a:gd name="T18" fmla="*/ 6 w 889"/>
                    <a:gd name="T19" fmla="*/ 1 h 1998"/>
                    <a:gd name="T20" fmla="*/ 6 w 889"/>
                    <a:gd name="T21" fmla="*/ 1 h 1998"/>
                    <a:gd name="T22" fmla="*/ 6 w 889"/>
                    <a:gd name="T23" fmla="*/ 1 h 1998"/>
                    <a:gd name="T24" fmla="*/ 6 w 889"/>
                    <a:gd name="T25" fmla="*/ 1 h 1998"/>
                    <a:gd name="T26" fmla="*/ 6 w 889"/>
                    <a:gd name="T27" fmla="*/ 1 h 199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89" h="1998">
                      <a:moveTo>
                        <a:pt x="0" y="0"/>
                      </a:moveTo>
                      <a:lnTo>
                        <a:pt x="154" y="37"/>
                      </a:lnTo>
                      <a:lnTo>
                        <a:pt x="271" y="99"/>
                      </a:lnTo>
                      <a:lnTo>
                        <a:pt x="375" y="199"/>
                      </a:lnTo>
                      <a:lnTo>
                        <a:pt x="493" y="344"/>
                      </a:lnTo>
                      <a:lnTo>
                        <a:pt x="605" y="543"/>
                      </a:lnTo>
                      <a:lnTo>
                        <a:pt x="702" y="768"/>
                      </a:lnTo>
                      <a:lnTo>
                        <a:pt x="762" y="976"/>
                      </a:lnTo>
                      <a:lnTo>
                        <a:pt x="815" y="1212"/>
                      </a:lnTo>
                      <a:lnTo>
                        <a:pt x="843" y="1375"/>
                      </a:lnTo>
                      <a:lnTo>
                        <a:pt x="866" y="1555"/>
                      </a:lnTo>
                      <a:lnTo>
                        <a:pt x="883" y="1799"/>
                      </a:lnTo>
                      <a:lnTo>
                        <a:pt x="889" y="1989"/>
                      </a:lnTo>
                      <a:lnTo>
                        <a:pt x="889" y="1998"/>
                      </a:lnTo>
                    </a:path>
                  </a:pathLst>
                </a:custGeom>
                <a:noFill/>
                <a:ln w="79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52" name="Freeform 17"/>
                <p:cNvSpPr>
                  <a:spLocks/>
                </p:cNvSpPr>
                <p:nvPr/>
              </p:nvSpPr>
              <p:spPr bwMode="auto">
                <a:xfrm>
                  <a:off x="3261" y="2819"/>
                  <a:ext cx="448" cy="663"/>
                </a:xfrm>
                <a:custGeom>
                  <a:avLst/>
                  <a:gdLst>
                    <a:gd name="T0" fmla="*/ 0 w 895"/>
                    <a:gd name="T1" fmla="*/ 0 h 1990"/>
                    <a:gd name="T2" fmla="*/ 2 w 895"/>
                    <a:gd name="T3" fmla="*/ 0 h 1990"/>
                    <a:gd name="T4" fmla="*/ 3 w 895"/>
                    <a:gd name="T5" fmla="*/ 0 h 1990"/>
                    <a:gd name="T6" fmla="*/ 3 w 895"/>
                    <a:gd name="T7" fmla="*/ 0 h 1990"/>
                    <a:gd name="T8" fmla="*/ 4 w 895"/>
                    <a:gd name="T9" fmla="*/ 0 h 1990"/>
                    <a:gd name="T10" fmla="*/ 5 w 895"/>
                    <a:gd name="T11" fmla="*/ 0 h 1990"/>
                    <a:gd name="T12" fmla="*/ 6 w 895"/>
                    <a:gd name="T13" fmla="*/ 0 h 1990"/>
                    <a:gd name="T14" fmla="*/ 6 w 895"/>
                    <a:gd name="T15" fmla="*/ 0 h 1990"/>
                    <a:gd name="T16" fmla="*/ 7 w 895"/>
                    <a:gd name="T17" fmla="*/ 1 h 1990"/>
                    <a:gd name="T18" fmla="*/ 7 w 895"/>
                    <a:gd name="T19" fmla="*/ 1 h 1990"/>
                    <a:gd name="T20" fmla="*/ 7 w 895"/>
                    <a:gd name="T21" fmla="*/ 1 h 1990"/>
                    <a:gd name="T22" fmla="*/ 7 w 895"/>
                    <a:gd name="T23" fmla="*/ 1 h 1990"/>
                    <a:gd name="T24" fmla="*/ 7 w 895"/>
                    <a:gd name="T25" fmla="*/ 1 h 1990"/>
                    <a:gd name="T26" fmla="*/ 7 w 895"/>
                    <a:gd name="T27" fmla="*/ 1 h 19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95" h="1990">
                      <a:moveTo>
                        <a:pt x="0" y="0"/>
                      </a:moveTo>
                      <a:lnTo>
                        <a:pt x="155" y="35"/>
                      </a:lnTo>
                      <a:lnTo>
                        <a:pt x="274" y="98"/>
                      </a:lnTo>
                      <a:lnTo>
                        <a:pt x="378" y="197"/>
                      </a:lnTo>
                      <a:lnTo>
                        <a:pt x="497" y="342"/>
                      </a:lnTo>
                      <a:lnTo>
                        <a:pt x="609" y="540"/>
                      </a:lnTo>
                      <a:lnTo>
                        <a:pt x="707" y="766"/>
                      </a:lnTo>
                      <a:lnTo>
                        <a:pt x="768" y="972"/>
                      </a:lnTo>
                      <a:lnTo>
                        <a:pt x="822" y="1205"/>
                      </a:lnTo>
                      <a:lnTo>
                        <a:pt x="851" y="1368"/>
                      </a:lnTo>
                      <a:lnTo>
                        <a:pt x="873" y="1550"/>
                      </a:lnTo>
                      <a:lnTo>
                        <a:pt x="890" y="1793"/>
                      </a:lnTo>
                      <a:lnTo>
                        <a:pt x="895" y="1983"/>
                      </a:lnTo>
                      <a:lnTo>
                        <a:pt x="895" y="1990"/>
                      </a:lnTo>
                    </a:path>
                  </a:pathLst>
                </a:custGeom>
                <a:noFill/>
                <a:ln w="7938">
                  <a:solidFill>
                    <a:srgbClr val="808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0525" name="Group 18"/>
              <p:cNvGrpSpPr>
                <a:grpSpLocks/>
              </p:cNvGrpSpPr>
              <p:nvPr/>
            </p:nvGrpSpPr>
            <p:grpSpPr bwMode="auto">
              <a:xfrm>
                <a:off x="3011" y="2648"/>
                <a:ext cx="488" cy="349"/>
                <a:chOff x="3011" y="2648"/>
                <a:chExt cx="488" cy="349"/>
              </a:xfrm>
            </p:grpSpPr>
            <p:sp>
              <p:nvSpPr>
                <p:cNvPr id="20526" name="Freeform 19"/>
                <p:cNvSpPr>
                  <a:spLocks/>
                </p:cNvSpPr>
                <p:nvPr/>
              </p:nvSpPr>
              <p:spPr bwMode="auto">
                <a:xfrm>
                  <a:off x="3098" y="2694"/>
                  <a:ext cx="359" cy="259"/>
                </a:xfrm>
                <a:custGeom>
                  <a:avLst/>
                  <a:gdLst>
                    <a:gd name="T0" fmla="*/ 2 w 719"/>
                    <a:gd name="T1" fmla="*/ 0 h 778"/>
                    <a:gd name="T2" fmla="*/ 1 w 719"/>
                    <a:gd name="T3" fmla="*/ 0 h 778"/>
                    <a:gd name="T4" fmla="*/ 1 w 719"/>
                    <a:gd name="T5" fmla="*/ 0 h 778"/>
                    <a:gd name="T6" fmla="*/ 1 w 719"/>
                    <a:gd name="T7" fmla="*/ 0 h 778"/>
                    <a:gd name="T8" fmla="*/ 0 w 719"/>
                    <a:gd name="T9" fmla="*/ 0 h 778"/>
                    <a:gd name="T10" fmla="*/ 0 w 719"/>
                    <a:gd name="T11" fmla="*/ 0 h 778"/>
                    <a:gd name="T12" fmla="*/ 0 w 719"/>
                    <a:gd name="T13" fmla="*/ 0 h 778"/>
                    <a:gd name="T14" fmla="*/ 0 w 719"/>
                    <a:gd name="T15" fmla="*/ 0 h 778"/>
                    <a:gd name="T16" fmla="*/ 0 w 719"/>
                    <a:gd name="T17" fmla="*/ 0 h 778"/>
                    <a:gd name="T18" fmla="*/ 1 w 719"/>
                    <a:gd name="T19" fmla="*/ 0 h 778"/>
                    <a:gd name="T20" fmla="*/ 1 w 719"/>
                    <a:gd name="T21" fmla="*/ 0 h 778"/>
                    <a:gd name="T22" fmla="*/ 1 w 719"/>
                    <a:gd name="T23" fmla="*/ 0 h 778"/>
                    <a:gd name="T24" fmla="*/ 1 w 719"/>
                    <a:gd name="T25" fmla="*/ 0 h 778"/>
                    <a:gd name="T26" fmla="*/ 1 w 719"/>
                    <a:gd name="T27" fmla="*/ 0 h 778"/>
                    <a:gd name="T28" fmla="*/ 1 w 719"/>
                    <a:gd name="T29" fmla="*/ 0 h 778"/>
                    <a:gd name="T30" fmla="*/ 1 w 719"/>
                    <a:gd name="T31" fmla="*/ 0 h 778"/>
                    <a:gd name="T32" fmla="*/ 2 w 719"/>
                    <a:gd name="T33" fmla="*/ 0 h 778"/>
                    <a:gd name="T34" fmla="*/ 2 w 719"/>
                    <a:gd name="T35" fmla="*/ 0 h 778"/>
                    <a:gd name="T36" fmla="*/ 2 w 719"/>
                    <a:gd name="T37" fmla="*/ 0 h 778"/>
                    <a:gd name="T38" fmla="*/ 2 w 719"/>
                    <a:gd name="T39" fmla="*/ 0 h 778"/>
                    <a:gd name="T40" fmla="*/ 3 w 719"/>
                    <a:gd name="T41" fmla="*/ 0 h 778"/>
                    <a:gd name="T42" fmla="*/ 3 w 719"/>
                    <a:gd name="T43" fmla="*/ 0 h 778"/>
                    <a:gd name="T44" fmla="*/ 3 w 719"/>
                    <a:gd name="T45" fmla="*/ 0 h 778"/>
                    <a:gd name="T46" fmla="*/ 4 w 719"/>
                    <a:gd name="T47" fmla="*/ 0 h 778"/>
                    <a:gd name="T48" fmla="*/ 4 w 719"/>
                    <a:gd name="T49" fmla="*/ 0 h 778"/>
                    <a:gd name="T50" fmla="*/ 4 w 719"/>
                    <a:gd name="T51" fmla="*/ 0 h 778"/>
                    <a:gd name="T52" fmla="*/ 4 w 719"/>
                    <a:gd name="T53" fmla="*/ 0 h 778"/>
                    <a:gd name="T54" fmla="*/ 4 w 719"/>
                    <a:gd name="T55" fmla="*/ 0 h 778"/>
                    <a:gd name="T56" fmla="*/ 5 w 719"/>
                    <a:gd name="T57" fmla="*/ 0 h 778"/>
                    <a:gd name="T58" fmla="*/ 5 w 719"/>
                    <a:gd name="T59" fmla="*/ 0 h 778"/>
                    <a:gd name="T60" fmla="*/ 4 w 719"/>
                    <a:gd name="T61" fmla="*/ 0 h 778"/>
                    <a:gd name="T62" fmla="*/ 4 w 719"/>
                    <a:gd name="T63" fmla="*/ 0 h 778"/>
                    <a:gd name="T64" fmla="*/ 4 w 719"/>
                    <a:gd name="T65" fmla="*/ 0 h 778"/>
                    <a:gd name="T66" fmla="*/ 3 w 719"/>
                    <a:gd name="T67" fmla="*/ 0 h 778"/>
                    <a:gd name="T68" fmla="*/ 3 w 719"/>
                    <a:gd name="T69" fmla="*/ 0 h 778"/>
                    <a:gd name="T70" fmla="*/ 3 w 719"/>
                    <a:gd name="T71" fmla="*/ 0 h 778"/>
                    <a:gd name="T72" fmla="*/ 2 w 719"/>
                    <a:gd name="T73" fmla="*/ 0 h 77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719" h="778">
                      <a:moveTo>
                        <a:pt x="297" y="177"/>
                      </a:moveTo>
                      <a:lnTo>
                        <a:pt x="263" y="43"/>
                      </a:lnTo>
                      <a:lnTo>
                        <a:pt x="285" y="242"/>
                      </a:lnTo>
                      <a:lnTo>
                        <a:pt x="235" y="48"/>
                      </a:lnTo>
                      <a:lnTo>
                        <a:pt x="252" y="209"/>
                      </a:lnTo>
                      <a:lnTo>
                        <a:pt x="177" y="69"/>
                      </a:lnTo>
                      <a:lnTo>
                        <a:pt x="237" y="250"/>
                      </a:lnTo>
                      <a:lnTo>
                        <a:pt x="145" y="85"/>
                      </a:lnTo>
                      <a:lnTo>
                        <a:pt x="220" y="274"/>
                      </a:lnTo>
                      <a:lnTo>
                        <a:pt x="108" y="94"/>
                      </a:lnTo>
                      <a:lnTo>
                        <a:pt x="213" y="286"/>
                      </a:lnTo>
                      <a:lnTo>
                        <a:pt x="48" y="122"/>
                      </a:lnTo>
                      <a:lnTo>
                        <a:pt x="203" y="297"/>
                      </a:lnTo>
                      <a:lnTo>
                        <a:pt x="33" y="199"/>
                      </a:lnTo>
                      <a:lnTo>
                        <a:pt x="187" y="316"/>
                      </a:lnTo>
                      <a:lnTo>
                        <a:pt x="4" y="242"/>
                      </a:lnTo>
                      <a:lnTo>
                        <a:pt x="167" y="337"/>
                      </a:lnTo>
                      <a:lnTo>
                        <a:pt x="0" y="314"/>
                      </a:lnTo>
                      <a:lnTo>
                        <a:pt x="195" y="363"/>
                      </a:lnTo>
                      <a:lnTo>
                        <a:pt x="208" y="383"/>
                      </a:lnTo>
                      <a:lnTo>
                        <a:pt x="4" y="430"/>
                      </a:lnTo>
                      <a:lnTo>
                        <a:pt x="174" y="411"/>
                      </a:lnTo>
                      <a:lnTo>
                        <a:pt x="23" y="455"/>
                      </a:lnTo>
                      <a:lnTo>
                        <a:pt x="193" y="430"/>
                      </a:lnTo>
                      <a:lnTo>
                        <a:pt x="33" y="522"/>
                      </a:lnTo>
                      <a:lnTo>
                        <a:pt x="213" y="445"/>
                      </a:lnTo>
                      <a:lnTo>
                        <a:pt x="61" y="558"/>
                      </a:lnTo>
                      <a:lnTo>
                        <a:pt x="238" y="467"/>
                      </a:lnTo>
                      <a:lnTo>
                        <a:pt x="45" y="629"/>
                      </a:lnTo>
                      <a:lnTo>
                        <a:pt x="223" y="494"/>
                      </a:lnTo>
                      <a:lnTo>
                        <a:pt x="88" y="686"/>
                      </a:lnTo>
                      <a:lnTo>
                        <a:pt x="237" y="486"/>
                      </a:lnTo>
                      <a:lnTo>
                        <a:pt x="163" y="657"/>
                      </a:lnTo>
                      <a:lnTo>
                        <a:pt x="267" y="497"/>
                      </a:lnTo>
                      <a:lnTo>
                        <a:pt x="241" y="704"/>
                      </a:lnTo>
                      <a:lnTo>
                        <a:pt x="288" y="534"/>
                      </a:lnTo>
                      <a:lnTo>
                        <a:pt x="313" y="625"/>
                      </a:lnTo>
                      <a:lnTo>
                        <a:pt x="328" y="778"/>
                      </a:lnTo>
                      <a:lnTo>
                        <a:pt x="328" y="555"/>
                      </a:lnTo>
                      <a:lnTo>
                        <a:pt x="362" y="732"/>
                      </a:lnTo>
                      <a:lnTo>
                        <a:pt x="345" y="539"/>
                      </a:lnTo>
                      <a:lnTo>
                        <a:pt x="390" y="727"/>
                      </a:lnTo>
                      <a:lnTo>
                        <a:pt x="369" y="542"/>
                      </a:lnTo>
                      <a:lnTo>
                        <a:pt x="454" y="716"/>
                      </a:lnTo>
                      <a:lnTo>
                        <a:pt x="400" y="542"/>
                      </a:lnTo>
                      <a:lnTo>
                        <a:pt x="484" y="694"/>
                      </a:lnTo>
                      <a:lnTo>
                        <a:pt x="421" y="525"/>
                      </a:lnTo>
                      <a:lnTo>
                        <a:pt x="542" y="711"/>
                      </a:lnTo>
                      <a:lnTo>
                        <a:pt x="447" y="527"/>
                      </a:lnTo>
                      <a:lnTo>
                        <a:pt x="602" y="667"/>
                      </a:lnTo>
                      <a:lnTo>
                        <a:pt x="430" y="488"/>
                      </a:lnTo>
                      <a:lnTo>
                        <a:pt x="580" y="567"/>
                      </a:lnTo>
                      <a:lnTo>
                        <a:pt x="421" y="448"/>
                      </a:lnTo>
                      <a:lnTo>
                        <a:pt x="599" y="522"/>
                      </a:lnTo>
                      <a:lnTo>
                        <a:pt x="440" y="425"/>
                      </a:lnTo>
                      <a:lnTo>
                        <a:pt x="621" y="455"/>
                      </a:lnTo>
                      <a:lnTo>
                        <a:pt x="423" y="404"/>
                      </a:lnTo>
                      <a:lnTo>
                        <a:pt x="719" y="365"/>
                      </a:lnTo>
                      <a:lnTo>
                        <a:pt x="458" y="373"/>
                      </a:lnTo>
                      <a:lnTo>
                        <a:pt x="647" y="325"/>
                      </a:lnTo>
                      <a:lnTo>
                        <a:pt x="400" y="363"/>
                      </a:lnTo>
                      <a:lnTo>
                        <a:pt x="604" y="247"/>
                      </a:lnTo>
                      <a:lnTo>
                        <a:pt x="385" y="344"/>
                      </a:lnTo>
                      <a:lnTo>
                        <a:pt x="621" y="113"/>
                      </a:lnTo>
                      <a:lnTo>
                        <a:pt x="404" y="306"/>
                      </a:lnTo>
                      <a:lnTo>
                        <a:pt x="552" y="74"/>
                      </a:lnTo>
                      <a:lnTo>
                        <a:pt x="410" y="278"/>
                      </a:lnTo>
                      <a:lnTo>
                        <a:pt x="477" y="92"/>
                      </a:lnTo>
                      <a:lnTo>
                        <a:pt x="385" y="274"/>
                      </a:lnTo>
                      <a:lnTo>
                        <a:pt x="462" y="31"/>
                      </a:lnTo>
                      <a:lnTo>
                        <a:pt x="358" y="263"/>
                      </a:lnTo>
                      <a:lnTo>
                        <a:pt x="393" y="13"/>
                      </a:lnTo>
                      <a:lnTo>
                        <a:pt x="337" y="260"/>
                      </a:lnTo>
                      <a:lnTo>
                        <a:pt x="337" y="0"/>
                      </a:lnTo>
                      <a:lnTo>
                        <a:pt x="297" y="177"/>
                      </a:lnTo>
                      <a:close/>
                    </a:path>
                  </a:pathLst>
                </a:custGeom>
                <a:solidFill>
                  <a:srgbClr val="404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20527" name="Group 20"/>
                <p:cNvGrpSpPr>
                  <a:grpSpLocks/>
                </p:cNvGrpSpPr>
                <p:nvPr/>
              </p:nvGrpSpPr>
              <p:grpSpPr bwMode="auto">
                <a:xfrm>
                  <a:off x="3259" y="2655"/>
                  <a:ext cx="228" cy="331"/>
                  <a:chOff x="3259" y="2655"/>
                  <a:chExt cx="228" cy="331"/>
                </a:xfrm>
              </p:grpSpPr>
              <p:sp>
                <p:nvSpPr>
                  <p:cNvPr id="20546" name="Freeform 21"/>
                  <p:cNvSpPr>
                    <a:spLocks/>
                  </p:cNvSpPr>
                  <p:nvPr/>
                </p:nvSpPr>
                <p:spPr bwMode="auto">
                  <a:xfrm>
                    <a:off x="3260" y="2761"/>
                    <a:ext cx="224" cy="58"/>
                  </a:xfrm>
                  <a:custGeom>
                    <a:avLst/>
                    <a:gdLst>
                      <a:gd name="T0" fmla="*/ 0 w 449"/>
                      <a:gd name="T1" fmla="*/ 0 h 172"/>
                      <a:gd name="T2" fmla="*/ 3 w 449"/>
                      <a:gd name="T3" fmla="*/ 0 h 172"/>
                      <a:gd name="T4" fmla="*/ 1 w 449"/>
                      <a:gd name="T5" fmla="*/ 0 h 172"/>
                      <a:gd name="T6" fmla="*/ 3 w 449"/>
                      <a:gd name="T7" fmla="*/ 0 h 172"/>
                      <a:gd name="T8" fmla="*/ 0 w 449"/>
                      <a:gd name="T9" fmla="*/ 0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9" h="172">
                        <a:moveTo>
                          <a:pt x="0" y="172"/>
                        </a:moveTo>
                        <a:lnTo>
                          <a:pt x="416" y="0"/>
                        </a:lnTo>
                        <a:lnTo>
                          <a:pt x="231" y="90"/>
                        </a:lnTo>
                        <a:lnTo>
                          <a:pt x="449" y="52"/>
                        </a:lnTo>
                        <a:lnTo>
                          <a:pt x="0" y="172"/>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47" name="Freeform 22"/>
                  <p:cNvSpPr>
                    <a:spLocks/>
                  </p:cNvSpPr>
                  <p:nvPr/>
                </p:nvSpPr>
                <p:spPr bwMode="auto">
                  <a:xfrm>
                    <a:off x="3262" y="2823"/>
                    <a:ext cx="225" cy="57"/>
                  </a:xfrm>
                  <a:custGeom>
                    <a:avLst/>
                    <a:gdLst>
                      <a:gd name="T0" fmla="*/ 0 w 449"/>
                      <a:gd name="T1" fmla="*/ 0 h 172"/>
                      <a:gd name="T2" fmla="*/ 4 w 449"/>
                      <a:gd name="T3" fmla="*/ 0 h 172"/>
                      <a:gd name="T4" fmla="*/ 2 w 449"/>
                      <a:gd name="T5" fmla="*/ 0 h 172"/>
                      <a:gd name="T6" fmla="*/ 4 w 449"/>
                      <a:gd name="T7" fmla="*/ 0 h 172"/>
                      <a:gd name="T8" fmla="*/ 0 w 449"/>
                      <a:gd name="T9" fmla="*/ 0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9" h="172">
                        <a:moveTo>
                          <a:pt x="0" y="0"/>
                        </a:moveTo>
                        <a:lnTo>
                          <a:pt x="415" y="172"/>
                        </a:lnTo>
                        <a:lnTo>
                          <a:pt x="231" y="82"/>
                        </a:lnTo>
                        <a:lnTo>
                          <a:pt x="449" y="120"/>
                        </a:lnTo>
                        <a:lnTo>
                          <a:pt x="0"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48" name="Freeform 23"/>
                  <p:cNvSpPr>
                    <a:spLocks/>
                  </p:cNvSpPr>
                  <p:nvPr/>
                </p:nvSpPr>
                <p:spPr bwMode="auto">
                  <a:xfrm>
                    <a:off x="3259" y="2825"/>
                    <a:ext cx="81" cy="161"/>
                  </a:xfrm>
                  <a:custGeom>
                    <a:avLst/>
                    <a:gdLst>
                      <a:gd name="T0" fmla="*/ 0 w 161"/>
                      <a:gd name="T1" fmla="*/ 0 h 483"/>
                      <a:gd name="T2" fmla="*/ 2 w 161"/>
                      <a:gd name="T3" fmla="*/ 0 h 483"/>
                      <a:gd name="T4" fmla="*/ 1 w 161"/>
                      <a:gd name="T5" fmla="*/ 0 h 483"/>
                      <a:gd name="T6" fmla="*/ 1 w 161"/>
                      <a:gd name="T7" fmla="*/ 0 h 483"/>
                      <a:gd name="T8" fmla="*/ 0 w 161"/>
                      <a:gd name="T9" fmla="*/ 0 h 4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1" h="483">
                        <a:moveTo>
                          <a:pt x="0" y="0"/>
                        </a:moveTo>
                        <a:lnTo>
                          <a:pt x="161" y="447"/>
                        </a:lnTo>
                        <a:lnTo>
                          <a:pt x="78" y="248"/>
                        </a:lnTo>
                        <a:lnTo>
                          <a:pt x="113" y="483"/>
                        </a:lnTo>
                        <a:lnTo>
                          <a:pt x="0"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49" name="Freeform 24"/>
                  <p:cNvSpPr>
                    <a:spLocks/>
                  </p:cNvSpPr>
                  <p:nvPr/>
                </p:nvSpPr>
                <p:spPr bwMode="auto">
                  <a:xfrm>
                    <a:off x="3259" y="2655"/>
                    <a:ext cx="81" cy="161"/>
                  </a:xfrm>
                  <a:custGeom>
                    <a:avLst/>
                    <a:gdLst>
                      <a:gd name="T0" fmla="*/ 0 w 161"/>
                      <a:gd name="T1" fmla="*/ 0 h 482"/>
                      <a:gd name="T2" fmla="*/ 2 w 161"/>
                      <a:gd name="T3" fmla="*/ 0 h 482"/>
                      <a:gd name="T4" fmla="*/ 1 w 161"/>
                      <a:gd name="T5" fmla="*/ 0 h 482"/>
                      <a:gd name="T6" fmla="*/ 1 w 161"/>
                      <a:gd name="T7" fmla="*/ 0 h 482"/>
                      <a:gd name="T8" fmla="*/ 0 w 161"/>
                      <a:gd name="T9" fmla="*/ 0 h 4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1" h="482">
                        <a:moveTo>
                          <a:pt x="0" y="482"/>
                        </a:moveTo>
                        <a:lnTo>
                          <a:pt x="161" y="36"/>
                        </a:lnTo>
                        <a:lnTo>
                          <a:pt x="78" y="235"/>
                        </a:lnTo>
                        <a:lnTo>
                          <a:pt x="113" y="0"/>
                        </a:lnTo>
                        <a:lnTo>
                          <a:pt x="0" y="482"/>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528" name="Group 25"/>
                <p:cNvGrpSpPr>
                  <a:grpSpLocks/>
                </p:cNvGrpSpPr>
                <p:nvPr/>
              </p:nvGrpSpPr>
              <p:grpSpPr bwMode="auto">
                <a:xfrm>
                  <a:off x="3011" y="2648"/>
                  <a:ext cx="488" cy="349"/>
                  <a:chOff x="3011" y="2648"/>
                  <a:chExt cx="488" cy="349"/>
                </a:xfrm>
              </p:grpSpPr>
              <p:grpSp>
                <p:nvGrpSpPr>
                  <p:cNvPr id="20532" name="Group 26"/>
                  <p:cNvGrpSpPr>
                    <a:grpSpLocks/>
                  </p:cNvGrpSpPr>
                  <p:nvPr/>
                </p:nvGrpSpPr>
                <p:grpSpPr bwMode="auto">
                  <a:xfrm>
                    <a:off x="3078" y="2828"/>
                    <a:ext cx="355" cy="127"/>
                    <a:chOff x="3078" y="2828"/>
                    <a:chExt cx="355" cy="127"/>
                  </a:xfrm>
                </p:grpSpPr>
                <p:sp>
                  <p:nvSpPr>
                    <p:cNvPr id="20544" name="Freeform 27"/>
                    <p:cNvSpPr>
                      <a:spLocks/>
                    </p:cNvSpPr>
                    <p:nvPr/>
                  </p:nvSpPr>
                  <p:spPr bwMode="auto">
                    <a:xfrm>
                      <a:off x="3078" y="2828"/>
                      <a:ext cx="164" cy="127"/>
                    </a:xfrm>
                    <a:custGeom>
                      <a:avLst/>
                      <a:gdLst>
                        <a:gd name="T0" fmla="*/ 3 w 328"/>
                        <a:gd name="T1" fmla="*/ 0 h 381"/>
                        <a:gd name="T2" fmla="*/ 1 w 328"/>
                        <a:gd name="T3" fmla="*/ 0 h 381"/>
                        <a:gd name="T4" fmla="*/ 2 w 328"/>
                        <a:gd name="T5" fmla="*/ 0 h 381"/>
                        <a:gd name="T6" fmla="*/ 1 w 328"/>
                        <a:gd name="T7" fmla="*/ 0 h 381"/>
                        <a:gd name="T8" fmla="*/ 2 w 328"/>
                        <a:gd name="T9" fmla="*/ 0 h 381"/>
                        <a:gd name="T10" fmla="*/ 0 w 328"/>
                        <a:gd name="T11" fmla="*/ 0 h 381"/>
                        <a:gd name="T12" fmla="*/ 3 w 328"/>
                        <a:gd name="T13" fmla="*/ 0 h 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8" h="381">
                          <a:moveTo>
                            <a:pt x="328" y="0"/>
                          </a:moveTo>
                          <a:lnTo>
                            <a:pt x="116" y="381"/>
                          </a:lnTo>
                          <a:lnTo>
                            <a:pt x="217" y="166"/>
                          </a:lnTo>
                          <a:lnTo>
                            <a:pt x="19" y="381"/>
                          </a:lnTo>
                          <a:lnTo>
                            <a:pt x="186" y="143"/>
                          </a:lnTo>
                          <a:lnTo>
                            <a:pt x="0" y="255"/>
                          </a:lnTo>
                          <a:lnTo>
                            <a:pt x="328"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45" name="Freeform 28"/>
                    <p:cNvSpPr>
                      <a:spLocks/>
                    </p:cNvSpPr>
                    <p:nvPr/>
                  </p:nvSpPr>
                  <p:spPr bwMode="auto">
                    <a:xfrm>
                      <a:off x="3268" y="2828"/>
                      <a:ext cx="165" cy="127"/>
                    </a:xfrm>
                    <a:custGeom>
                      <a:avLst/>
                      <a:gdLst>
                        <a:gd name="T0" fmla="*/ 0 w 330"/>
                        <a:gd name="T1" fmla="*/ 0 h 381"/>
                        <a:gd name="T2" fmla="*/ 2 w 330"/>
                        <a:gd name="T3" fmla="*/ 0 h 381"/>
                        <a:gd name="T4" fmla="*/ 1 w 330"/>
                        <a:gd name="T5" fmla="*/ 0 h 381"/>
                        <a:gd name="T6" fmla="*/ 3 w 330"/>
                        <a:gd name="T7" fmla="*/ 0 h 381"/>
                        <a:gd name="T8" fmla="*/ 2 w 330"/>
                        <a:gd name="T9" fmla="*/ 0 h 381"/>
                        <a:gd name="T10" fmla="*/ 3 w 330"/>
                        <a:gd name="T11" fmla="*/ 0 h 381"/>
                        <a:gd name="T12" fmla="*/ 0 w 330"/>
                        <a:gd name="T13" fmla="*/ 0 h 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0" h="381">
                          <a:moveTo>
                            <a:pt x="0" y="0"/>
                          </a:moveTo>
                          <a:lnTo>
                            <a:pt x="214" y="381"/>
                          </a:lnTo>
                          <a:lnTo>
                            <a:pt x="112" y="166"/>
                          </a:lnTo>
                          <a:lnTo>
                            <a:pt x="310" y="381"/>
                          </a:lnTo>
                          <a:lnTo>
                            <a:pt x="144" y="143"/>
                          </a:lnTo>
                          <a:lnTo>
                            <a:pt x="330" y="255"/>
                          </a:lnTo>
                          <a:lnTo>
                            <a:pt x="0"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533" name="Group 29"/>
                  <p:cNvGrpSpPr>
                    <a:grpSpLocks/>
                  </p:cNvGrpSpPr>
                  <p:nvPr/>
                </p:nvGrpSpPr>
                <p:grpSpPr bwMode="auto">
                  <a:xfrm>
                    <a:off x="3011" y="2648"/>
                    <a:ext cx="488" cy="349"/>
                    <a:chOff x="3011" y="2648"/>
                    <a:chExt cx="488" cy="349"/>
                  </a:xfrm>
                </p:grpSpPr>
                <p:sp>
                  <p:nvSpPr>
                    <p:cNvPr id="20534" name="Freeform 30"/>
                    <p:cNvSpPr>
                      <a:spLocks/>
                    </p:cNvSpPr>
                    <p:nvPr/>
                  </p:nvSpPr>
                  <p:spPr bwMode="auto">
                    <a:xfrm>
                      <a:off x="3021" y="2764"/>
                      <a:ext cx="225" cy="57"/>
                    </a:xfrm>
                    <a:custGeom>
                      <a:avLst/>
                      <a:gdLst>
                        <a:gd name="T0" fmla="*/ 4 w 449"/>
                        <a:gd name="T1" fmla="*/ 0 h 172"/>
                        <a:gd name="T2" fmla="*/ 1 w 449"/>
                        <a:gd name="T3" fmla="*/ 0 h 172"/>
                        <a:gd name="T4" fmla="*/ 2 w 449"/>
                        <a:gd name="T5" fmla="*/ 0 h 172"/>
                        <a:gd name="T6" fmla="*/ 0 w 449"/>
                        <a:gd name="T7" fmla="*/ 0 h 172"/>
                        <a:gd name="T8" fmla="*/ 4 w 449"/>
                        <a:gd name="T9" fmla="*/ 0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9" h="172">
                          <a:moveTo>
                            <a:pt x="449" y="172"/>
                          </a:moveTo>
                          <a:lnTo>
                            <a:pt x="34" y="0"/>
                          </a:lnTo>
                          <a:lnTo>
                            <a:pt x="218" y="89"/>
                          </a:lnTo>
                          <a:lnTo>
                            <a:pt x="0" y="53"/>
                          </a:lnTo>
                          <a:lnTo>
                            <a:pt x="449" y="172"/>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35" name="Freeform 31"/>
                    <p:cNvSpPr>
                      <a:spLocks/>
                    </p:cNvSpPr>
                    <p:nvPr/>
                  </p:nvSpPr>
                  <p:spPr bwMode="auto">
                    <a:xfrm>
                      <a:off x="3019" y="2825"/>
                      <a:ext cx="224" cy="58"/>
                    </a:xfrm>
                    <a:custGeom>
                      <a:avLst/>
                      <a:gdLst>
                        <a:gd name="T0" fmla="*/ 3 w 450"/>
                        <a:gd name="T1" fmla="*/ 0 h 173"/>
                        <a:gd name="T2" fmla="*/ 0 w 450"/>
                        <a:gd name="T3" fmla="*/ 0 h 173"/>
                        <a:gd name="T4" fmla="*/ 1 w 450"/>
                        <a:gd name="T5" fmla="*/ 0 h 173"/>
                        <a:gd name="T6" fmla="*/ 0 w 450"/>
                        <a:gd name="T7" fmla="*/ 0 h 173"/>
                        <a:gd name="T8" fmla="*/ 3 w 450"/>
                        <a:gd name="T9" fmla="*/ 0 h 1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0" h="173">
                          <a:moveTo>
                            <a:pt x="450" y="0"/>
                          </a:moveTo>
                          <a:lnTo>
                            <a:pt x="34" y="173"/>
                          </a:lnTo>
                          <a:lnTo>
                            <a:pt x="219" y="83"/>
                          </a:lnTo>
                          <a:lnTo>
                            <a:pt x="0" y="121"/>
                          </a:lnTo>
                          <a:lnTo>
                            <a:pt x="450"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36" name="Freeform 32"/>
                    <p:cNvSpPr>
                      <a:spLocks/>
                    </p:cNvSpPr>
                    <p:nvPr/>
                  </p:nvSpPr>
                  <p:spPr bwMode="auto">
                    <a:xfrm>
                      <a:off x="3166" y="2828"/>
                      <a:ext cx="80" cy="161"/>
                    </a:xfrm>
                    <a:custGeom>
                      <a:avLst/>
                      <a:gdLst>
                        <a:gd name="T0" fmla="*/ 1 w 161"/>
                        <a:gd name="T1" fmla="*/ 0 h 482"/>
                        <a:gd name="T2" fmla="*/ 0 w 161"/>
                        <a:gd name="T3" fmla="*/ 0 h 482"/>
                        <a:gd name="T4" fmla="*/ 0 w 161"/>
                        <a:gd name="T5" fmla="*/ 0 h 482"/>
                        <a:gd name="T6" fmla="*/ 0 w 161"/>
                        <a:gd name="T7" fmla="*/ 0 h 482"/>
                        <a:gd name="T8" fmla="*/ 1 w 161"/>
                        <a:gd name="T9" fmla="*/ 0 h 4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1" h="482">
                          <a:moveTo>
                            <a:pt x="161" y="0"/>
                          </a:moveTo>
                          <a:lnTo>
                            <a:pt x="0" y="446"/>
                          </a:lnTo>
                          <a:lnTo>
                            <a:pt x="85" y="247"/>
                          </a:lnTo>
                          <a:lnTo>
                            <a:pt x="50" y="482"/>
                          </a:lnTo>
                          <a:lnTo>
                            <a:pt x="161"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37" name="Freeform 33"/>
                    <p:cNvSpPr>
                      <a:spLocks/>
                    </p:cNvSpPr>
                    <p:nvPr/>
                  </p:nvSpPr>
                  <p:spPr bwMode="auto">
                    <a:xfrm>
                      <a:off x="3166" y="2658"/>
                      <a:ext cx="80" cy="160"/>
                    </a:xfrm>
                    <a:custGeom>
                      <a:avLst/>
                      <a:gdLst>
                        <a:gd name="T0" fmla="*/ 1 w 161"/>
                        <a:gd name="T1" fmla="*/ 0 h 481"/>
                        <a:gd name="T2" fmla="*/ 0 w 161"/>
                        <a:gd name="T3" fmla="*/ 0 h 481"/>
                        <a:gd name="T4" fmla="*/ 0 w 161"/>
                        <a:gd name="T5" fmla="*/ 0 h 481"/>
                        <a:gd name="T6" fmla="*/ 0 w 161"/>
                        <a:gd name="T7" fmla="*/ 0 h 481"/>
                        <a:gd name="T8" fmla="*/ 1 w 161"/>
                        <a:gd name="T9" fmla="*/ 0 h 4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1" h="481">
                          <a:moveTo>
                            <a:pt x="161" y="481"/>
                          </a:moveTo>
                          <a:lnTo>
                            <a:pt x="0" y="35"/>
                          </a:lnTo>
                          <a:lnTo>
                            <a:pt x="85" y="234"/>
                          </a:lnTo>
                          <a:lnTo>
                            <a:pt x="50" y="0"/>
                          </a:lnTo>
                          <a:lnTo>
                            <a:pt x="161" y="481"/>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38" name="Freeform 34"/>
                    <p:cNvSpPr>
                      <a:spLocks/>
                    </p:cNvSpPr>
                    <p:nvPr/>
                  </p:nvSpPr>
                  <p:spPr bwMode="auto">
                    <a:xfrm>
                      <a:off x="3078" y="2692"/>
                      <a:ext cx="164" cy="127"/>
                    </a:xfrm>
                    <a:custGeom>
                      <a:avLst/>
                      <a:gdLst>
                        <a:gd name="T0" fmla="*/ 3 w 328"/>
                        <a:gd name="T1" fmla="*/ 0 h 381"/>
                        <a:gd name="T2" fmla="*/ 1 w 328"/>
                        <a:gd name="T3" fmla="*/ 0 h 381"/>
                        <a:gd name="T4" fmla="*/ 2 w 328"/>
                        <a:gd name="T5" fmla="*/ 0 h 381"/>
                        <a:gd name="T6" fmla="*/ 1 w 328"/>
                        <a:gd name="T7" fmla="*/ 0 h 381"/>
                        <a:gd name="T8" fmla="*/ 2 w 328"/>
                        <a:gd name="T9" fmla="*/ 0 h 381"/>
                        <a:gd name="T10" fmla="*/ 0 w 328"/>
                        <a:gd name="T11" fmla="*/ 0 h 381"/>
                        <a:gd name="T12" fmla="*/ 3 w 328"/>
                        <a:gd name="T13" fmla="*/ 0 h 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8" h="381">
                          <a:moveTo>
                            <a:pt x="328" y="381"/>
                          </a:moveTo>
                          <a:lnTo>
                            <a:pt x="116" y="0"/>
                          </a:lnTo>
                          <a:lnTo>
                            <a:pt x="217" y="215"/>
                          </a:lnTo>
                          <a:lnTo>
                            <a:pt x="19" y="0"/>
                          </a:lnTo>
                          <a:lnTo>
                            <a:pt x="186" y="238"/>
                          </a:lnTo>
                          <a:lnTo>
                            <a:pt x="0" y="127"/>
                          </a:lnTo>
                          <a:lnTo>
                            <a:pt x="328" y="381"/>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39" name="Freeform 35"/>
                    <p:cNvSpPr>
                      <a:spLocks/>
                    </p:cNvSpPr>
                    <p:nvPr/>
                  </p:nvSpPr>
                  <p:spPr bwMode="auto">
                    <a:xfrm>
                      <a:off x="3011" y="2802"/>
                      <a:ext cx="231" cy="39"/>
                    </a:xfrm>
                    <a:custGeom>
                      <a:avLst/>
                      <a:gdLst>
                        <a:gd name="T0" fmla="*/ 4 w 462"/>
                        <a:gd name="T1" fmla="*/ 0 h 117"/>
                        <a:gd name="T2" fmla="*/ 1 w 462"/>
                        <a:gd name="T3" fmla="*/ 0 h 117"/>
                        <a:gd name="T4" fmla="*/ 3 w 462"/>
                        <a:gd name="T5" fmla="*/ 0 h 117"/>
                        <a:gd name="T6" fmla="*/ 0 w 462"/>
                        <a:gd name="T7" fmla="*/ 0 h 117"/>
                        <a:gd name="T8" fmla="*/ 2 w 462"/>
                        <a:gd name="T9" fmla="*/ 0 h 117"/>
                        <a:gd name="T10" fmla="*/ 1 w 462"/>
                        <a:gd name="T11" fmla="*/ 0 h 117"/>
                        <a:gd name="T12" fmla="*/ 4 w 462"/>
                        <a:gd name="T13" fmla="*/ 0 h 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2" h="117">
                          <a:moveTo>
                            <a:pt x="462" y="57"/>
                          </a:moveTo>
                          <a:lnTo>
                            <a:pt x="81" y="0"/>
                          </a:lnTo>
                          <a:lnTo>
                            <a:pt x="259" y="41"/>
                          </a:lnTo>
                          <a:lnTo>
                            <a:pt x="0" y="78"/>
                          </a:lnTo>
                          <a:lnTo>
                            <a:pt x="252" y="76"/>
                          </a:lnTo>
                          <a:lnTo>
                            <a:pt x="73" y="117"/>
                          </a:lnTo>
                          <a:lnTo>
                            <a:pt x="462" y="57"/>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40" name="Freeform 36"/>
                    <p:cNvSpPr>
                      <a:spLocks/>
                    </p:cNvSpPr>
                    <p:nvPr/>
                  </p:nvSpPr>
                  <p:spPr bwMode="auto">
                    <a:xfrm>
                      <a:off x="3268" y="2692"/>
                      <a:ext cx="165" cy="127"/>
                    </a:xfrm>
                    <a:custGeom>
                      <a:avLst/>
                      <a:gdLst>
                        <a:gd name="T0" fmla="*/ 0 w 330"/>
                        <a:gd name="T1" fmla="*/ 0 h 381"/>
                        <a:gd name="T2" fmla="*/ 2 w 330"/>
                        <a:gd name="T3" fmla="*/ 0 h 381"/>
                        <a:gd name="T4" fmla="*/ 1 w 330"/>
                        <a:gd name="T5" fmla="*/ 0 h 381"/>
                        <a:gd name="T6" fmla="*/ 3 w 330"/>
                        <a:gd name="T7" fmla="*/ 0 h 381"/>
                        <a:gd name="T8" fmla="*/ 2 w 330"/>
                        <a:gd name="T9" fmla="*/ 0 h 381"/>
                        <a:gd name="T10" fmla="*/ 3 w 330"/>
                        <a:gd name="T11" fmla="*/ 0 h 381"/>
                        <a:gd name="T12" fmla="*/ 0 w 330"/>
                        <a:gd name="T13" fmla="*/ 0 h 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0" h="381">
                          <a:moveTo>
                            <a:pt x="0" y="381"/>
                          </a:moveTo>
                          <a:lnTo>
                            <a:pt x="214" y="0"/>
                          </a:lnTo>
                          <a:lnTo>
                            <a:pt x="112" y="215"/>
                          </a:lnTo>
                          <a:lnTo>
                            <a:pt x="310" y="0"/>
                          </a:lnTo>
                          <a:lnTo>
                            <a:pt x="144" y="238"/>
                          </a:lnTo>
                          <a:lnTo>
                            <a:pt x="330" y="127"/>
                          </a:lnTo>
                          <a:lnTo>
                            <a:pt x="0" y="381"/>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41" name="Freeform 37"/>
                    <p:cNvSpPr>
                      <a:spLocks/>
                    </p:cNvSpPr>
                    <p:nvPr/>
                  </p:nvSpPr>
                  <p:spPr bwMode="auto">
                    <a:xfrm>
                      <a:off x="3268" y="2802"/>
                      <a:ext cx="231" cy="39"/>
                    </a:xfrm>
                    <a:custGeom>
                      <a:avLst/>
                      <a:gdLst>
                        <a:gd name="T0" fmla="*/ 0 w 464"/>
                        <a:gd name="T1" fmla="*/ 0 h 117"/>
                        <a:gd name="T2" fmla="*/ 2 w 464"/>
                        <a:gd name="T3" fmla="*/ 0 h 117"/>
                        <a:gd name="T4" fmla="*/ 1 w 464"/>
                        <a:gd name="T5" fmla="*/ 0 h 117"/>
                        <a:gd name="T6" fmla="*/ 3 w 464"/>
                        <a:gd name="T7" fmla="*/ 0 h 117"/>
                        <a:gd name="T8" fmla="*/ 1 w 464"/>
                        <a:gd name="T9" fmla="*/ 0 h 117"/>
                        <a:gd name="T10" fmla="*/ 3 w 464"/>
                        <a:gd name="T11" fmla="*/ 0 h 117"/>
                        <a:gd name="T12" fmla="*/ 0 w 464"/>
                        <a:gd name="T13" fmla="*/ 0 h 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4" h="117">
                          <a:moveTo>
                            <a:pt x="0" y="57"/>
                          </a:moveTo>
                          <a:lnTo>
                            <a:pt x="382" y="0"/>
                          </a:lnTo>
                          <a:lnTo>
                            <a:pt x="205" y="41"/>
                          </a:lnTo>
                          <a:lnTo>
                            <a:pt x="464" y="78"/>
                          </a:lnTo>
                          <a:lnTo>
                            <a:pt x="212" y="76"/>
                          </a:lnTo>
                          <a:lnTo>
                            <a:pt x="391" y="117"/>
                          </a:lnTo>
                          <a:lnTo>
                            <a:pt x="0" y="57"/>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42" name="Freeform 38"/>
                    <p:cNvSpPr>
                      <a:spLocks/>
                    </p:cNvSpPr>
                    <p:nvPr/>
                  </p:nvSpPr>
                  <p:spPr bwMode="auto">
                    <a:xfrm>
                      <a:off x="3225" y="2648"/>
                      <a:ext cx="54" cy="166"/>
                    </a:xfrm>
                    <a:custGeom>
                      <a:avLst/>
                      <a:gdLst>
                        <a:gd name="T0" fmla="*/ 0 w 110"/>
                        <a:gd name="T1" fmla="*/ 0 h 496"/>
                        <a:gd name="T2" fmla="*/ 0 w 110"/>
                        <a:gd name="T3" fmla="*/ 0 h 496"/>
                        <a:gd name="T4" fmla="*/ 0 w 110"/>
                        <a:gd name="T5" fmla="*/ 0 h 496"/>
                        <a:gd name="T6" fmla="*/ 0 w 110"/>
                        <a:gd name="T7" fmla="*/ 0 h 496"/>
                        <a:gd name="T8" fmla="*/ 0 w 110"/>
                        <a:gd name="T9" fmla="*/ 0 h 496"/>
                        <a:gd name="T10" fmla="*/ 0 w 110"/>
                        <a:gd name="T11" fmla="*/ 0 h 496"/>
                        <a:gd name="T12" fmla="*/ 0 w 110"/>
                        <a:gd name="T13" fmla="*/ 0 h 4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 h="496">
                          <a:moveTo>
                            <a:pt x="56" y="496"/>
                          </a:moveTo>
                          <a:lnTo>
                            <a:pt x="110" y="87"/>
                          </a:lnTo>
                          <a:lnTo>
                            <a:pt x="71" y="277"/>
                          </a:lnTo>
                          <a:lnTo>
                            <a:pt x="36" y="0"/>
                          </a:lnTo>
                          <a:lnTo>
                            <a:pt x="39" y="269"/>
                          </a:lnTo>
                          <a:lnTo>
                            <a:pt x="0" y="78"/>
                          </a:lnTo>
                          <a:lnTo>
                            <a:pt x="56" y="496"/>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43" name="Freeform 39"/>
                    <p:cNvSpPr>
                      <a:spLocks/>
                    </p:cNvSpPr>
                    <p:nvPr/>
                  </p:nvSpPr>
                  <p:spPr bwMode="auto">
                    <a:xfrm>
                      <a:off x="3226" y="2831"/>
                      <a:ext cx="54" cy="166"/>
                    </a:xfrm>
                    <a:custGeom>
                      <a:avLst/>
                      <a:gdLst>
                        <a:gd name="T0" fmla="*/ 0 w 109"/>
                        <a:gd name="T1" fmla="*/ 0 h 498"/>
                        <a:gd name="T2" fmla="*/ 0 w 109"/>
                        <a:gd name="T3" fmla="*/ 0 h 498"/>
                        <a:gd name="T4" fmla="*/ 0 w 109"/>
                        <a:gd name="T5" fmla="*/ 0 h 498"/>
                        <a:gd name="T6" fmla="*/ 0 w 109"/>
                        <a:gd name="T7" fmla="*/ 0 h 498"/>
                        <a:gd name="T8" fmla="*/ 0 w 109"/>
                        <a:gd name="T9" fmla="*/ 0 h 498"/>
                        <a:gd name="T10" fmla="*/ 0 w 109"/>
                        <a:gd name="T11" fmla="*/ 0 h 498"/>
                        <a:gd name="T12" fmla="*/ 0 w 109"/>
                        <a:gd name="T13" fmla="*/ 0 h 4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 h="498">
                          <a:moveTo>
                            <a:pt x="56" y="0"/>
                          </a:moveTo>
                          <a:lnTo>
                            <a:pt x="109" y="409"/>
                          </a:lnTo>
                          <a:lnTo>
                            <a:pt x="71" y="220"/>
                          </a:lnTo>
                          <a:lnTo>
                            <a:pt x="36" y="498"/>
                          </a:lnTo>
                          <a:lnTo>
                            <a:pt x="38" y="227"/>
                          </a:lnTo>
                          <a:lnTo>
                            <a:pt x="0" y="419"/>
                          </a:lnTo>
                          <a:lnTo>
                            <a:pt x="56" y="0"/>
                          </a:lnTo>
                          <a:close/>
                        </a:path>
                      </a:pathLst>
                    </a:custGeom>
                    <a:solidFill>
                      <a:srgbClr val="0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20529" name="Freeform 40"/>
                <p:cNvSpPr>
                  <a:spLocks/>
                </p:cNvSpPr>
                <p:nvPr/>
              </p:nvSpPr>
              <p:spPr bwMode="auto">
                <a:xfrm>
                  <a:off x="3115" y="2734"/>
                  <a:ext cx="268" cy="196"/>
                </a:xfrm>
                <a:custGeom>
                  <a:avLst/>
                  <a:gdLst>
                    <a:gd name="T0" fmla="*/ 3 w 536"/>
                    <a:gd name="T1" fmla="*/ 0 h 589"/>
                    <a:gd name="T2" fmla="*/ 3 w 536"/>
                    <a:gd name="T3" fmla="*/ 0 h 589"/>
                    <a:gd name="T4" fmla="*/ 3 w 536"/>
                    <a:gd name="T5" fmla="*/ 0 h 589"/>
                    <a:gd name="T6" fmla="*/ 3 w 536"/>
                    <a:gd name="T7" fmla="*/ 0 h 589"/>
                    <a:gd name="T8" fmla="*/ 4 w 536"/>
                    <a:gd name="T9" fmla="*/ 0 h 589"/>
                    <a:gd name="T10" fmla="*/ 3 w 536"/>
                    <a:gd name="T11" fmla="*/ 0 h 589"/>
                    <a:gd name="T12" fmla="*/ 4 w 536"/>
                    <a:gd name="T13" fmla="*/ 0 h 589"/>
                    <a:gd name="T14" fmla="*/ 3 w 536"/>
                    <a:gd name="T15" fmla="*/ 0 h 589"/>
                    <a:gd name="T16" fmla="*/ 5 w 536"/>
                    <a:gd name="T17" fmla="*/ 0 h 589"/>
                    <a:gd name="T18" fmla="*/ 3 w 536"/>
                    <a:gd name="T19" fmla="*/ 0 h 589"/>
                    <a:gd name="T20" fmla="*/ 4 w 536"/>
                    <a:gd name="T21" fmla="*/ 0 h 589"/>
                    <a:gd name="T22" fmla="*/ 3 w 536"/>
                    <a:gd name="T23" fmla="*/ 0 h 589"/>
                    <a:gd name="T24" fmla="*/ 4 w 536"/>
                    <a:gd name="T25" fmla="*/ 0 h 589"/>
                    <a:gd name="T26" fmla="*/ 3 w 536"/>
                    <a:gd name="T27" fmla="*/ 0 h 589"/>
                    <a:gd name="T28" fmla="*/ 3 w 536"/>
                    <a:gd name="T29" fmla="*/ 0 h 589"/>
                    <a:gd name="T30" fmla="*/ 3 w 536"/>
                    <a:gd name="T31" fmla="*/ 0 h 589"/>
                    <a:gd name="T32" fmla="*/ 3 w 536"/>
                    <a:gd name="T33" fmla="*/ 0 h 589"/>
                    <a:gd name="T34" fmla="*/ 3 w 536"/>
                    <a:gd name="T35" fmla="*/ 0 h 589"/>
                    <a:gd name="T36" fmla="*/ 2 w 536"/>
                    <a:gd name="T37" fmla="*/ 0 h 589"/>
                    <a:gd name="T38" fmla="*/ 3 w 536"/>
                    <a:gd name="T39" fmla="*/ 0 h 589"/>
                    <a:gd name="T40" fmla="*/ 1 w 536"/>
                    <a:gd name="T41" fmla="*/ 0 h 589"/>
                    <a:gd name="T42" fmla="*/ 2 w 536"/>
                    <a:gd name="T43" fmla="*/ 0 h 589"/>
                    <a:gd name="T44" fmla="*/ 1 w 536"/>
                    <a:gd name="T45" fmla="*/ 0 h 589"/>
                    <a:gd name="T46" fmla="*/ 2 w 536"/>
                    <a:gd name="T47" fmla="*/ 0 h 589"/>
                    <a:gd name="T48" fmla="*/ 0 w 536"/>
                    <a:gd name="T49" fmla="*/ 0 h 589"/>
                    <a:gd name="T50" fmla="*/ 2 w 536"/>
                    <a:gd name="T51" fmla="*/ 0 h 589"/>
                    <a:gd name="T52" fmla="*/ 1 w 536"/>
                    <a:gd name="T53" fmla="*/ 0 h 589"/>
                    <a:gd name="T54" fmla="*/ 2 w 536"/>
                    <a:gd name="T55" fmla="*/ 0 h 589"/>
                    <a:gd name="T56" fmla="*/ 1 w 536"/>
                    <a:gd name="T57" fmla="*/ 0 h 589"/>
                    <a:gd name="T58" fmla="*/ 3 w 536"/>
                    <a:gd name="T59" fmla="*/ 0 h 589"/>
                    <a:gd name="T60" fmla="*/ 2 w 536"/>
                    <a:gd name="T61" fmla="*/ 0 h 589"/>
                    <a:gd name="T62" fmla="*/ 3 w 536"/>
                    <a:gd name="T63" fmla="*/ 0 h 589"/>
                    <a:gd name="T64" fmla="*/ 3 w 536"/>
                    <a:gd name="T65" fmla="*/ 0 h 5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36" h="589">
                      <a:moveTo>
                        <a:pt x="278" y="0"/>
                      </a:moveTo>
                      <a:lnTo>
                        <a:pt x="288" y="238"/>
                      </a:lnTo>
                      <a:lnTo>
                        <a:pt x="358" y="32"/>
                      </a:lnTo>
                      <a:lnTo>
                        <a:pt x="310" y="243"/>
                      </a:lnTo>
                      <a:lnTo>
                        <a:pt x="466" y="67"/>
                      </a:lnTo>
                      <a:lnTo>
                        <a:pt x="323" y="243"/>
                      </a:lnTo>
                      <a:lnTo>
                        <a:pt x="510" y="182"/>
                      </a:lnTo>
                      <a:lnTo>
                        <a:pt x="330" y="256"/>
                      </a:lnTo>
                      <a:lnTo>
                        <a:pt x="536" y="268"/>
                      </a:lnTo>
                      <a:lnTo>
                        <a:pt x="312" y="275"/>
                      </a:lnTo>
                      <a:lnTo>
                        <a:pt x="512" y="342"/>
                      </a:lnTo>
                      <a:lnTo>
                        <a:pt x="325" y="289"/>
                      </a:lnTo>
                      <a:lnTo>
                        <a:pt x="468" y="481"/>
                      </a:lnTo>
                      <a:lnTo>
                        <a:pt x="310" y="302"/>
                      </a:lnTo>
                      <a:lnTo>
                        <a:pt x="360" y="505"/>
                      </a:lnTo>
                      <a:lnTo>
                        <a:pt x="290" y="305"/>
                      </a:lnTo>
                      <a:lnTo>
                        <a:pt x="278" y="589"/>
                      </a:lnTo>
                      <a:lnTo>
                        <a:pt x="275" y="294"/>
                      </a:lnTo>
                      <a:lnTo>
                        <a:pt x="190" y="519"/>
                      </a:lnTo>
                      <a:lnTo>
                        <a:pt x="265" y="294"/>
                      </a:lnTo>
                      <a:lnTo>
                        <a:pt x="91" y="486"/>
                      </a:lnTo>
                      <a:lnTo>
                        <a:pt x="238" y="289"/>
                      </a:lnTo>
                      <a:lnTo>
                        <a:pt x="38" y="351"/>
                      </a:lnTo>
                      <a:lnTo>
                        <a:pt x="245" y="271"/>
                      </a:lnTo>
                      <a:lnTo>
                        <a:pt x="0" y="268"/>
                      </a:lnTo>
                      <a:lnTo>
                        <a:pt x="247" y="258"/>
                      </a:lnTo>
                      <a:lnTo>
                        <a:pt x="50" y="189"/>
                      </a:lnTo>
                      <a:lnTo>
                        <a:pt x="240" y="247"/>
                      </a:lnTo>
                      <a:lnTo>
                        <a:pt x="113" y="85"/>
                      </a:lnTo>
                      <a:lnTo>
                        <a:pt x="258" y="247"/>
                      </a:lnTo>
                      <a:lnTo>
                        <a:pt x="193" y="18"/>
                      </a:lnTo>
                      <a:lnTo>
                        <a:pt x="269" y="233"/>
                      </a:lnTo>
                      <a:lnTo>
                        <a:pt x="278" y="0"/>
                      </a:lnTo>
                      <a:close/>
                    </a:path>
                  </a:pathLst>
                </a:custGeom>
                <a:solidFill>
                  <a:srgbClr val="00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30" name="Freeform 41"/>
                <p:cNvSpPr>
                  <a:spLocks/>
                </p:cNvSpPr>
                <p:nvPr/>
              </p:nvSpPr>
              <p:spPr bwMode="auto">
                <a:xfrm>
                  <a:off x="3051" y="2693"/>
                  <a:ext cx="398" cy="262"/>
                </a:xfrm>
                <a:custGeom>
                  <a:avLst/>
                  <a:gdLst>
                    <a:gd name="T0" fmla="*/ 1 w 798"/>
                    <a:gd name="T1" fmla="*/ 0 h 786"/>
                    <a:gd name="T2" fmla="*/ 3 w 798"/>
                    <a:gd name="T3" fmla="*/ 0 h 786"/>
                    <a:gd name="T4" fmla="*/ 2 w 798"/>
                    <a:gd name="T5" fmla="*/ 0 h 786"/>
                    <a:gd name="T6" fmla="*/ 3 w 798"/>
                    <a:gd name="T7" fmla="*/ 0 h 786"/>
                    <a:gd name="T8" fmla="*/ 3 w 798"/>
                    <a:gd name="T9" fmla="*/ 0 h 786"/>
                    <a:gd name="T10" fmla="*/ 3 w 798"/>
                    <a:gd name="T11" fmla="*/ 0 h 786"/>
                    <a:gd name="T12" fmla="*/ 4 w 798"/>
                    <a:gd name="T13" fmla="*/ 0 h 786"/>
                    <a:gd name="T14" fmla="*/ 3 w 798"/>
                    <a:gd name="T15" fmla="*/ 0 h 786"/>
                    <a:gd name="T16" fmla="*/ 5 w 798"/>
                    <a:gd name="T17" fmla="*/ 0 h 786"/>
                    <a:gd name="T18" fmla="*/ 3 w 798"/>
                    <a:gd name="T19" fmla="*/ 0 h 786"/>
                    <a:gd name="T20" fmla="*/ 6 w 798"/>
                    <a:gd name="T21" fmla="*/ 0 h 786"/>
                    <a:gd name="T22" fmla="*/ 3 w 798"/>
                    <a:gd name="T23" fmla="*/ 0 h 786"/>
                    <a:gd name="T24" fmla="*/ 6 w 798"/>
                    <a:gd name="T25" fmla="*/ 0 h 786"/>
                    <a:gd name="T26" fmla="*/ 3 w 798"/>
                    <a:gd name="T27" fmla="*/ 0 h 786"/>
                    <a:gd name="T28" fmla="*/ 5 w 798"/>
                    <a:gd name="T29" fmla="*/ 0 h 786"/>
                    <a:gd name="T30" fmla="*/ 3 w 798"/>
                    <a:gd name="T31" fmla="*/ 0 h 786"/>
                    <a:gd name="T32" fmla="*/ 4 w 798"/>
                    <a:gd name="T33" fmla="*/ 0 h 786"/>
                    <a:gd name="T34" fmla="*/ 3 w 798"/>
                    <a:gd name="T35" fmla="*/ 0 h 786"/>
                    <a:gd name="T36" fmla="*/ 3 w 798"/>
                    <a:gd name="T37" fmla="*/ 0 h 786"/>
                    <a:gd name="T38" fmla="*/ 3 w 798"/>
                    <a:gd name="T39" fmla="*/ 0 h 786"/>
                    <a:gd name="T40" fmla="*/ 2 w 798"/>
                    <a:gd name="T41" fmla="*/ 0 h 786"/>
                    <a:gd name="T42" fmla="*/ 3 w 798"/>
                    <a:gd name="T43" fmla="*/ 0 h 786"/>
                    <a:gd name="T44" fmla="*/ 1 w 798"/>
                    <a:gd name="T45" fmla="*/ 0 h 786"/>
                    <a:gd name="T46" fmla="*/ 2 w 798"/>
                    <a:gd name="T47" fmla="*/ 0 h 786"/>
                    <a:gd name="T48" fmla="*/ 0 w 798"/>
                    <a:gd name="T49" fmla="*/ 0 h 786"/>
                    <a:gd name="T50" fmla="*/ 2 w 798"/>
                    <a:gd name="T51" fmla="*/ 0 h 786"/>
                    <a:gd name="T52" fmla="*/ 0 w 798"/>
                    <a:gd name="T53" fmla="*/ 0 h 786"/>
                    <a:gd name="T54" fmla="*/ 2 w 798"/>
                    <a:gd name="T55" fmla="*/ 0 h 786"/>
                    <a:gd name="T56" fmla="*/ 0 w 798"/>
                    <a:gd name="T57" fmla="*/ 0 h 786"/>
                    <a:gd name="T58" fmla="*/ 2 w 798"/>
                    <a:gd name="T59" fmla="*/ 0 h 786"/>
                    <a:gd name="T60" fmla="*/ 0 w 798"/>
                    <a:gd name="T61" fmla="*/ 0 h 786"/>
                    <a:gd name="T62" fmla="*/ 2 w 798"/>
                    <a:gd name="T63" fmla="*/ 0 h 786"/>
                    <a:gd name="T64" fmla="*/ 1 w 798"/>
                    <a:gd name="T65" fmla="*/ 0 h 7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98" h="786">
                      <a:moveTo>
                        <a:pt x="234" y="26"/>
                      </a:moveTo>
                      <a:lnTo>
                        <a:pt x="387" y="348"/>
                      </a:lnTo>
                      <a:lnTo>
                        <a:pt x="332" y="0"/>
                      </a:lnTo>
                      <a:lnTo>
                        <a:pt x="404" y="335"/>
                      </a:lnTo>
                      <a:lnTo>
                        <a:pt x="469" y="9"/>
                      </a:lnTo>
                      <a:lnTo>
                        <a:pt x="432" y="345"/>
                      </a:lnTo>
                      <a:lnTo>
                        <a:pt x="576" y="26"/>
                      </a:lnTo>
                      <a:lnTo>
                        <a:pt x="456" y="349"/>
                      </a:lnTo>
                      <a:lnTo>
                        <a:pt x="746" y="183"/>
                      </a:lnTo>
                      <a:lnTo>
                        <a:pt x="463" y="366"/>
                      </a:lnTo>
                      <a:lnTo>
                        <a:pt x="783" y="300"/>
                      </a:lnTo>
                      <a:lnTo>
                        <a:pt x="461" y="384"/>
                      </a:lnTo>
                      <a:lnTo>
                        <a:pt x="798" y="459"/>
                      </a:lnTo>
                      <a:lnTo>
                        <a:pt x="459" y="405"/>
                      </a:lnTo>
                      <a:lnTo>
                        <a:pt x="741" y="568"/>
                      </a:lnTo>
                      <a:lnTo>
                        <a:pt x="452" y="423"/>
                      </a:lnTo>
                      <a:lnTo>
                        <a:pt x="589" y="761"/>
                      </a:lnTo>
                      <a:lnTo>
                        <a:pt x="426" y="428"/>
                      </a:lnTo>
                      <a:lnTo>
                        <a:pt x="482" y="782"/>
                      </a:lnTo>
                      <a:lnTo>
                        <a:pt x="411" y="423"/>
                      </a:lnTo>
                      <a:lnTo>
                        <a:pt x="339" y="761"/>
                      </a:lnTo>
                      <a:lnTo>
                        <a:pt x="396" y="412"/>
                      </a:lnTo>
                      <a:lnTo>
                        <a:pt x="228" y="786"/>
                      </a:lnTo>
                      <a:lnTo>
                        <a:pt x="381" y="410"/>
                      </a:lnTo>
                      <a:lnTo>
                        <a:pt x="40" y="615"/>
                      </a:lnTo>
                      <a:lnTo>
                        <a:pt x="372" y="398"/>
                      </a:lnTo>
                      <a:lnTo>
                        <a:pt x="7" y="471"/>
                      </a:lnTo>
                      <a:lnTo>
                        <a:pt x="357" y="384"/>
                      </a:lnTo>
                      <a:lnTo>
                        <a:pt x="0" y="312"/>
                      </a:lnTo>
                      <a:lnTo>
                        <a:pt x="364" y="371"/>
                      </a:lnTo>
                      <a:lnTo>
                        <a:pt x="25" y="183"/>
                      </a:lnTo>
                      <a:lnTo>
                        <a:pt x="359" y="351"/>
                      </a:lnTo>
                      <a:lnTo>
                        <a:pt x="234" y="26"/>
                      </a:lnTo>
                      <a:close/>
                    </a:path>
                  </a:pathLst>
                </a:custGeom>
                <a:solidFill>
                  <a:srgbClr val="8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31" name="Freeform 42"/>
                <p:cNvSpPr>
                  <a:spLocks/>
                </p:cNvSpPr>
                <p:nvPr/>
              </p:nvSpPr>
              <p:spPr bwMode="auto">
                <a:xfrm>
                  <a:off x="3166" y="2765"/>
                  <a:ext cx="166" cy="122"/>
                </a:xfrm>
                <a:custGeom>
                  <a:avLst/>
                  <a:gdLst>
                    <a:gd name="T0" fmla="*/ 2 w 332"/>
                    <a:gd name="T1" fmla="*/ 0 h 366"/>
                    <a:gd name="T2" fmla="*/ 2 w 332"/>
                    <a:gd name="T3" fmla="*/ 0 h 366"/>
                    <a:gd name="T4" fmla="*/ 2 w 332"/>
                    <a:gd name="T5" fmla="*/ 0 h 366"/>
                    <a:gd name="T6" fmla="*/ 2 w 332"/>
                    <a:gd name="T7" fmla="*/ 0 h 366"/>
                    <a:gd name="T8" fmla="*/ 3 w 332"/>
                    <a:gd name="T9" fmla="*/ 0 h 366"/>
                    <a:gd name="T10" fmla="*/ 2 w 332"/>
                    <a:gd name="T11" fmla="*/ 0 h 366"/>
                    <a:gd name="T12" fmla="*/ 3 w 332"/>
                    <a:gd name="T13" fmla="*/ 0 h 366"/>
                    <a:gd name="T14" fmla="*/ 2 w 332"/>
                    <a:gd name="T15" fmla="*/ 0 h 366"/>
                    <a:gd name="T16" fmla="*/ 3 w 332"/>
                    <a:gd name="T17" fmla="*/ 0 h 366"/>
                    <a:gd name="T18" fmla="*/ 2 w 332"/>
                    <a:gd name="T19" fmla="*/ 0 h 366"/>
                    <a:gd name="T20" fmla="*/ 3 w 332"/>
                    <a:gd name="T21" fmla="*/ 0 h 366"/>
                    <a:gd name="T22" fmla="*/ 2 w 332"/>
                    <a:gd name="T23" fmla="*/ 0 h 366"/>
                    <a:gd name="T24" fmla="*/ 3 w 332"/>
                    <a:gd name="T25" fmla="*/ 0 h 366"/>
                    <a:gd name="T26" fmla="*/ 2 w 332"/>
                    <a:gd name="T27" fmla="*/ 0 h 366"/>
                    <a:gd name="T28" fmla="*/ 2 w 332"/>
                    <a:gd name="T29" fmla="*/ 0 h 366"/>
                    <a:gd name="T30" fmla="*/ 2 w 332"/>
                    <a:gd name="T31" fmla="*/ 0 h 366"/>
                    <a:gd name="T32" fmla="*/ 2 w 332"/>
                    <a:gd name="T33" fmla="*/ 0 h 366"/>
                    <a:gd name="T34" fmla="*/ 2 w 332"/>
                    <a:gd name="T35" fmla="*/ 0 h 366"/>
                    <a:gd name="T36" fmla="*/ 1 w 332"/>
                    <a:gd name="T37" fmla="*/ 0 h 366"/>
                    <a:gd name="T38" fmla="*/ 2 w 332"/>
                    <a:gd name="T39" fmla="*/ 0 h 366"/>
                    <a:gd name="T40" fmla="*/ 1 w 332"/>
                    <a:gd name="T41" fmla="*/ 0 h 366"/>
                    <a:gd name="T42" fmla="*/ 2 w 332"/>
                    <a:gd name="T43" fmla="*/ 0 h 366"/>
                    <a:gd name="T44" fmla="*/ 1 w 332"/>
                    <a:gd name="T45" fmla="*/ 0 h 366"/>
                    <a:gd name="T46" fmla="*/ 2 w 332"/>
                    <a:gd name="T47" fmla="*/ 0 h 366"/>
                    <a:gd name="T48" fmla="*/ 0 w 332"/>
                    <a:gd name="T49" fmla="*/ 0 h 366"/>
                    <a:gd name="T50" fmla="*/ 2 w 332"/>
                    <a:gd name="T51" fmla="*/ 0 h 366"/>
                    <a:gd name="T52" fmla="*/ 1 w 332"/>
                    <a:gd name="T53" fmla="*/ 0 h 366"/>
                    <a:gd name="T54" fmla="*/ 2 w 332"/>
                    <a:gd name="T55" fmla="*/ 0 h 366"/>
                    <a:gd name="T56" fmla="*/ 1 w 332"/>
                    <a:gd name="T57" fmla="*/ 0 h 366"/>
                    <a:gd name="T58" fmla="*/ 2 w 332"/>
                    <a:gd name="T59" fmla="*/ 0 h 366"/>
                    <a:gd name="T60" fmla="*/ 1 w 332"/>
                    <a:gd name="T61" fmla="*/ 0 h 366"/>
                    <a:gd name="T62" fmla="*/ 2 w 332"/>
                    <a:gd name="T63" fmla="*/ 0 h 366"/>
                    <a:gd name="T64" fmla="*/ 2 w 332"/>
                    <a:gd name="T65" fmla="*/ 0 h 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2" h="366">
                      <a:moveTo>
                        <a:pt x="172" y="0"/>
                      </a:moveTo>
                      <a:lnTo>
                        <a:pt x="179" y="148"/>
                      </a:lnTo>
                      <a:lnTo>
                        <a:pt x="222" y="20"/>
                      </a:lnTo>
                      <a:lnTo>
                        <a:pt x="192" y="150"/>
                      </a:lnTo>
                      <a:lnTo>
                        <a:pt x="287" y="40"/>
                      </a:lnTo>
                      <a:lnTo>
                        <a:pt x="200" y="150"/>
                      </a:lnTo>
                      <a:lnTo>
                        <a:pt x="316" y="112"/>
                      </a:lnTo>
                      <a:lnTo>
                        <a:pt x="205" y="158"/>
                      </a:lnTo>
                      <a:lnTo>
                        <a:pt x="332" y="166"/>
                      </a:lnTo>
                      <a:lnTo>
                        <a:pt x="194" y="171"/>
                      </a:lnTo>
                      <a:lnTo>
                        <a:pt x="318" y="212"/>
                      </a:lnTo>
                      <a:lnTo>
                        <a:pt x="201" y="179"/>
                      </a:lnTo>
                      <a:lnTo>
                        <a:pt x="289" y="300"/>
                      </a:lnTo>
                      <a:lnTo>
                        <a:pt x="192" y="188"/>
                      </a:lnTo>
                      <a:lnTo>
                        <a:pt x="223" y="313"/>
                      </a:lnTo>
                      <a:lnTo>
                        <a:pt x="180" y="189"/>
                      </a:lnTo>
                      <a:lnTo>
                        <a:pt x="172" y="366"/>
                      </a:lnTo>
                      <a:lnTo>
                        <a:pt x="170" y="182"/>
                      </a:lnTo>
                      <a:lnTo>
                        <a:pt x="119" y="323"/>
                      </a:lnTo>
                      <a:lnTo>
                        <a:pt x="164" y="182"/>
                      </a:lnTo>
                      <a:lnTo>
                        <a:pt x="56" y="304"/>
                      </a:lnTo>
                      <a:lnTo>
                        <a:pt x="149" y="179"/>
                      </a:lnTo>
                      <a:lnTo>
                        <a:pt x="25" y="218"/>
                      </a:lnTo>
                      <a:lnTo>
                        <a:pt x="152" y="167"/>
                      </a:lnTo>
                      <a:lnTo>
                        <a:pt x="0" y="166"/>
                      </a:lnTo>
                      <a:lnTo>
                        <a:pt x="152" y="160"/>
                      </a:lnTo>
                      <a:lnTo>
                        <a:pt x="32" y="117"/>
                      </a:lnTo>
                      <a:lnTo>
                        <a:pt x="150" y="154"/>
                      </a:lnTo>
                      <a:lnTo>
                        <a:pt x="70" y="52"/>
                      </a:lnTo>
                      <a:lnTo>
                        <a:pt x="160" y="154"/>
                      </a:lnTo>
                      <a:lnTo>
                        <a:pt x="120" y="10"/>
                      </a:lnTo>
                      <a:lnTo>
                        <a:pt x="167" y="145"/>
                      </a:lnTo>
                      <a:lnTo>
                        <a:pt x="172" y="0"/>
                      </a:lnTo>
                      <a:close/>
                    </a:path>
                  </a:pathLst>
                </a:custGeom>
                <a:solidFill>
                  <a:srgbClr val="C0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20493" name="Group 43"/>
            <p:cNvGrpSpPr>
              <a:grpSpLocks/>
            </p:cNvGrpSpPr>
            <p:nvPr/>
          </p:nvGrpSpPr>
          <p:grpSpPr bwMode="auto">
            <a:xfrm>
              <a:off x="3208" y="2717"/>
              <a:ext cx="1423" cy="776"/>
              <a:chOff x="3208" y="2717"/>
              <a:chExt cx="1423" cy="776"/>
            </a:xfrm>
          </p:grpSpPr>
          <p:sp>
            <p:nvSpPr>
              <p:cNvPr id="20494" name="Freeform 44"/>
              <p:cNvSpPr>
                <a:spLocks/>
              </p:cNvSpPr>
              <p:nvPr/>
            </p:nvSpPr>
            <p:spPr bwMode="auto">
              <a:xfrm>
                <a:off x="3244" y="2979"/>
                <a:ext cx="1007" cy="514"/>
              </a:xfrm>
              <a:custGeom>
                <a:avLst/>
                <a:gdLst>
                  <a:gd name="T0" fmla="*/ 16 w 2012"/>
                  <a:gd name="T1" fmla="*/ 0 h 1540"/>
                  <a:gd name="T2" fmla="*/ 13 w 2012"/>
                  <a:gd name="T3" fmla="*/ 0 h 1540"/>
                  <a:gd name="T4" fmla="*/ 11 w 2012"/>
                  <a:gd name="T5" fmla="*/ 0 h 1540"/>
                  <a:gd name="T6" fmla="*/ 10 w 2012"/>
                  <a:gd name="T7" fmla="*/ 0 h 1540"/>
                  <a:gd name="T8" fmla="*/ 7 w 2012"/>
                  <a:gd name="T9" fmla="*/ 0 h 1540"/>
                  <a:gd name="T10" fmla="*/ 6 w 2012"/>
                  <a:gd name="T11" fmla="*/ 0 h 1540"/>
                  <a:gd name="T12" fmla="*/ 4 w 2012"/>
                  <a:gd name="T13" fmla="*/ 0 h 1540"/>
                  <a:gd name="T14" fmla="*/ 3 w 2012"/>
                  <a:gd name="T15" fmla="*/ 0 h 1540"/>
                  <a:gd name="T16" fmla="*/ 2 w 2012"/>
                  <a:gd name="T17" fmla="*/ 0 h 1540"/>
                  <a:gd name="T18" fmla="*/ 1 w 2012"/>
                  <a:gd name="T19" fmla="*/ 0 h 1540"/>
                  <a:gd name="T20" fmla="*/ 1 w 2012"/>
                  <a:gd name="T21" fmla="*/ 1 h 1540"/>
                  <a:gd name="T22" fmla="*/ 1 w 2012"/>
                  <a:gd name="T23" fmla="*/ 1 h 1540"/>
                  <a:gd name="T24" fmla="*/ 0 w 2012"/>
                  <a:gd name="T25" fmla="*/ 1 h 1540"/>
                  <a:gd name="T26" fmla="*/ 0 w 2012"/>
                  <a:gd name="T27" fmla="*/ 1 h 15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12" h="1540">
                    <a:moveTo>
                      <a:pt x="2012" y="0"/>
                    </a:moveTo>
                    <a:lnTo>
                      <a:pt x="1663" y="28"/>
                    </a:lnTo>
                    <a:lnTo>
                      <a:pt x="1396" y="77"/>
                    </a:lnTo>
                    <a:lnTo>
                      <a:pt x="1161" y="154"/>
                    </a:lnTo>
                    <a:lnTo>
                      <a:pt x="894" y="265"/>
                    </a:lnTo>
                    <a:lnTo>
                      <a:pt x="641" y="418"/>
                    </a:lnTo>
                    <a:lnTo>
                      <a:pt x="425" y="593"/>
                    </a:lnTo>
                    <a:lnTo>
                      <a:pt x="286" y="752"/>
                    </a:lnTo>
                    <a:lnTo>
                      <a:pt x="165" y="934"/>
                    </a:lnTo>
                    <a:lnTo>
                      <a:pt x="101" y="1060"/>
                    </a:lnTo>
                    <a:lnTo>
                      <a:pt x="50" y="1199"/>
                    </a:lnTo>
                    <a:lnTo>
                      <a:pt x="12" y="1387"/>
                    </a:lnTo>
                    <a:lnTo>
                      <a:pt x="0" y="1534"/>
                    </a:lnTo>
                    <a:lnTo>
                      <a:pt x="0" y="1540"/>
                    </a:lnTo>
                  </a:path>
                </a:pathLst>
              </a:custGeom>
              <a:noFill/>
              <a:ln w="7938">
                <a:solidFill>
                  <a:srgbClr val="FF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95" name="Freeform 45"/>
              <p:cNvSpPr>
                <a:spLocks/>
              </p:cNvSpPr>
              <p:nvPr/>
            </p:nvSpPr>
            <p:spPr bwMode="auto">
              <a:xfrm>
                <a:off x="3224" y="2976"/>
                <a:ext cx="1032" cy="514"/>
              </a:xfrm>
              <a:custGeom>
                <a:avLst/>
                <a:gdLst>
                  <a:gd name="T0" fmla="*/ 16 w 2065"/>
                  <a:gd name="T1" fmla="*/ 0 h 1540"/>
                  <a:gd name="T2" fmla="*/ 13 w 2065"/>
                  <a:gd name="T3" fmla="*/ 0 h 1540"/>
                  <a:gd name="T4" fmla="*/ 11 w 2065"/>
                  <a:gd name="T5" fmla="*/ 0 h 1540"/>
                  <a:gd name="T6" fmla="*/ 9 w 2065"/>
                  <a:gd name="T7" fmla="*/ 0 h 1540"/>
                  <a:gd name="T8" fmla="*/ 7 w 2065"/>
                  <a:gd name="T9" fmla="*/ 0 h 1540"/>
                  <a:gd name="T10" fmla="*/ 5 w 2065"/>
                  <a:gd name="T11" fmla="*/ 0 h 1540"/>
                  <a:gd name="T12" fmla="*/ 3 w 2065"/>
                  <a:gd name="T13" fmla="*/ 0 h 1540"/>
                  <a:gd name="T14" fmla="*/ 2 w 2065"/>
                  <a:gd name="T15" fmla="*/ 0 h 1540"/>
                  <a:gd name="T16" fmla="*/ 1 w 2065"/>
                  <a:gd name="T17" fmla="*/ 0 h 1540"/>
                  <a:gd name="T18" fmla="*/ 0 w 2065"/>
                  <a:gd name="T19" fmla="*/ 0 h 1540"/>
                  <a:gd name="T20" fmla="*/ 0 w 2065"/>
                  <a:gd name="T21" fmla="*/ 1 h 1540"/>
                  <a:gd name="T22" fmla="*/ 0 w 2065"/>
                  <a:gd name="T23" fmla="*/ 1 h 1540"/>
                  <a:gd name="T24" fmla="*/ 0 w 2065"/>
                  <a:gd name="T25" fmla="*/ 1 h 1540"/>
                  <a:gd name="T26" fmla="*/ 0 w 2065"/>
                  <a:gd name="T27" fmla="*/ 1 h 15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65" h="1540">
                    <a:moveTo>
                      <a:pt x="2065" y="0"/>
                    </a:moveTo>
                    <a:lnTo>
                      <a:pt x="1706" y="28"/>
                    </a:lnTo>
                    <a:lnTo>
                      <a:pt x="1433" y="76"/>
                    </a:lnTo>
                    <a:lnTo>
                      <a:pt x="1191" y="153"/>
                    </a:lnTo>
                    <a:lnTo>
                      <a:pt x="919" y="264"/>
                    </a:lnTo>
                    <a:lnTo>
                      <a:pt x="657" y="418"/>
                    </a:lnTo>
                    <a:lnTo>
                      <a:pt x="436" y="592"/>
                    </a:lnTo>
                    <a:lnTo>
                      <a:pt x="293" y="753"/>
                    </a:lnTo>
                    <a:lnTo>
                      <a:pt x="169" y="933"/>
                    </a:lnTo>
                    <a:lnTo>
                      <a:pt x="104" y="1059"/>
                    </a:lnTo>
                    <a:lnTo>
                      <a:pt x="51" y="1199"/>
                    </a:lnTo>
                    <a:lnTo>
                      <a:pt x="13" y="1387"/>
                    </a:lnTo>
                    <a:lnTo>
                      <a:pt x="0" y="1533"/>
                    </a:lnTo>
                    <a:lnTo>
                      <a:pt x="0" y="1540"/>
                    </a:lnTo>
                  </a:path>
                </a:pathLst>
              </a:custGeom>
              <a:noFill/>
              <a:ln w="79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96" name="Freeform 46"/>
              <p:cNvSpPr>
                <a:spLocks/>
              </p:cNvSpPr>
              <p:nvPr/>
            </p:nvSpPr>
            <p:spPr bwMode="auto">
              <a:xfrm>
                <a:off x="3208" y="2973"/>
                <a:ext cx="1042" cy="511"/>
              </a:xfrm>
              <a:custGeom>
                <a:avLst/>
                <a:gdLst>
                  <a:gd name="T0" fmla="*/ 17 w 2083"/>
                  <a:gd name="T1" fmla="*/ 0 h 1533"/>
                  <a:gd name="T2" fmla="*/ 14 w 2083"/>
                  <a:gd name="T3" fmla="*/ 0 h 1533"/>
                  <a:gd name="T4" fmla="*/ 12 w 2083"/>
                  <a:gd name="T5" fmla="*/ 0 h 1533"/>
                  <a:gd name="T6" fmla="*/ 10 w 2083"/>
                  <a:gd name="T7" fmla="*/ 0 h 1533"/>
                  <a:gd name="T8" fmla="*/ 8 w 2083"/>
                  <a:gd name="T9" fmla="*/ 0 h 1533"/>
                  <a:gd name="T10" fmla="*/ 6 w 2083"/>
                  <a:gd name="T11" fmla="*/ 0 h 1533"/>
                  <a:gd name="T12" fmla="*/ 4 w 2083"/>
                  <a:gd name="T13" fmla="*/ 0 h 1533"/>
                  <a:gd name="T14" fmla="*/ 3 w 2083"/>
                  <a:gd name="T15" fmla="*/ 0 h 1533"/>
                  <a:gd name="T16" fmla="*/ 2 w 2083"/>
                  <a:gd name="T17" fmla="*/ 0 h 1533"/>
                  <a:gd name="T18" fmla="*/ 1 w 2083"/>
                  <a:gd name="T19" fmla="*/ 0 h 1533"/>
                  <a:gd name="T20" fmla="*/ 1 w 2083"/>
                  <a:gd name="T21" fmla="*/ 1 h 1533"/>
                  <a:gd name="T22" fmla="*/ 1 w 2083"/>
                  <a:gd name="T23" fmla="*/ 1 h 1533"/>
                  <a:gd name="T24" fmla="*/ 0 w 2083"/>
                  <a:gd name="T25" fmla="*/ 1 h 1533"/>
                  <a:gd name="T26" fmla="*/ 0 w 2083"/>
                  <a:gd name="T27" fmla="*/ 1 h 15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083" h="1533">
                    <a:moveTo>
                      <a:pt x="2083" y="0"/>
                    </a:moveTo>
                    <a:lnTo>
                      <a:pt x="1722" y="27"/>
                    </a:lnTo>
                    <a:lnTo>
                      <a:pt x="1445" y="76"/>
                    </a:lnTo>
                    <a:lnTo>
                      <a:pt x="1202" y="152"/>
                    </a:lnTo>
                    <a:lnTo>
                      <a:pt x="927" y="265"/>
                    </a:lnTo>
                    <a:lnTo>
                      <a:pt x="664" y="417"/>
                    </a:lnTo>
                    <a:lnTo>
                      <a:pt x="440" y="591"/>
                    </a:lnTo>
                    <a:lnTo>
                      <a:pt x="296" y="750"/>
                    </a:lnTo>
                    <a:lnTo>
                      <a:pt x="171" y="930"/>
                    </a:lnTo>
                    <a:lnTo>
                      <a:pt x="104" y="1056"/>
                    </a:lnTo>
                    <a:lnTo>
                      <a:pt x="52" y="1195"/>
                    </a:lnTo>
                    <a:lnTo>
                      <a:pt x="14" y="1382"/>
                    </a:lnTo>
                    <a:lnTo>
                      <a:pt x="0" y="1529"/>
                    </a:lnTo>
                    <a:lnTo>
                      <a:pt x="0" y="1533"/>
                    </a:lnTo>
                  </a:path>
                </a:pathLst>
              </a:custGeom>
              <a:noFill/>
              <a:ln w="7938">
                <a:solidFill>
                  <a:srgbClr val="FF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20497" name="Group 47"/>
              <p:cNvGrpSpPr>
                <a:grpSpLocks/>
              </p:cNvGrpSpPr>
              <p:nvPr/>
            </p:nvGrpSpPr>
            <p:grpSpPr bwMode="auto">
              <a:xfrm>
                <a:off x="3897" y="2717"/>
                <a:ext cx="734" cy="523"/>
                <a:chOff x="3897" y="2717"/>
                <a:chExt cx="734" cy="523"/>
              </a:xfrm>
            </p:grpSpPr>
            <p:sp>
              <p:nvSpPr>
                <p:cNvPr id="20498" name="Freeform 48"/>
                <p:cNvSpPr>
                  <a:spLocks/>
                </p:cNvSpPr>
                <p:nvPr/>
              </p:nvSpPr>
              <p:spPr bwMode="auto">
                <a:xfrm>
                  <a:off x="3961" y="2786"/>
                  <a:ext cx="540" cy="389"/>
                </a:xfrm>
                <a:custGeom>
                  <a:avLst/>
                  <a:gdLst>
                    <a:gd name="T0" fmla="*/ 5 w 1081"/>
                    <a:gd name="T1" fmla="*/ 0 h 1167"/>
                    <a:gd name="T2" fmla="*/ 5 w 1081"/>
                    <a:gd name="T3" fmla="*/ 0 h 1167"/>
                    <a:gd name="T4" fmla="*/ 6 w 1081"/>
                    <a:gd name="T5" fmla="*/ 0 h 1167"/>
                    <a:gd name="T6" fmla="*/ 6 w 1081"/>
                    <a:gd name="T7" fmla="*/ 0 h 1167"/>
                    <a:gd name="T8" fmla="*/ 7 w 1081"/>
                    <a:gd name="T9" fmla="*/ 0 h 1167"/>
                    <a:gd name="T10" fmla="*/ 7 w 1081"/>
                    <a:gd name="T11" fmla="*/ 0 h 1167"/>
                    <a:gd name="T12" fmla="*/ 8 w 1081"/>
                    <a:gd name="T13" fmla="*/ 0 h 1167"/>
                    <a:gd name="T14" fmla="*/ 8 w 1081"/>
                    <a:gd name="T15" fmla="*/ 0 h 1167"/>
                    <a:gd name="T16" fmla="*/ 8 w 1081"/>
                    <a:gd name="T17" fmla="*/ 0 h 1167"/>
                    <a:gd name="T18" fmla="*/ 5 w 1081"/>
                    <a:gd name="T19" fmla="*/ 0 h 1167"/>
                    <a:gd name="T20" fmla="*/ 6 w 1081"/>
                    <a:gd name="T21" fmla="*/ 0 h 1167"/>
                    <a:gd name="T22" fmla="*/ 6 w 1081"/>
                    <a:gd name="T23" fmla="*/ 0 h 1167"/>
                    <a:gd name="T24" fmla="*/ 5 w 1081"/>
                    <a:gd name="T25" fmla="*/ 0 h 1167"/>
                    <a:gd name="T26" fmla="*/ 5 w 1081"/>
                    <a:gd name="T27" fmla="*/ 0 h 1167"/>
                    <a:gd name="T28" fmla="*/ 5 w 1081"/>
                    <a:gd name="T29" fmla="*/ 0 h 1167"/>
                    <a:gd name="T30" fmla="*/ 5 w 1081"/>
                    <a:gd name="T31" fmla="*/ 0 h 1167"/>
                    <a:gd name="T32" fmla="*/ 5 w 1081"/>
                    <a:gd name="T33" fmla="*/ 0 h 1167"/>
                    <a:gd name="T34" fmla="*/ 5 w 1081"/>
                    <a:gd name="T35" fmla="*/ 0 h 1167"/>
                    <a:gd name="T36" fmla="*/ 4 w 1081"/>
                    <a:gd name="T37" fmla="*/ 1 h 1167"/>
                    <a:gd name="T38" fmla="*/ 4 w 1081"/>
                    <a:gd name="T39" fmla="*/ 1 h 1167"/>
                    <a:gd name="T40" fmla="*/ 3 w 1081"/>
                    <a:gd name="T41" fmla="*/ 0 h 1167"/>
                    <a:gd name="T42" fmla="*/ 3 w 1081"/>
                    <a:gd name="T43" fmla="*/ 0 h 1167"/>
                    <a:gd name="T44" fmla="*/ 2 w 1081"/>
                    <a:gd name="T45" fmla="*/ 0 h 1167"/>
                    <a:gd name="T46" fmla="*/ 2 w 1081"/>
                    <a:gd name="T47" fmla="*/ 0 h 1167"/>
                    <a:gd name="T48" fmla="*/ 1 w 1081"/>
                    <a:gd name="T49" fmla="*/ 0 h 1167"/>
                    <a:gd name="T50" fmla="*/ 1 w 1081"/>
                    <a:gd name="T51" fmla="*/ 0 h 1167"/>
                    <a:gd name="T52" fmla="*/ 1 w 1081"/>
                    <a:gd name="T53" fmla="*/ 0 h 1167"/>
                    <a:gd name="T54" fmla="*/ 1 w 1081"/>
                    <a:gd name="T55" fmla="*/ 0 h 1167"/>
                    <a:gd name="T56" fmla="*/ 0 w 1081"/>
                    <a:gd name="T57" fmla="*/ 0 h 1167"/>
                    <a:gd name="T58" fmla="*/ 0 w 1081"/>
                    <a:gd name="T59" fmla="*/ 0 h 1167"/>
                    <a:gd name="T60" fmla="*/ 1 w 1081"/>
                    <a:gd name="T61" fmla="*/ 0 h 1167"/>
                    <a:gd name="T62" fmla="*/ 1 w 1081"/>
                    <a:gd name="T63" fmla="*/ 0 h 1167"/>
                    <a:gd name="T64" fmla="*/ 1 w 1081"/>
                    <a:gd name="T65" fmla="*/ 0 h 1167"/>
                    <a:gd name="T66" fmla="*/ 2 w 1081"/>
                    <a:gd name="T67" fmla="*/ 0 h 1167"/>
                    <a:gd name="T68" fmla="*/ 3 w 1081"/>
                    <a:gd name="T69" fmla="*/ 0 h 1167"/>
                    <a:gd name="T70" fmla="*/ 3 w 1081"/>
                    <a:gd name="T71" fmla="*/ 0 h 1167"/>
                    <a:gd name="T72" fmla="*/ 4 w 1081"/>
                    <a:gd name="T73" fmla="*/ 0 h 1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81" h="1167">
                      <a:moveTo>
                        <a:pt x="632" y="266"/>
                      </a:moveTo>
                      <a:lnTo>
                        <a:pt x="685" y="64"/>
                      </a:lnTo>
                      <a:lnTo>
                        <a:pt x="652" y="361"/>
                      </a:lnTo>
                      <a:lnTo>
                        <a:pt x="728" y="70"/>
                      </a:lnTo>
                      <a:lnTo>
                        <a:pt x="701" y="312"/>
                      </a:lnTo>
                      <a:lnTo>
                        <a:pt x="814" y="101"/>
                      </a:lnTo>
                      <a:lnTo>
                        <a:pt x="724" y="374"/>
                      </a:lnTo>
                      <a:lnTo>
                        <a:pt x="862" y="126"/>
                      </a:lnTo>
                      <a:lnTo>
                        <a:pt x="750" y="410"/>
                      </a:lnTo>
                      <a:lnTo>
                        <a:pt x="917" y="140"/>
                      </a:lnTo>
                      <a:lnTo>
                        <a:pt x="760" y="427"/>
                      </a:lnTo>
                      <a:lnTo>
                        <a:pt x="1009" y="182"/>
                      </a:lnTo>
                      <a:lnTo>
                        <a:pt x="773" y="444"/>
                      </a:lnTo>
                      <a:lnTo>
                        <a:pt x="1032" y="298"/>
                      </a:lnTo>
                      <a:lnTo>
                        <a:pt x="799" y="472"/>
                      </a:lnTo>
                      <a:lnTo>
                        <a:pt x="1074" y="361"/>
                      </a:lnTo>
                      <a:lnTo>
                        <a:pt x="830" y="504"/>
                      </a:lnTo>
                      <a:lnTo>
                        <a:pt x="1081" y="468"/>
                      </a:lnTo>
                      <a:lnTo>
                        <a:pt x="786" y="541"/>
                      </a:lnTo>
                      <a:lnTo>
                        <a:pt x="766" y="573"/>
                      </a:lnTo>
                      <a:lnTo>
                        <a:pt x="1074" y="643"/>
                      </a:lnTo>
                      <a:lnTo>
                        <a:pt x="816" y="614"/>
                      </a:lnTo>
                      <a:lnTo>
                        <a:pt x="1045" y="682"/>
                      </a:lnTo>
                      <a:lnTo>
                        <a:pt x="789" y="643"/>
                      </a:lnTo>
                      <a:lnTo>
                        <a:pt x="1032" y="783"/>
                      </a:lnTo>
                      <a:lnTo>
                        <a:pt x="760" y="667"/>
                      </a:lnTo>
                      <a:lnTo>
                        <a:pt x="989" y="835"/>
                      </a:lnTo>
                      <a:lnTo>
                        <a:pt x="721" y="699"/>
                      </a:lnTo>
                      <a:lnTo>
                        <a:pt x="1012" y="944"/>
                      </a:lnTo>
                      <a:lnTo>
                        <a:pt x="744" y="740"/>
                      </a:lnTo>
                      <a:lnTo>
                        <a:pt x="947" y="1028"/>
                      </a:lnTo>
                      <a:lnTo>
                        <a:pt x="724" y="727"/>
                      </a:lnTo>
                      <a:lnTo>
                        <a:pt x="836" y="985"/>
                      </a:lnTo>
                      <a:lnTo>
                        <a:pt x="679" y="744"/>
                      </a:lnTo>
                      <a:lnTo>
                        <a:pt x="717" y="1056"/>
                      </a:lnTo>
                      <a:lnTo>
                        <a:pt x="646" y="800"/>
                      </a:lnTo>
                      <a:lnTo>
                        <a:pt x="610" y="936"/>
                      </a:lnTo>
                      <a:lnTo>
                        <a:pt x="587" y="1167"/>
                      </a:lnTo>
                      <a:lnTo>
                        <a:pt x="587" y="831"/>
                      </a:lnTo>
                      <a:lnTo>
                        <a:pt x="535" y="1097"/>
                      </a:lnTo>
                      <a:lnTo>
                        <a:pt x="562" y="807"/>
                      </a:lnTo>
                      <a:lnTo>
                        <a:pt x="493" y="1090"/>
                      </a:lnTo>
                      <a:lnTo>
                        <a:pt x="526" y="810"/>
                      </a:lnTo>
                      <a:lnTo>
                        <a:pt x="398" y="1073"/>
                      </a:lnTo>
                      <a:lnTo>
                        <a:pt x="480" y="810"/>
                      </a:lnTo>
                      <a:lnTo>
                        <a:pt x="353" y="1041"/>
                      </a:lnTo>
                      <a:lnTo>
                        <a:pt x="447" y="785"/>
                      </a:lnTo>
                      <a:lnTo>
                        <a:pt x="263" y="1065"/>
                      </a:lnTo>
                      <a:lnTo>
                        <a:pt x="408" y="789"/>
                      </a:lnTo>
                      <a:lnTo>
                        <a:pt x="176" y="1000"/>
                      </a:lnTo>
                      <a:lnTo>
                        <a:pt x="434" y="730"/>
                      </a:lnTo>
                      <a:lnTo>
                        <a:pt x="209" y="849"/>
                      </a:lnTo>
                      <a:lnTo>
                        <a:pt x="447" y="671"/>
                      </a:lnTo>
                      <a:lnTo>
                        <a:pt x="179" y="783"/>
                      </a:lnTo>
                      <a:lnTo>
                        <a:pt x="418" y="636"/>
                      </a:lnTo>
                      <a:lnTo>
                        <a:pt x="146" y="682"/>
                      </a:lnTo>
                      <a:lnTo>
                        <a:pt x="444" y="605"/>
                      </a:lnTo>
                      <a:lnTo>
                        <a:pt x="0" y="545"/>
                      </a:lnTo>
                      <a:lnTo>
                        <a:pt x="392" y="560"/>
                      </a:lnTo>
                      <a:lnTo>
                        <a:pt x="108" y="487"/>
                      </a:lnTo>
                      <a:lnTo>
                        <a:pt x="480" y="541"/>
                      </a:lnTo>
                      <a:lnTo>
                        <a:pt x="173" y="367"/>
                      </a:lnTo>
                      <a:lnTo>
                        <a:pt x="502" y="513"/>
                      </a:lnTo>
                      <a:lnTo>
                        <a:pt x="146" y="167"/>
                      </a:lnTo>
                      <a:lnTo>
                        <a:pt x="473" y="458"/>
                      </a:lnTo>
                      <a:lnTo>
                        <a:pt x="251" y="109"/>
                      </a:lnTo>
                      <a:lnTo>
                        <a:pt x="463" y="416"/>
                      </a:lnTo>
                      <a:lnTo>
                        <a:pt x="363" y="137"/>
                      </a:lnTo>
                      <a:lnTo>
                        <a:pt x="502" y="410"/>
                      </a:lnTo>
                      <a:lnTo>
                        <a:pt x="385" y="45"/>
                      </a:lnTo>
                      <a:lnTo>
                        <a:pt x="542" y="391"/>
                      </a:lnTo>
                      <a:lnTo>
                        <a:pt x="490" y="18"/>
                      </a:lnTo>
                      <a:lnTo>
                        <a:pt x="574" y="389"/>
                      </a:lnTo>
                      <a:lnTo>
                        <a:pt x="574" y="0"/>
                      </a:lnTo>
                      <a:lnTo>
                        <a:pt x="632" y="266"/>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20499" name="Group 49"/>
                <p:cNvGrpSpPr>
                  <a:grpSpLocks/>
                </p:cNvGrpSpPr>
                <p:nvPr/>
              </p:nvGrpSpPr>
              <p:grpSpPr bwMode="auto">
                <a:xfrm>
                  <a:off x="3897" y="2717"/>
                  <a:ext cx="734" cy="523"/>
                  <a:chOff x="3897" y="2717"/>
                  <a:chExt cx="734" cy="523"/>
                </a:xfrm>
              </p:grpSpPr>
              <p:grpSp>
                <p:nvGrpSpPr>
                  <p:cNvPr id="20504" name="Group 50"/>
                  <p:cNvGrpSpPr>
                    <a:grpSpLocks/>
                  </p:cNvGrpSpPr>
                  <p:nvPr/>
                </p:nvGrpSpPr>
                <p:grpSpPr bwMode="auto">
                  <a:xfrm>
                    <a:off x="3916" y="2728"/>
                    <a:ext cx="342" cy="496"/>
                    <a:chOff x="3916" y="2728"/>
                    <a:chExt cx="342" cy="496"/>
                  </a:xfrm>
                </p:grpSpPr>
                <p:sp>
                  <p:nvSpPr>
                    <p:cNvPr id="20520" name="Freeform 51"/>
                    <p:cNvSpPr>
                      <a:spLocks/>
                    </p:cNvSpPr>
                    <p:nvPr/>
                  </p:nvSpPr>
                  <p:spPr bwMode="auto">
                    <a:xfrm>
                      <a:off x="3919" y="2887"/>
                      <a:ext cx="338" cy="86"/>
                    </a:xfrm>
                    <a:custGeom>
                      <a:avLst/>
                      <a:gdLst>
                        <a:gd name="T0" fmla="*/ 6 w 676"/>
                        <a:gd name="T1" fmla="*/ 0 h 257"/>
                        <a:gd name="T2" fmla="*/ 1 w 676"/>
                        <a:gd name="T3" fmla="*/ 0 h 257"/>
                        <a:gd name="T4" fmla="*/ 3 w 676"/>
                        <a:gd name="T5" fmla="*/ 0 h 257"/>
                        <a:gd name="T6" fmla="*/ 0 w 676"/>
                        <a:gd name="T7" fmla="*/ 0 h 257"/>
                        <a:gd name="T8" fmla="*/ 6 w 676"/>
                        <a:gd name="T9" fmla="*/ 0 h 2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6" h="257">
                          <a:moveTo>
                            <a:pt x="676" y="257"/>
                          </a:moveTo>
                          <a:lnTo>
                            <a:pt x="50" y="0"/>
                          </a:lnTo>
                          <a:lnTo>
                            <a:pt x="329" y="134"/>
                          </a:lnTo>
                          <a:lnTo>
                            <a:pt x="0" y="78"/>
                          </a:lnTo>
                          <a:lnTo>
                            <a:pt x="676" y="257"/>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21" name="Freeform 52"/>
                    <p:cNvSpPr>
                      <a:spLocks/>
                    </p:cNvSpPr>
                    <p:nvPr/>
                  </p:nvSpPr>
                  <p:spPr bwMode="auto">
                    <a:xfrm>
                      <a:off x="3916" y="2980"/>
                      <a:ext cx="337" cy="85"/>
                    </a:xfrm>
                    <a:custGeom>
                      <a:avLst/>
                      <a:gdLst>
                        <a:gd name="T0" fmla="*/ 5 w 675"/>
                        <a:gd name="T1" fmla="*/ 0 h 256"/>
                        <a:gd name="T2" fmla="*/ 0 w 675"/>
                        <a:gd name="T3" fmla="*/ 0 h 256"/>
                        <a:gd name="T4" fmla="*/ 2 w 675"/>
                        <a:gd name="T5" fmla="*/ 0 h 256"/>
                        <a:gd name="T6" fmla="*/ 0 w 675"/>
                        <a:gd name="T7" fmla="*/ 0 h 256"/>
                        <a:gd name="T8" fmla="*/ 5 w 675"/>
                        <a:gd name="T9" fmla="*/ 0 h 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5" h="256">
                          <a:moveTo>
                            <a:pt x="675" y="0"/>
                          </a:moveTo>
                          <a:lnTo>
                            <a:pt x="50" y="256"/>
                          </a:lnTo>
                          <a:lnTo>
                            <a:pt x="328" y="123"/>
                          </a:lnTo>
                          <a:lnTo>
                            <a:pt x="0" y="179"/>
                          </a:lnTo>
                          <a:lnTo>
                            <a:pt x="675"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22" name="Freeform 53"/>
                    <p:cNvSpPr>
                      <a:spLocks/>
                    </p:cNvSpPr>
                    <p:nvPr/>
                  </p:nvSpPr>
                  <p:spPr bwMode="auto">
                    <a:xfrm>
                      <a:off x="4137" y="2984"/>
                      <a:ext cx="121" cy="240"/>
                    </a:xfrm>
                    <a:custGeom>
                      <a:avLst/>
                      <a:gdLst>
                        <a:gd name="T0" fmla="*/ 2 w 240"/>
                        <a:gd name="T1" fmla="*/ 0 h 722"/>
                        <a:gd name="T2" fmla="*/ 0 w 240"/>
                        <a:gd name="T3" fmla="*/ 0 h 722"/>
                        <a:gd name="T4" fmla="*/ 1 w 240"/>
                        <a:gd name="T5" fmla="*/ 0 h 722"/>
                        <a:gd name="T6" fmla="*/ 1 w 240"/>
                        <a:gd name="T7" fmla="*/ 0 h 722"/>
                        <a:gd name="T8" fmla="*/ 2 w 240"/>
                        <a:gd name="T9" fmla="*/ 0 h 7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0" h="722">
                          <a:moveTo>
                            <a:pt x="240" y="0"/>
                          </a:moveTo>
                          <a:lnTo>
                            <a:pt x="0" y="669"/>
                          </a:lnTo>
                          <a:lnTo>
                            <a:pt x="125" y="371"/>
                          </a:lnTo>
                          <a:lnTo>
                            <a:pt x="73" y="722"/>
                          </a:lnTo>
                          <a:lnTo>
                            <a:pt x="240"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23" name="Freeform 54"/>
                    <p:cNvSpPr>
                      <a:spLocks/>
                    </p:cNvSpPr>
                    <p:nvPr/>
                  </p:nvSpPr>
                  <p:spPr bwMode="auto">
                    <a:xfrm>
                      <a:off x="4137" y="2728"/>
                      <a:ext cx="121" cy="241"/>
                    </a:xfrm>
                    <a:custGeom>
                      <a:avLst/>
                      <a:gdLst>
                        <a:gd name="T0" fmla="*/ 2 w 240"/>
                        <a:gd name="T1" fmla="*/ 0 h 723"/>
                        <a:gd name="T2" fmla="*/ 0 w 240"/>
                        <a:gd name="T3" fmla="*/ 0 h 723"/>
                        <a:gd name="T4" fmla="*/ 1 w 240"/>
                        <a:gd name="T5" fmla="*/ 0 h 723"/>
                        <a:gd name="T6" fmla="*/ 1 w 240"/>
                        <a:gd name="T7" fmla="*/ 0 h 723"/>
                        <a:gd name="T8" fmla="*/ 2 w 240"/>
                        <a:gd name="T9" fmla="*/ 0 h 7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0" h="723">
                          <a:moveTo>
                            <a:pt x="240" y="723"/>
                          </a:moveTo>
                          <a:lnTo>
                            <a:pt x="0" y="54"/>
                          </a:lnTo>
                          <a:lnTo>
                            <a:pt x="125" y="351"/>
                          </a:lnTo>
                          <a:lnTo>
                            <a:pt x="73" y="0"/>
                          </a:lnTo>
                          <a:lnTo>
                            <a:pt x="240" y="723"/>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505" name="Group 55"/>
                  <p:cNvGrpSpPr>
                    <a:grpSpLocks/>
                  </p:cNvGrpSpPr>
                  <p:nvPr/>
                </p:nvGrpSpPr>
                <p:grpSpPr bwMode="auto">
                  <a:xfrm>
                    <a:off x="3897" y="2717"/>
                    <a:ext cx="734" cy="523"/>
                    <a:chOff x="3897" y="2717"/>
                    <a:chExt cx="734" cy="523"/>
                  </a:xfrm>
                </p:grpSpPr>
                <p:grpSp>
                  <p:nvGrpSpPr>
                    <p:cNvPr id="20506" name="Group 56"/>
                    <p:cNvGrpSpPr>
                      <a:grpSpLocks/>
                    </p:cNvGrpSpPr>
                    <p:nvPr/>
                  </p:nvGrpSpPr>
                  <p:grpSpPr bwMode="auto">
                    <a:xfrm>
                      <a:off x="3998" y="2988"/>
                      <a:ext cx="532" cy="190"/>
                      <a:chOff x="3998" y="2988"/>
                      <a:chExt cx="532" cy="190"/>
                    </a:xfrm>
                  </p:grpSpPr>
                  <p:sp>
                    <p:nvSpPr>
                      <p:cNvPr id="20518" name="Freeform 57"/>
                      <p:cNvSpPr>
                        <a:spLocks/>
                      </p:cNvSpPr>
                      <p:nvPr/>
                    </p:nvSpPr>
                    <p:spPr bwMode="auto">
                      <a:xfrm>
                        <a:off x="4284" y="2988"/>
                        <a:ext cx="246" cy="190"/>
                      </a:xfrm>
                      <a:custGeom>
                        <a:avLst/>
                        <a:gdLst>
                          <a:gd name="T0" fmla="*/ 0 w 494"/>
                          <a:gd name="T1" fmla="*/ 0 h 570"/>
                          <a:gd name="T2" fmla="*/ 2 w 494"/>
                          <a:gd name="T3" fmla="*/ 0 h 570"/>
                          <a:gd name="T4" fmla="*/ 1 w 494"/>
                          <a:gd name="T5" fmla="*/ 0 h 570"/>
                          <a:gd name="T6" fmla="*/ 3 w 494"/>
                          <a:gd name="T7" fmla="*/ 0 h 570"/>
                          <a:gd name="T8" fmla="*/ 1 w 494"/>
                          <a:gd name="T9" fmla="*/ 0 h 570"/>
                          <a:gd name="T10" fmla="*/ 3 w 494"/>
                          <a:gd name="T11" fmla="*/ 0 h 570"/>
                          <a:gd name="T12" fmla="*/ 0 w 494"/>
                          <a:gd name="T13" fmla="*/ 0 h 5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4" h="570">
                            <a:moveTo>
                              <a:pt x="0" y="0"/>
                            </a:moveTo>
                            <a:lnTo>
                              <a:pt x="320" y="570"/>
                            </a:lnTo>
                            <a:lnTo>
                              <a:pt x="167" y="249"/>
                            </a:lnTo>
                            <a:lnTo>
                              <a:pt x="465" y="570"/>
                            </a:lnTo>
                            <a:lnTo>
                              <a:pt x="216" y="213"/>
                            </a:lnTo>
                            <a:lnTo>
                              <a:pt x="494" y="380"/>
                            </a:lnTo>
                            <a:lnTo>
                              <a:pt x="0"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19" name="Freeform 58"/>
                      <p:cNvSpPr>
                        <a:spLocks/>
                      </p:cNvSpPr>
                      <p:nvPr/>
                    </p:nvSpPr>
                    <p:spPr bwMode="auto">
                      <a:xfrm>
                        <a:off x="3998" y="2988"/>
                        <a:ext cx="247" cy="190"/>
                      </a:xfrm>
                      <a:custGeom>
                        <a:avLst/>
                        <a:gdLst>
                          <a:gd name="T0" fmla="*/ 4 w 493"/>
                          <a:gd name="T1" fmla="*/ 0 h 570"/>
                          <a:gd name="T2" fmla="*/ 2 w 493"/>
                          <a:gd name="T3" fmla="*/ 0 h 570"/>
                          <a:gd name="T4" fmla="*/ 3 w 493"/>
                          <a:gd name="T5" fmla="*/ 0 h 570"/>
                          <a:gd name="T6" fmla="*/ 1 w 493"/>
                          <a:gd name="T7" fmla="*/ 0 h 570"/>
                          <a:gd name="T8" fmla="*/ 3 w 493"/>
                          <a:gd name="T9" fmla="*/ 0 h 570"/>
                          <a:gd name="T10" fmla="*/ 0 w 493"/>
                          <a:gd name="T11" fmla="*/ 0 h 570"/>
                          <a:gd name="T12" fmla="*/ 4 w 493"/>
                          <a:gd name="T13" fmla="*/ 0 h 5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3" h="570">
                            <a:moveTo>
                              <a:pt x="493" y="0"/>
                            </a:moveTo>
                            <a:lnTo>
                              <a:pt x="173" y="570"/>
                            </a:lnTo>
                            <a:lnTo>
                              <a:pt x="326" y="249"/>
                            </a:lnTo>
                            <a:lnTo>
                              <a:pt x="29" y="570"/>
                            </a:lnTo>
                            <a:lnTo>
                              <a:pt x="278" y="213"/>
                            </a:lnTo>
                            <a:lnTo>
                              <a:pt x="0" y="380"/>
                            </a:lnTo>
                            <a:lnTo>
                              <a:pt x="493"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0507" name="Group 59"/>
                    <p:cNvGrpSpPr>
                      <a:grpSpLocks/>
                    </p:cNvGrpSpPr>
                    <p:nvPr/>
                  </p:nvGrpSpPr>
                  <p:grpSpPr bwMode="auto">
                    <a:xfrm>
                      <a:off x="3897" y="2717"/>
                      <a:ext cx="734" cy="523"/>
                      <a:chOff x="3897" y="2717"/>
                      <a:chExt cx="734" cy="523"/>
                    </a:xfrm>
                  </p:grpSpPr>
                  <p:sp>
                    <p:nvSpPr>
                      <p:cNvPr id="20508" name="Freeform 60"/>
                      <p:cNvSpPr>
                        <a:spLocks/>
                      </p:cNvSpPr>
                      <p:nvPr/>
                    </p:nvSpPr>
                    <p:spPr bwMode="auto">
                      <a:xfrm>
                        <a:off x="4278" y="2891"/>
                        <a:ext cx="338" cy="85"/>
                      </a:xfrm>
                      <a:custGeom>
                        <a:avLst/>
                        <a:gdLst>
                          <a:gd name="T0" fmla="*/ 0 w 676"/>
                          <a:gd name="T1" fmla="*/ 0 h 256"/>
                          <a:gd name="T2" fmla="*/ 5 w 676"/>
                          <a:gd name="T3" fmla="*/ 0 h 256"/>
                          <a:gd name="T4" fmla="*/ 3 w 676"/>
                          <a:gd name="T5" fmla="*/ 0 h 256"/>
                          <a:gd name="T6" fmla="*/ 6 w 676"/>
                          <a:gd name="T7" fmla="*/ 0 h 256"/>
                          <a:gd name="T8" fmla="*/ 0 w 676"/>
                          <a:gd name="T9" fmla="*/ 0 h 2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6" h="256">
                            <a:moveTo>
                              <a:pt x="0" y="256"/>
                            </a:moveTo>
                            <a:lnTo>
                              <a:pt x="626" y="0"/>
                            </a:lnTo>
                            <a:lnTo>
                              <a:pt x="347" y="133"/>
                            </a:lnTo>
                            <a:lnTo>
                              <a:pt x="676" y="76"/>
                            </a:lnTo>
                            <a:lnTo>
                              <a:pt x="0" y="256"/>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09" name="Freeform 61"/>
                      <p:cNvSpPr>
                        <a:spLocks/>
                      </p:cNvSpPr>
                      <p:nvPr/>
                    </p:nvSpPr>
                    <p:spPr bwMode="auto">
                      <a:xfrm>
                        <a:off x="4282" y="2983"/>
                        <a:ext cx="337" cy="86"/>
                      </a:xfrm>
                      <a:custGeom>
                        <a:avLst/>
                        <a:gdLst>
                          <a:gd name="T0" fmla="*/ 0 w 674"/>
                          <a:gd name="T1" fmla="*/ 0 h 258"/>
                          <a:gd name="T2" fmla="*/ 5 w 674"/>
                          <a:gd name="T3" fmla="*/ 0 h 258"/>
                          <a:gd name="T4" fmla="*/ 3 w 674"/>
                          <a:gd name="T5" fmla="*/ 0 h 258"/>
                          <a:gd name="T6" fmla="*/ 6 w 674"/>
                          <a:gd name="T7" fmla="*/ 0 h 258"/>
                          <a:gd name="T8" fmla="*/ 0 w 674"/>
                          <a:gd name="T9" fmla="*/ 0 h 2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4" h="258">
                            <a:moveTo>
                              <a:pt x="0" y="0"/>
                            </a:moveTo>
                            <a:lnTo>
                              <a:pt x="624" y="258"/>
                            </a:lnTo>
                            <a:lnTo>
                              <a:pt x="347" y="123"/>
                            </a:lnTo>
                            <a:lnTo>
                              <a:pt x="674" y="180"/>
                            </a:lnTo>
                            <a:lnTo>
                              <a:pt x="0"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10" name="Freeform 62"/>
                      <p:cNvSpPr>
                        <a:spLocks/>
                      </p:cNvSpPr>
                      <p:nvPr/>
                    </p:nvSpPr>
                    <p:spPr bwMode="auto">
                      <a:xfrm>
                        <a:off x="4278" y="2987"/>
                        <a:ext cx="120" cy="241"/>
                      </a:xfrm>
                      <a:custGeom>
                        <a:avLst/>
                        <a:gdLst>
                          <a:gd name="T0" fmla="*/ 0 w 240"/>
                          <a:gd name="T1" fmla="*/ 0 h 722"/>
                          <a:gd name="T2" fmla="*/ 2 w 240"/>
                          <a:gd name="T3" fmla="*/ 0 h 722"/>
                          <a:gd name="T4" fmla="*/ 1 w 240"/>
                          <a:gd name="T5" fmla="*/ 0 h 722"/>
                          <a:gd name="T6" fmla="*/ 2 w 240"/>
                          <a:gd name="T7" fmla="*/ 0 h 722"/>
                          <a:gd name="T8" fmla="*/ 0 w 240"/>
                          <a:gd name="T9" fmla="*/ 0 h 7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0" h="722">
                            <a:moveTo>
                              <a:pt x="0" y="0"/>
                            </a:moveTo>
                            <a:lnTo>
                              <a:pt x="240" y="669"/>
                            </a:lnTo>
                            <a:lnTo>
                              <a:pt x="115" y="371"/>
                            </a:lnTo>
                            <a:lnTo>
                              <a:pt x="167" y="722"/>
                            </a:lnTo>
                            <a:lnTo>
                              <a:pt x="0"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11" name="Freeform 63"/>
                      <p:cNvSpPr>
                        <a:spLocks/>
                      </p:cNvSpPr>
                      <p:nvPr/>
                    </p:nvSpPr>
                    <p:spPr bwMode="auto">
                      <a:xfrm>
                        <a:off x="4278" y="2732"/>
                        <a:ext cx="120" cy="241"/>
                      </a:xfrm>
                      <a:custGeom>
                        <a:avLst/>
                        <a:gdLst>
                          <a:gd name="T0" fmla="*/ 0 w 240"/>
                          <a:gd name="T1" fmla="*/ 0 h 723"/>
                          <a:gd name="T2" fmla="*/ 2 w 240"/>
                          <a:gd name="T3" fmla="*/ 0 h 723"/>
                          <a:gd name="T4" fmla="*/ 1 w 240"/>
                          <a:gd name="T5" fmla="*/ 0 h 723"/>
                          <a:gd name="T6" fmla="*/ 2 w 240"/>
                          <a:gd name="T7" fmla="*/ 0 h 723"/>
                          <a:gd name="T8" fmla="*/ 0 w 240"/>
                          <a:gd name="T9" fmla="*/ 0 h 7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0" h="723">
                            <a:moveTo>
                              <a:pt x="0" y="723"/>
                            </a:moveTo>
                            <a:lnTo>
                              <a:pt x="240" y="53"/>
                            </a:lnTo>
                            <a:lnTo>
                              <a:pt x="115" y="351"/>
                            </a:lnTo>
                            <a:lnTo>
                              <a:pt x="167" y="0"/>
                            </a:lnTo>
                            <a:lnTo>
                              <a:pt x="0" y="723"/>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12" name="Freeform 64"/>
                      <p:cNvSpPr>
                        <a:spLocks/>
                      </p:cNvSpPr>
                      <p:nvPr/>
                    </p:nvSpPr>
                    <p:spPr bwMode="auto">
                      <a:xfrm>
                        <a:off x="4284" y="2783"/>
                        <a:ext cx="246" cy="190"/>
                      </a:xfrm>
                      <a:custGeom>
                        <a:avLst/>
                        <a:gdLst>
                          <a:gd name="T0" fmla="*/ 0 w 494"/>
                          <a:gd name="T1" fmla="*/ 0 h 571"/>
                          <a:gd name="T2" fmla="*/ 2 w 494"/>
                          <a:gd name="T3" fmla="*/ 0 h 571"/>
                          <a:gd name="T4" fmla="*/ 1 w 494"/>
                          <a:gd name="T5" fmla="*/ 0 h 571"/>
                          <a:gd name="T6" fmla="*/ 3 w 494"/>
                          <a:gd name="T7" fmla="*/ 0 h 571"/>
                          <a:gd name="T8" fmla="*/ 1 w 494"/>
                          <a:gd name="T9" fmla="*/ 0 h 571"/>
                          <a:gd name="T10" fmla="*/ 3 w 494"/>
                          <a:gd name="T11" fmla="*/ 0 h 571"/>
                          <a:gd name="T12" fmla="*/ 0 w 494"/>
                          <a:gd name="T13" fmla="*/ 0 h 5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4" h="571">
                            <a:moveTo>
                              <a:pt x="0" y="571"/>
                            </a:moveTo>
                            <a:lnTo>
                              <a:pt x="320" y="0"/>
                            </a:lnTo>
                            <a:lnTo>
                              <a:pt x="167" y="322"/>
                            </a:lnTo>
                            <a:lnTo>
                              <a:pt x="465" y="0"/>
                            </a:lnTo>
                            <a:lnTo>
                              <a:pt x="216" y="356"/>
                            </a:lnTo>
                            <a:lnTo>
                              <a:pt x="494" y="189"/>
                            </a:lnTo>
                            <a:lnTo>
                              <a:pt x="0" y="571"/>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13" name="Freeform 65"/>
                      <p:cNvSpPr>
                        <a:spLocks/>
                      </p:cNvSpPr>
                      <p:nvPr/>
                    </p:nvSpPr>
                    <p:spPr bwMode="auto">
                      <a:xfrm>
                        <a:off x="4284" y="2949"/>
                        <a:ext cx="347" cy="58"/>
                      </a:xfrm>
                      <a:custGeom>
                        <a:avLst/>
                        <a:gdLst>
                          <a:gd name="T0" fmla="*/ 0 w 696"/>
                          <a:gd name="T1" fmla="*/ 0 h 174"/>
                          <a:gd name="T2" fmla="*/ 4 w 696"/>
                          <a:gd name="T3" fmla="*/ 0 h 174"/>
                          <a:gd name="T4" fmla="*/ 2 w 696"/>
                          <a:gd name="T5" fmla="*/ 0 h 174"/>
                          <a:gd name="T6" fmla="*/ 5 w 696"/>
                          <a:gd name="T7" fmla="*/ 0 h 174"/>
                          <a:gd name="T8" fmla="*/ 2 w 696"/>
                          <a:gd name="T9" fmla="*/ 0 h 174"/>
                          <a:gd name="T10" fmla="*/ 4 w 696"/>
                          <a:gd name="T11" fmla="*/ 0 h 174"/>
                          <a:gd name="T12" fmla="*/ 0 w 696"/>
                          <a:gd name="T13" fmla="*/ 0 h 1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6" h="174">
                            <a:moveTo>
                              <a:pt x="0" y="85"/>
                            </a:moveTo>
                            <a:lnTo>
                              <a:pt x="572" y="0"/>
                            </a:lnTo>
                            <a:lnTo>
                              <a:pt x="307" y="61"/>
                            </a:lnTo>
                            <a:lnTo>
                              <a:pt x="696" y="117"/>
                            </a:lnTo>
                            <a:lnTo>
                              <a:pt x="317" y="113"/>
                            </a:lnTo>
                            <a:lnTo>
                              <a:pt x="585" y="174"/>
                            </a:lnTo>
                            <a:lnTo>
                              <a:pt x="0" y="85"/>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14" name="Freeform 66"/>
                      <p:cNvSpPr>
                        <a:spLocks/>
                      </p:cNvSpPr>
                      <p:nvPr/>
                    </p:nvSpPr>
                    <p:spPr bwMode="auto">
                      <a:xfrm>
                        <a:off x="3998" y="2783"/>
                        <a:ext cx="247" cy="190"/>
                      </a:xfrm>
                      <a:custGeom>
                        <a:avLst/>
                        <a:gdLst>
                          <a:gd name="T0" fmla="*/ 4 w 493"/>
                          <a:gd name="T1" fmla="*/ 0 h 571"/>
                          <a:gd name="T2" fmla="*/ 2 w 493"/>
                          <a:gd name="T3" fmla="*/ 0 h 571"/>
                          <a:gd name="T4" fmla="*/ 3 w 493"/>
                          <a:gd name="T5" fmla="*/ 0 h 571"/>
                          <a:gd name="T6" fmla="*/ 1 w 493"/>
                          <a:gd name="T7" fmla="*/ 0 h 571"/>
                          <a:gd name="T8" fmla="*/ 3 w 493"/>
                          <a:gd name="T9" fmla="*/ 0 h 571"/>
                          <a:gd name="T10" fmla="*/ 0 w 493"/>
                          <a:gd name="T11" fmla="*/ 0 h 571"/>
                          <a:gd name="T12" fmla="*/ 4 w 493"/>
                          <a:gd name="T13" fmla="*/ 0 h 5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3" h="571">
                            <a:moveTo>
                              <a:pt x="493" y="571"/>
                            </a:moveTo>
                            <a:lnTo>
                              <a:pt x="173" y="0"/>
                            </a:lnTo>
                            <a:lnTo>
                              <a:pt x="326" y="322"/>
                            </a:lnTo>
                            <a:lnTo>
                              <a:pt x="29" y="0"/>
                            </a:lnTo>
                            <a:lnTo>
                              <a:pt x="278" y="356"/>
                            </a:lnTo>
                            <a:lnTo>
                              <a:pt x="0" y="189"/>
                            </a:lnTo>
                            <a:lnTo>
                              <a:pt x="493" y="571"/>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15" name="Freeform 67"/>
                      <p:cNvSpPr>
                        <a:spLocks/>
                      </p:cNvSpPr>
                      <p:nvPr/>
                    </p:nvSpPr>
                    <p:spPr bwMode="auto">
                      <a:xfrm>
                        <a:off x="3897" y="2949"/>
                        <a:ext cx="348" cy="58"/>
                      </a:xfrm>
                      <a:custGeom>
                        <a:avLst/>
                        <a:gdLst>
                          <a:gd name="T0" fmla="*/ 6 w 695"/>
                          <a:gd name="T1" fmla="*/ 0 h 174"/>
                          <a:gd name="T2" fmla="*/ 1 w 695"/>
                          <a:gd name="T3" fmla="*/ 0 h 174"/>
                          <a:gd name="T4" fmla="*/ 4 w 695"/>
                          <a:gd name="T5" fmla="*/ 0 h 174"/>
                          <a:gd name="T6" fmla="*/ 0 w 695"/>
                          <a:gd name="T7" fmla="*/ 0 h 174"/>
                          <a:gd name="T8" fmla="*/ 3 w 695"/>
                          <a:gd name="T9" fmla="*/ 0 h 174"/>
                          <a:gd name="T10" fmla="*/ 1 w 695"/>
                          <a:gd name="T11" fmla="*/ 0 h 174"/>
                          <a:gd name="T12" fmla="*/ 6 w 695"/>
                          <a:gd name="T13" fmla="*/ 0 h 1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5" h="174">
                            <a:moveTo>
                              <a:pt x="695" y="85"/>
                            </a:moveTo>
                            <a:lnTo>
                              <a:pt x="123" y="0"/>
                            </a:lnTo>
                            <a:lnTo>
                              <a:pt x="389" y="61"/>
                            </a:lnTo>
                            <a:lnTo>
                              <a:pt x="0" y="117"/>
                            </a:lnTo>
                            <a:lnTo>
                              <a:pt x="379" y="113"/>
                            </a:lnTo>
                            <a:lnTo>
                              <a:pt x="110" y="174"/>
                            </a:lnTo>
                            <a:lnTo>
                              <a:pt x="695" y="85"/>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16" name="Freeform 68"/>
                      <p:cNvSpPr>
                        <a:spLocks/>
                      </p:cNvSpPr>
                      <p:nvPr/>
                    </p:nvSpPr>
                    <p:spPr bwMode="auto">
                      <a:xfrm>
                        <a:off x="4228" y="2717"/>
                        <a:ext cx="81" cy="249"/>
                      </a:xfrm>
                      <a:custGeom>
                        <a:avLst/>
                        <a:gdLst>
                          <a:gd name="T0" fmla="*/ 1 w 162"/>
                          <a:gd name="T1" fmla="*/ 0 h 745"/>
                          <a:gd name="T2" fmla="*/ 0 w 162"/>
                          <a:gd name="T3" fmla="*/ 0 h 745"/>
                          <a:gd name="T4" fmla="*/ 1 w 162"/>
                          <a:gd name="T5" fmla="*/ 0 h 745"/>
                          <a:gd name="T6" fmla="*/ 1 w 162"/>
                          <a:gd name="T7" fmla="*/ 0 h 745"/>
                          <a:gd name="T8" fmla="*/ 1 w 162"/>
                          <a:gd name="T9" fmla="*/ 0 h 745"/>
                          <a:gd name="T10" fmla="*/ 2 w 162"/>
                          <a:gd name="T11" fmla="*/ 0 h 745"/>
                          <a:gd name="T12" fmla="*/ 1 w 162"/>
                          <a:gd name="T13" fmla="*/ 0 h 7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2" h="745">
                            <a:moveTo>
                              <a:pt x="80" y="745"/>
                            </a:moveTo>
                            <a:lnTo>
                              <a:pt x="0" y="132"/>
                            </a:lnTo>
                            <a:lnTo>
                              <a:pt x="57" y="416"/>
                            </a:lnTo>
                            <a:lnTo>
                              <a:pt x="109" y="0"/>
                            </a:lnTo>
                            <a:lnTo>
                              <a:pt x="105" y="405"/>
                            </a:lnTo>
                            <a:lnTo>
                              <a:pt x="162" y="118"/>
                            </a:lnTo>
                            <a:lnTo>
                              <a:pt x="80" y="745"/>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17" name="Freeform 69"/>
                      <p:cNvSpPr>
                        <a:spLocks/>
                      </p:cNvSpPr>
                      <p:nvPr/>
                    </p:nvSpPr>
                    <p:spPr bwMode="auto">
                      <a:xfrm>
                        <a:off x="4226" y="2992"/>
                        <a:ext cx="81" cy="248"/>
                      </a:xfrm>
                      <a:custGeom>
                        <a:avLst/>
                        <a:gdLst>
                          <a:gd name="T0" fmla="*/ 0 w 163"/>
                          <a:gd name="T1" fmla="*/ 0 h 745"/>
                          <a:gd name="T2" fmla="*/ 0 w 163"/>
                          <a:gd name="T3" fmla="*/ 0 h 745"/>
                          <a:gd name="T4" fmla="*/ 0 w 163"/>
                          <a:gd name="T5" fmla="*/ 0 h 745"/>
                          <a:gd name="T6" fmla="*/ 0 w 163"/>
                          <a:gd name="T7" fmla="*/ 0 h 745"/>
                          <a:gd name="T8" fmla="*/ 0 w 163"/>
                          <a:gd name="T9" fmla="*/ 0 h 745"/>
                          <a:gd name="T10" fmla="*/ 1 w 163"/>
                          <a:gd name="T11" fmla="*/ 0 h 745"/>
                          <a:gd name="T12" fmla="*/ 0 w 163"/>
                          <a:gd name="T13" fmla="*/ 0 h 7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3" h="745">
                            <a:moveTo>
                              <a:pt x="80" y="0"/>
                            </a:moveTo>
                            <a:lnTo>
                              <a:pt x="0" y="613"/>
                            </a:lnTo>
                            <a:lnTo>
                              <a:pt x="57" y="329"/>
                            </a:lnTo>
                            <a:lnTo>
                              <a:pt x="109" y="745"/>
                            </a:lnTo>
                            <a:lnTo>
                              <a:pt x="106" y="340"/>
                            </a:lnTo>
                            <a:lnTo>
                              <a:pt x="163" y="627"/>
                            </a:lnTo>
                            <a:lnTo>
                              <a:pt x="80"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grpSp>
              <p:nvGrpSpPr>
                <p:cNvPr id="20500" name="Group 70"/>
                <p:cNvGrpSpPr>
                  <a:grpSpLocks/>
                </p:cNvGrpSpPr>
                <p:nvPr/>
              </p:nvGrpSpPr>
              <p:grpSpPr bwMode="auto">
                <a:xfrm>
                  <a:off x="3972" y="2785"/>
                  <a:ext cx="599" cy="394"/>
                  <a:chOff x="3972" y="2785"/>
                  <a:chExt cx="599" cy="394"/>
                </a:xfrm>
              </p:grpSpPr>
              <p:sp>
                <p:nvSpPr>
                  <p:cNvPr id="20501" name="Freeform 71"/>
                  <p:cNvSpPr>
                    <a:spLocks/>
                  </p:cNvSpPr>
                  <p:nvPr/>
                </p:nvSpPr>
                <p:spPr bwMode="auto">
                  <a:xfrm>
                    <a:off x="4072" y="2845"/>
                    <a:ext cx="403" cy="295"/>
                  </a:xfrm>
                  <a:custGeom>
                    <a:avLst/>
                    <a:gdLst>
                      <a:gd name="T0" fmla="*/ 3 w 807"/>
                      <a:gd name="T1" fmla="*/ 0 h 884"/>
                      <a:gd name="T2" fmla="*/ 2 w 807"/>
                      <a:gd name="T3" fmla="*/ 0 h 884"/>
                      <a:gd name="T4" fmla="*/ 2 w 807"/>
                      <a:gd name="T5" fmla="*/ 0 h 884"/>
                      <a:gd name="T6" fmla="*/ 2 w 807"/>
                      <a:gd name="T7" fmla="*/ 0 h 884"/>
                      <a:gd name="T8" fmla="*/ 0 w 807"/>
                      <a:gd name="T9" fmla="*/ 0 h 884"/>
                      <a:gd name="T10" fmla="*/ 2 w 807"/>
                      <a:gd name="T11" fmla="*/ 0 h 884"/>
                      <a:gd name="T12" fmla="*/ 0 w 807"/>
                      <a:gd name="T13" fmla="*/ 0 h 884"/>
                      <a:gd name="T14" fmla="*/ 2 w 807"/>
                      <a:gd name="T15" fmla="*/ 0 h 884"/>
                      <a:gd name="T16" fmla="*/ 0 w 807"/>
                      <a:gd name="T17" fmla="*/ 0 h 884"/>
                      <a:gd name="T18" fmla="*/ 2 w 807"/>
                      <a:gd name="T19" fmla="*/ 0 h 884"/>
                      <a:gd name="T20" fmla="*/ 0 w 807"/>
                      <a:gd name="T21" fmla="*/ 0 h 884"/>
                      <a:gd name="T22" fmla="*/ 2 w 807"/>
                      <a:gd name="T23" fmla="*/ 0 h 884"/>
                      <a:gd name="T24" fmla="*/ 0 w 807"/>
                      <a:gd name="T25" fmla="*/ 0 h 884"/>
                      <a:gd name="T26" fmla="*/ 2 w 807"/>
                      <a:gd name="T27" fmla="*/ 0 h 884"/>
                      <a:gd name="T28" fmla="*/ 2 w 807"/>
                      <a:gd name="T29" fmla="*/ 0 h 884"/>
                      <a:gd name="T30" fmla="*/ 2 w 807"/>
                      <a:gd name="T31" fmla="*/ 0 h 884"/>
                      <a:gd name="T32" fmla="*/ 3 w 807"/>
                      <a:gd name="T33" fmla="*/ 0 h 884"/>
                      <a:gd name="T34" fmla="*/ 3 w 807"/>
                      <a:gd name="T35" fmla="*/ 0 h 884"/>
                      <a:gd name="T36" fmla="*/ 4 w 807"/>
                      <a:gd name="T37" fmla="*/ 0 h 884"/>
                      <a:gd name="T38" fmla="*/ 3 w 807"/>
                      <a:gd name="T39" fmla="*/ 0 h 884"/>
                      <a:gd name="T40" fmla="*/ 5 w 807"/>
                      <a:gd name="T41" fmla="*/ 0 h 884"/>
                      <a:gd name="T42" fmla="*/ 3 w 807"/>
                      <a:gd name="T43" fmla="*/ 0 h 884"/>
                      <a:gd name="T44" fmla="*/ 5 w 807"/>
                      <a:gd name="T45" fmla="*/ 0 h 884"/>
                      <a:gd name="T46" fmla="*/ 3 w 807"/>
                      <a:gd name="T47" fmla="*/ 0 h 884"/>
                      <a:gd name="T48" fmla="*/ 6 w 807"/>
                      <a:gd name="T49" fmla="*/ 0 h 884"/>
                      <a:gd name="T50" fmla="*/ 3 w 807"/>
                      <a:gd name="T51" fmla="*/ 0 h 884"/>
                      <a:gd name="T52" fmla="*/ 5 w 807"/>
                      <a:gd name="T53" fmla="*/ 0 h 884"/>
                      <a:gd name="T54" fmla="*/ 3 w 807"/>
                      <a:gd name="T55" fmla="*/ 0 h 884"/>
                      <a:gd name="T56" fmla="*/ 4 w 807"/>
                      <a:gd name="T57" fmla="*/ 0 h 884"/>
                      <a:gd name="T58" fmla="*/ 3 w 807"/>
                      <a:gd name="T59" fmla="*/ 0 h 884"/>
                      <a:gd name="T60" fmla="*/ 4 w 807"/>
                      <a:gd name="T61" fmla="*/ 0 h 884"/>
                      <a:gd name="T62" fmla="*/ 3 w 807"/>
                      <a:gd name="T63" fmla="*/ 0 h 884"/>
                      <a:gd name="T64" fmla="*/ 3 w 807"/>
                      <a:gd name="T65" fmla="*/ 0 h 8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7" h="884">
                        <a:moveTo>
                          <a:pt x="389" y="0"/>
                        </a:moveTo>
                        <a:lnTo>
                          <a:pt x="373" y="357"/>
                        </a:lnTo>
                        <a:lnTo>
                          <a:pt x="269" y="49"/>
                        </a:lnTo>
                        <a:lnTo>
                          <a:pt x="341" y="363"/>
                        </a:lnTo>
                        <a:lnTo>
                          <a:pt x="107" y="101"/>
                        </a:lnTo>
                        <a:lnTo>
                          <a:pt x="321" y="363"/>
                        </a:lnTo>
                        <a:lnTo>
                          <a:pt x="40" y="273"/>
                        </a:lnTo>
                        <a:lnTo>
                          <a:pt x="310" y="385"/>
                        </a:lnTo>
                        <a:lnTo>
                          <a:pt x="0" y="402"/>
                        </a:lnTo>
                        <a:lnTo>
                          <a:pt x="337" y="412"/>
                        </a:lnTo>
                        <a:lnTo>
                          <a:pt x="36" y="513"/>
                        </a:lnTo>
                        <a:lnTo>
                          <a:pt x="317" y="434"/>
                        </a:lnTo>
                        <a:lnTo>
                          <a:pt x="105" y="724"/>
                        </a:lnTo>
                        <a:lnTo>
                          <a:pt x="341" y="455"/>
                        </a:lnTo>
                        <a:lnTo>
                          <a:pt x="265" y="758"/>
                        </a:lnTo>
                        <a:lnTo>
                          <a:pt x="370" y="458"/>
                        </a:lnTo>
                        <a:lnTo>
                          <a:pt x="389" y="884"/>
                        </a:lnTo>
                        <a:lnTo>
                          <a:pt x="393" y="440"/>
                        </a:lnTo>
                        <a:lnTo>
                          <a:pt x="519" y="780"/>
                        </a:lnTo>
                        <a:lnTo>
                          <a:pt x="409" y="440"/>
                        </a:lnTo>
                        <a:lnTo>
                          <a:pt x="670" y="731"/>
                        </a:lnTo>
                        <a:lnTo>
                          <a:pt x="447" y="434"/>
                        </a:lnTo>
                        <a:lnTo>
                          <a:pt x="748" y="528"/>
                        </a:lnTo>
                        <a:lnTo>
                          <a:pt x="438" y="406"/>
                        </a:lnTo>
                        <a:lnTo>
                          <a:pt x="807" y="402"/>
                        </a:lnTo>
                        <a:lnTo>
                          <a:pt x="435" y="388"/>
                        </a:lnTo>
                        <a:lnTo>
                          <a:pt x="732" y="284"/>
                        </a:lnTo>
                        <a:lnTo>
                          <a:pt x="444" y="371"/>
                        </a:lnTo>
                        <a:lnTo>
                          <a:pt x="638" y="129"/>
                        </a:lnTo>
                        <a:lnTo>
                          <a:pt x="418" y="371"/>
                        </a:lnTo>
                        <a:lnTo>
                          <a:pt x="516" y="28"/>
                        </a:lnTo>
                        <a:lnTo>
                          <a:pt x="402" y="350"/>
                        </a:lnTo>
                        <a:lnTo>
                          <a:pt x="389"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02" name="Freeform 72"/>
                  <p:cNvSpPr>
                    <a:spLocks/>
                  </p:cNvSpPr>
                  <p:nvPr/>
                </p:nvSpPr>
                <p:spPr bwMode="auto">
                  <a:xfrm>
                    <a:off x="3972" y="2785"/>
                    <a:ext cx="599" cy="394"/>
                  </a:xfrm>
                  <a:custGeom>
                    <a:avLst/>
                    <a:gdLst>
                      <a:gd name="T0" fmla="*/ 7 w 1197"/>
                      <a:gd name="T1" fmla="*/ 0 h 1181"/>
                      <a:gd name="T2" fmla="*/ 5 w 1197"/>
                      <a:gd name="T3" fmla="*/ 0 h 1181"/>
                      <a:gd name="T4" fmla="*/ 6 w 1197"/>
                      <a:gd name="T5" fmla="*/ 0 h 1181"/>
                      <a:gd name="T6" fmla="*/ 5 w 1197"/>
                      <a:gd name="T7" fmla="*/ 0 h 1181"/>
                      <a:gd name="T8" fmla="*/ 4 w 1197"/>
                      <a:gd name="T9" fmla="*/ 0 h 1181"/>
                      <a:gd name="T10" fmla="*/ 5 w 1197"/>
                      <a:gd name="T11" fmla="*/ 0 h 1181"/>
                      <a:gd name="T12" fmla="*/ 3 w 1197"/>
                      <a:gd name="T13" fmla="*/ 0 h 1181"/>
                      <a:gd name="T14" fmla="*/ 4 w 1197"/>
                      <a:gd name="T15" fmla="*/ 0 h 1181"/>
                      <a:gd name="T16" fmla="*/ 1 w 1197"/>
                      <a:gd name="T17" fmla="*/ 0 h 1181"/>
                      <a:gd name="T18" fmla="*/ 4 w 1197"/>
                      <a:gd name="T19" fmla="*/ 0 h 1181"/>
                      <a:gd name="T20" fmla="*/ 1 w 1197"/>
                      <a:gd name="T21" fmla="*/ 0 h 1181"/>
                      <a:gd name="T22" fmla="*/ 4 w 1197"/>
                      <a:gd name="T23" fmla="*/ 0 h 1181"/>
                      <a:gd name="T24" fmla="*/ 0 w 1197"/>
                      <a:gd name="T25" fmla="*/ 0 h 1181"/>
                      <a:gd name="T26" fmla="*/ 4 w 1197"/>
                      <a:gd name="T27" fmla="*/ 0 h 1181"/>
                      <a:gd name="T28" fmla="*/ 1 w 1197"/>
                      <a:gd name="T29" fmla="*/ 0 h 1181"/>
                      <a:gd name="T30" fmla="*/ 5 w 1197"/>
                      <a:gd name="T31" fmla="*/ 0 h 1181"/>
                      <a:gd name="T32" fmla="*/ 3 w 1197"/>
                      <a:gd name="T33" fmla="*/ 1 h 1181"/>
                      <a:gd name="T34" fmla="*/ 5 w 1197"/>
                      <a:gd name="T35" fmla="*/ 0 h 1181"/>
                      <a:gd name="T36" fmla="*/ 4 w 1197"/>
                      <a:gd name="T37" fmla="*/ 1 h 1181"/>
                      <a:gd name="T38" fmla="*/ 5 w 1197"/>
                      <a:gd name="T39" fmla="*/ 0 h 1181"/>
                      <a:gd name="T40" fmla="*/ 6 w 1197"/>
                      <a:gd name="T41" fmla="*/ 1 h 1181"/>
                      <a:gd name="T42" fmla="*/ 5 w 1197"/>
                      <a:gd name="T43" fmla="*/ 0 h 1181"/>
                      <a:gd name="T44" fmla="*/ 7 w 1197"/>
                      <a:gd name="T45" fmla="*/ 1 h 1181"/>
                      <a:gd name="T46" fmla="*/ 5 w 1197"/>
                      <a:gd name="T47" fmla="*/ 0 h 1181"/>
                      <a:gd name="T48" fmla="*/ 9 w 1197"/>
                      <a:gd name="T49" fmla="*/ 0 h 1181"/>
                      <a:gd name="T50" fmla="*/ 5 w 1197"/>
                      <a:gd name="T51" fmla="*/ 0 h 1181"/>
                      <a:gd name="T52" fmla="*/ 10 w 1197"/>
                      <a:gd name="T53" fmla="*/ 0 h 1181"/>
                      <a:gd name="T54" fmla="*/ 6 w 1197"/>
                      <a:gd name="T55" fmla="*/ 0 h 1181"/>
                      <a:gd name="T56" fmla="*/ 10 w 1197"/>
                      <a:gd name="T57" fmla="*/ 0 h 1181"/>
                      <a:gd name="T58" fmla="*/ 6 w 1197"/>
                      <a:gd name="T59" fmla="*/ 0 h 1181"/>
                      <a:gd name="T60" fmla="*/ 10 w 1197"/>
                      <a:gd name="T61" fmla="*/ 0 h 1181"/>
                      <a:gd name="T62" fmla="*/ 6 w 1197"/>
                      <a:gd name="T63" fmla="*/ 0 h 1181"/>
                      <a:gd name="T64" fmla="*/ 7 w 1197"/>
                      <a:gd name="T65" fmla="*/ 0 h 11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97" h="1181">
                        <a:moveTo>
                          <a:pt x="848" y="39"/>
                        </a:moveTo>
                        <a:lnTo>
                          <a:pt x="616" y="520"/>
                        </a:lnTo>
                        <a:lnTo>
                          <a:pt x="698" y="0"/>
                        </a:lnTo>
                        <a:lnTo>
                          <a:pt x="591" y="503"/>
                        </a:lnTo>
                        <a:lnTo>
                          <a:pt x="492" y="14"/>
                        </a:lnTo>
                        <a:lnTo>
                          <a:pt x="548" y="516"/>
                        </a:lnTo>
                        <a:lnTo>
                          <a:pt x="333" y="39"/>
                        </a:lnTo>
                        <a:lnTo>
                          <a:pt x="512" y="524"/>
                        </a:lnTo>
                        <a:lnTo>
                          <a:pt x="78" y="275"/>
                        </a:lnTo>
                        <a:lnTo>
                          <a:pt x="503" y="548"/>
                        </a:lnTo>
                        <a:lnTo>
                          <a:pt x="22" y="451"/>
                        </a:lnTo>
                        <a:lnTo>
                          <a:pt x="506" y="576"/>
                        </a:lnTo>
                        <a:lnTo>
                          <a:pt x="0" y="688"/>
                        </a:lnTo>
                        <a:lnTo>
                          <a:pt x="508" y="608"/>
                        </a:lnTo>
                        <a:lnTo>
                          <a:pt x="85" y="852"/>
                        </a:lnTo>
                        <a:lnTo>
                          <a:pt x="519" y="636"/>
                        </a:lnTo>
                        <a:lnTo>
                          <a:pt x="313" y="1142"/>
                        </a:lnTo>
                        <a:lnTo>
                          <a:pt x="557" y="642"/>
                        </a:lnTo>
                        <a:lnTo>
                          <a:pt x="474" y="1173"/>
                        </a:lnTo>
                        <a:lnTo>
                          <a:pt x="580" y="636"/>
                        </a:lnTo>
                        <a:lnTo>
                          <a:pt x="688" y="1142"/>
                        </a:lnTo>
                        <a:lnTo>
                          <a:pt x="604" y="617"/>
                        </a:lnTo>
                        <a:lnTo>
                          <a:pt x="858" y="1181"/>
                        </a:lnTo>
                        <a:lnTo>
                          <a:pt x="626" y="615"/>
                        </a:lnTo>
                        <a:lnTo>
                          <a:pt x="1139" y="922"/>
                        </a:lnTo>
                        <a:lnTo>
                          <a:pt x="640" y="597"/>
                        </a:lnTo>
                        <a:lnTo>
                          <a:pt x="1188" y="705"/>
                        </a:lnTo>
                        <a:lnTo>
                          <a:pt x="662" y="576"/>
                        </a:lnTo>
                        <a:lnTo>
                          <a:pt x="1197" y="468"/>
                        </a:lnTo>
                        <a:lnTo>
                          <a:pt x="652" y="555"/>
                        </a:lnTo>
                        <a:lnTo>
                          <a:pt x="1161" y="275"/>
                        </a:lnTo>
                        <a:lnTo>
                          <a:pt x="658" y="527"/>
                        </a:lnTo>
                        <a:lnTo>
                          <a:pt x="848" y="39"/>
                        </a:lnTo>
                        <a:close/>
                      </a:path>
                    </a:pathLst>
                  </a:custGeom>
                  <a:solidFill>
                    <a:srgbClr val="FF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503" name="Freeform 73"/>
                  <p:cNvSpPr>
                    <a:spLocks/>
                  </p:cNvSpPr>
                  <p:nvPr/>
                </p:nvSpPr>
                <p:spPr bwMode="auto">
                  <a:xfrm>
                    <a:off x="4149" y="2893"/>
                    <a:ext cx="248" cy="183"/>
                  </a:xfrm>
                  <a:custGeom>
                    <a:avLst/>
                    <a:gdLst>
                      <a:gd name="T0" fmla="*/ 1 w 497"/>
                      <a:gd name="T1" fmla="*/ 0 h 548"/>
                      <a:gd name="T2" fmla="*/ 1 w 497"/>
                      <a:gd name="T3" fmla="*/ 0 h 548"/>
                      <a:gd name="T4" fmla="*/ 1 w 497"/>
                      <a:gd name="T5" fmla="*/ 0 h 548"/>
                      <a:gd name="T6" fmla="*/ 1 w 497"/>
                      <a:gd name="T7" fmla="*/ 0 h 548"/>
                      <a:gd name="T8" fmla="*/ 0 w 497"/>
                      <a:gd name="T9" fmla="*/ 0 h 548"/>
                      <a:gd name="T10" fmla="*/ 1 w 497"/>
                      <a:gd name="T11" fmla="*/ 0 h 548"/>
                      <a:gd name="T12" fmla="*/ 0 w 497"/>
                      <a:gd name="T13" fmla="*/ 0 h 548"/>
                      <a:gd name="T14" fmla="*/ 1 w 497"/>
                      <a:gd name="T15" fmla="*/ 0 h 548"/>
                      <a:gd name="T16" fmla="*/ 0 w 497"/>
                      <a:gd name="T17" fmla="*/ 0 h 548"/>
                      <a:gd name="T18" fmla="*/ 1 w 497"/>
                      <a:gd name="T19" fmla="*/ 0 h 548"/>
                      <a:gd name="T20" fmla="*/ 0 w 497"/>
                      <a:gd name="T21" fmla="*/ 0 h 548"/>
                      <a:gd name="T22" fmla="*/ 1 w 497"/>
                      <a:gd name="T23" fmla="*/ 0 h 548"/>
                      <a:gd name="T24" fmla="*/ 0 w 497"/>
                      <a:gd name="T25" fmla="*/ 0 h 548"/>
                      <a:gd name="T26" fmla="*/ 1 w 497"/>
                      <a:gd name="T27" fmla="*/ 0 h 548"/>
                      <a:gd name="T28" fmla="*/ 1 w 497"/>
                      <a:gd name="T29" fmla="*/ 0 h 548"/>
                      <a:gd name="T30" fmla="*/ 1 w 497"/>
                      <a:gd name="T31" fmla="*/ 0 h 548"/>
                      <a:gd name="T32" fmla="*/ 1 w 497"/>
                      <a:gd name="T33" fmla="*/ 0 h 548"/>
                      <a:gd name="T34" fmla="*/ 1 w 497"/>
                      <a:gd name="T35" fmla="*/ 0 h 548"/>
                      <a:gd name="T36" fmla="*/ 2 w 497"/>
                      <a:gd name="T37" fmla="*/ 0 h 548"/>
                      <a:gd name="T38" fmla="*/ 1 w 497"/>
                      <a:gd name="T39" fmla="*/ 0 h 548"/>
                      <a:gd name="T40" fmla="*/ 3 w 497"/>
                      <a:gd name="T41" fmla="*/ 0 h 548"/>
                      <a:gd name="T42" fmla="*/ 2 w 497"/>
                      <a:gd name="T43" fmla="*/ 0 h 548"/>
                      <a:gd name="T44" fmla="*/ 3 w 497"/>
                      <a:gd name="T45" fmla="*/ 0 h 548"/>
                      <a:gd name="T46" fmla="*/ 2 w 497"/>
                      <a:gd name="T47" fmla="*/ 0 h 548"/>
                      <a:gd name="T48" fmla="*/ 3 w 497"/>
                      <a:gd name="T49" fmla="*/ 0 h 548"/>
                      <a:gd name="T50" fmla="*/ 2 w 497"/>
                      <a:gd name="T51" fmla="*/ 0 h 548"/>
                      <a:gd name="T52" fmla="*/ 3 w 497"/>
                      <a:gd name="T53" fmla="*/ 0 h 548"/>
                      <a:gd name="T54" fmla="*/ 2 w 497"/>
                      <a:gd name="T55" fmla="*/ 0 h 548"/>
                      <a:gd name="T56" fmla="*/ 3 w 497"/>
                      <a:gd name="T57" fmla="*/ 0 h 548"/>
                      <a:gd name="T58" fmla="*/ 2 w 497"/>
                      <a:gd name="T59" fmla="*/ 0 h 548"/>
                      <a:gd name="T60" fmla="*/ 2 w 497"/>
                      <a:gd name="T61" fmla="*/ 0 h 548"/>
                      <a:gd name="T62" fmla="*/ 1 w 497"/>
                      <a:gd name="T63" fmla="*/ 0 h 548"/>
                      <a:gd name="T64" fmla="*/ 1 w 497"/>
                      <a:gd name="T65" fmla="*/ 0 h 54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7" h="548">
                        <a:moveTo>
                          <a:pt x="239" y="0"/>
                        </a:moveTo>
                        <a:lnTo>
                          <a:pt x="229" y="220"/>
                        </a:lnTo>
                        <a:lnTo>
                          <a:pt x="165" y="30"/>
                        </a:lnTo>
                        <a:lnTo>
                          <a:pt x="209" y="225"/>
                        </a:lnTo>
                        <a:lnTo>
                          <a:pt x="66" y="62"/>
                        </a:lnTo>
                        <a:lnTo>
                          <a:pt x="197" y="225"/>
                        </a:lnTo>
                        <a:lnTo>
                          <a:pt x="23" y="169"/>
                        </a:lnTo>
                        <a:lnTo>
                          <a:pt x="190" y="239"/>
                        </a:lnTo>
                        <a:lnTo>
                          <a:pt x="0" y="250"/>
                        </a:lnTo>
                        <a:lnTo>
                          <a:pt x="207" y="256"/>
                        </a:lnTo>
                        <a:lnTo>
                          <a:pt x="21" y="318"/>
                        </a:lnTo>
                        <a:lnTo>
                          <a:pt x="195" y="268"/>
                        </a:lnTo>
                        <a:lnTo>
                          <a:pt x="64" y="450"/>
                        </a:lnTo>
                        <a:lnTo>
                          <a:pt x="209" y="283"/>
                        </a:lnTo>
                        <a:lnTo>
                          <a:pt x="162" y="470"/>
                        </a:lnTo>
                        <a:lnTo>
                          <a:pt x="227" y="284"/>
                        </a:lnTo>
                        <a:lnTo>
                          <a:pt x="239" y="548"/>
                        </a:lnTo>
                        <a:lnTo>
                          <a:pt x="241" y="273"/>
                        </a:lnTo>
                        <a:lnTo>
                          <a:pt x="320" y="485"/>
                        </a:lnTo>
                        <a:lnTo>
                          <a:pt x="252" y="273"/>
                        </a:lnTo>
                        <a:lnTo>
                          <a:pt x="413" y="454"/>
                        </a:lnTo>
                        <a:lnTo>
                          <a:pt x="275" y="268"/>
                        </a:lnTo>
                        <a:lnTo>
                          <a:pt x="461" y="328"/>
                        </a:lnTo>
                        <a:lnTo>
                          <a:pt x="269" y="251"/>
                        </a:lnTo>
                        <a:lnTo>
                          <a:pt x="497" y="250"/>
                        </a:lnTo>
                        <a:lnTo>
                          <a:pt x="268" y="241"/>
                        </a:lnTo>
                        <a:lnTo>
                          <a:pt x="452" y="175"/>
                        </a:lnTo>
                        <a:lnTo>
                          <a:pt x="273" y="230"/>
                        </a:lnTo>
                        <a:lnTo>
                          <a:pt x="392" y="79"/>
                        </a:lnTo>
                        <a:lnTo>
                          <a:pt x="256" y="230"/>
                        </a:lnTo>
                        <a:lnTo>
                          <a:pt x="318" y="17"/>
                        </a:lnTo>
                        <a:lnTo>
                          <a:pt x="247" y="218"/>
                        </a:lnTo>
                        <a:lnTo>
                          <a:pt x="239" y="0"/>
                        </a:lnTo>
                        <a:close/>
                      </a:path>
                    </a:pathLst>
                  </a:custGeom>
                  <a:solidFill>
                    <a:srgbClr val="FFFF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grpSp>
      <p:sp>
        <p:nvSpPr>
          <p:cNvPr id="20491" name="WordArt 74"/>
          <p:cNvSpPr>
            <a:spLocks noChangeArrowheads="1" noChangeShapeType="1" noTextEdit="1"/>
          </p:cNvSpPr>
          <p:nvPr/>
        </p:nvSpPr>
        <p:spPr bwMode="auto">
          <a:xfrm>
            <a:off x="488951" y="1595438"/>
            <a:ext cx="11176000" cy="1600200"/>
          </a:xfrm>
          <a:prstGeom prst="rect">
            <a:avLst/>
          </a:prstGeom>
        </p:spPr>
        <p:txBody>
          <a:bodyPr wrap="none" fromWordArt="1">
            <a:prstTxWarp prst="textPlain">
              <a:avLst>
                <a:gd name="adj" fmla="val 50000"/>
              </a:avLst>
            </a:prstTxWarp>
          </a:bodyPr>
          <a:lstStyle/>
          <a:p>
            <a:pPr algn="ctr"/>
            <a:r>
              <a:rPr lang="en-US" sz="3600" b="1" i="1" kern="10">
                <a:ln w="19050">
                  <a:solidFill>
                    <a:schemeClr val="tx1"/>
                  </a:solidFill>
                  <a:round/>
                  <a:headEnd/>
                  <a:tailEnd/>
                </a:ln>
                <a:solidFill>
                  <a:srgbClr val="FF3300"/>
                </a:solidFill>
                <a:effectLst>
                  <a:prstShdw prst="shdw13" dist="53882" dir="13500000">
                    <a:srgbClr val="FFFF66">
                      <a:alpha val="50000"/>
                    </a:srgbClr>
                  </a:prstShdw>
                </a:effectLst>
                <a:latin typeface="Times New Roman"/>
                <a:cs typeface="Times New Roman"/>
              </a:rPr>
              <a:t>Chúc các em học tập tốt!</a:t>
            </a:r>
          </a:p>
        </p:txBody>
      </p:sp>
    </p:spTree>
    <p:extLst>
      <p:ext uri="{BB962C8B-B14F-4D97-AF65-F5344CB8AC3E}">
        <p14:creationId xmlns:p14="http://schemas.microsoft.com/office/powerpoint/2010/main" val="65156748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195" name="Text Box 3"/>
          <p:cNvSpPr txBox="1">
            <a:spLocks noChangeArrowheads="1"/>
          </p:cNvSpPr>
          <p:nvPr/>
        </p:nvSpPr>
        <p:spPr bwMode="auto">
          <a:xfrm>
            <a:off x="2895600" y="1447801"/>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en-US" altLang="en-US"/>
          </a:p>
        </p:txBody>
      </p:sp>
      <p:sp>
        <p:nvSpPr>
          <p:cNvPr id="136196" name="Text Box 4"/>
          <p:cNvSpPr txBox="1">
            <a:spLocks noChangeArrowheads="1"/>
          </p:cNvSpPr>
          <p:nvPr/>
        </p:nvSpPr>
        <p:spPr bwMode="auto">
          <a:xfrm>
            <a:off x="4479925" y="2627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en-US" altLang="en-US"/>
          </a:p>
        </p:txBody>
      </p:sp>
      <p:sp>
        <p:nvSpPr>
          <p:cNvPr id="136199" name="Text Box 7"/>
          <p:cNvSpPr txBox="1">
            <a:spLocks noChangeArrowheads="1"/>
          </p:cNvSpPr>
          <p:nvPr/>
        </p:nvSpPr>
        <p:spPr bwMode="auto">
          <a:xfrm>
            <a:off x="4038600" y="1000126"/>
            <a:ext cx="1841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en-US" altLang="en-US" sz="2800" i="1">
              <a:solidFill>
                <a:schemeClr val="accent2"/>
              </a:solidFill>
              <a:latin typeface=".VnTime" panose="020B7200000000000000" pitchFamily="34" charset="0"/>
            </a:endParaRPr>
          </a:p>
        </p:txBody>
      </p:sp>
      <p:sp>
        <p:nvSpPr>
          <p:cNvPr id="11" name="Text Box 23"/>
          <p:cNvSpPr txBox="1">
            <a:spLocks noChangeArrowheads="1"/>
          </p:cNvSpPr>
          <p:nvPr/>
        </p:nvSpPr>
        <p:spPr bwMode="auto">
          <a:xfrm>
            <a:off x="592734" y="2908901"/>
            <a:ext cx="11123021"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dirty="0">
                <a:solidFill>
                  <a:srgbClr val="FF0000"/>
                </a:solidFill>
                <a:latin typeface="Times New Roman" panose="02020603050405020304" pitchFamily="18" charset="0"/>
              </a:rPr>
              <a:t> </a:t>
            </a:r>
            <a:r>
              <a:rPr lang="en-US" altLang="en-US" sz="2800" b="1" dirty="0" smtClean="0">
                <a:solidFill>
                  <a:srgbClr val="FF0000"/>
                </a:solidFill>
                <a:latin typeface="Times New Roman" panose="02020603050405020304" pitchFamily="18" charset="0"/>
              </a:rPr>
              <a:t>     </a:t>
            </a:r>
            <a:r>
              <a:rPr lang="en-US" altLang="en-US" sz="2800" b="1" dirty="0" smtClean="0">
                <a:solidFill>
                  <a:srgbClr val="FF0000"/>
                </a:solidFill>
                <a:latin typeface="Times New Roman" panose="02020603050405020304" pitchFamily="18" charset="0"/>
                <a:cs typeface="Times New Roman" panose="02020603050405020304" pitchFamily="18" charset="0"/>
              </a:rPr>
              <a:t>Ý </a:t>
            </a:r>
            <a:r>
              <a:rPr lang="en-US" altLang="en-US" sz="2800" b="1" dirty="0" err="1" smtClean="0">
                <a:solidFill>
                  <a:srgbClr val="FF0000"/>
                </a:solidFill>
                <a:latin typeface="Times New Roman" panose="02020603050405020304" pitchFamily="18" charset="0"/>
                <a:cs typeface="Times New Roman" panose="02020603050405020304" pitchFamily="18" charset="0"/>
              </a:rPr>
              <a:t>nghĩa</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của</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câu</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chuyện</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Trần</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Thủ</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Độ</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là</a:t>
            </a:r>
            <a:r>
              <a:rPr lang="en-US" altLang="en-US" sz="2800" b="1" dirty="0" smtClean="0">
                <a:solidFill>
                  <a:srgbClr val="FF0000"/>
                </a:solidFill>
                <a:latin typeface="Times New Roman" panose="02020603050405020304" pitchFamily="18" charset="0"/>
                <a:cs typeface="Times New Roman" panose="02020603050405020304" pitchFamily="18" charset="0"/>
              </a:rPr>
              <a:t> </a:t>
            </a:r>
            <a:r>
              <a:rPr lang="en-US" altLang="en-US" sz="2800" b="1" dirty="0" err="1" smtClean="0">
                <a:solidFill>
                  <a:srgbClr val="FF0000"/>
                </a:solidFill>
                <a:latin typeface="Times New Roman" panose="02020603050405020304" pitchFamily="18" charset="0"/>
                <a:cs typeface="Times New Roman" panose="02020603050405020304" pitchFamily="18" charset="0"/>
              </a:rPr>
              <a:t>gì</a:t>
            </a:r>
            <a:r>
              <a:rPr lang="en-US" altLang="en-US" sz="2800" b="1" dirty="0" smtClean="0">
                <a:solidFill>
                  <a:srgbClr val="FF0000"/>
                </a:solidFill>
                <a:latin typeface="Times New Roman" panose="02020603050405020304" pitchFamily="18" charset="0"/>
                <a:cs typeface="Times New Roman" panose="02020603050405020304" pitchFamily="18" charset="0"/>
              </a:rPr>
              <a:t>?</a:t>
            </a:r>
            <a:endParaRPr lang="en-US" altLang="en-US" sz="2800" b="1" dirty="0">
              <a:solidFill>
                <a:srgbClr val="FF0000"/>
              </a:solidFill>
              <a:latin typeface="Times New Roman" panose="02020603050405020304" pitchFamily="18" charset="0"/>
              <a:cs typeface="Times New Roman" panose="02020603050405020304" pitchFamily="18" charset="0"/>
            </a:endParaRPr>
          </a:p>
          <a:p>
            <a:r>
              <a:rPr lang="en-US" altLang="en-US" sz="2800" b="1" dirty="0" smtClean="0">
                <a:solidFill>
                  <a:srgbClr val="FF0000"/>
                </a:solidFill>
                <a:latin typeface="Times New Roman" panose="02020603050405020304" pitchFamily="18" charset="0"/>
              </a:rPr>
              <a:t> </a:t>
            </a:r>
            <a:endParaRPr lang="en-US" altLang="en-US" sz="2800" b="1" dirty="0">
              <a:solidFill>
                <a:srgbClr val="FF0000"/>
              </a:solidFill>
              <a:latin typeface="Times New Roman" panose="02020603050405020304" pitchFamily="18" charset="0"/>
            </a:endParaRPr>
          </a:p>
        </p:txBody>
      </p:sp>
      <p:sp>
        <p:nvSpPr>
          <p:cNvPr id="12" name="Text Box 20"/>
          <p:cNvSpPr txBox="1">
            <a:spLocks noChangeArrowheads="1"/>
          </p:cNvSpPr>
          <p:nvPr/>
        </p:nvSpPr>
        <p:spPr bwMode="auto">
          <a:xfrm rot="10800000" flipV="1">
            <a:off x="122236" y="3554707"/>
            <a:ext cx="11995259"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dirty="0" smtClean="0">
                <a:latin typeface="Times New Roman" panose="02020603050405020304" pitchFamily="18" charset="0"/>
              </a:rPr>
              <a:t>A . </a:t>
            </a:r>
            <a:r>
              <a:rPr lang="en-US" altLang="en-US" sz="2800" b="1" dirty="0" smtClean="0">
                <a:latin typeface="Times New Roman" panose="02020603050405020304" pitchFamily="18" charset="0"/>
                <a:cs typeface="Times New Roman" panose="02020603050405020304" pitchFamily="18" charset="0"/>
              </a:rPr>
              <a:t>Ca </a:t>
            </a:r>
            <a:r>
              <a:rPr lang="en-US" altLang="en-US" sz="2800" b="1" dirty="0" err="1" smtClean="0">
                <a:latin typeface="Times New Roman" panose="02020603050405020304" pitchFamily="18" charset="0"/>
                <a:cs typeface="Times New Roman" panose="02020603050405020304" pitchFamily="18" charset="0"/>
              </a:rPr>
              <a:t>ngợi</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Linh</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Từ</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Quốc</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Mẫu</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là</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một</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người</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phụ</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nữ</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xứng</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đáng</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là</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vợ</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của</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thái</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sư</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Trần</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Thủ</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Độ</a:t>
            </a:r>
            <a:r>
              <a:rPr lang="en-US" altLang="en-US" sz="2800" b="1" dirty="0" smtClean="0">
                <a:latin typeface="Times New Roman" panose="02020603050405020304" pitchFamily="18" charset="0"/>
                <a:cs typeface="Times New Roman" panose="02020603050405020304" pitchFamily="18" charset="0"/>
              </a:rPr>
              <a:t>.</a:t>
            </a:r>
            <a:endParaRPr lang="en-US" altLang="en-US" sz="2800" b="1" dirty="0">
              <a:latin typeface="Times New Roman" panose="02020603050405020304" pitchFamily="18" charset="0"/>
              <a:cs typeface="Times New Roman" panose="02020603050405020304" pitchFamily="18" charset="0"/>
            </a:endParaRPr>
          </a:p>
          <a:p>
            <a:endParaRPr lang="en-US" altLang="en-US" sz="2800" b="1" dirty="0">
              <a:latin typeface=".VnTime" panose="020B7200000000000000" pitchFamily="34" charset="0"/>
            </a:endParaRPr>
          </a:p>
          <a:p>
            <a:pPr eaLnBrk="1" hangingPunct="1"/>
            <a:endParaRPr lang="en-US" altLang="en-US" sz="2800" b="1" dirty="0"/>
          </a:p>
          <a:p>
            <a:pPr eaLnBrk="1" hangingPunct="1"/>
            <a:endParaRPr lang="en-US" altLang="en-US" sz="2800" b="1" dirty="0">
              <a:latin typeface="Times New Roman" panose="02020603050405020304" pitchFamily="18" charset="0"/>
            </a:endParaRPr>
          </a:p>
        </p:txBody>
      </p:sp>
      <p:sp>
        <p:nvSpPr>
          <p:cNvPr id="13" name="Text Box 22"/>
          <p:cNvSpPr txBox="1">
            <a:spLocks noChangeArrowheads="1"/>
          </p:cNvSpPr>
          <p:nvPr/>
        </p:nvSpPr>
        <p:spPr bwMode="auto">
          <a:xfrm>
            <a:off x="122236" y="4594131"/>
            <a:ext cx="12080831" cy="1156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30000"/>
              </a:lnSpc>
            </a:pPr>
            <a:r>
              <a:rPr lang="en-US" altLang="en-US" sz="2800" b="1" dirty="0" smtClean="0">
                <a:latin typeface="Times New Roman" panose="02020603050405020304" pitchFamily="18" charset="0"/>
                <a:cs typeface="Times New Roman" panose="02020603050405020304" pitchFamily="18" charset="0"/>
              </a:rPr>
              <a:t>B. Ca </a:t>
            </a:r>
            <a:r>
              <a:rPr lang="en-US" altLang="en-US" sz="2800" b="1" dirty="0" err="1" smtClean="0">
                <a:latin typeface="Times New Roman" panose="02020603050405020304" pitchFamily="18" charset="0"/>
                <a:cs typeface="Times New Roman" panose="02020603050405020304" pitchFamily="18" charset="0"/>
              </a:rPr>
              <a:t>ngợi</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thái</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sư</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Trần</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Thủ</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Độ</a:t>
            </a:r>
            <a:r>
              <a:rPr lang="en-US" altLang="en-US" sz="2800" b="1" dirty="0" smtClean="0">
                <a:latin typeface="Times New Roman" panose="02020603050405020304" pitchFamily="18" charset="0"/>
                <a:cs typeface="Times New Roman" panose="02020603050405020304" pitchFamily="18" charset="0"/>
              </a:rPr>
              <a:t> - </a:t>
            </a:r>
            <a:r>
              <a:rPr lang="en-US" altLang="en-US" sz="2800" b="1" dirty="0" err="1" smtClean="0">
                <a:latin typeface="Times New Roman" panose="02020603050405020304" pitchFamily="18" charset="0"/>
                <a:cs typeface="Times New Roman" panose="02020603050405020304" pitchFamily="18" charset="0"/>
              </a:rPr>
              <a:t>một</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người</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cư</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xử</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gương</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mẫu</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nghiêm</a:t>
            </a:r>
            <a:r>
              <a:rPr lang="en-US" altLang="en-US" sz="2800" b="1" dirty="0" smtClean="0">
                <a:latin typeface="Times New Roman" panose="02020603050405020304" pitchFamily="18" charset="0"/>
                <a:cs typeface="Times New Roman" panose="02020603050405020304" pitchFamily="18" charset="0"/>
              </a:rPr>
              <a:t> minh, </a:t>
            </a:r>
            <a:r>
              <a:rPr lang="en-US" altLang="en-US" sz="2800" b="1" dirty="0" err="1" smtClean="0">
                <a:latin typeface="Times New Roman" panose="02020603050405020304" pitchFamily="18" charset="0"/>
                <a:cs typeface="Times New Roman" panose="02020603050405020304" pitchFamily="18" charset="0"/>
              </a:rPr>
              <a:t>không</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vì</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tình</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riêng</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mà</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làm</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sai</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phép</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nước</a:t>
            </a:r>
            <a:r>
              <a:rPr lang="en-US" altLang="en-US" sz="2800" b="1" dirty="0" smtClean="0">
                <a:latin typeface="Times New Roman" panose="02020603050405020304" pitchFamily="18" charset="0"/>
                <a:cs typeface="Times New Roman" panose="02020603050405020304" pitchFamily="18" charset="0"/>
              </a:rPr>
              <a:t>.</a:t>
            </a:r>
            <a:endParaRPr lang="en-US" altLang="en-US" sz="2800" b="1" dirty="0">
              <a:latin typeface="Times New Roman" panose="02020603050405020304" pitchFamily="18" charset="0"/>
            </a:endParaRPr>
          </a:p>
        </p:txBody>
      </p:sp>
      <p:sp>
        <p:nvSpPr>
          <p:cNvPr id="14" name="Text Box 24"/>
          <p:cNvSpPr txBox="1">
            <a:spLocks noChangeArrowheads="1"/>
          </p:cNvSpPr>
          <p:nvPr/>
        </p:nvSpPr>
        <p:spPr bwMode="auto">
          <a:xfrm>
            <a:off x="73470" y="5750858"/>
            <a:ext cx="10592576"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dirty="0">
                <a:latin typeface="Times New Roman" panose="02020603050405020304" pitchFamily="18" charset="0"/>
              </a:rPr>
              <a:t>C. </a:t>
            </a:r>
            <a:r>
              <a:rPr lang="en-US" altLang="en-US" sz="2800" b="1" dirty="0" err="1" smtClean="0">
                <a:latin typeface="Times New Roman" panose="02020603050405020304" pitchFamily="18" charset="0"/>
                <a:cs typeface="Times New Roman" panose="02020603050405020304" pitchFamily="18" charset="0"/>
              </a:rPr>
              <a:t>Giới</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thiệu</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cho</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chúng</a:t>
            </a:r>
            <a:r>
              <a:rPr lang="en-US" altLang="en-US" sz="2800" b="1" dirty="0" smtClean="0">
                <a:latin typeface="Times New Roman" panose="02020603050405020304" pitchFamily="18" charset="0"/>
                <a:cs typeface="Times New Roman" panose="02020603050405020304" pitchFamily="18" charset="0"/>
              </a:rPr>
              <a:t> ta </a:t>
            </a:r>
            <a:r>
              <a:rPr lang="en-US" altLang="en-US" sz="2800" b="1" dirty="0" err="1" smtClean="0">
                <a:latin typeface="Times New Roman" panose="02020603050405020304" pitchFamily="18" charset="0"/>
                <a:cs typeface="Times New Roman" panose="02020603050405020304" pitchFamily="18" charset="0"/>
              </a:rPr>
              <a:t>một</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số</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chức</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quan</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thời</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phong</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kiến</a:t>
            </a:r>
            <a:r>
              <a:rPr lang="en-US" altLang="en-US" sz="2800" b="1" dirty="0" smtClean="0">
                <a:latin typeface="Times New Roman" panose="02020603050405020304" pitchFamily="18" charset="0"/>
                <a:cs typeface="Times New Roman" panose="02020603050405020304" pitchFamily="18" charset="0"/>
              </a:rPr>
              <a:t>.</a:t>
            </a:r>
            <a:endParaRPr lang="en-US" altLang="en-US" sz="2800" b="1" dirty="0">
              <a:latin typeface="Times New Roman" panose="02020603050405020304" pitchFamily="18" charset="0"/>
              <a:cs typeface="Times New Roman" panose="02020603050405020304" pitchFamily="18" charset="0"/>
            </a:endParaRPr>
          </a:p>
          <a:p>
            <a:endParaRPr lang="en-US" altLang="en-US" sz="2800" b="1" dirty="0">
              <a:latin typeface="Times New Roman" panose="02020603050405020304" pitchFamily="18" charset="0"/>
              <a:cs typeface="Times New Roman" panose="02020603050405020304" pitchFamily="18" charset="0"/>
            </a:endParaRPr>
          </a:p>
          <a:p>
            <a:pPr eaLnBrk="1" hangingPunct="1"/>
            <a:endParaRPr lang="en-US" altLang="en-US" sz="2800" b="1" dirty="0">
              <a:latin typeface="Times New Roman" panose="02020603050405020304" pitchFamily="18" charset="0"/>
            </a:endParaRPr>
          </a:p>
        </p:txBody>
      </p:sp>
      <p:sp>
        <p:nvSpPr>
          <p:cNvPr id="15" name="Text Box 24"/>
          <p:cNvSpPr txBox="1">
            <a:spLocks noChangeArrowheads="1"/>
          </p:cNvSpPr>
          <p:nvPr/>
        </p:nvSpPr>
        <p:spPr bwMode="auto">
          <a:xfrm>
            <a:off x="72034" y="6209144"/>
            <a:ext cx="892716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dirty="0" smtClean="0">
                <a:latin typeface="Times New Roman" panose="02020603050405020304" pitchFamily="18" charset="0"/>
              </a:rPr>
              <a:t>D. </a:t>
            </a:r>
            <a:r>
              <a:rPr lang="en-US" altLang="en-US" sz="2800" b="1" dirty="0" smtClean="0">
                <a:latin typeface="Times New Roman" panose="02020603050405020304" pitchFamily="18" charset="0"/>
                <a:cs typeface="Times New Roman" panose="02020603050405020304" pitchFamily="18" charset="0"/>
              </a:rPr>
              <a:t>Ca </a:t>
            </a:r>
            <a:r>
              <a:rPr lang="en-US" altLang="en-US" sz="2800" b="1" dirty="0" err="1" smtClean="0">
                <a:latin typeface="Times New Roman" panose="02020603050405020304" pitchFamily="18" charset="0"/>
                <a:cs typeface="Times New Roman" panose="02020603050405020304" pitchFamily="18" charset="0"/>
              </a:rPr>
              <a:t>ngợi</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vua</a:t>
            </a:r>
            <a:r>
              <a:rPr lang="en-US" altLang="en-US" sz="2800" b="1" dirty="0" smtClean="0">
                <a:latin typeface="Times New Roman" panose="02020603050405020304" pitchFamily="18" charset="0"/>
                <a:cs typeface="Times New Roman" panose="02020603050405020304" pitchFamily="18" charset="0"/>
              </a:rPr>
              <a:t> </a:t>
            </a:r>
            <a:r>
              <a:rPr lang="en-US" altLang="en-US" sz="2800" b="1" dirty="0" err="1" smtClean="0">
                <a:latin typeface="Times New Roman" panose="02020603050405020304" pitchFamily="18" charset="0"/>
                <a:cs typeface="Times New Roman" panose="02020603050405020304" pitchFamily="18" charset="0"/>
              </a:rPr>
              <a:t>anh</a:t>
            </a:r>
            <a:r>
              <a:rPr lang="en-US" altLang="en-US" sz="2800" b="1" dirty="0" smtClean="0">
                <a:latin typeface="Times New Roman" panose="02020603050405020304" pitchFamily="18" charset="0"/>
                <a:cs typeface="Times New Roman" panose="02020603050405020304" pitchFamily="18" charset="0"/>
              </a:rPr>
              <a:t> minh.</a:t>
            </a:r>
            <a:endParaRPr lang="en-US" altLang="en-US" sz="2800" b="1" dirty="0">
              <a:latin typeface="Times New Roman" panose="02020603050405020304" pitchFamily="18" charset="0"/>
              <a:cs typeface="Times New Roman" panose="02020603050405020304" pitchFamily="18" charset="0"/>
            </a:endParaRPr>
          </a:p>
          <a:p>
            <a:endParaRPr lang="en-US" altLang="en-US" sz="2800" b="1" dirty="0">
              <a:latin typeface="Times New Roman" panose="02020603050405020304" pitchFamily="18" charset="0"/>
              <a:cs typeface="Times New Roman" panose="02020603050405020304" pitchFamily="18" charset="0"/>
            </a:endParaRPr>
          </a:p>
          <a:p>
            <a:pPr eaLnBrk="1" hangingPunct="1"/>
            <a:endParaRPr lang="en-US" altLang="en-US" sz="2800" b="1" dirty="0">
              <a:latin typeface="Times New Roman" panose="02020603050405020304" pitchFamily="18" charset="0"/>
            </a:endParaRPr>
          </a:p>
        </p:txBody>
      </p:sp>
      <p:sp>
        <p:nvSpPr>
          <p:cNvPr id="16" name="Oval 25"/>
          <p:cNvSpPr>
            <a:spLocks noChangeArrowheads="1"/>
          </p:cNvSpPr>
          <p:nvPr/>
        </p:nvSpPr>
        <p:spPr bwMode="auto">
          <a:xfrm>
            <a:off x="84046" y="4670278"/>
            <a:ext cx="494494" cy="532524"/>
          </a:xfrm>
          <a:prstGeom prst="ellipse">
            <a:avLst/>
          </a:prstGeom>
          <a:solidFill>
            <a:srgbClr val="00B050"/>
          </a:solidFill>
          <a:ln w="9525">
            <a:solidFill>
              <a:srgbClr val="FF0000"/>
            </a:solidFill>
            <a:round/>
            <a:headEnd/>
            <a:tailEnd/>
          </a:ln>
          <a:effectLst/>
          <a:extLst/>
        </p:spPr>
        <p:txBody>
          <a:bodyPr wrap="none" anchor="ctr"/>
          <a:lstStyle/>
          <a:p>
            <a:pPr algn="ctr"/>
            <a:r>
              <a:rPr lang="en-US" altLang="en-US" sz="3200" b="1" dirty="0" smtClean="0">
                <a:solidFill>
                  <a:srgbClr val="FFFF00"/>
                </a:solidFill>
                <a:latin typeface="Times New Roman" panose="02020603050405020304" pitchFamily="18" charset="0"/>
              </a:rPr>
              <a:t>B</a:t>
            </a:r>
            <a:endParaRPr lang="en-US" altLang="en-US" sz="3200" b="1" dirty="0">
              <a:solidFill>
                <a:srgbClr val="FFFF00"/>
              </a:solidFill>
              <a:latin typeface="Times New Roman" panose="02020603050405020304" pitchFamily="18" charset="0"/>
            </a:endParaRPr>
          </a:p>
        </p:txBody>
      </p:sp>
      <p:sp>
        <p:nvSpPr>
          <p:cNvPr id="17" name="Text Box 6"/>
          <p:cNvSpPr txBox="1">
            <a:spLocks noChangeArrowheads="1"/>
          </p:cNvSpPr>
          <p:nvPr/>
        </p:nvSpPr>
        <p:spPr bwMode="auto">
          <a:xfrm>
            <a:off x="4135422" y="16108"/>
            <a:ext cx="3308873" cy="6463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lgn="ctr" eaLnBrk="1" hangingPunct="1"/>
            <a:r>
              <a:rPr lang="en-US" altLang="en-US" sz="2800" b="1" dirty="0" smtClean="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latin typeface="Times New Roman" panose="02020603050405020304" pitchFamily="18" charset="0"/>
              </a:rPr>
              <a:t>  </a:t>
            </a:r>
            <a:r>
              <a:rPr lang="en-US" altLang="en-US" sz="3600" b="1" dirty="0" smtClean="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latin typeface="Times New Roman" panose="02020603050405020304" pitchFamily="18" charset="0"/>
              </a:rPr>
              <a:t>TẬP ĐỌC</a:t>
            </a:r>
            <a:endParaRPr lang="en-US" altLang="en-US" sz="3600" b="1" u="sng" dirty="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latin typeface="Times New Roman" panose="02020603050405020304" pitchFamily="18" charset="0"/>
            </a:endParaRPr>
          </a:p>
        </p:txBody>
      </p:sp>
      <p:sp>
        <p:nvSpPr>
          <p:cNvPr id="18" name="AutoShape 12"/>
          <p:cNvSpPr>
            <a:spLocks noChangeArrowheads="1"/>
          </p:cNvSpPr>
          <p:nvPr/>
        </p:nvSpPr>
        <p:spPr bwMode="auto">
          <a:xfrm>
            <a:off x="1244600" y="1263759"/>
            <a:ext cx="4876800" cy="1371600"/>
          </a:xfrm>
          <a:prstGeom prst="cloudCallout">
            <a:avLst>
              <a:gd name="adj1" fmla="val -55176"/>
              <a:gd name="adj2" fmla="val 50116"/>
            </a:avLst>
          </a:prstGeom>
          <a:solidFill>
            <a:srgbClr val="FF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sz="1000" b="1" dirty="0">
              <a:solidFill>
                <a:schemeClr val="tx2"/>
              </a:solidFill>
            </a:endParaRPr>
          </a:p>
          <a:p>
            <a:pPr algn="ctr"/>
            <a:r>
              <a:rPr lang="en-US" altLang="en-US" sz="3200" b="1" dirty="0" smtClean="0">
                <a:latin typeface="Times New Roman" panose="02020603050405020304" pitchFamily="18" charset="0"/>
              </a:rPr>
              <a:t>KHỞI ĐỘNG</a:t>
            </a:r>
            <a:endParaRPr lang="en-US" altLang="en-US" sz="3200" b="1" dirty="0">
              <a:latin typeface="Times New Roman" panose="02020603050405020304" pitchFamily="18" charset="0"/>
            </a:endParaRPr>
          </a:p>
        </p:txBody>
      </p:sp>
    </p:spTree>
    <p:extLst>
      <p:ext uri="{BB962C8B-B14F-4D97-AF65-F5344CB8AC3E}">
        <p14:creationId xmlns:p14="http://schemas.microsoft.com/office/powerpoint/2010/main" val="15437308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ox(in)">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e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3368" y="300790"/>
            <a:ext cx="9721516" cy="5618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p:nvSpPr>
        <p:spPr bwMode="auto">
          <a:xfrm>
            <a:off x="4267200" y="6268622"/>
            <a:ext cx="3810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000" dirty="0">
                <a:solidFill>
                  <a:srgbClr val="0000FF"/>
                </a:solidFill>
              </a:rPr>
              <a:t>ĐỖ ĐÌNH THIỆN ( 1904 – 1972)</a:t>
            </a:r>
          </a:p>
        </p:txBody>
      </p:sp>
    </p:spTree>
    <p:extLst>
      <p:ext uri="{BB962C8B-B14F-4D97-AF65-F5344CB8AC3E}">
        <p14:creationId xmlns:p14="http://schemas.microsoft.com/office/powerpoint/2010/main" val="25872144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descr="http://www.vietimes.com.vn/Library/Images/9/2008/07/80714ongthien.jpg"/>
          <p:cNvPicPr>
            <a:picLocks noChangeAspect="1" noChangeArrowheads="1"/>
          </p:cNvPicPr>
          <p:nvPr/>
        </p:nvPicPr>
        <p:blipFill>
          <a:blip r:embed="rId2">
            <a:extLst>
              <a:ext uri="{28A0092B-C50C-407E-A947-70E740481C1C}">
                <a14:useLocalDpi xmlns:a14="http://schemas.microsoft.com/office/drawing/2010/main" val="0"/>
              </a:ext>
            </a:extLst>
          </a:blip>
          <a:srcRect l="34042" t="4918" b="27869"/>
          <a:stretch>
            <a:fillRect/>
          </a:stretch>
        </p:blipFill>
        <p:spPr bwMode="auto">
          <a:xfrm>
            <a:off x="8048626" y="76200"/>
            <a:ext cx="2619375"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
          <p:cNvSpPr>
            <a:spLocks noChangeArrowheads="1"/>
          </p:cNvSpPr>
          <p:nvPr/>
        </p:nvSpPr>
        <p:spPr bwMode="auto">
          <a:xfrm>
            <a:off x="1506538" y="-357188"/>
            <a:ext cx="6400801" cy="447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1900">
                <a:ea typeface="Times New Roman" panose="02020603050405020304" pitchFamily="18" charset="0"/>
                <a:cs typeface="Arial" panose="020B0604020202020204" pitchFamily="34" charset="0"/>
              </a:rPr>
              <a:t>       </a:t>
            </a:r>
          </a:p>
          <a:p>
            <a:pPr algn="just" eaLnBrk="1" hangingPunct="1"/>
            <a:r>
              <a:rPr lang="en-US" altLang="en-US" sz="1900">
                <a:ea typeface="Times New Roman" panose="02020603050405020304" pitchFamily="18" charset="0"/>
                <a:cs typeface="Arial" panose="020B0604020202020204" pitchFamily="34" charset="0"/>
              </a:rPr>
              <a:t>      Ông Đỗ Đình Thiện sinh năm 1904, là con út trong một gia đình viên chức quê ở xã Cổ Nhuế, huyện Từ Liêm, Hà Nội. Ông mồ côi cha từ lúc 3 tháng tuổi, được mẹ là bà Trần Thị Lan làm nghề buôn bán tơ lụa nuôi ăn học. </a:t>
            </a:r>
          </a:p>
          <a:p>
            <a:pPr algn="just" eaLnBrk="1" hangingPunct="1"/>
            <a:r>
              <a:rPr lang="en-US" altLang="en-US" sz="1900">
                <a:ea typeface="Times New Roman" panose="02020603050405020304" pitchFamily="18" charset="0"/>
                <a:cs typeface="Arial" panose="020B0604020202020204" pitchFamily="34" charset="0"/>
              </a:rPr>
              <a:t>      Ông </a:t>
            </a:r>
            <a:r>
              <a:rPr lang="nl-NL" altLang="en-US" sz="1900">
                <a:ea typeface="Times New Roman" panose="02020603050405020304" pitchFamily="18" charset="0"/>
                <a:cs typeface="Arial" panose="020B0604020202020204" pitchFamily="34" charset="0"/>
              </a:rPr>
              <a:t>sớm có lòng yêu nước và tinh thần tự tôn dân tộc.</a:t>
            </a:r>
            <a:endParaRPr lang="en-US" altLang="en-US" sz="1900">
              <a:ea typeface="Times New Roman" panose="02020603050405020304" pitchFamily="18" charset="0"/>
              <a:cs typeface="Arial" panose="020B0604020202020204" pitchFamily="34" charset="0"/>
            </a:endParaRPr>
          </a:p>
          <a:p>
            <a:pPr algn="just" eaLnBrk="1" hangingPunct="1"/>
            <a:r>
              <a:rPr lang="en-US" altLang="en-US" sz="1900">
                <a:ea typeface="Times New Roman" panose="02020603050405020304" pitchFamily="18" charset="0"/>
                <a:cs typeface="Arial" panose="020B0604020202020204" pitchFamily="34" charset="0"/>
              </a:rPr>
              <a:t>       Ông vào Đảng Cộng sản Pháp năm 1928, trở về nước ông cùng vợ là bà Trịnh Thị Điền tự nguyện làm một việc thầm lặng là đóng góp về kinh tế cho Cách mạng. Đầu những năm 40 của thế kỷ trước, ông bà đã trở nên giàu có nổi tiếng đất Hà Thành với tiệm buôn tơ Cát Lợi ở 54 Hàng Gai, Nhà máy Dệt ở Gia Lâm, Hà Nội; đồn điền cà phê ở Chi Nê, Hoà Bình. </a:t>
            </a:r>
          </a:p>
        </p:txBody>
      </p:sp>
      <p:sp>
        <p:nvSpPr>
          <p:cNvPr id="5124" name="Rectangle 4"/>
          <p:cNvSpPr>
            <a:spLocks noChangeArrowheads="1"/>
          </p:cNvSpPr>
          <p:nvPr/>
        </p:nvSpPr>
        <p:spPr bwMode="auto">
          <a:xfrm>
            <a:off x="1611313" y="4114800"/>
            <a:ext cx="8915400"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1900">
                <a:ea typeface="Times New Roman" panose="02020603050405020304" pitchFamily="18" charset="0"/>
                <a:cs typeface="Arial" panose="020B0604020202020204" pitchFamily="34" charset="0"/>
              </a:rPr>
              <a:t>       Ngày 4/9/1945, Chính phủ đã ban hành Sắc lệnh đặt ra Quỹ Độc lập nhằm động viên sức hy sinh phấn đấu của đồng bào toàn quốc. Ông Đỗ Đình Thiện được cử phụ trách  Quỹ Độc lập Trung ương ở Hà Nội.  Không những vận động mọi người đóng góp, bản thân ông bà đã gương mẫu đóng góp </a:t>
            </a:r>
            <a:r>
              <a:rPr lang="nl-NL" altLang="en-US" sz="1900">
                <a:ea typeface="Times New Roman" panose="02020603050405020304" pitchFamily="18" charset="0"/>
                <a:cs typeface="Arial" panose="020B0604020202020204" pitchFamily="34" charset="0"/>
              </a:rPr>
              <a:t> lớn về mặt tài chính cho đất nước như cung cấp  tiền, vàng, lương thực, vải vóc...</a:t>
            </a:r>
            <a:endParaRPr lang="en-US" altLang="en-US" sz="1900">
              <a:ea typeface="Times New Roman" panose="02020603050405020304" pitchFamily="18" charset="0"/>
              <a:cs typeface="Arial" panose="020B0604020202020204" pitchFamily="34" charset="0"/>
            </a:endParaRPr>
          </a:p>
          <a:p>
            <a:pPr algn="just" eaLnBrk="1" hangingPunct="1"/>
            <a:r>
              <a:rPr lang="en-US" altLang="en-US" sz="1900">
                <a:ea typeface="Times New Roman" panose="02020603050405020304" pitchFamily="18" charset="0"/>
                <a:cs typeface="Arial" panose="020B0604020202020204" pitchFamily="34" charset="0"/>
              </a:rPr>
              <a:t>       Công lao đóng góp cho Đảng, cho đất nước của nhà tư sản - chiến sĩ cách mạng Đỗ Đình Thiện thật hiếm có và rất to lớn! </a:t>
            </a:r>
          </a:p>
          <a:p>
            <a:pPr algn="just"/>
            <a:r>
              <a:rPr lang="en-US" altLang="en-US" sz="1900">
                <a:ea typeface="Times New Roman" panose="02020603050405020304" pitchFamily="18" charset="0"/>
                <a:cs typeface="Arial" panose="020B0604020202020204" pitchFamily="34" charset="0"/>
              </a:rPr>
              <a:t>           Ông Đỗ Đình Thiện đã qua đời ngày 2.1.1972, hưởng thọ 69 tuổi.</a:t>
            </a:r>
          </a:p>
          <a:p>
            <a:pPr algn="just"/>
            <a:endParaRPr lang="en-US" altLang="en-US" sz="1900">
              <a:ea typeface="Times New Roman" panose="02020603050405020304" pitchFamily="18" charset="0"/>
              <a:cs typeface="Arial" panose="020B0604020202020204" pitchFamily="34" charset="0"/>
            </a:endParaRPr>
          </a:p>
          <a:p>
            <a:pPr algn="just" eaLnBrk="1" hangingPunct="1"/>
            <a:endParaRPr lang="en-US" altLang="en-US" sz="1900">
              <a:ea typeface="Times New Roman" panose="02020603050405020304" pitchFamily="18" charset="0"/>
              <a:cs typeface="Arial" panose="020B0604020202020204" pitchFamily="34" charset="0"/>
            </a:endParaRPr>
          </a:p>
        </p:txBody>
      </p:sp>
      <p:sp>
        <p:nvSpPr>
          <p:cNvPr id="5125" name="Rectangle 6"/>
          <p:cNvSpPr>
            <a:spLocks noChangeArrowheads="1"/>
          </p:cNvSpPr>
          <p:nvPr/>
        </p:nvSpPr>
        <p:spPr bwMode="auto">
          <a:xfrm>
            <a:off x="1524000" y="655638"/>
            <a:ext cx="6477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ea typeface="Times New Roman" panose="02020603050405020304" pitchFamily="18" charset="0"/>
                <a:cs typeface="Arial" panose="020B0604020202020204" pitchFamily="34" charset="0"/>
              </a:rPr>
              <a:t>       </a:t>
            </a:r>
          </a:p>
        </p:txBody>
      </p:sp>
    </p:spTree>
    <p:extLst>
      <p:ext uri="{BB962C8B-B14F-4D97-AF65-F5344CB8AC3E}">
        <p14:creationId xmlns:p14="http://schemas.microsoft.com/office/powerpoint/2010/main" val="36927301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p:cNvSpPr txBox="1">
            <a:spLocks noChangeArrowheads="1"/>
          </p:cNvSpPr>
          <p:nvPr/>
        </p:nvSpPr>
        <p:spPr bwMode="auto">
          <a:xfrm>
            <a:off x="2209800" y="762000"/>
            <a:ext cx="807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r>
              <a:rPr lang="en-US" altLang="en-US" sz="2400" b="0" i="0">
                <a:solidFill>
                  <a:schemeClr val="tx1"/>
                </a:solidFill>
                <a:effectLst>
                  <a:outerShdw blurRad="38100" dist="38100" dir="2700000" algn="tl">
                    <a:srgbClr val="C0C0C0"/>
                  </a:outerShdw>
                </a:effectLst>
              </a:rPr>
              <a:t>    </a:t>
            </a:r>
          </a:p>
        </p:txBody>
      </p:sp>
      <p:sp>
        <p:nvSpPr>
          <p:cNvPr id="65540" name="Line 4"/>
          <p:cNvSpPr>
            <a:spLocks noChangeShapeType="1"/>
          </p:cNvSpPr>
          <p:nvPr/>
        </p:nvSpPr>
        <p:spPr bwMode="auto">
          <a:xfrm>
            <a:off x="6096000" y="1752600"/>
            <a:ext cx="0" cy="5105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1" name="Text Box 4"/>
          <p:cNvSpPr txBox="1">
            <a:spLocks noChangeArrowheads="1"/>
          </p:cNvSpPr>
          <p:nvPr/>
        </p:nvSpPr>
        <p:spPr bwMode="auto">
          <a:xfrm>
            <a:off x="5245995" y="315341"/>
            <a:ext cx="191859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spcBef>
                <a:spcPct val="50000"/>
              </a:spcBef>
            </a:pPr>
            <a:r>
              <a:rPr lang="en-US" altLang="en-US" sz="3000" i="0" u="sng" dirty="0" err="1">
                <a:solidFill>
                  <a:schemeClr val="tx1"/>
                </a:solidFill>
              </a:rPr>
              <a:t>Tập</a:t>
            </a:r>
            <a:r>
              <a:rPr lang="en-US" altLang="en-US" sz="3000" i="0" u="sng" dirty="0">
                <a:solidFill>
                  <a:schemeClr val="tx1"/>
                </a:solidFill>
              </a:rPr>
              <a:t> </a:t>
            </a:r>
            <a:r>
              <a:rPr lang="en-US" altLang="en-US" sz="3000" i="0" u="sng" dirty="0" err="1" smtClean="0">
                <a:solidFill>
                  <a:schemeClr val="tx1"/>
                </a:solidFill>
              </a:rPr>
              <a:t>đọc</a:t>
            </a:r>
            <a:r>
              <a:rPr lang="en-US" altLang="en-US" sz="3200" i="0" dirty="0" smtClean="0">
                <a:solidFill>
                  <a:srgbClr val="0000FF"/>
                </a:solidFill>
                <a:latin typeface=".VnTime" panose="020B7200000000000000" pitchFamily="34" charset="0"/>
              </a:rPr>
              <a:t> </a:t>
            </a:r>
            <a:endParaRPr lang="en-US" altLang="en-US" sz="3200" i="0" dirty="0">
              <a:solidFill>
                <a:srgbClr val="0000FF"/>
              </a:solidFill>
              <a:latin typeface=".VnTime" panose="020B7200000000000000" pitchFamily="34" charset="0"/>
            </a:endParaRPr>
          </a:p>
        </p:txBody>
      </p:sp>
      <p:sp>
        <p:nvSpPr>
          <p:cNvPr id="65542" name="Text Box 4"/>
          <p:cNvSpPr txBox="1">
            <a:spLocks noChangeArrowheads="1"/>
          </p:cNvSpPr>
          <p:nvPr/>
        </p:nvSpPr>
        <p:spPr bwMode="auto">
          <a:xfrm>
            <a:off x="2209800" y="914400"/>
            <a:ext cx="843814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ctr" eaLnBrk="1" hangingPunct="1">
              <a:spcBef>
                <a:spcPct val="50000"/>
              </a:spcBef>
            </a:pPr>
            <a:r>
              <a:rPr lang="vi-VN" altLang="en-US" sz="3600" i="0" dirty="0" smtClean="0"/>
              <a:t>Nhà tài trợ đặc biệt của Cách mạng</a:t>
            </a:r>
            <a:r>
              <a:rPr lang="en-US" altLang="en-US" sz="3600" i="0" dirty="0" smtClean="0"/>
              <a:t>     </a:t>
            </a:r>
            <a:endParaRPr lang="en-US" altLang="en-US" sz="4000" i="0" dirty="0">
              <a:latin typeface=".VnTime" panose="020B7200000000000000" pitchFamily="34" charset="0"/>
            </a:endParaRPr>
          </a:p>
        </p:txBody>
      </p:sp>
      <p:sp>
        <p:nvSpPr>
          <p:cNvPr id="65544" name="Text Box 3"/>
          <p:cNvSpPr txBox="1">
            <a:spLocks noChangeArrowheads="1"/>
          </p:cNvSpPr>
          <p:nvPr/>
        </p:nvSpPr>
        <p:spPr bwMode="auto">
          <a:xfrm>
            <a:off x="1524000" y="1644314"/>
            <a:ext cx="419100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u="sng" dirty="0" err="1"/>
              <a:t>Luyện</a:t>
            </a:r>
            <a:r>
              <a:rPr lang="en-US" altLang="en-US" sz="2600" i="0" u="sng" dirty="0"/>
              <a:t> </a:t>
            </a:r>
            <a:r>
              <a:rPr lang="en-US" altLang="en-US" sz="2600" i="0" u="sng" dirty="0" err="1"/>
              <a:t>đọc</a:t>
            </a:r>
            <a:r>
              <a:rPr lang="en-US" altLang="en-US" sz="2600" i="0" u="sng" dirty="0"/>
              <a:t>:</a:t>
            </a:r>
          </a:p>
          <a:p>
            <a:pPr algn="l" eaLnBrk="1" hangingPunct="1">
              <a:spcBef>
                <a:spcPct val="50000"/>
              </a:spcBef>
            </a:pPr>
            <a:endParaRPr lang="en-US" altLang="en-US" sz="2400" i="0" dirty="0">
              <a:solidFill>
                <a:schemeClr val="tx1"/>
              </a:solidFill>
            </a:endParaRPr>
          </a:p>
        </p:txBody>
      </p:sp>
      <p:sp>
        <p:nvSpPr>
          <p:cNvPr id="13" name="Text Box 5"/>
          <p:cNvSpPr txBox="1">
            <a:spLocks noChangeArrowheads="1"/>
          </p:cNvSpPr>
          <p:nvPr/>
        </p:nvSpPr>
        <p:spPr bwMode="auto">
          <a:xfrm>
            <a:off x="92867" y="2189662"/>
            <a:ext cx="601544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vi-VN" altLang="en-US" b="0" i="0" dirty="0" smtClean="0">
                <a:solidFill>
                  <a:schemeClr val="tx1"/>
                </a:solidFill>
                <a:latin typeface="+mj-lt"/>
              </a:rPr>
              <a:t>Bài văn gồm 5 đoạn. Mỗi lần xuống dòng là 1 đoạn.</a:t>
            </a:r>
            <a:endParaRPr lang="en-US" altLang="en-US" b="0" i="0" dirty="0">
              <a:solidFill>
                <a:srgbClr val="000000"/>
              </a:solidFill>
              <a:latin typeface="+mj-lt"/>
            </a:endParaRPr>
          </a:p>
        </p:txBody>
      </p:sp>
    </p:spTree>
    <p:extLst>
      <p:ext uri="{BB962C8B-B14F-4D97-AF65-F5344CB8AC3E}">
        <p14:creationId xmlns:p14="http://schemas.microsoft.com/office/powerpoint/2010/main" val="4702921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5544"/>
                                        </p:tgtEl>
                                        <p:attrNameLst>
                                          <p:attrName>style.visibility</p:attrName>
                                        </p:attrNameLst>
                                      </p:cBhvr>
                                      <p:to>
                                        <p:strVal val="visible"/>
                                      </p:to>
                                    </p:set>
                                    <p:animEffect transition="in" filter="wipe(down)">
                                      <p:cBhvr>
                                        <p:cTn id="7" dur="580">
                                          <p:stCondLst>
                                            <p:cond delay="0"/>
                                          </p:stCondLst>
                                        </p:cTn>
                                        <p:tgtEl>
                                          <p:spTgt spid="65544"/>
                                        </p:tgtEl>
                                      </p:cBhvr>
                                    </p:animEffect>
                                    <p:anim calcmode="lin" valueType="num">
                                      <p:cBhvr>
                                        <p:cTn id="8" dur="1822" tmFilter="0,0; 0.14,0.36; 0.43,0.73; 0.71,0.91; 1.0,1.0">
                                          <p:stCondLst>
                                            <p:cond delay="0"/>
                                          </p:stCondLst>
                                        </p:cTn>
                                        <p:tgtEl>
                                          <p:spTgt spid="6554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554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554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554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5544"/>
                                        </p:tgtEl>
                                        <p:attrNameLst>
                                          <p:attrName>ppt_y</p:attrName>
                                        </p:attrNameLst>
                                      </p:cBhvr>
                                      <p:tavLst>
                                        <p:tav tm="0" fmla="#ppt_y-sin(pi*$)/81">
                                          <p:val>
                                            <p:fltVal val="0"/>
                                          </p:val>
                                        </p:tav>
                                        <p:tav tm="100000">
                                          <p:val>
                                            <p:fltVal val="1"/>
                                          </p:val>
                                        </p:tav>
                                      </p:tavLst>
                                    </p:anim>
                                    <p:animScale>
                                      <p:cBhvr>
                                        <p:cTn id="13" dur="26">
                                          <p:stCondLst>
                                            <p:cond delay="650"/>
                                          </p:stCondLst>
                                        </p:cTn>
                                        <p:tgtEl>
                                          <p:spTgt spid="65544"/>
                                        </p:tgtEl>
                                      </p:cBhvr>
                                      <p:to x="100000" y="60000"/>
                                    </p:animScale>
                                    <p:animScale>
                                      <p:cBhvr>
                                        <p:cTn id="14" dur="166" decel="50000">
                                          <p:stCondLst>
                                            <p:cond delay="676"/>
                                          </p:stCondLst>
                                        </p:cTn>
                                        <p:tgtEl>
                                          <p:spTgt spid="65544"/>
                                        </p:tgtEl>
                                      </p:cBhvr>
                                      <p:to x="100000" y="100000"/>
                                    </p:animScale>
                                    <p:animScale>
                                      <p:cBhvr>
                                        <p:cTn id="15" dur="26">
                                          <p:stCondLst>
                                            <p:cond delay="1312"/>
                                          </p:stCondLst>
                                        </p:cTn>
                                        <p:tgtEl>
                                          <p:spTgt spid="65544"/>
                                        </p:tgtEl>
                                      </p:cBhvr>
                                      <p:to x="100000" y="80000"/>
                                    </p:animScale>
                                    <p:animScale>
                                      <p:cBhvr>
                                        <p:cTn id="16" dur="166" decel="50000">
                                          <p:stCondLst>
                                            <p:cond delay="1338"/>
                                          </p:stCondLst>
                                        </p:cTn>
                                        <p:tgtEl>
                                          <p:spTgt spid="65544"/>
                                        </p:tgtEl>
                                      </p:cBhvr>
                                      <p:to x="100000" y="100000"/>
                                    </p:animScale>
                                    <p:animScale>
                                      <p:cBhvr>
                                        <p:cTn id="17" dur="26">
                                          <p:stCondLst>
                                            <p:cond delay="1642"/>
                                          </p:stCondLst>
                                        </p:cTn>
                                        <p:tgtEl>
                                          <p:spTgt spid="65544"/>
                                        </p:tgtEl>
                                      </p:cBhvr>
                                      <p:to x="100000" y="90000"/>
                                    </p:animScale>
                                    <p:animScale>
                                      <p:cBhvr>
                                        <p:cTn id="18" dur="166" decel="50000">
                                          <p:stCondLst>
                                            <p:cond delay="1668"/>
                                          </p:stCondLst>
                                        </p:cTn>
                                        <p:tgtEl>
                                          <p:spTgt spid="65544"/>
                                        </p:tgtEl>
                                      </p:cBhvr>
                                      <p:to x="100000" y="100000"/>
                                    </p:animScale>
                                    <p:animScale>
                                      <p:cBhvr>
                                        <p:cTn id="19" dur="26">
                                          <p:stCondLst>
                                            <p:cond delay="1808"/>
                                          </p:stCondLst>
                                        </p:cTn>
                                        <p:tgtEl>
                                          <p:spTgt spid="65544"/>
                                        </p:tgtEl>
                                      </p:cBhvr>
                                      <p:to x="100000" y="95000"/>
                                    </p:animScale>
                                    <p:animScale>
                                      <p:cBhvr>
                                        <p:cTn id="20" dur="166" decel="50000">
                                          <p:stCondLst>
                                            <p:cond delay="1834"/>
                                          </p:stCondLst>
                                        </p:cTn>
                                        <p:tgtEl>
                                          <p:spTgt spid="6554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to="" calcmode="lin" valueType="num">
                                      <p:cBhvr>
                                        <p:cTn id="25"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4"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09"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p:cNvSpPr txBox="1">
            <a:spLocks noChangeArrowheads="1"/>
          </p:cNvSpPr>
          <p:nvPr/>
        </p:nvSpPr>
        <p:spPr bwMode="auto">
          <a:xfrm>
            <a:off x="2209800" y="762000"/>
            <a:ext cx="807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r>
              <a:rPr lang="en-US" altLang="en-US" sz="2400" b="0" i="0">
                <a:solidFill>
                  <a:schemeClr val="tx1"/>
                </a:solidFill>
                <a:effectLst>
                  <a:outerShdw blurRad="38100" dist="38100" dir="2700000" algn="tl">
                    <a:srgbClr val="C0C0C0"/>
                  </a:outerShdw>
                </a:effectLst>
              </a:rPr>
              <a:t>    </a:t>
            </a:r>
          </a:p>
        </p:txBody>
      </p:sp>
      <p:sp>
        <p:nvSpPr>
          <p:cNvPr id="65540" name="Line 4"/>
          <p:cNvSpPr>
            <a:spLocks noChangeShapeType="1"/>
          </p:cNvSpPr>
          <p:nvPr/>
        </p:nvSpPr>
        <p:spPr bwMode="auto">
          <a:xfrm>
            <a:off x="5208104" y="1752600"/>
            <a:ext cx="0" cy="5105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1" name="Text Box 4"/>
          <p:cNvSpPr txBox="1">
            <a:spLocks noChangeArrowheads="1"/>
          </p:cNvSpPr>
          <p:nvPr/>
        </p:nvSpPr>
        <p:spPr bwMode="auto">
          <a:xfrm>
            <a:off x="4343400" y="404192"/>
            <a:ext cx="4495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spcBef>
                <a:spcPct val="50000"/>
              </a:spcBef>
            </a:pPr>
            <a:r>
              <a:rPr lang="en-US" altLang="en-US" sz="3000" i="0" u="sng" dirty="0" err="1">
                <a:solidFill>
                  <a:schemeClr val="tx1"/>
                </a:solidFill>
              </a:rPr>
              <a:t>Tập</a:t>
            </a:r>
            <a:r>
              <a:rPr lang="en-US" altLang="en-US" sz="3000" i="0" u="sng" dirty="0">
                <a:solidFill>
                  <a:schemeClr val="tx1"/>
                </a:solidFill>
              </a:rPr>
              <a:t> </a:t>
            </a:r>
            <a:r>
              <a:rPr lang="en-US" altLang="en-US" sz="3000" i="0" u="sng" dirty="0" err="1">
                <a:solidFill>
                  <a:schemeClr val="tx1"/>
                </a:solidFill>
              </a:rPr>
              <a:t>đọc</a:t>
            </a:r>
            <a:r>
              <a:rPr lang="en-US" altLang="en-US" sz="3000" i="0" u="sng" dirty="0">
                <a:solidFill>
                  <a:schemeClr val="tx1"/>
                </a:solidFill>
                <a:latin typeface=".VnTime" panose="020B7200000000000000" pitchFamily="34" charset="0"/>
              </a:rPr>
              <a:t>:</a:t>
            </a:r>
            <a:r>
              <a:rPr lang="en-US" altLang="en-US" sz="3200" i="0" dirty="0">
                <a:solidFill>
                  <a:schemeClr val="tx1"/>
                </a:solidFill>
                <a:latin typeface=".VnTime" panose="020B7200000000000000" pitchFamily="34" charset="0"/>
              </a:rPr>
              <a:t> </a:t>
            </a:r>
          </a:p>
        </p:txBody>
      </p:sp>
      <p:sp>
        <p:nvSpPr>
          <p:cNvPr id="65544" name="Text Box 3"/>
          <p:cNvSpPr txBox="1">
            <a:spLocks noChangeArrowheads="1"/>
          </p:cNvSpPr>
          <p:nvPr/>
        </p:nvSpPr>
        <p:spPr bwMode="auto">
          <a:xfrm>
            <a:off x="1524000" y="1371600"/>
            <a:ext cx="419100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u="sng" dirty="0" err="1"/>
              <a:t>Luyện</a:t>
            </a:r>
            <a:r>
              <a:rPr lang="en-US" altLang="en-US" sz="2600" i="0" u="sng" dirty="0"/>
              <a:t> </a:t>
            </a:r>
            <a:r>
              <a:rPr lang="en-US" altLang="en-US" sz="2600" i="0" u="sng" dirty="0" err="1"/>
              <a:t>đọc</a:t>
            </a:r>
            <a:r>
              <a:rPr lang="en-US" altLang="en-US" sz="2600" i="0" u="sng" dirty="0"/>
              <a:t>:</a:t>
            </a:r>
          </a:p>
          <a:p>
            <a:pPr algn="l" eaLnBrk="1" hangingPunct="1">
              <a:spcBef>
                <a:spcPct val="50000"/>
              </a:spcBef>
            </a:pPr>
            <a:endParaRPr lang="en-US" altLang="en-US" sz="2400" i="0" dirty="0">
              <a:solidFill>
                <a:schemeClr val="tx1"/>
              </a:solidFill>
            </a:endParaRPr>
          </a:p>
        </p:txBody>
      </p:sp>
      <p:sp>
        <p:nvSpPr>
          <p:cNvPr id="65546" name="Text Box 3"/>
          <p:cNvSpPr txBox="1">
            <a:spLocks noChangeArrowheads="1"/>
          </p:cNvSpPr>
          <p:nvPr/>
        </p:nvSpPr>
        <p:spPr bwMode="auto">
          <a:xfrm>
            <a:off x="7239000" y="1381126"/>
            <a:ext cx="3200400"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u="sng" dirty="0" err="1"/>
              <a:t>Tìm</a:t>
            </a:r>
            <a:r>
              <a:rPr lang="en-US" altLang="en-US" sz="2600" i="0" u="sng" dirty="0"/>
              <a:t> </a:t>
            </a:r>
            <a:r>
              <a:rPr lang="en-US" altLang="en-US" sz="2600" i="0" u="sng" dirty="0" err="1"/>
              <a:t>hiểu</a:t>
            </a:r>
            <a:r>
              <a:rPr lang="en-US" altLang="en-US" sz="2600" i="0" u="sng" dirty="0"/>
              <a:t> </a:t>
            </a:r>
            <a:r>
              <a:rPr lang="en-US" altLang="en-US" sz="2600" i="0" u="sng" dirty="0" err="1"/>
              <a:t>bài</a:t>
            </a:r>
            <a:r>
              <a:rPr lang="en-US" altLang="en-US" sz="2600" i="0" u="sng" dirty="0"/>
              <a:t>:</a:t>
            </a:r>
          </a:p>
          <a:p>
            <a:pPr algn="l" eaLnBrk="1" hangingPunct="1">
              <a:spcBef>
                <a:spcPct val="50000"/>
              </a:spcBef>
            </a:pPr>
            <a:endParaRPr lang="en-US" altLang="en-US" sz="2600" i="0" u="sng" dirty="0"/>
          </a:p>
        </p:txBody>
      </p:sp>
      <p:sp>
        <p:nvSpPr>
          <p:cNvPr id="2" name="Text Box 5"/>
          <p:cNvSpPr txBox="1">
            <a:spLocks noChangeArrowheads="1"/>
          </p:cNvSpPr>
          <p:nvPr/>
        </p:nvSpPr>
        <p:spPr bwMode="auto">
          <a:xfrm>
            <a:off x="106017" y="2465389"/>
            <a:ext cx="510208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vi-VN" altLang="en-US" sz="2400" i="0" dirty="0" smtClean="0">
                <a:cs typeface="Times New Roman" panose="02020603050405020304" pitchFamily="18" charset="0"/>
              </a:rPr>
              <a:t>    </a:t>
            </a:r>
            <a:r>
              <a:rPr lang="en-US" altLang="en-US" sz="2400" i="0" dirty="0" err="1" smtClean="0">
                <a:solidFill>
                  <a:schemeClr val="tx1"/>
                </a:solidFill>
                <a:cs typeface="Times New Roman" panose="02020603050405020304" pitchFamily="18" charset="0"/>
              </a:rPr>
              <a:t>Số</a:t>
            </a:r>
            <a:r>
              <a:rPr lang="en-US" altLang="en-US" sz="2400" i="0" dirty="0" smtClean="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tiền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này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làm</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người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giữ</a:t>
            </a:r>
            <a:r>
              <a:rPr lang="en-US" altLang="en-US" sz="2400" i="0" dirty="0">
                <a:solidFill>
                  <a:schemeClr val="tx1"/>
                </a:solidFill>
                <a:cs typeface="Times New Roman" panose="02020603050405020304" pitchFamily="18" charset="0"/>
              </a:rPr>
              <a:t> “ </a:t>
            </a:r>
            <a:r>
              <a:rPr lang="en-US" altLang="en-US" sz="2400" i="0" dirty="0" err="1">
                <a:solidFill>
                  <a:schemeClr val="tx1"/>
                </a:solidFill>
                <a:cs typeface="Times New Roman" panose="02020603050405020304" pitchFamily="18" charset="0"/>
              </a:rPr>
              <a:t>tay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hòm</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chìa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khóa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của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Đảng</a:t>
            </a:r>
            <a:r>
              <a:rPr lang="en-US" altLang="en-US" sz="2400" i="0" dirty="0">
                <a:solidFill>
                  <a:schemeClr val="tx1"/>
                </a:solidFill>
                <a:cs typeface="Times New Roman" panose="02020603050405020304" pitchFamily="18" charset="0"/>
              </a:rPr>
              <a:t>  </a:t>
            </a:r>
            <a:r>
              <a:rPr lang="en-US" altLang="en-US" sz="2400" i="0" dirty="0" err="1" smtClean="0">
                <a:solidFill>
                  <a:schemeClr val="tx1"/>
                </a:solidFill>
                <a:cs typeface="Times New Roman" panose="02020603050405020304" pitchFamily="18" charset="0"/>
              </a:rPr>
              <a:t>không</a:t>
            </a:r>
            <a:r>
              <a:rPr lang="en-US" altLang="en-US" sz="2400" i="0" dirty="0" smtClean="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khỏi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xúc</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động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và</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sửng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sốt</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bởi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lúc</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bấy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giờ</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ngân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quỹ</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của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Đảng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chỉ</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còn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có</a:t>
            </a:r>
            <a:r>
              <a:rPr lang="en-US" altLang="en-US" sz="2400" i="0" dirty="0">
                <a:solidFill>
                  <a:schemeClr val="tx1"/>
                </a:solidFill>
                <a:cs typeface="Times New Roman" panose="02020603050405020304" pitchFamily="18" charset="0"/>
              </a:rPr>
              <a:t> …    24 </a:t>
            </a:r>
            <a:r>
              <a:rPr lang="en-US" altLang="en-US" sz="2400" i="0" dirty="0" err="1">
                <a:solidFill>
                  <a:schemeClr val="tx1"/>
                </a:solidFill>
                <a:cs typeface="Times New Roman" panose="02020603050405020304" pitchFamily="18" charset="0"/>
              </a:rPr>
              <a:t>đồng</a:t>
            </a:r>
            <a:r>
              <a:rPr lang="en-US" altLang="en-US" sz="2400" i="0" dirty="0">
                <a:solidFill>
                  <a:schemeClr val="tx1"/>
                </a:solidFill>
                <a:cs typeface="Times New Roman" panose="02020603050405020304" pitchFamily="18" charset="0"/>
              </a:rPr>
              <a:t>.</a:t>
            </a:r>
          </a:p>
        </p:txBody>
      </p:sp>
      <p:sp>
        <p:nvSpPr>
          <p:cNvPr id="65553" name="Line 17"/>
          <p:cNvSpPr>
            <a:spLocks noChangeShapeType="1"/>
          </p:cNvSpPr>
          <p:nvPr/>
        </p:nvSpPr>
        <p:spPr bwMode="auto">
          <a:xfrm flipH="1">
            <a:off x="2185385" y="2570440"/>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54" name="Line 18"/>
          <p:cNvSpPr>
            <a:spLocks noChangeShapeType="1"/>
          </p:cNvSpPr>
          <p:nvPr/>
        </p:nvSpPr>
        <p:spPr bwMode="auto">
          <a:xfrm flipH="1">
            <a:off x="4042646" y="2971986"/>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dirty="0"/>
          </a:p>
        </p:txBody>
      </p:sp>
      <p:sp>
        <p:nvSpPr>
          <p:cNvPr id="14" name="Text Box 3"/>
          <p:cNvSpPr txBox="1">
            <a:spLocks noChangeArrowheads="1"/>
          </p:cNvSpPr>
          <p:nvPr/>
        </p:nvSpPr>
        <p:spPr bwMode="auto">
          <a:xfrm>
            <a:off x="5208104" y="1947797"/>
            <a:ext cx="5231296"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solidFill>
                  <a:schemeClr val="tx1"/>
                </a:solidFill>
              </a:rPr>
              <a:t>-</a:t>
            </a:r>
            <a:r>
              <a:rPr lang="en-US" altLang="en-US" sz="2600" b="0" i="0" dirty="0" smtClean="0">
                <a:solidFill>
                  <a:schemeClr val="tx1"/>
                </a:solidFill>
              </a:rPr>
              <a:t>T</a:t>
            </a:r>
            <a:r>
              <a:rPr lang="vi-VN" altLang="en-US" sz="2600" b="0" i="0" dirty="0" smtClean="0">
                <a:solidFill>
                  <a:schemeClr val="tx1"/>
                </a:solidFill>
              </a:rPr>
              <a:t>ài trợ</a:t>
            </a:r>
            <a:endParaRPr lang="en-US" altLang="en-US" sz="2600" b="0" i="0" dirty="0">
              <a:solidFill>
                <a:schemeClr val="tx1"/>
              </a:solidFill>
            </a:endParaRPr>
          </a:p>
          <a:p>
            <a:pPr algn="l" eaLnBrk="1" hangingPunct="1">
              <a:spcBef>
                <a:spcPct val="50000"/>
              </a:spcBef>
            </a:pPr>
            <a:endParaRPr lang="en-US" altLang="en-US" sz="2600" i="0" u="sng" dirty="0"/>
          </a:p>
        </p:txBody>
      </p:sp>
      <p:sp>
        <p:nvSpPr>
          <p:cNvPr id="16" name="Text Box 3"/>
          <p:cNvSpPr txBox="1">
            <a:spLocks noChangeArrowheads="1"/>
          </p:cNvSpPr>
          <p:nvPr/>
        </p:nvSpPr>
        <p:spPr bwMode="auto">
          <a:xfrm>
            <a:off x="6689558" y="1950972"/>
            <a:ext cx="584368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t>  </a:t>
            </a:r>
            <a:r>
              <a:rPr lang="en-US" altLang="en-US" sz="2600" i="0" dirty="0" smtClean="0">
                <a:solidFill>
                  <a:schemeClr val="tx1"/>
                </a:solidFill>
              </a:rPr>
              <a:t>-</a:t>
            </a:r>
            <a:r>
              <a:rPr lang="en-US" altLang="en-US" sz="2600" i="0" dirty="0" smtClean="0"/>
              <a:t> </a:t>
            </a:r>
            <a:r>
              <a:rPr lang="vi-VN" altLang="en-US" sz="2600" b="0" i="0" dirty="0" smtClean="0">
                <a:solidFill>
                  <a:schemeClr val="tx1"/>
                </a:solidFill>
              </a:rPr>
              <a:t>Đồn điền</a:t>
            </a:r>
            <a:endParaRPr lang="en-US" altLang="en-US" sz="2600" b="0" i="0" dirty="0">
              <a:solidFill>
                <a:schemeClr val="tx1"/>
              </a:solidFill>
            </a:endParaRPr>
          </a:p>
        </p:txBody>
      </p:sp>
      <p:sp>
        <p:nvSpPr>
          <p:cNvPr id="19" name="Line 18"/>
          <p:cNvSpPr>
            <a:spLocks noChangeShapeType="1"/>
          </p:cNvSpPr>
          <p:nvPr/>
        </p:nvSpPr>
        <p:spPr bwMode="auto">
          <a:xfrm flipH="1">
            <a:off x="951366" y="4000500"/>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dirty="0"/>
          </a:p>
        </p:txBody>
      </p:sp>
      <p:pic>
        <p:nvPicPr>
          <p:cNvPr id="20" name="Picture 4" descr="dd_chi_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7130" y="2443414"/>
            <a:ext cx="6553723" cy="403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Box 5"/>
          <p:cNvSpPr txBox="1">
            <a:spLocks noChangeArrowheads="1"/>
          </p:cNvSpPr>
          <p:nvPr/>
        </p:nvSpPr>
        <p:spPr bwMode="auto">
          <a:xfrm>
            <a:off x="7383378" y="6459825"/>
            <a:ext cx="2278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dirty="0" err="1">
                <a:solidFill>
                  <a:srgbClr val="0000FF"/>
                </a:solidFill>
                <a:latin typeface="Times New Roman" panose="02020603050405020304" pitchFamily="18" charset="0"/>
                <a:cs typeface="Times New Roman" panose="02020603050405020304" pitchFamily="18" charset="0"/>
              </a:rPr>
              <a:t>Đồn</a:t>
            </a:r>
            <a:r>
              <a:rPr lang="en-US" altLang="en-US" sz="2400" dirty="0">
                <a:solidFill>
                  <a:srgbClr val="0000FF"/>
                </a:solidFill>
                <a:latin typeface="Times New Roman" panose="02020603050405020304" pitchFamily="18" charset="0"/>
                <a:cs typeface="Times New Roman" panose="02020603050405020304" pitchFamily="18" charset="0"/>
              </a:rPr>
              <a:t> </a:t>
            </a:r>
            <a:r>
              <a:rPr lang="en-US" altLang="en-US" sz="2400" dirty="0" err="1">
                <a:solidFill>
                  <a:srgbClr val="0000FF"/>
                </a:solidFill>
                <a:latin typeface="Times New Roman" panose="02020603050405020304" pitchFamily="18" charset="0"/>
                <a:cs typeface="Times New Roman" panose="02020603050405020304" pitchFamily="18" charset="0"/>
              </a:rPr>
              <a:t>điền</a:t>
            </a:r>
            <a:r>
              <a:rPr lang="en-US" altLang="en-US" sz="2400" dirty="0">
                <a:solidFill>
                  <a:srgbClr val="0000FF"/>
                </a:solidFill>
                <a:latin typeface="Times New Roman" panose="02020603050405020304" pitchFamily="18" charset="0"/>
                <a:cs typeface="Times New Roman" panose="02020603050405020304" pitchFamily="18" charset="0"/>
              </a:rPr>
              <a:t> Chi </a:t>
            </a:r>
            <a:r>
              <a:rPr lang="en-US" altLang="en-US" sz="2400" dirty="0" err="1">
                <a:solidFill>
                  <a:srgbClr val="0000FF"/>
                </a:solidFill>
                <a:latin typeface="Times New Roman" panose="02020603050405020304" pitchFamily="18" charset="0"/>
                <a:cs typeface="Times New Roman" panose="02020603050405020304" pitchFamily="18" charset="0"/>
              </a:rPr>
              <a:t>Nê</a:t>
            </a:r>
            <a:endParaRPr lang="en-US" altLang="en-US" sz="2400" dirty="0">
              <a:solidFill>
                <a:srgbClr val="0000FF"/>
              </a:solidFill>
              <a:latin typeface="Times New Roman" panose="02020603050405020304" pitchFamily="18" charset="0"/>
              <a:cs typeface="Times New Roman" panose="02020603050405020304" pitchFamily="18" charset="0"/>
            </a:endParaRPr>
          </a:p>
        </p:txBody>
      </p:sp>
      <p:sp>
        <p:nvSpPr>
          <p:cNvPr id="24" name="Text Box 4"/>
          <p:cNvSpPr txBox="1">
            <a:spLocks noChangeArrowheads="1"/>
          </p:cNvSpPr>
          <p:nvPr/>
        </p:nvSpPr>
        <p:spPr bwMode="auto">
          <a:xfrm>
            <a:off x="0" y="838200"/>
            <a:ext cx="1219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ctr" eaLnBrk="1" hangingPunct="1">
              <a:spcBef>
                <a:spcPct val="50000"/>
              </a:spcBef>
            </a:pPr>
            <a:r>
              <a:rPr lang="vi-VN" altLang="en-US" sz="3600" i="0" dirty="0" smtClean="0"/>
              <a:t>Nhà tài trợ đặc biệt của Cách mạng</a:t>
            </a:r>
            <a:r>
              <a:rPr lang="en-US" altLang="en-US" sz="3600" i="0" dirty="0" smtClean="0"/>
              <a:t>     </a:t>
            </a:r>
            <a:endParaRPr lang="en-US" altLang="en-US" sz="4000" i="0" dirty="0">
              <a:latin typeface=".VnTime" panose="020B7200000000000000" pitchFamily="34" charset="0"/>
            </a:endParaRPr>
          </a:p>
        </p:txBody>
      </p:sp>
    </p:spTree>
    <p:extLst>
      <p:ext uri="{BB962C8B-B14F-4D97-AF65-F5344CB8AC3E}">
        <p14:creationId xmlns:p14="http://schemas.microsoft.com/office/powerpoint/2010/main" val="8949105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Effect transition="in" filter="wipe(down)">
                                      <p:cBhvr>
                                        <p:cTn id="14" dur="500"/>
                                        <p:tgtEl>
                                          <p:spTgt spid="1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1000"/>
                                        <p:tgtEl>
                                          <p:spTgt spid="21"/>
                                        </p:tgtEl>
                                      </p:cBhvr>
                                    </p:animEffect>
                                    <p:anim calcmode="lin" valueType="num">
                                      <p:cBhvr>
                                        <p:cTn id="24" dur="1000" fill="hold"/>
                                        <p:tgtEl>
                                          <p:spTgt spid="21"/>
                                        </p:tgtEl>
                                        <p:attrNameLst>
                                          <p:attrName>ppt_x</p:attrName>
                                        </p:attrNameLst>
                                      </p:cBhvr>
                                      <p:tavLst>
                                        <p:tav tm="0">
                                          <p:val>
                                            <p:strVal val="#ppt_x"/>
                                          </p:val>
                                        </p:tav>
                                        <p:tav tm="100000">
                                          <p:val>
                                            <p:strVal val="#ppt_x"/>
                                          </p:val>
                                        </p:tav>
                                      </p:tavLst>
                                    </p:anim>
                                    <p:anim calcmode="lin" valueType="num">
                                      <p:cBhvr>
                                        <p:cTn id="2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09"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p:cNvSpPr txBox="1">
            <a:spLocks noChangeArrowheads="1"/>
          </p:cNvSpPr>
          <p:nvPr/>
        </p:nvSpPr>
        <p:spPr bwMode="auto">
          <a:xfrm>
            <a:off x="2209800" y="762000"/>
            <a:ext cx="807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r>
              <a:rPr lang="en-US" altLang="en-US" sz="2400" b="0" i="0">
                <a:solidFill>
                  <a:schemeClr val="tx1"/>
                </a:solidFill>
                <a:effectLst>
                  <a:outerShdw blurRad="38100" dist="38100" dir="2700000" algn="tl">
                    <a:srgbClr val="C0C0C0"/>
                  </a:outerShdw>
                </a:effectLst>
              </a:rPr>
              <a:t>    </a:t>
            </a:r>
          </a:p>
        </p:txBody>
      </p:sp>
      <p:sp>
        <p:nvSpPr>
          <p:cNvPr id="65540" name="Line 4"/>
          <p:cNvSpPr>
            <a:spLocks noChangeShapeType="1"/>
          </p:cNvSpPr>
          <p:nvPr/>
        </p:nvSpPr>
        <p:spPr bwMode="auto">
          <a:xfrm>
            <a:off x="5208104" y="1752600"/>
            <a:ext cx="0" cy="5105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1" name="Text Box 4"/>
          <p:cNvSpPr txBox="1">
            <a:spLocks noChangeArrowheads="1"/>
          </p:cNvSpPr>
          <p:nvPr/>
        </p:nvSpPr>
        <p:spPr bwMode="auto">
          <a:xfrm>
            <a:off x="4343400" y="404192"/>
            <a:ext cx="4495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spcBef>
                <a:spcPct val="50000"/>
              </a:spcBef>
            </a:pPr>
            <a:r>
              <a:rPr lang="en-US" altLang="en-US" sz="3000" i="0" u="sng" dirty="0" err="1">
                <a:solidFill>
                  <a:schemeClr val="tx1"/>
                </a:solidFill>
              </a:rPr>
              <a:t>Tập</a:t>
            </a:r>
            <a:r>
              <a:rPr lang="en-US" altLang="en-US" sz="3000" i="0" u="sng" dirty="0">
                <a:solidFill>
                  <a:schemeClr val="tx1"/>
                </a:solidFill>
              </a:rPr>
              <a:t> </a:t>
            </a:r>
            <a:r>
              <a:rPr lang="en-US" altLang="en-US" sz="3000" i="0" u="sng" dirty="0" err="1">
                <a:solidFill>
                  <a:schemeClr val="tx1"/>
                </a:solidFill>
              </a:rPr>
              <a:t>đọc</a:t>
            </a:r>
            <a:r>
              <a:rPr lang="en-US" altLang="en-US" sz="3000" i="0" u="sng" dirty="0">
                <a:solidFill>
                  <a:schemeClr val="tx1"/>
                </a:solidFill>
                <a:latin typeface=".VnTime" panose="020B7200000000000000" pitchFamily="34" charset="0"/>
              </a:rPr>
              <a:t>:</a:t>
            </a:r>
            <a:r>
              <a:rPr lang="en-US" altLang="en-US" sz="3200" i="0" dirty="0">
                <a:solidFill>
                  <a:schemeClr val="tx1"/>
                </a:solidFill>
                <a:latin typeface=".VnTime" panose="020B7200000000000000" pitchFamily="34" charset="0"/>
              </a:rPr>
              <a:t> </a:t>
            </a:r>
          </a:p>
        </p:txBody>
      </p:sp>
      <p:sp>
        <p:nvSpPr>
          <p:cNvPr id="65544" name="Text Box 3"/>
          <p:cNvSpPr txBox="1">
            <a:spLocks noChangeArrowheads="1"/>
          </p:cNvSpPr>
          <p:nvPr/>
        </p:nvSpPr>
        <p:spPr bwMode="auto">
          <a:xfrm>
            <a:off x="1524000" y="1476542"/>
            <a:ext cx="419100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u="sng" dirty="0" err="1"/>
              <a:t>Luyện</a:t>
            </a:r>
            <a:r>
              <a:rPr lang="en-US" altLang="en-US" sz="2600" i="0" u="sng" dirty="0"/>
              <a:t> </a:t>
            </a:r>
            <a:r>
              <a:rPr lang="en-US" altLang="en-US" sz="2600" i="0" u="sng" dirty="0" err="1"/>
              <a:t>đọc</a:t>
            </a:r>
            <a:r>
              <a:rPr lang="en-US" altLang="en-US" sz="2600" i="0" u="sng" dirty="0"/>
              <a:t>:</a:t>
            </a:r>
          </a:p>
          <a:p>
            <a:pPr algn="l" eaLnBrk="1" hangingPunct="1">
              <a:spcBef>
                <a:spcPct val="50000"/>
              </a:spcBef>
            </a:pPr>
            <a:endParaRPr lang="en-US" altLang="en-US" sz="2400" i="0" dirty="0">
              <a:solidFill>
                <a:schemeClr val="tx1"/>
              </a:solidFill>
            </a:endParaRPr>
          </a:p>
        </p:txBody>
      </p:sp>
      <p:sp>
        <p:nvSpPr>
          <p:cNvPr id="65546" name="Text Box 3"/>
          <p:cNvSpPr txBox="1">
            <a:spLocks noChangeArrowheads="1"/>
          </p:cNvSpPr>
          <p:nvPr/>
        </p:nvSpPr>
        <p:spPr bwMode="auto">
          <a:xfrm>
            <a:off x="7239000" y="1470026"/>
            <a:ext cx="3200400"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u="sng" dirty="0" err="1"/>
              <a:t>Tìm</a:t>
            </a:r>
            <a:r>
              <a:rPr lang="en-US" altLang="en-US" sz="2600" i="0" u="sng" dirty="0"/>
              <a:t> </a:t>
            </a:r>
            <a:r>
              <a:rPr lang="en-US" altLang="en-US" sz="2600" i="0" u="sng" dirty="0" err="1"/>
              <a:t>hiểu</a:t>
            </a:r>
            <a:r>
              <a:rPr lang="en-US" altLang="en-US" sz="2600" i="0" u="sng" dirty="0"/>
              <a:t> </a:t>
            </a:r>
            <a:r>
              <a:rPr lang="en-US" altLang="en-US" sz="2600" i="0" u="sng" dirty="0" err="1"/>
              <a:t>bài</a:t>
            </a:r>
            <a:r>
              <a:rPr lang="en-US" altLang="en-US" sz="2600" i="0" u="sng" dirty="0"/>
              <a:t>:</a:t>
            </a:r>
          </a:p>
          <a:p>
            <a:pPr algn="l" eaLnBrk="1" hangingPunct="1">
              <a:spcBef>
                <a:spcPct val="50000"/>
              </a:spcBef>
            </a:pPr>
            <a:endParaRPr lang="en-US" altLang="en-US" sz="2600" i="0" u="sng" dirty="0"/>
          </a:p>
        </p:txBody>
      </p:sp>
      <p:sp>
        <p:nvSpPr>
          <p:cNvPr id="2" name="Text Box 5"/>
          <p:cNvSpPr txBox="1">
            <a:spLocks noChangeArrowheads="1"/>
          </p:cNvSpPr>
          <p:nvPr/>
        </p:nvSpPr>
        <p:spPr bwMode="auto">
          <a:xfrm>
            <a:off x="106017" y="2465389"/>
            <a:ext cx="510208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vi-VN" altLang="en-US" sz="2400" i="0" dirty="0" smtClean="0">
                <a:cs typeface="Times New Roman" panose="02020603050405020304" pitchFamily="18" charset="0"/>
              </a:rPr>
              <a:t>    </a:t>
            </a:r>
            <a:r>
              <a:rPr lang="en-US" altLang="en-US" sz="2400" i="0" dirty="0" err="1" smtClean="0">
                <a:solidFill>
                  <a:schemeClr val="tx1"/>
                </a:solidFill>
                <a:cs typeface="Times New Roman" panose="02020603050405020304" pitchFamily="18" charset="0"/>
              </a:rPr>
              <a:t>Số</a:t>
            </a:r>
            <a:r>
              <a:rPr lang="en-US" altLang="en-US" sz="2400" i="0" dirty="0" smtClean="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tiền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này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làm</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người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giữ</a:t>
            </a:r>
            <a:r>
              <a:rPr lang="en-US" altLang="en-US" sz="2400" i="0" dirty="0">
                <a:solidFill>
                  <a:schemeClr val="tx1"/>
                </a:solidFill>
                <a:cs typeface="Times New Roman" panose="02020603050405020304" pitchFamily="18" charset="0"/>
              </a:rPr>
              <a:t> “ </a:t>
            </a:r>
            <a:r>
              <a:rPr lang="en-US" altLang="en-US" sz="2400" i="0" dirty="0" err="1">
                <a:solidFill>
                  <a:schemeClr val="tx1"/>
                </a:solidFill>
                <a:cs typeface="Times New Roman" panose="02020603050405020304" pitchFamily="18" charset="0"/>
              </a:rPr>
              <a:t>tay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hòm</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chìa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khóa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của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Đảng</a:t>
            </a:r>
            <a:r>
              <a:rPr lang="en-US" altLang="en-US" sz="2400" i="0" dirty="0">
                <a:solidFill>
                  <a:schemeClr val="tx1"/>
                </a:solidFill>
                <a:cs typeface="Times New Roman" panose="02020603050405020304" pitchFamily="18" charset="0"/>
              </a:rPr>
              <a:t>  </a:t>
            </a:r>
            <a:r>
              <a:rPr lang="en-US" altLang="en-US" sz="2400" i="0" dirty="0" err="1" smtClean="0">
                <a:solidFill>
                  <a:schemeClr val="tx1"/>
                </a:solidFill>
                <a:cs typeface="Times New Roman" panose="02020603050405020304" pitchFamily="18" charset="0"/>
              </a:rPr>
              <a:t>không</a:t>
            </a:r>
            <a:r>
              <a:rPr lang="en-US" altLang="en-US" sz="2400" i="0" dirty="0" smtClean="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khỏi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xúc</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động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và</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sửng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sốt</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bởi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lúc</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bấy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giờ</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ngân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quỹ</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của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Đảng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chỉ</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còn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có</a:t>
            </a:r>
            <a:r>
              <a:rPr lang="en-US" altLang="en-US" sz="2400" i="0" dirty="0">
                <a:solidFill>
                  <a:schemeClr val="tx1"/>
                </a:solidFill>
                <a:cs typeface="Times New Roman" panose="02020603050405020304" pitchFamily="18" charset="0"/>
              </a:rPr>
              <a:t> …    24 </a:t>
            </a:r>
            <a:r>
              <a:rPr lang="en-US" altLang="en-US" sz="2400" i="0" dirty="0" err="1">
                <a:solidFill>
                  <a:schemeClr val="tx1"/>
                </a:solidFill>
                <a:cs typeface="Times New Roman" panose="02020603050405020304" pitchFamily="18" charset="0"/>
              </a:rPr>
              <a:t>đồng</a:t>
            </a:r>
            <a:r>
              <a:rPr lang="en-US" altLang="en-US" sz="2400" i="0" dirty="0">
                <a:solidFill>
                  <a:schemeClr val="tx1"/>
                </a:solidFill>
                <a:cs typeface="Times New Roman" panose="02020603050405020304" pitchFamily="18" charset="0"/>
              </a:rPr>
              <a:t>.</a:t>
            </a:r>
          </a:p>
        </p:txBody>
      </p:sp>
      <p:sp>
        <p:nvSpPr>
          <p:cNvPr id="65553" name="Line 17"/>
          <p:cNvSpPr>
            <a:spLocks noChangeShapeType="1"/>
          </p:cNvSpPr>
          <p:nvPr/>
        </p:nvSpPr>
        <p:spPr bwMode="auto">
          <a:xfrm flipH="1">
            <a:off x="2185385" y="2570440"/>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54" name="Line 18"/>
          <p:cNvSpPr>
            <a:spLocks noChangeShapeType="1"/>
          </p:cNvSpPr>
          <p:nvPr/>
        </p:nvSpPr>
        <p:spPr bwMode="auto">
          <a:xfrm flipH="1">
            <a:off x="4042646" y="2971986"/>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dirty="0"/>
          </a:p>
        </p:txBody>
      </p:sp>
      <p:sp>
        <p:nvSpPr>
          <p:cNvPr id="14" name="Text Box 3"/>
          <p:cNvSpPr txBox="1">
            <a:spLocks noChangeArrowheads="1"/>
          </p:cNvSpPr>
          <p:nvPr/>
        </p:nvSpPr>
        <p:spPr bwMode="auto">
          <a:xfrm>
            <a:off x="5208104" y="1947797"/>
            <a:ext cx="5231296"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solidFill>
                  <a:schemeClr val="tx1"/>
                </a:solidFill>
              </a:rPr>
              <a:t>-</a:t>
            </a:r>
            <a:r>
              <a:rPr lang="en-US" altLang="en-US" sz="2600" b="0" i="0" dirty="0" smtClean="0">
                <a:solidFill>
                  <a:schemeClr val="tx1"/>
                </a:solidFill>
              </a:rPr>
              <a:t>T</a:t>
            </a:r>
            <a:r>
              <a:rPr lang="vi-VN" altLang="en-US" sz="2600" b="0" i="0" dirty="0" smtClean="0">
                <a:solidFill>
                  <a:schemeClr val="tx1"/>
                </a:solidFill>
              </a:rPr>
              <a:t>ài trợ</a:t>
            </a:r>
            <a:endParaRPr lang="en-US" altLang="en-US" sz="2600" b="0" i="0" dirty="0">
              <a:solidFill>
                <a:schemeClr val="tx1"/>
              </a:solidFill>
            </a:endParaRPr>
          </a:p>
          <a:p>
            <a:pPr algn="l" eaLnBrk="1" hangingPunct="1">
              <a:spcBef>
                <a:spcPct val="50000"/>
              </a:spcBef>
            </a:pPr>
            <a:endParaRPr lang="en-US" altLang="en-US" sz="2600" i="0" u="sng" dirty="0"/>
          </a:p>
        </p:txBody>
      </p:sp>
      <p:sp>
        <p:nvSpPr>
          <p:cNvPr id="16" name="Text Box 3"/>
          <p:cNvSpPr txBox="1">
            <a:spLocks noChangeArrowheads="1"/>
          </p:cNvSpPr>
          <p:nvPr/>
        </p:nvSpPr>
        <p:spPr bwMode="auto">
          <a:xfrm>
            <a:off x="6689558" y="1950972"/>
            <a:ext cx="584368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t>  </a:t>
            </a:r>
            <a:r>
              <a:rPr lang="en-US" altLang="en-US" sz="2600" i="0" dirty="0" smtClean="0">
                <a:solidFill>
                  <a:schemeClr val="tx1"/>
                </a:solidFill>
              </a:rPr>
              <a:t>-</a:t>
            </a:r>
            <a:r>
              <a:rPr lang="en-US" altLang="en-US" sz="2600" i="0" dirty="0" smtClean="0"/>
              <a:t> </a:t>
            </a:r>
            <a:r>
              <a:rPr lang="vi-VN" altLang="en-US" sz="2600" b="0" i="0" dirty="0" smtClean="0">
                <a:solidFill>
                  <a:schemeClr val="tx1"/>
                </a:solidFill>
              </a:rPr>
              <a:t>Đồn điền</a:t>
            </a:r>
            <a:endParaRPr lang="en-US" altLang="en-US" sz="2600" b="0" i="0" dirty="0">
              <a:solidFill>
                <a:schemeClr val="tx1"/>
              </a:solidFill>
            </a:endParaRPr>
          </a:p>
        </p:txBody>
      </p:sp>
      <p:sp>
        <p:nvSpPr>
          <p:cNvPr id="19" name="Line 18"/>
          <p:cNvSpPr>
            <a:spLocks noChangeShapeType="1"/>
          </p:cNvSpPr>
          <p:nvPr/>
        </p:nvSpPr>
        <p:spPr bwMode="auto">
          <a:xfrm flipH="1">
            <a:off x="951366" y="4000500"/>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dirty="0"/>
          </a:p>
        </p:txBody>
      </p:sp>
      <p:sp>
        <p:nvSpPr>
          <p:cNvPr id="23" name="Text Box 5"/>
          <p:cNvSpPr txBox="1">
            <a:spLocks noChangeArrowheads="1"/>
          </p:cNvSpPr>
          <p:nvPr/>
        </p:nvSpPr>
        <p:spPr bwMode="auto">
          <a:xfrm>
            <a:off x="5455709" y="3149910"/>
            <a:ext cx="677186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vi-VN" altLang="en-US" sz="2400" dirty="0" smtClean="0"/>
              <a:t>a) Trước Cách mạng.</a:t>
            </a:r>
            <a:endParaRPr lang="en-US" altLang="en-US" sz="2400" dirty="0"/>
          </a:p>
          <a:p>
            <a:pPr algn="just" eaLnBrk="1" hangingPunct="1"/>
            <a:endParaRPr lang="en-US" altLang="en-US" sz="2400" dirty="0"/>
          </a:p>
          <a:p>
            <a:pPr algn="just" eaLnBrk="1" hangingPunct="1"/>
            <a:endParaRPr lang="en-US" altLang="en-US" sz="2400" dirty="0">
              <a:solidFill>
                <a:schemeClr val="tx1"/>
              </a:solidFill>
            </a:endParaRPr>
          </a:p>
        </p:txBody>
      </p:sp>
      <p:sp>
        <p:nvSpPr>
          <p:cNvPr id="24" name="Text Box 5"/>
          <p:cNvSpPr txBox="1">
            <a:spLocks noChangeArrowheads="1"/>
          </p:cNvSpPr>
          <p:nvPr/>
        </p:nvSpPr>
        <p:spPr bwMode="auto">
          <a:xfrm>
            <a:off x="5165454" y="2394305"/>
            <a:ext cx="694982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en-US" altLang="en-US" sz="2400" dirty="0"/>
              <a:t>    </a:t>
            </a:r>
            <a:r>
              <a:rPr lang="en-US" altLang="en-US" sz="2400" dirty="0" smtClean="0"/>
              <a:t>  </a:t>
            </a:r>
            <a:r>
              <a:rPr lang="en-US" altLang="en-US" sz="2400" dirty="0" err="1" smtClean="0"/>
              <a:t>Câu</a:t>
            </a:r>
            <a:r>
              <a:rPr lang="en-US" altLang="en-US" sz="2400" dirty="0" smtClean="0"/>
              <a:t> </a:t>
            </a:r>
            <a:r>
              <a:rPr lang="vi-VN" altLang="en-US" sz="2400" dirty="0" smtClean="0"/>
              <a:t>1</a:t>
            </a:r>
            <a:r>
              <a:rPr lang="en-US" altLang="en-US" sz="2400" dirty="0" smtClean="0"/>
              <a:t>. </a:t>
            </a:r>
            <a:r>
              <a:rPr lang="vi-VN" altLang="en-US" sz="2400" dirty="0" smtClean="0"/>
              <a:t>Kể lại những đóng góp to lớn và liên tục của ông Thiện qua các thời kì:</a:t>
            </a:r>
            <a:endParaRPr lang="en-US" altLang="en-US" sz="2400" dirty="0"/>
          </a:p>
          <a:p>
            <a:pPr algn="just" eaLnBrk="1" hangingPunct="1"/>
            <a:r>
              <a:rPr lang="vi-VN" altLang="en-US" sz="2400" dirty="0" smtClean="0">
                <a:solidFill>
                  <a:schemeClr val="tx1"/>
                </a:solidFill>
              </a:rPr>
              <a:t>.</a:t>
            </a:r>
            <a:endParaRPr lang="en-US" altLang="en-US" sz="2400" dirty="0">
              <a:solidFill>
                <a:schemeClr val="tx1"/>
              </a:solidFill>
            </a:endParaRPr>
          </a:p>
        </p:txBody>
      </p:sp>
      <p:sp>
        <p:nvSpPr>
          <p:cNvPr id="27" name="Text Box 3"/>
          <p:cNvSpPr txBox="1">
            <a:spLocks noChangeArrowheads="1"/>
          </p:cNvSpPr>
          <p:nvPr/>
        </p:nvSpPr>
        <p:spPr bwMode="auto">
          <a:xfrm>
            <a:off x="5210650" y="3561495"/>
            <a:ext cx="58517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t>  </a:t>
            </a:r>
            <a:r>
              <a:rPr lang="en-US" altLang="en-US" sz="2600" i="0" dirty="0" smtClean="0">
                <a:solidFill>
                  <a:schemeClr val="tx1"/>
                </a:solidFill>
              </a:rPr>
              <a:t>-</a:t>
            </a:r>
            <a:r>
              <a:rPr lang="en-US" altLang="en-US" sz="2600" i="0" dirty="0" smtClean="0"/>
              <a:t> </a:t>
            </a:r>
            <a:r>
              <a:rPr lang="vi-VN" altLang="en-US" sz="2600" b="0" i="0" dirty="0" smtClean="0">
                <a:solidFill>
                  <a:schemeClr val="tx1"/>
                </a:solidFill>
              </a:rPr>
              <a:t>Tổ chức</a:t>
            </a:r>
            <a:endParaRPr lang="en-US" altLang="en-US" sz="2600" b="0" i="0" dirty="0">
              <a:solidFill>
                <a:schemeClr val="tx1"/>
              </a:solidFill>
            </a:endParaRPr>
          </a:p>
        </p:txBody>
      </p:sp>
      <p:sp>
        <p:nvSpPr>
          <p:cNvPr id="29" name="Text Box 3"/>
          <p:cNvSpPr txBox="1">
            <a:spLocks noChangeArrowheads="1"/>
          </p:cNvSpPr>
          <p:nvPr/>
        </p:nvSpPr>
        <p:spPr bwMode="auto">
          <a:xfrm rot="10800000" flipV="1">
            <a:off x="5217697" y="4031577"/>
            <a:ext cx="510173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t>  </a:t>
            </a:r>
            <a:r>
              <a:rPr lang="en-US" altLang="en-US" sz="2600" i="0" dirty="0" smtClean="0">
                <a:solidFill>
                  <a:schemeClr val="tx1"/>
                </a:solidFill>
              </a:rPr>
              <a:t>-</a:t>
            </a:r>
            <a:r>
              <a:rPr lang="en-US" altLang="en-US" sz="2600" i="0" dirty="0" smtClean="0"/>
              <a:t> </a:t>
            </a:r>
            <a:r>
              <a:rPr lang="vi-VN" altLang="en-US" sz="2600" b="0" i="0" dirty="0" smtClean="0">
                <a:solidFill>
                  <a:schemeClr val="tx1"/>
                </a:solidFill>
              </a:rPr>
              <a:t>Đồng Đông Dương</a:t>
            </a:r>
            <a:endParaRPr lang="en-US" altLang="en-US" sz="2600" b="0" i="0" dirty="0">
              <a:solidFill>
                <a:schemeClr val="tx1"/>
              </a:solidFill>
            </a:endParaRPr>
          </a:p>
        </p:txBody>
      </p:sp>
      <p:sp>
        <p:nvSpPr>
          <p:cNvPr id="20" name="Text Box 4"/>
          <p:cNvSpPr txBox="1">
            <a:spLocks noChangeArrowheads="1"/>
          </p:cNvSpPr>
          <p:nvPr/>
        </p:nvSpPr>
        <p:spPr bwMode="auto">
          <a:xfrm>
            <a:off x="0" y="863600"/>
            <a:ext cx="1219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ctr" eaLnBrk="1" hangingPunct="1">
              <a:spcBef>
                <a:spcPct val="50000"/>
              </a:spcBef>
            </a:pPr>
            <a:r>
              <a:rPr lang="vi-VN" altLang="en-US" sz="3600" i="0" dirty="0" smtClean="0"/>
              <a:t>Nhà tài trợ đặc biệt của Cách mạng</a:t>
            </a:r>
            <a:r>
              <a:rPr lang="en-US" altLang="en-US" sz="3600" i="0" dirty="0" smtClean="0"/>
              <a:t>     </a:t>
            </a:r>
            <a:endParaRPr lang="en-US" altLang="en-US" sz="4000" i="0" dirty="0">
              <a:latin typeface=".VnTime" panose="020B7200000000000000" pitchFamily="34" charset="0"/>
            </a:endParaRPr>
          </a:p>
        </p:txBody>
      </p:sp>
    </p:spTree>
    <p:extLst>
      <p:ext uri="{BB962C8B-B14F-4D97-AF65-F5344CB8AC3E}">
        <p14:creationId xmlns:p14="http://schemas.microsoft.com/office/powerpoint/2010/main" val="37266678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1000"/>
                                        <p:tgtEl>
                                          <p:spTgt spid="29"/>
                                        </p:tgtEl>
                                      </p:cBhvr>
                                    </p:animEffect>
                                    <p:anim calcmode="lin" valueType="num">
                                      <p:cBhvr>
                                        <p:cTn id="27" dur="1000" fill="hold"/>
                                        <p:tgtEl>
                                          <p:spTgt spid="29"/>
                                        </p:tgtEl>
                                        <p:attrNameLst>
                                          <p:attrName>ppt_x</p:attrName>
                                        </p:attrNameLst>
                                      </p:cBhvr>
                                      <p:tavLst>
                                        <p:tav tm="0">
                                          <p:val>
                                            <p:strVal val="#ppt_x"/>
                                          </p:val>
                                        </p:tav>
                                        <p:tav tm="100000">
                                          <p:val>
                                            <p:strVal val="#ppt_x"/>
                                          </p:val>
                                        </p:tav>
                                      </p:tavLst>
                                    </p:anim>
                                    <p:anim calcmode="lin" valueType="num">
                                      <p:cBhvr>
                                        <p:cTn id="28"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7"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09" y="-49876"/>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5"/>
          <p:cNvSpPr txBox="1">
            <a:spLocks noChangeArrowheads="1"/>
          </p:cNvSpPr>
          <p:nvPr/>
        </p:nvSpPr>
        <p:spPr bwMode="auto">
          <a:xfrm>
            <a:off x="2209800" y="762000"/>
            <a:ext cx="807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r>
              <a:rPr lang="en-US" altLang="en-US" sz="2400" b="0" i="0">
                <a:solidFill>
                  <a:schemeClr val="tx1"/>
                </a:solidFill>
                <a:effectLst>
                  <a:outerShdw blurRad="38100" dist="38100" dir="2700000" algn="tl">
                    <a:srgbClr val="C0C0C0"/>
                  </a:outerShdw>
                </a:effectLst>
              </a:rPr>
              <a:t>    </a:t>
            </a:r>
          </a:p>
        </p:txBody>
      </p:sp>
      <p:sp>
        <p:nvSpPr>
          <p:cNvPr id="65540" name="Line 4"/>
          <p:cNvSpPr>
            <a:spLocks noChangeShapeType="1"/>
          </p:cNvSpPr>
          <p:nvPr/>
        </p:nvSpPr>
        <p:spPr bwMode="auto">
          <a:xfrm>
            <a:off x="5208104" y="1752600"/>
            <a:ext cx="0" cy="5105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1" name="Text Box 4"/>
          <p:cNvSpPr txBox="1">
            <a:spLocks noChangeArrowheads="1"/>
          </p:cNvSpPr>
          <p:nvPr/>
        </p:nvSpPr>
        <p:spPr bwMode="auto">
          <a:xfrm>
            <a:off x="4343400" y="404192"/>
            <a:ext cx="4495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l" eaLnBrk="1" hangingPunct="1">
              <a:spcBef>
                <a:spcPct val="50000"/>
              </a:spcBef>
            </a:pPr>
            <a:r>
              <a:rPr lang="en-US" altLang="en-US" sz="3000" i="0" u="sng" dirty="0" err="1">
                <a:solidFill>
                  <a:schemeClr val="tx1"/>
                </a:solidFill>
              </a:rPr>
              <a:t>Tập</a:t>
            </a:r>
            <a:r>
              <a:rPr lang="en-US" altLang="en-US" sz="3000" i="0" u="sng" dirty="0">
                <a:solidFill>
                  <a:schemeClr val="tx1"/>
                </a:solidFill>
              </a:rPr>
              <a:t> </a:t>
            </a:r>
            <a:r>
              <a:rPr lang="en-US" altLang="en-US" sz="3000" i="0" u="sng" dirty="0" err="1">
                <a:solidFill>
                  <a:schemeClr val="tx1"/>
                </a:solidFill>
              </a:rPr>
              <a:t>đọc</a:t>
            </a:r>
            <a:r>
              <a:rPr lang="en-US" altLang="en-US" sz="3000" i="0" u="sng" dirty="0">
                <a:solidFill>
                  <a:schemeClr val="tx1"/>
                </a:solidFill>
                <a:latin typeface=".VnTime" panose="020B7200000000000000" pitchFamily="34" charset="0"/>
              </a:rPr>
              <a:t>:</a:t>
            </a:r>
            <a:r>
              <a:rPr lang="en-US" altLang="en-US" sz="3200" i="0" dirty="0">
                <a:solidFill>
                  <a:schemeClr val="tx1"/>
                </a:solidFill>
                <a:latin typeface=".VnTime" panose="020B7200000000000000" pitchFamily="34" charset="0"/>
              </a:rPr>
              <a:t> </a:t>
            </a:r>
          </a:p>
        </p:txBody>
      </p:sp>
      <p:sp>
        <p:nvSpPr>
          <p:cNvPr id="65544" name="Text Box 3"/>
          <p:cNvSpPr txBox="1">
            <a:spLocks noChangeArrowheads="1"/>
          </p:cNvSpPr>
          <p:nvPr/>
        </p:nvSpPr>
        <p:spPr bwMode="auto">
          <a:xfrm>
            <a:off x="1524000" y="1514642"/>
            <a:ext cx="419100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u="sng" dirty="0" err="1"/>
              <a:t>Luyện</a:t>
            </a:r>
            <a:r>
              <a:rPr lang="en-US" altLang="en-US" sz="2600" i="0" u="sng" dirty="0"/>
              <a:t> </a:t>
            </a:r>
            <a:r>
              <a:rPr lang="en-US" altLang="en-US" sz="2600" i="0" u="sng" dirty="0" err="1"/>
              <a:t>đọc</a:t>
            </a:r>
            <a:r>
              <a:rPr lang="en-US" altLang="en-US" sz="2600" i="0" u="sng" dirty="0"/>
              <a:t>:</a:t>
            </a:r>
          </a:p>
          <a:p>
            <a:pPr algn="l" eaLnBrk="1" hangingPunct="1">
              <a:spcBef>
                <a:spcPct val="50000"/>
              </a:spcBef>
            </a:pPr>
            <a:endParaRPr lang="en-US" altLang="en-US" sz="2400" i="0" dirty="0">
              <a:solidFill>
                <a:schemeClr val="tx1"/>
              </a:solidFill>
            </a:endParaRPr>
          </a:p>
        </p:txBody>
      </p:sp>
      <p:sp>
        <p:nvSpPr>
          <p:cNvPr id="65546" name="Text Box 3"/>
          <p:cNvSpPr txBox="1">
            <a:spLocks noChangeArrowheads="1"/>
          </p:cNvSpPr>
          <p:nvPr/>
        </p:nvSpPr>
        <p:spPr bwMode="auto">
          <a:xfrm>
            <a:off x="7239000" y="1508126"/>
            <a:ext cx="3200400"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u="sng" dirty="0" err="1"/>
              <a:t>Tìm</a:t>
            </a:r>
            <a:r>
              <a:rPr lang="en-US" altLang="en-US" sz="2600" i="0" u="sng" dirty="0"/>
              <a:t> </a:t>
            </a:r>
            <a:r>
              <a:rPr lang="en-US" altLang="en-US" sz="2600" i="0" u="sng" dirty="0" err="1"/>
              <a:t>hiểu</a:t>
            </a:r>
            <a:r>
              <a:rPr lang="en-US" altLang="en-US" sz="2600" i="0" u="sng" dirty="0"/>
              <a:t> </a:t>
            </a:r>
            <a:r>
              <a:rPr lang="en-US" altLang="en-US" sz="2600" i="0" u="sng" dirty="0" err="1"/>
              <a:t>bài</a:t>
            </a:r>
            <a:r>
              <a:rPr lang="en-US" altLang="en-US" sz="2600" i="0" u="sng" dirty="0"/>
              <a:t>:</a:t>
            </a:r>
          </a:p>
          <a:p>
            <a:pPr algn="l" eaLnBrk="1" hangingPunct="1">
              <a:spcBef>
                <a:spcPct val="50000"/>
              </a:spcBef>
            </a:pPr>
            <a:endParaRPr lang="en-US" altLang="en-US" sz="2600" i="0" u="sng" dirty="0"/>
          </a:p>
        </p:txBody>
      </p:sp>
      <p:sp>
        <p:nvSpPr>
          <p:cNvPr id="2" name="Text Box 5"/>
          <p:cNvSpPr txBox="1">
            <a:spLocks noChangeArrowheads="1"/>
          </p:cNvSpPr>
          <p:nvPr/>
        </p:nvSpPr>
        <p:spPr bwMode="auto">
          <a:xfrm>
            <a:off x="106017" y="2465389"/>
            <a:ext cx="510208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just" eaLnBrk="1" hangingPunct="1"/>
            <a:r>
              <a:rPr lang="vi-VN" altLang="en-US" sz="2400" i="0" dirty="0" smtClean="0">
                <a:cs typeface="Times New Roman" panose="02020603050405020304" pitchFamily="18" charset="0"/>
              </a:rPr>
              <a:t>    </a:t>
            </a:r>
            <a:r>
              <a:rPr lang="en-US" altLang="en-US" sz="2400" i="0" dirty="0" err="1" smtClean="0">
                <a:solidFill>
                  <a:schemeClr val="tx1"/>
                </a:solidFill>
                <a:cs typeface="Times New Roman" panose="02020603050405020304" pitchFamily="18" charset="0"/>
              </a:rPr>
              <a:t>Số</a:t>
            </a:r>
            <a:r>
              <a:rPr lang="en-US" altLang="en-US" sz="2400" i="0" dirty="0" smtClean="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tiền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này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làm</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người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giữ</a:t>
            </a:r>
            <a:r>
              <a:rPr lang="en-US" altLang="en-US" sz="2400" i="0" dirty="0">
                <a:solidFill>
                  <a:schemeClr val="tx1"/>
                </a:solidFill>
                <a:cs typeface="Times New Roman" panose="02020603050405020304" pitchFamily="18" charset="0"/>
              </a:rPr>
              <a:t> “ </a:t>
            </a:r>
            <a:r>
              <a:rPr lang="en-US" altLang="en-US" sz="2400" i="0" dirty="0" err="1">
                <a:solidFill>
                  <a:schemeClr val="tx1"/>
                </a:solidFill>
                <a:cs typeface="Times New Roman" panose="02020603050405020304" pitchFamily="18" charset="0"/>
              </a:rPr>
              <a:t>tay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hòm</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chìa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khóa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của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Đảng</a:t>
            </a:r>
            <a:r>
              <a:rPr lang="en-US" altLang="en-US" sz="2400" i="0" dirty="0">
                <a:solidFill>
                  <a:schemeClr val="tx1"/>
                </a:solidFill>
                <a:cs typeface="Times New Roman" panose="02020603050405020304" pitchFamily="18" charset="0"/>
              </a:rPr>
              <a:t>  </a:t>
            </a:r>
            <a:r>
              <a:rPr lang="en-US" altLang="en-US" sz="2400" i="0" dirty="0" err="1" smtClean="0">
                <a:solidFill>
                  <a:schemeClr val="tx1"/>
                </a:solidFill>
                <a:cs typeface="Times New Roman" panose="02020603050405020304" pitchFamily="18" charset="0"/>
              </a:rPr>
              <a:t>không</a:t>
            </a:r>
            <a:r>
              <a:rPr lang="en-US" altLang="en-US" sz="2400" i="0" dirty="0" smtClean="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khỏi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xúc</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động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và</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sửng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sốt</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bởi</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lúc</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bấy</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giờ</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ngân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quỹ</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của</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Đảng</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chỉ</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còn</a:t>
            </a:r>
            <a:r>
              <a:rPr lang="en-US" altLang="en-US" sz="2400" i="0" dirty="0">
                <a:solidFill>
                  <a:schemeClr val="tx1"/>
                </a:solidFill>
                <a:cs typeface="Times New Roman" panose="02020603050405020304" pitchFamily="18" charset="0"/>
              </a:rPr>
              <a:t> </a:t>
            </a:r>
            <a:r>
              <a:rPr lang="en-US" altLang="en-US" sz="2400" i="0" dirty="0" err="1">
                <a:solidFill>
                  <a:schemeClr val="tx1"/>
                </a:solidFill>
                <a:cs typeface="Times New Roman" panose="02020603050405020304" pitchFamily="18" charset="0"/>
              </a:rPr>
              <a:t>có</a:t>
            </a:r>
            <a:r>
              <a:rPr lang="en-US" altLang="en-US" sz="2400" i="0" dirty="0">
                <a:solidFill>
                  <a:schemeClr val="tx1"/>
                </a:solidFill>
                <a:cs typeface="Times New Roman" panose="02020603050405020304" pitchFamily="18" charset="0"/>
              </a:rPr>
              <a:t> …    24 </a:t>
            </a:r>
            <a:r>
              <a:rPr lang="en-US" altLang="en-US" sz="2400" i="0" dirty="0" err="1">
                <a:solidFill>
                  <a:schemeClr val="tx1"/>
                </a:solidFill>
                <a:cs typeface="Times New Roman" panose="02020603050405020304" pitchFamily="18" charset="0"/>
              </a:rPr>
              <a:t>đồng</a:t>
            </a:r>
            <a:r>
              <a:rPr lang="en-US" altLang="en-US" sz="2400" i="0" dirty="0">
                <a:solidFill>
                  <a:schemeClr val="tx1"/>
                </a:solidFill>
                <a:cs typeface="Times New Roman" panose="02020603050405020304" pitchFamily="18" charset="0"/>
              </a:rPr>
              <a:t>.</a:t>
            </a:r>
          </a:p>
        </p:txBody>
      </p:sp>
      <p:sp>
        <p:nvSpPr>
          <p:cNvPr id="65553" name="Line 17"/>
          <p:cNvSpPr>
            <a:spLocks noChangeShapeType="1"/>
          </p:cNvSpPr>
          <p:nvPr/>
        </p:nvSpPr>
        <p:spPr bwMode="auto">
          <a:xfrm flipH="1">
            <a:off x="2185385" y="2570440"/>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54" name="Line 18"/>
          <p:cNvSpPr>
            <a:spLocks noChangeShapeType="1"/>
          </p:cNvSpPr>
          <p:nvPr/>
        </p:nvSpPr>
        <p:spPr bwMode="auto">
          <a:xfrm flipH="1">
            <a:off x="4042646" y="2971986"/>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dirty="0"/>
          </a:p>
        </p:txBody>
      </p:sp>
      <p:sp>
        <p:nvSpPr>
          <p:cNvPr id="14" name="Text Box 3"/>
          <p:cNvSpPr txBox="1">
            <a:spLocks noChangeArrowheads="1"/>
          </p:cNvSpPr>
          <p:nvPr/>
        </p:nvSpPr>
        <p:spPr bwMode="auto">
          <a:xfrm>
            <a:off x="5208104" y="1947797"/>
            <a:ext cx="5231296" cy="108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solidFill>
                  <a:schemeClr val="tx1"/>
                </a:solidFill>
              </a:rPr>
              <a:t>-</a:t>
            </a:r>
            <a:r>
              <a:rPr lang="en-US" altLang="en-US" sz="2600" b="0" i="0" dirty="0" smtClean="0">
                <a:solidFill>
                  <a:schemeClr val="tx1"/>
                </a:solidFill>
              </a:rPr>
              <a:t>T</a:t>
            </a:r>
            <a:r>
              <a:rPr lang="vi-VN" altLang="en-US" sz="2600" b="0" i="0" dirty="0" smtClean="0">
                <a:solidFill>
                  <a:schemeClr val="tx1"/>
                </a:solidFill>
              </a:rPr>
              <a:t>ài trợ</a:t>
            </a:r>
            <a:endParaRPr lang="en-US" altLang="en-US" sz="2600" b="0" i="0" dirty="0">
              <a:solidFill>
                <a:schemeClr val="tx1"/>
              </a:solidFill>
            </a:endParaRPr>
          </a:p>
          <a:p>
            <a:pPr algn="l" eaLnBrk="1" hangingPunct="1">
              <a:spcBef>
                <a:spcPct val="50000"/>
              </a:spcBef>
            </a:pPr>
            <a:endParaRPr lang="en-US" altLang="en-US" sz="2600" i="0" u="sng" dirty="0"/>
          </a:p>
        </p:txBody>
      </p:sp>
      <p:sp>
        <p:nvSpPr>
          <p:cNvPr id="16" name="Text Box 3"/>
          <p:cNvSpPr txBox="1">
            <a:spLocks noChangeArrowheads="1"/>
          </p:cNvSpPr>
          <p:nvPr/>
        </p:nvSpPr>
        <p:spPr bwMode="auto">
          <a:xfrm>
            <a:off x="6689558" y="1950972"/>
            <a:ext cx="584368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t>  </a:t>
            </a:r>
            <a:r>
              <a:rPr lang="en-US" altLang="en-US" sz="2600" i="0" dirty="0" smtClean="0">
                <a:solidFill>
                  <a:schemeClr val="tx1"/>
                </a:solidFill>
              </a:rPr>
              <a:t>-</a:t>
            </a:r>
            <a:r>
              <a:rPr lang="en-US" altLang="en-US" sz="2600" i="0" dirty="0" smtClean="0"/>
              <a:t> </a:t>
            </a:r>
            <a:r>
              <a:rPr lang="vi-VN" altLang="en-US" sz="2600" b="0" i="0" dirty="0" smtClean="0">
                <a:solidFill>
                  <a:schemeClr val="tx1"/>
                </a:solidFill>
              </a:rPr>
              <a:t>Đồn điền</a:t>
            </a:r>
            <a:endParaRPr lang="en-US" altLang="en-US" sz="2600" b="0" i="0" dirty="0">
              <a:solidFill>
                <a:schemeClr val="tx1"/>
              </a:solidFill>
            </a:endParaRPr>
          </a:p>
        </p:txBody>
      </p:sp>
      <p:sp>
        <p:nvSpPr>
          <p:cNvPr id="19" name="Line 18"/>
          <p:cNvSpPr>
            <a:spLocks noChangeShapeType="1"/>
          </p:cNvSpPr>
          <p:nvPr/>
        </p:nvSpPr>
        <p:spPr bwMode="auto">
          <a:xfrm flipH="1">
            <a:off x="951366" y="4000500"/>
            <a:ext cx="76200" cy="30480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dirty="0"/>
          </a:p>
        </p:txBody>
      </p:sp>
      <p:pic>
        <p:nvPicPr>
          <p:cNvPr id="20" name="Picture 4" descr="100 đ đ duo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1591" y="2722840"/>
            <a:ext cx="6808485" cy="3445204"/>
          </a:xfrm>
          <a:prstGeom prst="rect">
            <a:avLst/>
          </a:prstGeom>
          <a:noFill/>
          <a:ln w="28575">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21" name="Text Box 3"/>
          <p:cNvSpPr txBox="1">
            <a:spLocks noChangeArrowheads="1"/>
          </p:cNvSpPr>
          <p:nvPr/>
        </p:nvSpPr>
        <p:spPr bwMode="auto">
          <a:xfrm rot="10800000" flipV="1">
            <a:off x="6749931" y="6213709"/>
            <a:ext cx="511566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eaLnBrk="1" hangingPunct="1">
              <a:spcBef>
                <a:spcPct val="50000"/>
              </a:spcBef>
            </a:pPr>
            <a:r>
              <a:rPr lang="en-US" altLang="en-US" sz="2600" i="0" dirty="0" smtClean="0"/>
              <a:t>  </a:t>
            </a:r>
            <a:r>
              <a:rPr lang="vi-VN" altLang="en-US" sz="2600" i="0" dirty="0">
                <a:solidFill>
                  <a:schemeClr val="tx1"/>
                </a:solidFill>
              </a:rPr>
              <a:t> </a:t>
            </a:r>
            <a:r>
              <a:rPr lang="vi-VN" altLang="en-US" sz="2600" i="0" dirty="0" smtClean="0">
                <a:solidFill>
                  <a:schemeClr val="tx1"/>
                </a:solidFill>
              </a:rPr>
              <a:t>  </a:t>
            </a:r>
            <a:r>
              <a:rPr lang="en-US" altLang="en-US" sz="2600" i="0" dirty="0" smtClean="0"/>
              <a:t> </a:t>
            </a:r>
            <a:r>
              <a:rPr lang="vi-VN" altLang="en-US" sz="2600" b="0" i="0" dirty="0" smtClean="0">
                <a:solidFill>
                  <a:schemeClr val="tx1"/>
                </a:solidFill>
              </a:rPr>
              <a:t>Đồng Đông Dương</a:t>
            </a:r>
            <a:endParaRPr lang="en-US" altLang="en-US" sz="2600" b="0" i="0" dirty="0">
              <a:solidFill>
                <a:schemeClr val="tx1"/>
              </a:solidFill>
            </a:endParaRPr>
          </a:p>
        </p:txBody>
      </p:sp>
      <p:sp>
        <p:nvSpPr>
          <p:cNvPr id="22" name="Text Box 4"/>
          <p:cNvSpPr txBox="1">
            <a:spLocks noChangeArrowheads="1"/>
          </p:cNvSpPr>
          <p:nvPr/>
        </p:nvSpPr>
        <p:spPr bwMode="auto">
          <a:xfrm>
            <a:off x="0" y="914400"/>
            <a:ext cx="12192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i="1">
                <a:solidFill>
                  <a:srgbClr val="FF0000"/>
                </a:solidFill>
                <a:latin typeface="Times New Roman" panose="02020603050405020304" pitchFamily="18" charset="0"/>
              </a:defRPr>
            </a:lvl1pPr>
            <a:lvl2pPr marL="742950" indent="-285750" eaLnBrk="0" hangingPunct="0">
              <a:defRPr sz="2800" b="1" i="1">
                <a:solidFill>
                  <a:srgbClr val="FF0000"/>
                </a:solidFill>
                <a:latin typeface="Times New Roman" panose="02020603050405020304" pitchFamily="18" charset="0"/>
              </a:defRPr>
            </a:lvl2pPr>
            <a:lvl3pPr marL="1143000" indent="-228600" eaLnBrk="0" hangingPunct="0">
              <a:defRPr sz="2800" b="1" i="1">
                <a:solidFill>
                  <a:srgbClr val="FF0000"/>
                </a:solidFill>
                <a:latin typeface="Times New Roman" panose="02020603050405020304" pitchFamily="18" charset="0"/>
              </a:defRPr>
            </a:lvl3pPr>
            <a:lvl4pPr marL="1600200" indent="-228600" eaLnBrk="0" hangingPunct="0">
              <a:defRPr sz="2800" b="1" i="1">
                <a:solidFill>
                  <a:srgbClr val="FF0000"/>
                </a:solidFill>
                <a:latin typeface="Times New Roman" panose="02020603050405020304" pitchFamily="18" charset="0"/>
              </a:defRPr>
            </a:lvl4pPr>
            <a:lvl5pPr marL="2057400" indent="-228600" eaLnBrk="0" hangingPunct="0">
              <a:defRPr sz="2800" b="1" i="1">
                <a:solidFill>
                  <a:srgbClr val="FF0000"/>
                </a:solidFill>
                <a:latin typeface="Times New Roman" panose="02020603050405020304" pitchFamily="18" charset="0"/>
              </a:defRPr>
            </a:lvl5pPr>
            <a:lvl6pPr marL="2514600" indent="-228600" algn="ctr" eaLnBrk="0" fontAlgn="base" hangingPunct="0">
              <a:spcBef>
                <a:spcPct val="0"/>
              </a:spcBef>
              <a:spcAft>
                <a:spcPct val="0"/>
              </a:spcAft>
              <a:defRPr sz="2800" b="1" i="1">
                <a:solidFill>
                  <a:srgbClr val="FF0000"/>
                </a:solidFill>
                <a:latin typeface="Times New Roman" panose="02020603050405020304" pitchFamily="18" charset="0"/>
              </a:defRPr>
            </a:lvl6pPr>
            <a:lvl7pPr marL="2971800" indent="-228600" algn="ctr" eaLnBrk="0" fontAlgn="base" hangingPunct="0">
              <a:spcBef>
                <a:spcPct val="0"/>
              </a:spcBef>
              <a:spcAft>
                <a:spcPct val="0"/>
              </a:spcAft>
              <a:defRPr sz="2800" b="1" i="1">
                <a:solidFill>
                  <a:srgbClr val="FF0000"/>
                </a:solidFill>
                <a:latin typeface="Times New Roman" panose="02020603050405020304" pitchFamily="18" charset="0"/>
              </a:defRPr>
            </a:lvl7pPr>
            <a:lvl8pPr marL="3429000" indent="-228600" algn="ctr" eaLnBrk="0" fontAlgn="base" hangingPunct="0">
              <a:spcBef>
                <a:spcPct val="0"/>
              </a:spcBef>
              <a:spcAft>
                <a:spcPct val="0"/>
              </a:spcAft>
              <a:defRPr sz="2800" b="1" i="1">
                <a:solidFill>
                  <a:srgbClr val="FF0000"/>
                </a:solidFill>
                <a:latin typeface="Times New Roman" panose="02020603050405020304" pitchFamily="18" charset="0"/>
              </a:defRPr>
            </a:lvl8pPr>
            <a:lvl9pPr marL="3886200" indent="-228600" algn="ctr" eaLnBrk="0" fontAlgn="base" hangingPunct="0">
              <a:spcBef>
                <a:spcPct val="0"/>
              </a:spcBef>
              <a:spcAft>
                <a:spcPct val="0"/>
              </a:spcAft>
              <a:defRPr sz="2800" b="1" i="1">
                <a:solidFill>
                  <a:srgbClr val="FF0000"/>
                </a:solidFill>
                <a:latin typeface="Times New Roman" panose="02020603050405020304" pitchFamily="18" charset="0"/>
              </a:defRPr>
            </a:lvl9pPr>
          </a:lstStyle>
          <a:p>
            <a:pPr algn="ctr" eaLnBrk="1" hangingPunct="1">
              <a:spcBef>
                <a:spcPct val="50000"/>
              </a:spcBef>
            </a:pPr>
            <a:r>
              <a:rPr lang="vi-VN" altLang="en-US" sz="3600" i="0" dirty="0" smtClean="0"/>
              <a:t>Nhà tài trợ đặc biệt của Cách mạng</a:t>
            </a:r>
            <a:r>
              <a:rPr lang="en-US" altLang="en-US" sz="3600" i="0" dirty="0" smtClean="0"/>
              <a:t>     </a:t>
            </a:r>
            <a:endParaRPr lang="en-US" altLang="en-US" sz="4000" i="0" dirty="0">
              <a:latin typeface=".VnTime" panose="020B7200000000000000" pitchFamily="34" charset="0"/>
            </a:endParaRPr>
          </a:p>
        </p:txBody>
      </p:sp>
    </p:spTree>
    <p:extLst>
      <p:ext uri="{BB962C8B-B14F-4D97-AF65-F5344CB8AC3E}">
        <p14:creationId xmlns:p14="http://schemas.microsoft.com/office/powerpoint/2010/main" val="1367862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amond(in)">
                                      <p:cBhvr>
                                        <p:cTn id="7" dur="3000"/>
                                        <p:tgtEl>
                                          <p:spTgt spid="20"/>
                                        </p:tgtEl>
                                      </p:cBhvr>
                                    </p:animEffect>
                                  </p:childTnLst>
                                </p:cTn>
                              </p:par>
                              <p:par>
                                <p:cTn id="8" presetID="22" presetClass="entr" presetSubtype="4" fill="hold" nodeType="withEffect">
                                  <p:stCondLst>
                                    <p:cond delay="0"/>
                                  </p:stCondLst>
                                  <p:childTnLst>
                                    <p:set>
                                      <p:cBhvr>
                                        <p:cTn id="9" dur="1" fill="hold">
                                          <p:stCondLst>
                                            <p:cond delay="0"/>
                                          </p:stCondLst>
                                        </p:cTn>
                                        <p:tgtEl>
                                          <p:spTgt spid="21">
                                            <p:txEl>
                                              <p:pRg st="0" end="0"/>
                                            </p:txEl>
                                          </p:spTgt>
                                        </p:tgtEl>
                                        <p:attrNameLst>
                                          <p:attrName>style.visibility</p:attrName>
                                        </p:attrNameLst>
                                      </p:cBhvr>
                                      <p:to>
                                        <p:strVal val="visible"/>
                                      </p:to>
                                    </p:set>
                                    <p:animEffect transition="in" filter="wipe(down)">
                                      <p:cBhvr>
                                        <p:cTn id="10"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726</TotalTime>
  <Words>2123</Words>
  <Application>Microsoft Office PowerPoint</Application>
  <PresentationFormat>Custom</PresentationFormat>
  <Paragraphs>204</Paragraphs>
  <Slides>23</Slides>
  <Notes>19</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USER</cp:lastModifiedBy>
  <cp:revision>71</cp:revision>
  <dcterms:created xsi:type="dcterms:W3CDTF">2019-01-09T07:34:01Z</dcterms:created>
  <dcterms:modified xsi:type="dcterms:W3CDTF">2022-01-17T10:23:33Z</dcterms:modified>
</cp:coreProperties>
</file>