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3"/>
  </p:notesMasterIdLst>
  <p:sldIdLst>
    <p:sldId id="297" r:id="rId3"/>
    <p:sldId id="256" r:id="rId4"/>
    <p:sldId id="258" r:id="rId5"/>
    <p:sldId id="259" r:id="rId6"/>
    <p:sldId id="275" r:id="rId7"/>
    <p:sldId id="273" r:id="rId8"/>
    <p:sldId id="274" r:id="rId9"/>
    <p:sldId id="262" r:id="rId10"/>
    <p:sldId id="260" r:id="rId11"/>
    <p:sldId id="261" r:id="rId12"/>
    <p:sldId id="266" r:id="rId13"/>
    <p:sldId id="298" r:id="rId14"/>
    <p:sldId id="299" r:id="rId15"/>
    <p:sldId id="300" r:id="rId16"/>
    <p:sldId id="301" r:id="rId17"/>
    <p:sldId id="285" r:id="rId18"/>
    <p:sldId id="286" r:id="rId19"/>
    <p:sldId id="277" r:id="rId20"/>
    <p:sldId id="278" r:id="rId21"/>
    <p:sldId id="279" r:id="rId22"/>
    <p:sldId id="284" r:id="rId23"/>
    <p:sldId id="293" r:id="rId24"/>
    <p:sldId id="280" r:id="rId25"/>
    <p:sldId id="291" r:id="rId26"/>
    <p:sldId id="292" r:id="rId27"/>
    <p:sldId id="290" r:id="rId28"/>
    <p:sldId id="287" r:id="rId29"/>
    <p:sldId id="288" r:id="rId30"/>
    <p:sldId id="289" r:id="rId31"/>
    <p:sldId id="296" r:id="rId3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PT" initials="F" lastIdx="1" clrIdx="0">
    <p:extLst>
      <p:ext uri="{19B8F6BF-5375-455C-9EA6-DF929625EA0E}">
        <p15:presenceInfo xmlns="" xmlns:p15="http://schemas.microsoft.com/office/powerpoint/2012/main" userId="FP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82" d="100"/>
          <a:sy n="82" d="100"/>
        </p:scale>
        <p:origin x="-22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16T22:41:02.136" idx="1">
    <p:pos x="10" y="10"/>
    <p:text/>
    <p:extLst>
      <p:ext uri="{C676402C-5697-4E1C-873F-D02D1690AC5C}">
        <p15:threadingInfo xmlns=""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382BF-66A3-43BA-ADAA-98E98DD51A26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89D9E-84A5-4D31-B134-A396532F18E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04384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gf37127e1b8_1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4" name="Google Shape;1684;gf37127e1b8_1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868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4" name="Google Shape;2804;gf378c42372_0_7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5" name="Google Shape;2805;gf378c42372_0_7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6729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4" name="Google Shape;6684;gf96cf6ccfb_2_1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5" name="Google Shape;6685;gf96cf6ccfb_2_1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828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4" name="Google Shape;2804;gf378c42372_0_7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5" name="Google Shape;2805;gf378c42372_0_7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6278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gf3768229eb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9" name="Google Shape;2259;gf3768229eb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3413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6" name="Google Shape;3206;gf3768229eb_0_4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7" name="Google Shape;3207;gf3768229eb_0_4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0257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8" name="Google Shape;2438;gf3768229eb_0_3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9" name="Google Shape;2439;gf3768229eb_0_3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5948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5" name="Google Shape;6835;gf96cf6ccfb_2_1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6" name="Google Shape;6836;gf96cf6ccfb_2_1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968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2083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22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6502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384" name="Google Shape;384;p13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5" name="Google Shape;385;p13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86" name="Google Shape;386;p13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3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3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13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13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3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3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3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3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3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3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3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3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3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3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3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3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3" name="Google Shape;403;p13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404" name="Google Shape;404;p13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3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3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3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3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3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3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3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3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3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3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3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3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3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3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3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3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13"/>
          <p:cNvSpPr txBox="1">
            <a:spLocks noGrp="1"/>
          </p:cNvSpPr>
          <p:nvPr>
            <p:ph type="title"/>
          </p:nvPr>
        </p:nvSpPr>
        <p:spPr>
          <a:xfrm>
            <a:off x="2305283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2" name="Google Shape;422;p13"/>
          <p:cNvSpPr txBox="1">
            <a:spLocks noGrp="1"/>
          </p:cNvSpPr>
          <p:nvPr>
            <p:ph type="subTitle" idx="1"/>
          </p:nvPr>
        </p:nvSpPr>
        <p:spPr>
          <a:xfrm>
            <a:off x="2305267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3"/>
          <p:cNvSpPr txBox="1">
            <a:spLocks noGrp="1"/>
          </p:cNvSpPr>
          <p:nvPr>
            <p:ph type="title" idx="2"/>
          </p:nvPr>
        </p:nvSpPr>
        <p:spPr>
          <a:xfrm>
            <a:off x="4879561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4" name="Google Shape;424;p13"/>
          <p:cNvSpPr txBox="1">
            <a:spLocks noGrp="1"/>
          </p:cNvSpPr>
          <p:nvPr>
            <p:ph type="subTitle" idx="3"/>
          </p:nvPr>
        </p:nvSpPr>
        <p:spPr>
          <a:xfrm>
            <a:off x="4879549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3"/>
          <p:cNvSpPr txBox="1">
            <a:spLocks noGrp="1"/>
          </p:cNvSpPr>
          <p:nvPr>
            <p:ph type="title" idx="4"/>
          </p:nvPr>
        </p:nvSpPr>
        <p:spPr>
          <a:xfrm>
            <a:off x="2305283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subTitle" idx="5"/>
          </p:nvPr>
        </p:nvSpPr>
        <p:spPr>
          <a:xfrm>
            <a:off x="2305267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13"/>
          <p:cNvSpPr txBox="1">
            <a:spLocks noGrp="1"/>
          </p:cNvSpPr>
          <p:nvPr>
            <p:ph type="title" idx="6"/>
          </p:nvPr>
        </p:nvSpPr>
        <p:spPr>
          <a:xfrm>
            <a:off x="4879561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8" name="Google Shape;428;p13"/>
          <p:cNvSpPr txBox="1">
            <a:spLocks noGrp="1"/>
          </p:cNvSpPr>
          <p:nvPr>
            <p:ph type="subTitle" idx="7"/>
          </p:nvPr>
        </p:nvSpPr>
        <p:spPr>
          <a:xfrm>
            <a:off x="4879549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3"/>
          <p:cNvSpPr txBox="1">
            <a:spLocks noGrp="1"/>
          </p:cNvSpPr>
          <p:nvPr>
            <p:ph type="title" idx="8"/>
          </p:nvPr>
        </p:nvSpPr>
        <p:spPr>
          <a:xfrm>
            <a:off x="7453839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30" name="Google Shape;430;p13"/>
          <p:cNvSpPr txBox="1">
            <a:spLocks noGrp="1"/>
          </p:cNvSpPr>
          <p:nvPr>
            <p:ph type="subTitle" idx="9"/>
          </p:nvPr>
        </p:nvSpPr>
        <p:spPr>
          <a:xfrm>
            <a:off x="7453829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3"/>
          <p:cNvSpPr txBox="1">
            <a:spLocks noGrp="1"/>
          </p:cNvSpPr>
          <p:nvPr>
            <p:ph type="title" idx="13"/>
          </p:nvPr>
        </p:nvSpPr>
        <p:spPr>
          <a:xfrm>
            <a:off x="7453839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32" name="Google Shape;432;p13"/>
          <p:cNvSpPr txBox="1">
            <a:spLocks noGrp="1"/>
          </p:cNvSpPr>
          <p:nvPr>
            <p:ph type="subTitle" idx="14"/>
          </p:nvPr>
        </p:nvSpPr>
        <p:spPr>
          <a:xfrm>
            <a:off x="7453829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3"/>
          <p:cNvSpPr txBox="1">
            <a:spLocks noGrp="1"/>
          </p:cNvSpPr>
          <p:nvPr>
            <p:ph type="title" idx="15" hasCustomPrompt="1"/>
          </p:nvPr>
        </p:nvSpPr>
        <p:spPr>
          <a:xfrm>
            <a:off x="3134203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4" name="Google Shape;434;p13"/>
          <p:cNvSpPr txBox="1">
            <a:spLocks noGrp="1"/>
          </p:cNvSpPr>
          <p:nvPr>
            <p:ph type="title" idx="16" hasCustomPrompt="1"/>
          </p:nvPr>
        </p:nvSpPr>
        <p:spPr>
          <a:xfrm>
            <a:off x="3134203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5" name="Google Shape;435;p13"/>
          <p:cNvSpPr txBox="1">
            <a:spLocks noGrp="1"/>
          </p:cNvSpPr>
          <p:nvPr>
            <p:ph type="title" idx="17" hasCustomPrompt="1"/>
          </p:nvPr>
        </p:nvSpPr>
        <p:spPr>
          <a:xfrm>
            <a:off x="5708480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6" name="Google Shape;436;p13"/>
          <p:cNvSpPr txBox="1">
            <a:spLocks noGrp="1"/>
          </p:cNvSpPr>
          <p:nvPr>
            <p:ph type="title" idx="18" hasCustomPrompt="1"/>
          </p:nvPr>
        </p:nvSpPr>
        <p:spPr>
          <a:xfrm>
            <a:off x="5708480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7" name="Google Shape;437;p13"/>
          <p:cNvSpPr txBox="1">
            <a:spLocks noGrp="1"/>
          </p:cNvSpPr>
          <p:nvPr>
            <p:ph type="title" idx="19" hasCustomPrompt="1"/>
          </p:nvPr>
        </p:nvSpPr>
        <p:spPr>
          <a:xfrm>
            <a:off x="8282757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8" name="Google Shape;438;p13"/>
          <p:cNvSpPr txBox="1">
            <a:spLocks noGrp="1"/>
          </p:cNvSpPr>
          <p:nvPr>
            <p:ph type="title" idx="20" hasCustomPrompt="1"/>
          </p:nvPr>
        </p:nvSpPr>
        <p:spPr>
          <a:xfrm>
            <a:off x="8282757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9" name="Google Shape;439;p13"/>
          <p:cNvSpPr txBox="1">
            <a:spLocks noGrp="1"/>
          </p:cNvSpPr>
          <p:nvPr>
            <p:ph type="title" idx="21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5464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342" name="Google Shape;342;p11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Google Shape;343;p11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44" name="Google Shape;344;p11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1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1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1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1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1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1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1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1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1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1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1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1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1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1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1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1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1" name="Google Shape;361;p11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62" name="Google Shape;362;p11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1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1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1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1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1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1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1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1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1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1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1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1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1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1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1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1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9" name="Google Shape;379;p11"/>
          <p:cNvSpPr txBox="1">
            <a:spLocks noGrp="1"/>
          </p:cNvSpPr>
          <p:nvPr>
            <p:ph type="title" hasCustomPrompt="1"/>
          </p:nvPr>
        </p:nvSpPr>
        <p:spPr>
          <a:xfrm>
            <a:off x="2843800" y="1506233"/>
            <a:ext cx="6504400" cy="271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3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80" name="Google Shape;380;p11"/>
          <p:cNvSpPr txBox="1">
            <a:spLocks noGrp="1"/>
          </p:cNvSpPr>
          <p:nvPr>
            <p:ph type="subTitle" idx="1"/>
          </p:nvPr>
        </p:nvSpPr>
        <p:spPr>
          <a:xfrm>
            <a:off x="3387800" y="4220967"/>
            <a:ext cx="5416400" cy="45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7433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565" name="Google Shape;565;p17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6" name="Google Shape;566;p17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567" name="Google Shape;567;p17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7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7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17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7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7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7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7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7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17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17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7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7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17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7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7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7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4" name="Google Shape;584;p17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85" name="Google Shape;585;p17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7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7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17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17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17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17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7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7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17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17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17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17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17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7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7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17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2" name="Google Shape;602;p17"/>
          <p:cNvSpPr txBox="1">
            <a:spLocks noGrp="1"/>
          </p:cNvSpPr>
          <p:nvPr>
            <p:ph type="title"/>
          </p:nvPr>
        </p:nvSpPr>
        <p:spPr>
          <a:xfrm>
            <a:off x="1859617" y="2000117"/>
            <a:ext cx="3148400" cy="14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7"/>
          <p:cNvSpPr txBox="1">
            <a:spLocks noGrp="1"/>
          </p:cNvSpPr>
          <p:nvPr>
            <p:ph type="subTitle" idx="1"/>
          </p:nvPr>
        </p:nvSpPr>
        <p:spPr>
          <a:xfrm>
            <a:off x="1859617" y="3612284"/>
            <a:ext cx="3148400" cy="12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217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99" name="Google Shape;299;p9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9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01" name="Google Shape;301;p9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9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9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9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9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9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9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9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9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9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9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9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9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9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9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9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9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9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19" name="Google Shape;319;p9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9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9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9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9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9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9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9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9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9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9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9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9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9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9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9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9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6" name="Google Shape;336;p9"/>
          <p:cNvSpPr txBox="1">
            <a:spLocks noGrp="1"/>
          </p:cNvSpPr>
          <p:nvPr>
            <p:ph type="title"/>
          </p:nvPr>
        </p:nvSpPr>
        <p:spPr>
          <a:xfrm>
            <a:off x="3319600" y="2024433"/>
            <a:ext cx="5552800" cy="127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9"/>
          <p:cNvSpPr txBox="1">
            <a:spLocks noGrp="1"/>
          </p:cNvSpPr>
          <p:nvPr>
            <p:ph type="subTitle" idx="1"/>
          </p:nvPr>
        </p:nvSpPr>
        <p:spPr>
          <a:xfrm>
            <a:off x="3319600" y="3297267"/>
            <a:ext cx="5552800" cy="153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4264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931" name="Google Shape;931;p2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2" name="Google Shape;932;p2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933" name="Google Shape;933;p2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2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2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2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2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2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2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2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0" name="Google Shape;950;p2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951" name="Google Shape;951;p2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2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2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2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2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2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2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2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2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2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2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2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2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2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2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2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8" name="Google Shape;968;p25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7347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83" name="Google Shape;483;p1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4" name="Google Shape;484;p1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485" name="Google Shape;485;p1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1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1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2" name="Google Shape;502;p1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03" name="Google Shape;503;p1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1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1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1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1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0" name="Google Shape;520;p15"/>
          <p:cNvSpPr txBox="1">
            <a:spLocks noGrp="1"/>
          </p:cNvSpPr>
          <p:nvPr>
            <p:ph type="title"/>
          </p:nvPr>
        </p:nvSpPr>
        <p:spPr>
          <a:xfrm>
            <a:off x="7849067" y="4101617"/>
            <a:ext cx="2707600" cy="60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21" name="Google Shape;521;p15"/>
          <p:cNvSpPr txBox="1">
            <a:spLocks noGrp="1"/>
          </p:cNvSpPr>
          <p:nvPr>
            <p:ph type="subTitle" idx="1"/>
          </p:nvPr>
        </p:nvSpPr>
        <p:spPr>
          <a:xfrm>
            <a:off x="1635200" y="2130433"/>
            <a:ext cx="8921600" cy="197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1070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667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8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64429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88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198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122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58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7462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724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79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178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0744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384" name="Google Shape;384;p13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5" name="Google Shape;385;p13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86" name="Google Shape;386;p13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87" name="Google Shape;387;p13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88" name="Google Shape;388;p13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89" name="Google Shape;389;p13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0" name="Google Shape;390;p13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2" name="Google Shape;392;p13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3" name="Google Shape;393;p13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4" name="Google Shape;394;p13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5" name="Google Shape;395;p13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6" name="Google Shape;396;p13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8" name="Google Shape;398;p13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0" name="Google Shape;400;p13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1" name="Google Shape;401;p13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2" name="Google Shape;402;p13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403" name="Google Shape;403;p13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404" name="Google Shape;404;p13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5" name="Google Shape;405;p13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6" name="Google Shape;406;p13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7" name="Google Shape;407;p13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8" name="Google Shape;408;p13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09" name="Google Shape;409;p13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0" name="Google Shape;410;p13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1" name="Google Shape;411;p13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2" name="Google Shape;412;p13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3" name="Google Shape;413;p13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4" name="Google Shape;414;p13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5" name="Google Shape;415;p13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6" name="Google Shape;416;p13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7" name="Google Shape;417;p13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8" name="Google Shape;418;p13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19" name="Google Shape;419;p13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20" name="Google Shape;420;p13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421" name="Google Shape;421;p13"/>
          <p:cNvSpPr txBox="1">
            <a:spLocks noGrp="1"/>
          </p:cNvSpPr>
          <p:nvPr>
            <p:ph type="title"/>
          </p:nvPr>
        </p:nvSpPr>
        <p:spPr>
          <a:xfrm>
            <a:off x="2305283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2" name="Google Shape;422;p13"/>
          <p:cNvSpPr txBox="1">
            <a:spLocks noGrp="1"/>
          </p:cNvSpPr>
          <p:nvPr>
            <p:ph type="subTitle" idx="1"/>
          </p:nvPr>
        </p:nvSpPr>
        <p:spPr>
          <a:xfrm>
            <a:off x="2305267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3"/>
          <p:cNvSpPr txBox="1">
            <a:spLocks noGrp="1"/>
          </p:cNvSpPr>
          <p:nvPr>
            <p:ph type="title" idx="2"/>
          </p:nvPr>
        </p:nvSpPr>
        <p:spPr>
          <a:xfrm>
            <a:off x="4879561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4" name="Google Shape;424;p13"/>
          <p:cNvSpPr txBox="1">
            <a:spLocks noGrp="1"/>
          </p:cNvSpPr>
          <p:nvPr>
            <p:ph type="subTitle" idx="3"/>
          </p:nvPr>
        </p:nvSpPr>
        <p:spPr>
          <a:xfrm>
            <a:off x="4879549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3"/>
          <p:cNvSpPr txBox="1">
            <a:spLocks noGrp="1"/>
          </p:cNvSpPr>
          <p:nvPr>
            <p:ph type="title" idx="4"/>
          </p:nvPr>
        </p:nvSpPr>
        <p:spPr>
          <a:xfrm>
            <a:off x="2305283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subTitle" idx="5"/>
          </p:nvPr>
        </p:nvSpPr>
        <p:spPr>
          <a:xfrm>
            <a:off x="2305267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13"/>
          <p:cNvSpPr txBox="1">
            <a:spLocks noGrp="1"/>
          </p:cNvSpPr>
          <p:nvPr>
            <p:ph type="title" idx="6"/>
          </p:nvPr>
        </p:nvSpPr>
        <p:spPr>
          <a:xfrm>
            <a:off x="4879561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28" name="Google Shape;428;p13"/>
          <p:cNvSpPr txBox="1">
            <a:spLocks noGrp="1"/>
          </p:cNvSpPr>
          <p:nvPr>
            <p:ph type="subTitle" idx="7"/>
          </p:nvPr>
        </p:nvSpPr>
        <p:spPr>
          <a:xfrm>
            <a:off x="4879549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3"/>
          <p:cNvSpPr txBox="1">
            <a:spLocks noGrp="1"/>
          </p:cNvSpPr>
          <p:nvPr>
            <p:ph type="title" idx="8"/>
          </p:nvPr>
        </p:nvSpPr>
        <p:spPr>
          <a:xfrm>
            <a:off x="7453839" y="2470099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30" name="Google Shape;430;p13"/>
          <p:cNvSpPr txBox="1">
            <a:spLocks noGrp="1"/>
          </p:cNvSpPr>
          <p:nvPr>
            <p:ph type="subTitle" idx="9"/>
          </p:nvPr>
        </p:nvSpPr>
        <p:spPr>
          <a:xfrm>
            <a:off x="7453829" y="30669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3"/>
          <p:cNvSpPr txBox="1">
            <a:spLocks noGrp="1"/>
          </p:cNvSpPr>
          <p:nvPr>
            <p:ph type="title" idx="13"/>
          </p:nvPr>
        </p:nvSpPr>
        <p:spPr>
          <a:xfrm>
            <a:off x="7453839" y="4519500"/>
            <a:ext cx="2432800" cy="59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32" name="Google Shape;432;p13"/>
          <p:cNvSpPr txBox="1">
            <a:spLocks noGrp="1"/>
          </p:cNvSpPr>
          <p:nvPr>
            <p:ph type="subTitle" idx="14"/>
          </p:nvPr>
        </p:nvSpPr>
        <p:spPr>
          <a:xfrm>
            <a:off x="7453829" y="5116300"/>
            <a:ext cx="24328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3"/>
          <p:cNvSpPr txBox="1">
            <a:spLocks noGrp="1"/>
          </p:cNvSpPr>
          <p:nvPr>
            <p:ph type="title" idx="15" hasCustomPrompt="1"/>
          </p:nvPr>
        </p:nvSpPr>
        <p:spPr>
          <a:xfrm>
            <a:off x="3134203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4" name="Google Shape;434;p13"/>
          <p:cNvSpPr txBox="1">
            <a:spLocks noGrp="1"/>
          </p:cNvSpPr>
          <p:nvPr>
            <p:ph type="title" idx="16" hasCustomPrompt="1"/>
          </p:nvPr>
        </p:nvSpPr>
        <p:spPr>
          <a:xfrm>
            <a:off x="3134203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5" name="Google Shape;435;p13"/>
          <p:cNvSpPr txBox="1">
            <a:spLocks noGrp="1"/>
          </p:cNvSpPr>
          <p:nvPr>
            <p:ph type="title" idx="17" hasCustomPrompt="1"/>
          </p:nvPr>
        </p:nvSpPr>
        <p:spPr>
          <a:xfrm>
            <a:off x="5708480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6" name="Google Shape;436;p13"/>
          <p:cNvSpPr txBox="1">
            <a:spLocks noGrp="1"/>
          </p:cNvSpPr>
          <p:nvPr>
            <p:ph type="title" idx="18" hasCustomPrompt="1"/>
          </p:nvPr>
        </p:nvSpPr>
        <p:spPr>
          <a:xfrm>
            <a:off x="5708480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7" name="Google Shape;437;p13"/>
          <p:cNvSpPr txBox="1">
            <a:spLocks noGrp="1"/>
          </p:cNvSpPr>
          <p:nvPr>
            <p:ph type="title" idx="19" hasCustomPrompt="1"/>
          </p:nvPr>
        </p:nvSpPr>
        <p:spPr>
          <a:xfrm>
            <a:off x="8282757" y="1759667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8" name="Google Shape;438;p13"/>
          <p:cNvSpPr txBox="1">
            <a:spLocks noGrp="1"/>
          </p:cNvSpPr>
          <p:nvPr>
            <p:ph type="title" idx="20" hasCustomPrompt="1"/>
          </p:nvPr>
        </p:nvSpPr>
        <p:spPr>
          <a:xfrm>
            <a:off x="8282757" y="3809104"/>
            <a:ext cx="774800" cy="71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39" name="Google Shape;439;p13"/>
          <p:cNvSpPr txBox="1">
            <a:spLocks noGrp="1"/>
          </p:cNvSpPr>
          <p:nvPr>
            <p:ph type="title" idx="21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7674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937140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342" name="Google Shape;342;p11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Google Shape;343;p11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44" name="Google Shape;344;p11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4" name="Google Shape;354;p11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5" name="Google Shape;355;p11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0" name="Google Shape;360;p11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361" name="Google Shape;361;p11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62" name="Google Shape;362;p11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7" name="Google Shape;367;p11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8" name="Google Shape;368;p11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4" name="Google Shape;374;p11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5" name="Google Shape;375;p11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6" name="Google Shape;376;p11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7" name="Google Shape;377;p11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78" name="Google Shape;378;p11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379" name="Google Shape;379;p11"/>
          <p:cNvSpPr txBox="1">
            <a:spLocks noGrp="1"/>
          </p:cNvSpPr>
          <p:nvPr>
            <p:ph type="title" hasCustomPrompt="1"/>
          </p:nvPr>
        </p:nvSpPr>
        <p:spPr>
          <a:xfrm>
            <a:off x="2843800" y="1506233"/>
            <a:ext cx="6504400" cy="271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3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80" name="Google Shape;380;p11"/>
          <p:cNvSpPr txBox="1">
            <a:spLocks noGrp="1"/>
          </p:cNvSpPr>
          <p:nvPr>
            <p:ph type="subTitle" idx="1"/>
          </p:nvPr>
        </p:nvSpPr>
        <p:spPr>
          <a:xfrm>
            <a:off x="3387800" y="4220967"/>
            <a:ext cx="5416400" cy="45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7500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565" name="Google Shape;565;p17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6" name="Google Shape;566;p17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567" name="Google Shape;567;p17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68" name="Google Shape;568;p17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69" name="Google Shape;569;p17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0" name="Google Shape;570;p17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1" name="Google Shape;571;p17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2" name="Google Shape;572;p17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3" name="Google Shape;573;p17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4" name="Google Shape;574;p17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5" name="Google Shape;575;p17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6" name="Google Shape;576;p17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7" name="Google Shape;577;p17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8" name="Google Shape;578;p17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79" name="Google Shape;579;p17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0" name="Google Shape;580;p17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1" name="Google Shape;581;p17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2" name="Google Shape;582;p17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3" name="Google Shape;583;p17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584" name="Google Shape;584;p17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85" name="Google Shape;585;p17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6" name="Google Shape;586;p17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7" name="Google Shape;587;p17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8" name="Google Shape;588;p17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89" name="Google Shape;589;p17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0" name="Google Shape;590;p17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1" name="Google Shape;591;p17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2" name="Google Shape;592;p17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3" name="Google Shape;593;p17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4" name="Google Shape;594;p17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5" name="Google Shape;595;p17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6" name="Google Shape;596;p17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7" name="Google Shape;597;p17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8" name="Google Shape;598;p17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99" name="Google Shape;599;p17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00" name="Google Shape;600;p17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01" name="Google Shape;601;p17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602" name="Google Shape;602;p17"/>
          <p:cNvSpPr txBox="1">
            <a:spLocks noGrp="1"/>
          </p:cNvSpPr>
          <p:nvPr>
            <p:ph type="title"/>
          </p:nvPr>
        </p:nvSpPr>
        <p:spPr>
          <a:xfrm>
            <a:off x="1859617" y="2000117"/>
            <a:ext cx="3148400" cy="14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7"/>
          <p:cNvSpPr txBox="1">
            <a:spLocks noGrp="1"/>
          </p:cNvSpPr>
          <p:nvPr>
            <p:ph type="subTitle" idx="1"/>
          </p:nvPr>
        </p:nvSpPr>
        <p:spPr>
          <a:xfrm>
            <a:off x="1859617" y="3612284"/>
            <a:ext cx="3148400" cy="12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7849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8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606" name="Google Shape;606;p18"/>
          <p:cNvPicPr preferRelativeResize="0"/>
          <p:nvPr/>
        </p:nvPicPr>
        <p:blipFill rotWithShape="1">
          <a:blip r:embed="rId2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7" name="Google Shape;607;p18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608" name="Google Shape;608;p18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09" name="Google Shape;609;p18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0" name="Google Shape;610;p18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1" name="Google Shape;611;p18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2" name="Google Shape;612;p18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3" name="Google Shape;613;p18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4" name="Google Shape;614;p18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5" name="Google Shape;615;p18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6" name="Google Shape;616;p18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7" name="Google Shape;617;p18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8" name="Google Shape;618;p18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19" name="Google Shape;619;p18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0" name="Google Shape;620;p18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1" name="Google Shape;621;p18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2" name="Google Shape;622;p18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3" name="Google Shape;623;p18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4" name="Google Shape;624;p18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625" name="Google Shape;625;p18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626" name="Google Shape;626;p18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7" name="Google Shape;627;p18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8" name="Google Shape;628;p18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29" name="Google Shape;629;p18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0" name="Google Shape;630;p18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1" name="Google Shape;631;p18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2" name="Google Shape;632;p18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3" name="Google Shape;633;p18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4" name="Google Shape;634;p18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5" name="Google Shape;635;p18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6" name="Google Shape;636;p18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7" name="Google Shape;637;p18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8" name="Google Shape;638;p18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39" name="Google Shape;639;p18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40" name="Google Shape;640;p18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41" name="Google Shape;641;p18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42" name="Google Shape;642;p18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643" name="Google Shape;643;p18"/>
          <p:cNvSpPr txBox="1">
            <a:spLocks noGrp="1"/>
          </p:cNvSpPr>
          <p:nvPr>
            <p:ph type="title"/>
          </p:nvPr>
        </p:nvSpPr>
        <p:spPr>
          <a:xfrm>
            <a:off x="6621333" y="2000200"/>
            <a:ext cx="3148400" cy="14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18"/>
          <p:cNvSpPr txBox="1">
            <a:spLocks noGrp="1"/>
          </p:cNvSpPr>
          <p:nvPr>
            <p:ph type="subTitle" idx="1"/>
          </p:nvPr>
        </p:nvSpPr>
        <p:spPr>
          <a:xfrm>
            <a:off x="6621483" y="3612300"/>
            <a:ext cx="3148400" cy="12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6722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299" name="Google Shape;299;p9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9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301" name="Google Shape;301;p9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6" name="Google Shape;306;p9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7" name="Google Shape;307;p9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8" name="Google Shape;308;p9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09" name="Google Shape;309;p9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0" name="Google Shape;310;p9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1" name="Google Shape;311;p9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2" name="Google Shape;312;p9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6" name="Google Shape;316;p9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318" name="Google Shape;318;p9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319" name="Google Shape;319;p9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336" name="Google Shape;336;p9"/>
          <p:cNvSpPr txBox="1">
            <a:spLocks noGrp="1"/>
          </p:cNvSpPr>
          <p:nvPr>
            <p:ph type="title"/>
          </p:nvPr>
        </p:nvSpPr>
        <p:spPr>
          <a:xfrm>
            <a:off x="3319600" y="2024433"/>
            <a:ext cx="5552800" cy="127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9"/>
          <p:cNvSpPr txBox="1">
            <a:spLocks noGrp="1"/>
          </p:cNvSpPr>
          <p:nvPr>
            <p:ph type="subTitle" idx="1"/>
          </p:nvPr>
        </p:nvSpPr>
        <p:spPr>
          <a:xfrm>
            <a:off x="3319600" y="3297267"/>
            <a:ext cx="5552800" cy="153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5406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931" name="Google Shape;931;p2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2" name="Google Shape;932;p2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933" name="Google Shape;933;p2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34" name="Google Shape;934;p2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35" name="Google Shape;935;p2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36" name="Google Shape;936;p2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37" name="Google Shape;937;p2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38" name="Google Shape;938;p2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39" name="Google Shape;939;p2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0" name="Google Shape;940;p2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1" name="Google Shape;941;p2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2" name="Google Shape;942;p2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3" name="Google Shape;943;p2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4" name="Google Shape;944;p2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5" name="Google Shape;945;p2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6" name="Google Shape;946;p2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7" name="Google Shape;947;p2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8" name="Google Shape;948;p2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49" name="Google Shape;949;p2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950" name="Google Shape;950;p2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951" name="Google Shape;951;p2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2" name="Google Shape;952;p2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3" name="Google Shape;953;p2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4" name="Google Shape;954;p2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5" name="Google Shape;955;p2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6" name="Google Shape;956;p2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7" name="Google Shape;957;p2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8" name="Google Shape;958;p2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59" name="Google Shape;959;p2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0" name="Google Shape;960;p2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1" name="Google Shape;961;p2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2" name="Google Shape;962;p2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3" name="Google Shape;963;p2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4" name="Google Shape;964;p2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5" name="Google Shape;965;p2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6" name="Google Shape;966;p2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967" name="Google Shape;967;p2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968" name="Google Shape;968;p25"/>
          <p:cNvSpPr txBox="1">
            <a:spLocks noGrp="1"/>
          </p:cNvSpPr>
          <p:nvPr>
            <p:ph type="title"/>
          </p:nvPr>
        </p:nvSpPr>
        <p:spPr>
          <a:xfrm>
            <a:off x="1168000" y="972267"/>
            <a:ext cx="9856000" cy="63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0040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5"/>
          <p:cNvSpPr/>
          <p:nvPr/>
        </p:nvSpPr>
        <p:spPr>
          <a:xfrm>
            <a:off x="672067" y="716200"/>
            <a:ext cx="10568800" cy="54256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pic>
        <p:nvPicPr>
          <p:cNvPr id="483" name="Google Shape;483;p15"/>
          <p:cNvPicPr preferRelativeResize="0"/>
          <p:nvPr/>
        </p:nvPicPr>
        <p:blipFill rotWithShape="1">
          <a:blip r:embed="rId3">
            <a:alphaModFix amt="20000"/>
          </a:blip>
          <a:srcRect l="7784" t="10443" r="7784" b="10435"/>
          <a:stretch/>
        </p:blipFill>
        <p:spPr>
          <a:xfrm>
            <a:off x="672200" y="716184"/>
            <a:ext cx="10568800" cy="5425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4" name="Google Shape;484;p15"/>
          <p:cNvGrpSpPr/>
          <p:nvPr/>
        </p:nvGrpSpPr>
        <p:grpSpPr>
          <a:xfrm>
            <a:off x="836746" y="817453"/>
            <a:ext cx="183773" cy="5223172"/>
            <a:chOff x="627559" y="613089"/>
            <a:chExt cx="137830" cy="3917379"/>
          </a:xfrm>
        </p:grpSpPr>
        <p:sp>
          <p:nvSpPr>
            <p:cNvPr id="485" name="Google Shape;485;p15"/>
            <p:cNvSpPr/>
            <p:nvPr/>
          </p:nvSpPr>
          <p:spPr>
            <a:xfrm rot="-5400000">
              <a:off x="627530" y="4392694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86" name="Google Shape;486;p15"/>
            <p:cNvSpPr/>
            <p:nvPr/>
          </p:nvSpPr>
          <p:spPr>
            <a:xfrm rot="-5400000">
              <a:off x="627530" y="415644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87" name="Google Shape;487;p15"/>
            <p:cNvSpPr/>
            <p:nvPr/>
          </p:nvSpPr>
          <p:spPr>
            <a:xfrm rot="-5400000">
              <a:off x="624880" y="3922940"/>
              <a:ext cx="143244" cy="137773"/>
            </a:xfrm>
            <a:custGeom>
              <a:avLst/>
              <a:gdLst/>
              <a:ahLst/>
              <a:cxnLst/>
              <a:rect l="l" t="t" r="r" b="b"/>
              <a:pathLst>
                <a:path w="10054" h="9670" extrusionOk="0">
                  <a:moveTo>
                    <a:pt x="5212" y="1"/>
                  </a:moveTo>
                  <a:cubicBezTo>
                    <a:pt x="3260" y="1"/>
                    <a:pt x="1498" y="1181"/>
                    <a:pt x="752" y="2985"/>
                  </a:cubicBezTo>
                  <a:cubicBezTo>
                    <a:pt x="1" y="4788"/>
                    <a:pt x="414" y="6868"/>
                    <a:pt x="1796" y="8254"/>
                  </a:cubicBezTo>
                  <a:cubicBezTo>
                    <a:pt x="2723" y="9178"/>
                    <a:pt x="3961" y="9669"/>
                    <a:pt x="5221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8"/>
                    <a:pt x="10049" y="4832"/>
                  </a:cubicBezTo>
                  <a:cubicBezTo>
                    <a:pt x="10049" y="2166"/>
                    <a:pt x="7888" y="5"/>
                    <a:pt x="5222" y="1"/>
                  </a:cubicBezTo>
                  <a:cubicBezTo>
                    <a:pt x="5218" y="1"/>
                    <a:pt x="5215" y="1"/>
                    <a:pt x="5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88" name="Google Shape;488;p15"/>
            <p:cNvSpPr/>
            <p:nvPr/>
          </p:nvSpPr>
          <p:spPr>
            <a:xfrm rot="-5400000">
              <a:off x="624887" y="3686681"/>
              <a:ext cx="143230" cy="137773"/>
            </a:xfrm>
            <a:custGeom>
              <a:avLst/>
              <a:gdLst/>
              <a:ahLst/>
              <a:cxnLst/>
              <a:rect l="l" t="t" r="r" b="b"/>
              <a:pathLst>
                <a:path w="10053" h="9670" extrusionOk="0">
                  <a:moveTo>
                    <a:pt x="5213" y="1"/>
                  </a:moveTo>
                  <a:cubicBezTo>
                    <a:pt x="3257" y="1"/>
                    <a:pt x="1494" y="1178"/>
                    <a:pt x="747" y="2985"/>
                  </a:cubicBezTo>
                  <a:cubicBezTo>
                    <a:pt x="0" y="4792"/>
                    <a:pt x="414" y="6872"/>
                    <a:pt x="1800" y="8254"/>
                  </a:cubicBezTo>
                  <a:cubicBezTo>
                    <a:pt x="2724" y="9178"/>
                    <a:pt x="3961" y="9669"/>
                    <a:pt x="5220" y="9669"/>
                  </a:cubicBezTo>
                  <a:cubicBezTo>
                    <a:pt x="5843" y="9669"/>
                    <a:pt x="6471" y="9549"/>
                    <a:pt x="7069" y="9302"/>
                  </a:cubicBezTo>
                  <a:cubicBezTo>
                    <a:pt x="8876" y="8551"/>
                    <a:pt x="10053" y="6784"/>
                    <a:pt x="10049" y="4832"/>
                  </a:cubicBezTo>
                  <a:cubicBezTo>
                    <a:pt x="10045" y="2162"/>
                    <a:pt x="7884" y="1"/>
                    <a:pt x="5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89" name="Google Shape;489;p15"/>
            <p:cNvSpPr/>
            <p:nvPr/>
          </p:nvSpPr>
          <p:spPr>
            <a:xfrm rot="-5400000">
              <a:off x="627530" y="3447772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0" name="Google Shape;490;p15"/>
            <p:cNvSpPr/>
            <p:nvPr/>
          </p:nvSpPr>
          <p:spPr>
            <a:xfrm rot="-5400000">
              <a:off x="627530" y="3211520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1" name="Google Shape;491;p15"/>
            <p:cNvSpPr/>
            <p:nvPr/>
          </p:nvSpPr>
          <p:spPr>
            <a:xfrm rot="-5400000">
              <a:off x="627559" y="2975339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1" y="1"/>
                    <a:pt x="0" y="2166"/>
                    <a:pt x="0" y="4832"/>
                  </a:cubicBezTo>
                  <a:cubicBezTo>
                    <a:pt x="0" y="7503"/>
                    <a:pt x="2161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2" name="Google Shape;492;p15"/>
            <p:cNvSpPr/>
            <p:nvPr/>
          </p:nvSpPr>
          <p:spPr>
            <a:xfrm rot="-5400000">
              <a:off x="627530" y="273911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3" name="Google Shape;493;p15"/>
            <p:cNvSpPr/>
            <p:nvPr/>
          </p:nvSpPr>
          <p:spPr>
            <a:xfrm rot="-5400000">
              <a:off x="627559" y="250287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4" name="Google Shape;494;p15"/>
            <p:cNvSpPr/>
            <p:nvPr/>
          </p:nvSpPr>
          <p:spPr>
            <a:xfrm rot="-5400000">
              <a:off x="627530" y="2266711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5" name="Google Shape;495;p15"/>
            <p:cNvSpPr/>
            <p:nvPr/>
          </p:nvSpPr>
          <p:spPr>
            <a:xfrm rot="-5400000">
              <a:off x="627530" y="2030445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6" name="Google Shape;496;p15"/>
            <p:cNvSpPr/>
            <p:nvPr/>
          </p:nvSpPr>
          <p:spPr>
            <a:xfrm rot="-5400000">
              <a:off x="627530" y="1794193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7" name="Google Shape;497;p15"/>
            <p:cNvSpPr/>
            <p:nvPr/>
          </p:nvSpPr>
          <p:spPr>
            <a:xfrm rot="-5400000">
              <a:off x="627559" y="1557955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2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2" y="9668"/>
                  </a:cubicBezTo>
                  <a:cubicBezTo>
                    <a:pt x="7502" y="9668"/>
                    <a:pt x="9667" y="7503"/>
                    <a:pt x="9667" y="4832"/>
                  </a:cubicBezTo>
                  <a:cubicBezTo>
                    <a:pt x="9667" y="2166"/>
                    <a:pt x="7502" y="1"/>
                    <a:pt x="48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8" name="Google Shape;498;p15"/>
            <p:cNvSpPr/>
            <p:nvPr/>
          </p:nvSpPr>
          <p:spPr>
            <a:xfrm rot="-5400000">
              <a:off x="627530" y="132178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1" y="2166"/>
                    <a:pt x="1" y="4832"/>
                  </a:cubicBezTo>
                  <a:cubicBezTo>
                    <a:pt x="1" y="7503"/>
                    <a:pt x="2165" y="9668"/>
                    <a:pt x="4836" y="9668"/>
                  </a:cubicBezTo>
                  <a:cubicBezTo>
                    <a:pt x="7507" y="9668"/>
                    <a:pt x="9672" y="7503"/>
                    <a:pt x="9672" y="4832"/>
                  </a:cubicBezTo>
                  <a:cubicBezTo>
                    <a:pt x="9672" y="2166"/>
                    <a:pt x="7507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499" name="Google Shape;499;p15"/>
            <p:cNvSpPr/>
            <p:nvPr/>
          </p:nvSpPr>
          <p:spPr>
            <a:xfrm rot="-5400000">
              <a:off x="627559" y="1085551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67" y="7503"/>
                    <a:pt x="9667" y="4832"/>
                  </a:cubicBezTo>
                  <a:cubicBezTo>
                    <a:pt x="9667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0" name="Google Shape;500;p15"/>
            <p:cNvSpPr/>
            <p:nvPr/>
          </p:nvSpPr>
          <p:spPr>
            <a:xfrm rot="-5400000">
              <a:off x="627559" y="849298"/>
              <a:ext cx="137745" cy="137745"/>
            </a:xfrm>
            <a:custGeom>
              <a:avLst/>
              <a:gdLst/>
              <a:ahLst/>
              <a:cxnLst/>
              <a:rect l="l" t="t" r="r" b="b"/>
              <a:pathLst>
                <a:path w="9668" h="9668" extrusionOk="0">
                  <a:moveTo>
                    <a:pt x="4836" y="1"/>
                  </a:moveTo>
                  <a:cubicBezTo>
                    <a:pt x="2166" y="1"/>
                    <a:pt x="1" y="2166"/>
                    <a:pt x="1" y="4832"/>
                  </a:cubicBezTo>
                  <a:cubicBezTo>
                    <a:pt x="1" y="7503"/>
                    <a:pt x="2166" y="9668"/>
                    <a:pt x="4836" y="9668"/>
                  </a:cubicBezTo>
                  <a:cubicBezTo>
                    <a:pt x="7503" y="9668"/>
                    <a:pt x="9668" y="7503"/>
                    <a:pt x="9668" y="4832"/>
                  </a:cubicBezTo>
                  <a:cubicBezTo>
                    <a:pt x="9668" y="2166"/>
                    <a:pt x="7503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1" name="Google Shape;501;p15"/>
            <p:cNvSpPr/>
            <p:nvPr/>
          </p:nvSpPr>
          <p:spPr>
            <a:xfrm rot="-5400000">
              <a:off x="627530" y="613118"/>
              <a:ext cx="137802" cy="137745"/>
            </a:xfrm>
            <a:custGeom>
              <a:avLst/>
              <a:gdLst/>
              <a:ahLst/>
              <a:cxnLst/>
              <a:rect l="l" t="t" r="r" b="b"/>
              <a:pathLst>
                <a:path w="9672" h="9668" extrusionOk="0">
                  <a:moveTo>
                    <a:pt x="4836" y="1"/>
                  </a:moveTo>
                  <a:cubicBezTo>
                    <a:pt x="2165" y="1"/>
                    <a:pt x="0" y="2166"/>
                    <a:pt x="0" y="4832"/>
                  </a:cubicBezTo>
                  <a:cubicBezTo>
                    <a:pt x="0" y="7503"/>
                    <a:pt x="2165" y="9668"/>
                    <a:pt x="4836" y="9668"/>
                  </a:cubicBezTo>
                  <a:cubicBezTo>
                    <a:pt x="7506" y="9668"/>
                    <a:pt x="9671" y="7503"/>
                    <a:pt x="9671" y="4832"/>
                  </a:cubicBezTo>
                  <a:cubicBezTo>
                    <a:pt x="9671" y="2166"/>
                    <a:pt x="7506" y="1"/>
                    <a:pt x="48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502" name="Google Shape;502;p15"/>
          <p:cNvGrpSpPr/>
          <p:nvPr/>
        </p:nvGrpSpPr>
        <p:grpSpPr>
          <a:xfrm>
            <a:off x="405407" y="878261"/>
            <a:ext cx="533749" cy="5101479"/>
            <a:chOff x="304055" y="658695"/>
            <a:chExt cx="400312" cy="3826109"/>
          </a:xfrm>
        </p:grpSpPr>
        <p:sp>
          <p:nvSpPr>
            <p:cNvPr id="503" name="Google Shape;503;p15"/>
            <p:cNvSpPr/>
            <p:nvPr/>
          </p:nvSpPr>
          <p:spPr>
            <a:xfrm rot="-5400000">
              <a:off x="480945" y="4261382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4" name="Google Shape;504;p15"/>
            <p:cNvSpPr/>
            <p:nvPr/>
          </p:nvSpPr>
          <p:spPr>
            <a:xfrm rot="-5400000">
              <a:off x="480916" y="4025159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6" y="0"/>
                    <a:pt x="1635" y="0"/>
                  </a:cubicBezTo>
                  <a:lnTo>
                    <a:pt x="1635" y="0"/>
                  </a:lnTo>
                  <a:cubicBezTo>
                    <a:pt x="2535" y="0"/>
                    <a:pt x="3266" y="731"/>
                    <a:pt x="3266" y="1631"/>
                  </a:cubicBezTo>
                  <a:lnTo>
                    <a:pt x="3266" y="26462"/>
                  </a:lnTo>
                  <a:cubicBezTo>
                    <a:pt x="3270" y="27361"/>
                    <a:pt x="2539" y="28096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5" name="Google Shape;505;p15"/>
            <p:cNvSpPr/>
            <p:nvPr/>
          </p:nvSpPr>
          <p:spPr>
            <a:xfrm rot="-5400000">
              <a:off x="480945" y="3788921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6" name="Google Shape;506;p15"/>
            <p:cNvSpPr/>
            <p:nvPr/>
          </p:nvSpPr>
          <p:spPr>
            <a:xfrm rot="-5400000">
              <a:off x="480916" y="355269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7" name="Google Shape;507;p15"/>
            <p:cNvSpPr/>
            <p:nvPr/>
          </p:nvSpPr>
          <p:spPr>
            <a:xfrm rot="-5400000">
              <a:off x="480945" y="3316460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8" name="Google Shape;508;p15"/>
            <p:cNvSpPr/>
            <p:nvPr/>
          </p:nvSpPr>
          <p:spPr>
            <a:xfrm rot="-5400000">
              <a:off x="480945" y="3080265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09" name="Google Shape;509;p15"/>
            <p:cNvSpPr/>
            <p:nvPr/>
          </p:nvSpPr>
          <p:spPr>
            <a:xfrm rot="-5400000">
              <a:off x="480916" y="2844027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4" y="0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5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0" name="Google Shape;510;p15"/>
            <p:cNvSpPr/>
            <p:nvPr/>
          </p:nvSpPr>
          <p:spPr>
            <a:xfrm rot="-5400000">
              <a:off x="480945" y="260780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1" name="Google Shape;511;p15"/>
            <p:cNvSpPr/>
            <p:nvPr/>
          </p:nvSpPr>
          <p:spPr>
            <a:xfrm rot="-5400000">
              <a:off x="480945" y="2371594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2" name="Google Shape;512;p15"/>
            <p:cNvSpPr/>
            <p:nvPr/>
          </p:nvSpPr>
          <p:spPr>
            <a:xfrm rot="-5400000">
              <a:off x="480916" y="213537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5" y="0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5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3" name="Google Shape;513;p15"/>
            <p:cNvSpPr/>
            <p:nvPr/>
          </p:nvSpPr>
          <p:spPr>
            <a:xfrm rot="-5400000">
              <a:off x="480945" y="1899133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4" name="Google Shape;514;p15"/>
            <p:cNvSpPr/>
            <p:nvPr/>
          </p:nvSpPr>
          <p:spPr>
            <a:xfrm rot="-5400000">
              <a:off x="480945" y="1662938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2" y="28096"/>
                    <a:pt x="1" y="27361"/>
                    <a:pt x="5" y="26462"/>
                  </a:cubicBezTo>
                  <a:lnTo>
                    <a:pt x="5" y="1631"/>
                  </a:lnTo>
                  <a:cubicBezTo>
                    <a:pt x="5" y="731"/>
                    <a:pt x="732" y="0"/>
                    <a:pt x="1635" y="0"/>
                  </a:cubicBezTo>
                  <a:lnTo>
                    <a:pt x="1635" y="0"/>
                  </a:lnTo>
                  <a:cubicBezTo>
                    <a:pt x="2535" y="4"/>
                    <a:pt x="3262" y="731"/>
                    <a:pt x="3266" y="1631"/>
                  </a:cubicBezTo>
                  <a:lnTo>
                    <a:pt x="3266" y="26462"/>
                  </a:lnTo>
                  <a:cubicBezTo>
                    <a:pt x="3266" y="27361"/>
                    <a:pt x="2535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5" name="Google Shape;515;p15"/>
            <p:cNvSpPr/>
            <p:nvPr/>
          </p:nvSpPr>
          <p:spPr>
            <a:xfrm rot="-5400000">
              <a:off x="480916" y="1426700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5" y="28096"/>
                    <a:pt x="0" y="27365"/>
                    <a:pt x="0" y="26462"/>
                  </a:cubicBezTo>
                  <a:lnTo>
                    <a:pt x="0" y="1631"/>
                  </a:lnTo>
                  <a:cubicBezTo>
                    <a:pt x="4" y="731"/>
                    <a:pt x="735" y="0"/>
                    <a:pt x="1639" y="0"/>
                  </a:cubicBezTo>
                  <a:lnTo>
                    <a:pt x="1639" y="0"/>
                  </a:lnTo>
                  <a:cubicBezTo>
                    <a:pt x="2538" y="4"/>
                    <a:pt x="3265" y="731"/>
                    <a:pt x="3269" y="1631"/>
                  </a:cubicBezTo>
                  <a:lnTo>
                    <a:pt x="3269" y="26462"/>
                  </a:lnTo>
                  <a:cubicBezTo>
                    <a:pt x="3269" y="27361"/>
                    <a:pt x="2538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6" name="Google Shape;516;p15"/>
            <p:cNvSpPr/>
            <p:nvPr/>
          </p:nvSpPr>
          <p:spPr>
            <a:xfrm rot="-5400000">
              <a:off x="480945" y="119047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2" y="28092"/>
                    <a:pt x="1" y="27361"/>
                    <a:pt x="1" y="26462"/>
                  </a:cubicBezTo>
                  <a:lnTo>
                    <a:pt x="1" y="1631"/>
                  </a:lnTo>
                  <a:cubicBezTo>
                    <a:pt x="1" y="731"/>
                    <a:pt x="732" y="4"/>
                    <a:pt x="1631" y="0"/>
                  </a:cubicBezTo>
                  <a:lnTo>
                    <a:pt x="1631" y="0"/>
                  </a:lnTo>
                  <a:cubicBezTo>
                    <a:pt x="2531" y="0"/>
                    <a:pt x="3262" y="731"/>
                    <a:pt x="3262" y="1631"/>
                  </a:cubicBezTo>
                  <a:lnTo>
                    <a:pt x="3262" y="26462"/>
                  </a:lnTo>
                  <a:cubicBezTo>
                    <a:pt x="3266" y="27361"/>
                    <a:pt x="2535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7" name="Google Shape;517;p15"/>
            <p:cNvSpPr/>
            <p:nvPr/>
          </p:nvSpPr>
          <p:spPr>
            <a:xfrm rot="-5400000">
              <a:off x="480945" y="954267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5" y="28092"/>
                  </a:moveTo>
                  <a:lnTo>
                    <a:pt x="1635" y="28092"/>
                  </a:lnTo>
                  <a:cubicBezTo>
                    <a:pt x="731" y="28096"/>
                    <a:pt x="0" y="27361"/>
                    <a:pt x="4" y="26462"/>
                  </a:cubicBezTo>
                  <a:lnTo>
                    <a:pt x="4" y="1631"/>
                  </a:lnTo>
                  <a:cubicBezTo>
                    <a:pt x="4" y="731"/>
                    <a:pt x="731" y="0"/>
                    <a:pt x="1635" y="0"/>
                  </a:cubicBezTo>
                  <a:lnTo>
                    <a:pt x="1635" y="0"/>
                  </a:lnTo>
                  <a:cubicBezTo>
                    <a:pt x="2534" y="4"/>
                    <a:pt x="3261" y="731"/>
                    <a:pt x="3265" y="1631"/>
                  </a:cubicBezTo>
                  <a:lnTo>
                    <a:pt x="3265" y="26462"/>
                  </a:lnTo>
                  <a:cubicBezTo>
                    <a:pt x="3265" y="27361"/>
                    <a:pt x="2534" y="28092"/>
                    <a:pt x="1635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8" name="Google Shape;518;p15"/>
            <p:cNvSpPr/>
            <p:nvPr/>
          </p:nvSpPr>
          <p:spPr>
            <a:xfrm rot="-5400000">
              <a:off x="480916" y="718043"/>
              <a:ext cx="46589" cy="400312"/>
            </a:xfrm>
            <a:custGeom>
              <a:avLst/>
              <a:gdLst/>
              <a:ahLst/>
              <a:cxnLst/>
              <a:rect l="l" t="t" r="r" b="b"/>
              <a:pathLst>
                <a:path w="3270" h="28097" extrusionOk="0">
                  <a:moveTo>
                    <a:pt x="1639" y="28092"/>
                  </a:moveTo>
                  <a:lnTo>
                    <a:pt x="1639" y="28092"/>
                  </a:lnTo>
                  <a:cubicBezTo>
                    <a:pt x="736" y="28096"/>
                    <a:pt x="1" y="27365"/>
                    <a:pt x="1" y="26462"/>
                  </a:cubicBezTo>
                  <a:lnTo>
                    <a:pt x="1" y="1631"/>
                  </a:lnTo>
                  <a:cubicBezTo>
                    <a:pt x="5" y="731"/>
                    <a:pt x="736" y="0"/>
                    <a:pt x="1639" y="0"/>
                  </a:cubicBezTo>
                  <a:lnTo>
                    <a:pt x="1639" y="0"/>
                  </a:lnTo>
                  <a:cubicBezTo>
                    <a:pt x="2539" y="4"/>
                    <a:pt x="3266" y="731"/>
                    <a:pt x="3270" y="1631"/>
                  </a:cubicBezTo>
                  <a:lnTo>
                    <a:pt x="3270" y="26462"/>
                  </a:lnTo>
                  <a:cubicBezTo>
                    <a:pt x="3270" y="27361"/>
                    <a:pt x="2539" y="28092"/>
                    <a:pt x="1639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519" name="Google Shape;519;p15"/>
            <p:cNvSpPr/>
            <p:nvPr/>
          </p:nvSpPr>
          <p:spPr>
            <a:xfrm rot="-5400000">
              <a:off x="480945" y="481806"/>
              <a:ext cx="46532" cy="400312"/>
            </a:xfrm>
            <a:custGeom>
              <a:avLst/>
              <a:gdLst/>
              <a:ahLst/>
              <a:cxnLst/>
              <a:rect l="l" t="t" r="r" b="b"/>
              <a:pathLst>
                <a:path w="3266" h="28097" extrusionOk="0">
                  <a:moveTo>
                    <a:pt x="1631" y="28092"/>
                  </a:moveTo>
                  <a:lnTo>
                    <a:pt x="1631" y="28092"/>
                  </a:lnTo>
                  <a:cubicBezTo>
                    <a:pt x="731" y="28092"/>
                    <a:pt x="0" y="27361"/>
                    <a:pt x="0" y="26462"/>
                  </a:cubicBezTo>
                  <a:lnTo>
                    <a:pt x="0" y="1631"/>
                  </a:lnTo>
                  <a:cubicBezTo>
                    <a:pt x="0" y="731"/>
                    <a:pt x="731" y="4"/>
                    <a:pt x="1631" y="0"/>
                  </a:cubicBezTo>
                  <a:lnTo>
                    <a:pt x="1631" y="0"/>
                  </a:lnTo>
                  <a:cubicBezTo>
                    <a:pt x="2530" y="0"/>
                    <a:pt x="3261" y="731"/>
                    <a:pt x="3261" y="1631"/>
                  </a:cubicBezTo>
                  <a:lnTo>
                    <a:pt x="3261" y="26462"/>
                  </a:lnTo>
                  <a:cubicBezTo>
                    <a:pt x="3265" y="27361"/>
                    <a:pt x="2534" y="28096"/>
                    <a:pt x="1631" y="28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520" name="Google Shape;520;p15"/>
          <p:cNvSpPr txBox="1">
            <a:spLocks noGrp="1"/>
          </p:cNvSpPr>
          <p:nvPr>
            <p:ph type="title"/>
          </p:nvPr>
        </p:nvSpPr>
        <p:spPr>
          <a:xfrm>
            <a:off x="7849067" y="4101617"/>
            <a:ext cx="2707600" cy="60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21" name="Google Shape;521;p15"/>
          <p:cNvSpPr txBox="1">
            <a:spLocks noGrp="1"/>
          </p:cNvSpPr>
          <p:nvPr>
            <p:ph type="subTitle" idx="1"/>
          </p:nvPr>
        </p:nvSpPr>
        <p:spPr>
          <a:xfrm>
            <a:off x="1635200" y="2130433"/>
            <a:ext cx="8921600" cy="197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6659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377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323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6639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9102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425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876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80353-B6FE-46E1-98E6-A78A753FFCBB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5CAF5-F149-4B8C-A877-6381D7A325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5270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9" r:id="rId15"/>
    <p:sldLayoutId id="2147483670" r:id="rId16"/>
    <p:sldLayoutId id="214748367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80353-B6FE-46E1-98E6-A78A753FFCB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5CAF5-F149-4B8C-A877-6381D7A32594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0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5.jp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1.xml"/><Relationship Id="rId5" Type="http://schemas.microsoft.com/office/2007/relationships/media" Target="../media/media4.mp3"/><Relationship Id="rId4" Type="http://schemas.microsoft.com/office/2007/relationships/media" Target="../media/media3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www.ngauhungpho.com/home/wp-content/uploads/2010/07/image00191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t2.gstatic.com/images?q=tbn:ANd9GcSFyXZvw5tsZLZOZYKGafaAyb1Atx8o4TjSxGMAKXRb7myXM4pT7Q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heet of paper background with kids on grass 829974 Vector Art at Vecteez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76600" y="381000"/>
            <a:ext cx="5638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vi-VN" sz="44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TRƯỜNG 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TIỂU HỌC KIM SƠN</a:t>
            </a:r>
            <a:endParaRPr lang="en-US" sz="4400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33800" y="1752600"/>
            <a:ext cx="6172200" cy="2895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vi-VN" sz="48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Chào mừng các thầy cô về dự giờ cùng </a:t>
            </a:r>
            <a:r>
              <a:rPr lang="vi-VN" sz="4800" dirty="0" err="1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lớp</a:t>
            </a:r>
            <a:r>
              <a:rPr lang="vi-VN" sz="48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vi-VN" sz="4800" dirty="0" smtClean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5A</a:t>
            </a:r>
            <a:endParaRPr lang="en-US" sz="4800" dirty="0">
              <a:solidFill>
                <a:srgbClr val="0000FF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5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71" y="365125"/>
            <a:ext cx="10624335" cy="6420955"/>
          </a:xfrm>
        </p:spPr>
      </p:pic>
      <p:sp>
        <p:nvSpPr>
          <p:cNvPr id="8" name="Oval 7"/>
          <p:cNvSpPr/>
          <p:nvPr/>
        </p:nvSpPr>
        <p:spPr>
          <a:xfrm>
            <a:off x="986320" y="3030876"/>
            <a:ext cx="636998" cy="398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rgbClr val="FF0000"/>
                </a:solidFill>
              </a:rPr>
              <a:t>4</a:t>
            </a:r>
            <a:endParaRPr lang="vi-V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8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3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t</a:t>
            </a:r>
            <a:r>
              <a:rPr lang="vi-VN" dirty="0" smtClean="0"/>
              <a:t>ĩnh mịch</a:t>
            </a:r>
            <a:endParaRPr lang="vi-VN" dirty="0"/>
          </a:p>
        </p:txBody>
      </p:sp>
      <p:sp>
        <p:nvSpPr>
          <p:cNvPr id="1688" name="Google Shape;1688;p37"/>
          <p:cNvSpPr txBox="1">
            <a:spLocks noGrp="1"/>
          </p:cNvSpPr>
          <p:nvPr>
            <p:ph type="title" idx="2"/>
          </p:nvPr>
        </p:nvSpPr>
        <p:spPr>
          <a:xfrm>
            <a:off x="4879600" y="2503784"/>
            <a:ext cx="2432800" cy="596800"/>
          </a:xfrm>
        </p:spPr>
        <p:txBody>
          <a:bodyPr/>
          <a:lstStyle/>
          <a:p>
            <a:r>
              <a:rPr lang="vi-VN" dirty="0"/>
              <a:t>p</a:t>
            </a:r>
            <a:r>
              <a:rPr lang="vi-VN" dirty="0" smtClean="0"/>
              <a:t>hừng phừng</a:t>
            </a:r>
            <a:endParaRPr lang="vi-VN" dirty="0"/>
          </a:p>
        </p:txBody>
      </p:sp>
      <p:sp>
        <p:nvSpPr>
          <p:cNvPr id="1692" name="Google Shape;1692;p37"/>
          <p:cNvSpPr txBox="1">
            <a:spLocks noGrp="1"/>
          </p:cNvSpPr>
          <p:nvPr>
            <p:ph type="title" idx="6"/>
          </p:nvPr>
        </p:nvSpPr>
        <p:spPr>
          <a:xfrm>
            <a:off x="2125522" y="4414477"/>
            <a:ext cx="2432800" cy="596800"/>
          </a:xfrm>
        </p:spPr>
        <p:txBody>
          <a:bodyPr/>
          <a:lstStyle/>
          <a:p>
            <a:r>
              <a:rPr lang="vi-VN" dirty="0"/>
              <a:t>m</a:t>
            </a:r>
            <a:r>
              <a:rPr lang="vi-VN" dirty="0" smtClean="0"/>
              <a:t>ềm nhũn</a:t>
            </a:r>
            <a:endParaRPr lang="vi-VN" dirty="0"/>
          </a:p>
        </p:txBody>
      </p:sp>
      <p:sp>
        <p:nvSpPr>
          <p:cNvPr id="1694" name="Google Shape;1694;p37"/>
          <p:cNvSpPr txBox="1">
            <a:spLocks noGrp="1"/>
          </p:cNvSpPr>
          <p:nvPr>
            <p:ph type="title" idx="8"/>
          </p:nvPr>
        </p:nvSpPr>
        <p:spPr>
          <a:xfrm>
            <a:off x="7489652" y="2563061"/>
            <a:ext cx="2432800" cy="596800"/>
          </a:xfrm>
        </p:spPr>
        <p:txBody>
          <a:bodyPr/>
          <a:lstStyle/>
          <a:p>
            <a:r>
              <a:rPr lang="vi-VN" dirty="0"/>
              <a:t>k</a:t>
            </a:r>
            <a:r>
              <a:rPr lang="vi-VN" dirty="0" smtClean="0"/>
              <a:t>hập khiễng</a:t>
            </a:r>
            <a:endParaRPr lang="vi-VN" dirty="0"/>
          </a:p>
        </p:txBody>
      </p:sp>
      <p:sp>
        <p:nvSpPr>
          <p:cNvPr id="1696" name="Google Shape;1696;p37"/>
          <p:cNvSpPr txBox="1">
            <a:spLocks noGrp="1"/>
          </p:cNvSpPr>
          <p:nvPr>
            <p:ph type="title" idx="13"/>
          </p:nvPr>
        </p:nvSpPr>
        <p:spPr>
          <a:xfrm>
            <a:off x="5180296" y="4414477"/>
            <a:ext cx="2432800" cy="596800"/>
          </a:xfrm>
        </p:spPr>
        <p:txBody>
          <a:bodyPr/>
          <a:lstStyle/>
          <a:p>
            <a:r>
              <a:rPr lang="vi-VN" dirty="0"/>
              <a:t>b</a:t>
            </a:r>
            <a:r>
              <a:rPr lang="vi-VN" dirty="0" smtClean="0"/>
              <a:t>àng hoàng</a:t>
            </a:r>
            <a:endParaRPr lang="vi-VN" dirty="0"/>
          </a:p>
        </p:txBody>
      </p:sp>
      <p:sp>
        <p:nvSpPr>
          <p:cNvPr id="1698" name="Google Shape;1698;p37"/>
          <p:cNvSpPr txBox="1"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en" smtClean="0"/>
              <a:t>01</a:t>
            </a:r>
            <a:endParaRPr lang="en" dirty="0"/>
          </a:p>
        </p:txBody>
      </p:sp>
      <p:sp>
        <p:nvSpPr>
          <p:cNvPr id="1700" name="Google Shape;1700;p37"/>
          <p:cNvSpPr txBox="1">
            <a:spLocks noGrp="1"/>
          </p:cNvSpPr>
          <p:nvPr>
            <p:ph type="title" idx="17"/>
          </p:nvPr>
        </p:nvSpPr>
        <p:spPr/>
        <p:txBody>
          <a:bodyPr/>
          <a:lstStyle/>
          <a:p>
            <a:r>
              <a:rPr lang="en" dirty="0" smtClean="0"/>
              <a:t>02</a:t>
            </a:r>
            <a:endParaRPr lang="en" dirty="0"/>
          </a:p>
        </p:txBody>
      </p:sp>
      <p:sp>
        <p:nvSpPr>
          <p:cNvPr id="1701" name="Google Shape;1701;p37"/>
          <p:cNvSpPr txBox="1">
            <a:spLocks noGrp="1"/>
          </p:cNvSpPr>
          <p:nvPr>
            <p:ph type="title" idx="18"/>
          </p:nvPr>
        </p:nvSpPr>
        <p:spPr>
          <a:xfrm>
            <a:off x="2809660" y="3561363"/>
            <a:ext cx="774800" cy="710400"/>
          </a:xfrm>
        </p:spPr>
        <p:txBody>
          <a:bodyPr/>
          <a:lstStyle/>
          <a:p>
            <a:r>
              <a:rPr lang="en" dirty="0" smtClean="0"/>
              <a:t>04</a:t>
            </a:r>
            <a:endParaRPr lang="en" dirty="0"/>
          </a:p>
        </p:txBody>
      </p:sp>
      <p:sp>
        <p:nvSpPr>
          <p:cNvPr id="1702" name="Google Shape;1702;p37"/>
          <p:cNvSpPr txBox="1">
            <a:spLocks noGrp="1"/>
          </p:cNvSpPr>
          <p:nvPr>
            <p:ph type="title" idx="19"/>
          </p:nvPr>
        </p:nvSpPr>
        <p:spPr/>
        <p:txBody>
          <a:bodyPr/>
          <a:lstStyle/>
          <a:p>
            <a:r>
              <a:rPr lang="en" dirty="0" smtClean="0"/>
              <a:t>03</a:t>
            </a:r>
            <a:endParaRPr lang="en" dirty="0"/>
          </a:p>
        </p:txBody>
      </p:sp>
      <p:sp>
        <p:nvSpPr>
          <p:cNvPr id="1703" name="Google Shape;1703;p37"/>
          <p:cNvSpPr txBox="1">
            <a:spLocks noGrp="1"/>
          </p:cNvSpPr>
          <p:nvPr>
            <p:ph type="title" idx="20"/>
          </p:nvPr>
        </p:nvSpPr>
        <p:spPr>
          <a:xfrm>
            <a:off x="5621896" y="3731101"/>
            <a:ext cx="774800" cy="710400"/>
          </a:xfrm>
        </p:spPr>
        <p:txBody>
          <a:bodyPr/>
          <a:lstStyle/>
          <a:p>
            <a:r>
              <a:rPr lang="en" dirty="0" smtClean="0"/>
              <a:t>05</a:t>
            </a:r>
            <a:endParaRPr lang="en" dirty="0"/>
          </a:p>
        </p:txBody>
      </p:sp>
      <p:sp>
        <p:nvSpPr>
          <p:cNvPr id="1704" name="Google Shape;1704;p37"/>
          <p:cNvSpPr txBox="1">
            <a:spLocks noGrp="1"/>
          </p:cNvSpPr>
          <p:nvPr>
            <p:ph type="title" idx="21"/>
          </p:nvPr>
        </p:nvSpPr>
        <p:spPr/>
        <p:txBody>
          <a:bodyPr/>
          <a:lstStyle/>
          <a:p>
            <a:r>
              <a:rPr lang="vi-VN" sz="6600" b="1" dirty="0" smtClean="0">
                <a:solidFill>
                  <a:srgbClr val="FF0000"/>
                </a:solidFill>
              </a:rPr>
              <a:t>Từ ngữ khó đọc</a:t>
            </a:r>
            <a:endParaRPr lang="vi-VN" sz="6600" b="1" dirty="0">
              <a:solidFill>
                <a:srgbClr val="FF0000"/>
              </a:solidFill>
            </a:endParaRPr>
          </a:p>
        </p:txBody>
      </p:sp>
      <p:sp>
        <p:nvSpPr>
          <p:cNvPr id="1741" name="Google Shape;1741;p37"/>
          <p:cNvSpPr/>
          <p:nvPr/>
        </p:nvSpPr>
        <p:spPr>
          <a:xfrm rot="900034">
            <a:off x="10320279" y="4904805"/>
            <a:ext cx="1582171" cy="752876"/>
          </a:xfrm>
          <a:custGeom>
            <a:avLst/>
            <a:gdLst/>
            <a:ahLst/>
            <a:cxnLst/>
            <a:rect l="l" t="t" r="r" b="b"/>
            <a:pathLst>
              <a:path w="43167" h="20541" extrusionOk="0">
                <a:moveTo>
                  <a:pt x="40327" y="1"/>
                </a:moveTo>
                <a:lnTo>
                  <a:pt x="0" y="7190"/>
                </a:lnTo>
                <a:cubicBezTo>
                  <a:pt x="173" y="7992"/>
                  <a:pt x="746" y="8550"/>
                  <a:pt x="1303" y="9243"/>
                </a:cubicBezTo>
                <a:cubicBezTo>
                  <a:pt x="1785" y="9845"/>
                  <a:pt x="2188" y="10516"/>
                  <a:pt x="1910" y="11318"/>
                </a:cubicBezTo>
                <a:cubicBezTo>
                  <a:pt x="1503" y="12485"/>
                  <a:pt x="1062" y="13581"/>
                  <a:pt x="1292" y="14854"/>
                </a:cubicBezTo>
                <a:cubicBezTo>
                  <a:pt x="1492" y="15954"/>
                  <a:pt x="2188" y="16820"/>
                  <a:pt x="2493" y="17859"/>
                </a:cubicBezTo>
                <a:cubicBezTo>
                  <a:pt x="2603" y="18247"/>
                  <a:pt x="2591" y="18624"/>
                  <a:pt x="2648" y="19023"/>
                </a:cubicBezTo>
                <a:cubicBezTo>
                  <a:pt x="2734" y="19569"/>
                  <a:pt x="2972" y="19904"/>
                  <a:pt x="3209" y="20401"/>
                </a:cubicBezTo>
                <a:cubicBezTo>
                  <a:pt x="3228" y="20447"/>
                  <a:pt x="3247" y="20492"/>
                  <a:pt x="3262" y="20541"/>
                </a:cubicBezTo>
                <a:lnTo>
                  <a:pt x="43144" y="13434"/>
                </a:lnTo>
                <a:cubicBezTo>
                  <a:pt x="43137" y="12433"/>
                  <a:pt x="43167" y="11431"/>
                  <a:pt x="43080" y="10429"/>
                </a:cubicBezTo>
                <a:cubicBezTo>
                  <a:pt x="43016" y="9627"/>
                  <a:pt x="42865" y="8859"/>
                  <a:pt x="42673" y="8083"/>
                </a:cubicBezTo>
                <a:cubicBezTo>
                  <a:pt x="42417" y="7100"/>
                  <a:pt x="41483" y="6332"/>
                  <a:pt x="41359" y="5311"/>
                </a:cubicBezTo>
                <a:cubicBezTo>
                  <a:pt x="41269" y="4629"/>
                  <a:pt x="41785" y="3944"/>
                  <a:pt x="41751" y="3247"/>
                </a:cubicBezTo>
                <a:cubicBezTo>
                  <a:pt x="41732" y="2852"/>
                  <a:pt x="41510" y="2486"/>
                  <a:pt x="41506" y="2072"/>
                </a:cubicBezTo>
                <a:cubicBezTo>
                  <a:pt x="41506" y="1891"/>
                  <a:pt x="41634" y="1545"/>
                  <a:pt x="41521" y="1360"/>
                </a:cubicBezTo>
                <a:cubicBezTo>
                  <a:pt x="41250" y="912"/>
                  <a:pt x="40674" y="758"/>
                  <a:pt x="40402" y="197"/>
                </a:cubicBezTo>
                <a:cubicBezTo>
                  <a:pt x="40369" y="136"/>
                  <a:pt x="40346" y="69"/>
                  <a:pt x="40327" y="1"/>
                </a:cubicBezTo>
                <a:close/>
              </a:path>
            </a:pathLst>
          </a:custGeom>
          <a:solidFill>
            <a:srgbClr val="FFFFFF">
              <a:alpha val="562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767" name="Google Shape;1767;p37"/>
          <p:cNvGrpSpPr/>
          <p:nvPr/>
        </p:nvGrpSpPr>
        <p:grpSpPr>
          <a:xfrm flipH="1">
            <a:off x="755867" y="414960"/>
            <a:ext cx="833596" cy="876833"/>
            <a:chOff x="1027067" y="1510736"/>
            <a:chExt cx="625197" cy="657625"/>
          </a:xfrm>
        </p:grpSpPr>
        <p:sp>
          <p:nvSpPr>
            <p:cNvPr id="1768" name="Google Shape;1768;p37"/>
            <p:cNvSpPr/>
            <p:nvPr/>
          </p:nvSpPr>
          <p:spPr>
            <a:xfrm rot="1800044">
              <a:off x="1197348" y="1598395"/>
              <a:ext cx="348942" cy="517389"/>
            </a:xfrm>
            <a:custGeom>
              <a:avLst/>
              <a:gdLst/>
              <a:ahLst/>
              <a:cxnLst/>
              <a:rect l="l" t="t" r="r" b="b"/>
              <a:pathLst>
                <a:path w="13958" h="20696" extrusionOk="0">
                  <a:moveTo>
                    <a:pt x="9156" y="2333"/>
                  </a:moveTo>
                  <a:cubicBezTo>
                    <a:pt x="9163" y="2333"/>
                    <a:pt x="9171" y="2333"/>
                    <a:pt x="9178" y="2334"/>
                  </a:cubicBezTo>
                  <a:cubicBezTo>
                    <a:pt x="9237" y="2336"/>
                    <a:pt x="9289" y="2513"/>
                    <a:pt x="9389" y="2693"/>
                  </a:cubicBezTo>
                  <a:cubicBezTo>
                    <a:pt x="9196" y="2715"/>
                    <a:pt x="9062" y="2745"/>
                    <a:pt x="8945" y="2745"/>
                  </a:cubicBezTo>
                  <a:cubicBezTo>
                    <a:pt x="8913" y="2745"/>
                    <a:pt x="8882" y="2743"/>
                    <a:pt x="8852" y="2738"/>
                  </a:cubicBezTo>
                  <a:cubicBezTo>
                    <a:pt x="8808" y="2729"/>
                    <a:pt x="8750" y="2475"/>
                    <a:pt x="8766" y="2461"/>
                  </a:cubicBezTo>
                  <a:cubicBezTo>
                    <a:pt x="8886" y="2398"/>
                    <a:pt x="9024" y="2333"/>
                    <a:pt x="9156" y="2333"/>
                  </a:cubicBezTo>
                  <a:close/>
                  <a:moveTo>
                    <a:pt x="8810" y="3316"/>
                  </a:moveTo>
                  <a:cubicBezTo>
                    <a:pt x="8827" y="3415"/>
                    <a:pt x="8893" y="3565"/>
                    <a:pt x="8852" y="3606"/>
                  </a:cubicBezTo>
                  <a:cubicBezTo>
                    <a:pt x="8750" y="3711"/>
                    <a:pt x="8600" y="3772"/>
                    <a:pt x="8467" y="3850"/>
                  </a:cubicBezTo>
                  <a:lnTo>
                    <a:pt x="8310" y="3435"/>
                  </a:lnTo>
                  <a:lnTo>
                    <a:pt x="8810" y="3316"/>
                  </a:lnTo>
                  <a:close/>
                  <a:moveTo>
                    <a:pt x="11910" y="6310"/>
                  </a:moveTo>
                  <a:cubicBezTo>
                    <a:pt x="11951" y="6476"/>
                    <a:pt x="12029" y="6598"/>
                    <a:pt x="11990" y="6661"/>
                  </a:cubicBezTo>
                  <a:cubicBezTo>
                    <a:pt x="11960" y="6712"/>
                    <a:pt x="11853" y="6749"/>
                    <a:pt x="11775" y="6749"/>
                  </a:cubicBezTo>
                  <a:cubicBezTo>
                    <a:pt x="11752" y="6749"/>
                    <a:pt x="11731" y="6746"/>
                    <a:pt x="11716" y="6739"/>
                  </a:cubicBezTo>
                  <a:cubicBezTo>
                    <a:pt x="11649" y="6708"/>
                    <a:pt x="11613" y="6517"/>
                    <a:pt x="11619" y="6467"/>
                  </a:cubicBezTo>
                  <a:cubicBezTo>
                    <a:pt x="11627" y="6420"/>
                    <a:pt x="11760" y="6387"/>
                    <a:pt x="11910" y="6310"/>
                  </a:cubicBezTo>
                  <a:close/>
                  <a:moveTo>
                    <a:pt x="6837" y="6556"/>
                  </a:moveTo>
                  <a:cubicBezTo>
                    <a:pt x="6853" y="6556"/>
                    <a:pt x="6869" y="6560"/>
                    <a:pt x="6885" y="6570"/>
                  </a:cubicBezTo>
                  <a:cubicBezTo>
                    <a:pt x="6970" y="6622"/>
                    <a:pt x="7015" y="6744"/>
                    <a:pt x="7123" y="6902"/>
                  </a:cubicBezTo>
                  <a:cubicBezTo>
                    <a:pt x="6988" y="6931"/>
                    <a:pt x="6898" y="6993"/>
                    <a:pt x="6829" y="6993"/>
                  </a:cubicBezTo>
                  <a:cubicBezTo>
                    <a:pt x="6806" y="6993"/>
                    <a:pt x="6785" y="6986"/>
                    <a:pt x="6766" y="6968"/>
                  </a:cubicBezTo>
                  <a:cubicBezTo>
                    <a:pt x="6691" y="6899"/>
                    <a:pt x="6669" y="6769"/>
                    <a:pt x="6627" y="6667"/>
                  </a:cubicBezTo>
                  <a:cubicBezTo>
                    <a:pt x="6699" y="6635"/>
                    <a:pt x="6768" y="6556"/>
                    <a:pt x="6837" y="6556"/>
                  </a:cubicBezTo>
                  <a:close/>
                  <a:moveTo>
                    <a:pt x="12581" y="6792"/>
                  </a:moveTo>
                  <a:cubicBezTo>
                    <a:pt x="12588" y="6792"/>
                    <a:pt x="12595" y="6792"/>
                    <a:pt x="12601" y="6794"/>
                  </a:cubicBezTo>
                  <a:cubicBezTo>
                    <a:pt x="12679" y="6811"/>
                    <a:pt x="12726" y="6935"/>
                    <a:pt x="12845" y="7082"/>
                  </a:cubicBezTo>
                  <a:cubicBezTo>
                    <a:pt x="12683" y="7121"/>
                    <a:pt x="12566" y="7178"/>
                    <a:pt x="12491" y="7178"/>
                  </a:cubicBezTo>
                  <a:cubicBezTo>
                    <a:pt x="12476" y="7178"/>
                    <a:pt x="12463" y="7175"/>
                    <a:pt x="12452" y="7170"/>
                  </a:cubicBezTo>
                  <a:cubicBezTo>
                    <a:pt x="12383" y="7140"/>
                    <a:pt x="12363" y="6993"/>
                    <a:pt x="12322" y="6902"/>
                  </a:cubicBezTo>
                  <a:cubicBezTo>
                    <a:pt x="12408" y="6864"/>
                    <a:pt x="12507" y="6792"/>
                    <a:pt x="12581" y="6792"/>
                  </a:cubicBezTo>
                  <a:close/>
                  <a:moveTo>
                    <a:pt x="6110" y="6902"/>
                  </a:moveTo>
                  <a:cubicBezTo>
                    <a:pt x="6126" y="6902"/>
                    <a:pt x="6141" y="6904"/>
                    <a:pt x="6154" y="6910"/>
                  </a:cubicBezTo>
                  <a:cubicBezTo>
                    <a:pt x="6237" y="6949"/>
                    <a:pt x="6276" y="7082"/>
                    <a:pt x="6384" y="7253"/>
                  </a:cubicBezTo>
                  <a:cubicBezTo>
                    <a:pt x="6236" y="7274"/>
                    <a:pt x="6133" y="7314"/>
                    <a:pt x="6062" y="7314"/>
                  </a:cubicBezTo>
                  <a:cubicBezTo>
                    <a:pt x="6038" y="7314"/>
                    <a:pt x="6017" y="7310"/>
                    <a:pt x="5999" y="7298"/>
                  </a:cubicBezTo>
                  <a:cubicBezTo>
                    <a:pt x="5930" y="7253"/>
                    <a:pt x="5872" y="7098"/>
                    <a:pt x="5900" y="7029"/>
                  </a:cubicBezTo>
                  <a:cubicBezTo>
                    <a:pt x="5923" y="6971"/>
                    <a:pt x="6027" y="6902"/>
                    <a:pt x="6110" y="6902"/>
                  </a:cubicBezTo>
                  <a:close/>
                  <a:moveTo>
                    <a:pt x="11219" y="7196"/>
                  </a:moveTo>
                  <a:cubicBezTo>
                    <a:pt x="11240" y="7196"/>
                    <a:pt x="11259" y="7199"/>
                    <a:pt x="11273" y="7206"/>
                  </a:cubicBezTo>
                  <a:cubicBezTo>
                    <a:pt x="11351" y="7239"/>
                    <a:pt x="11367" y="7400"/>
                    <a:pt x="11439" y="7569"/>
                  </a:cubicBezTo>
                  <a:cubicBezTo>
                    <a:pt x="11312" y="7589"/>
                    <a:pt x="11214" y="7636"/>
                    <a:pt x="11144" y="7636"/>
                  </a:cubicBezTo>
                  <a:cubicBezTo>
                    <a:pt x="11116" y="7636"/>
                    <a:pt x="11093" y="7629"/>
                    <a:pt x="11074" y="7610"/>
                  </a:cubicBezTo>
                  <a:cubicBezTo>
                    <a:pt x="11005" y="7544"/>
                    <a:pt x="10944" y="7381"/>
                    <a:pt x="10980" y="7309"/>
                  </a:cubicBezTo>
                  <a:cubicBezTo>
                    <a:pt x="11007" y="7251"/>
                    <a:pt x="11132" y="7196"/>
                    <a:pt x="11219" y="7196"/>
                  </a:cubicBezTo>
                  <a:close/>
                  <a:moveTo>
                    <a:pt x="7048" y="9454"/>
                  </a:moveTo>
                  <a:cubicBezTo>
                    <a:pt x="7056" y="9454"/>
                    <a:pt x="7062" y="9455"/>
                    <a:pt x="7067" y="9456"/>
                  </a:cubicBezTo>
                  <a:cubicBezTo>
                    <a:pt x="7109" y="9467"/>
                    <a:pt x="7175" y="9608"/>
                    <a:pt x="7145" y="9677"/>
                  </a:cubicBezTo>
                  <a:cubicBezTo>
                    <a:pt x="7112" y="9746"/>
                    <a:pt x="7006" y="9780"/>
                    <a:pt x="6862" y="9868"/>
                  </a:cubicBezTo>
                  <a:cubicBezTo>
                    <a:pt x="6835" y="9708"/>
                    <a:pt x="6779" y="9600"/>
                    <a:pt x="6818" y="9536"/>
                  </a:cubicBezTo>
                  <a:cubicBezTo>
                    <a:pt x="6852" y="9482"/>
                    <a:pt x="6988" y="9454"/>
                    <a:pt x="7048" y="9454"/>
                  </a:cubicBezTo>
                  <a:close/>
                  <a:moveTo>
                    <a:pt x="6285" y="10068"/>
                  </a:moveTo>
                  <a:cubicBezTo>
                    <a:pt x="6302" y="10068"/>
                    <a:pt x="6318" y="10070"/>
                    <a:pt x="6331" y="10073"/>
                  </a:cubicBezTo>
                  <a:cubicBezTo>
                    <a:pt x="6406" y="10092"/>
                    <a:pt x="6447" y="10222"/>
                    <a:pt x="6508" y="10300"/>
                  </a:cubicBezTo>
                  <a:lnTo>
                    <a:pt x="6459" y="10402"/>
                  </a:lnTo>
                  <a:cubicBezTo>
                    <a:pt x="6377" y="10406"/>
                    <a:pt x="6271" y="10425"/>
                    <a:pt x="6198" y="10425"/>
                  </a:cubicBezTo>
                  <a:cubicBezTo>
                    <a:pt x="6172" y="10425"/>
                    <a:pt x="6150" y="10423"/>
                    <a:pt x="6135" y="10416"/>
                  </a:cubicBezTo>
                  <a:cubicBezTo>
                    <a:pt x="6079" y="10391"/>
                    <a:pt x="6013" y="10225"/>
                    <a:pt x="6060" y="10159"/>
                  </a:cubicBezTo>
                  <a:cubicBezTo>
                    <a:pt x="6101" y="10104"/>
                    <a:pt x="6206" y="10068"/>
                    <a:pt x="6285" y="10068"/>
                  </a:cubicBezTo>
                  <a:close/>
                  <a:moveTo>
                    <a:pt x="6957" y="10334"/>
                  </a:moveTo>
                  <a:cubicBezTo>
                    <a:pt x="6971" y="10334"/>
                    <a:pt x="6982" y="10336"/>
                    <a:pt x="6987" y="10341"/>
                  </a:cubicBezTo>
                  <a:cubicBezTo>
                    <a:pt x="7067" y="10438"/>
                    <a:pt x="7117" y="10554"/>
                    <a:pt x="7125" y="10679"/>
                  </a:cubicBezTo>
                  <a:cubicBezTo>
                    <a:pt x="7125" y="10723"/>
                    <a:pt x="6968" y="10776"/>
                    <a:pt x="6804" y="10864"/>
                  </a:cubicBezTo>
                  <a:cubicBezTo>
                    <a:pt x="6760" y="10660"/>
                    <a:pt x="6705" y="10538"/>
                    <a:pt x="6721" y="10427"/>
                  </a:cubicBezTo>
                  <a:cubicBezTo>
                    <a:pt x="6731" y="10388"/>
                    <a:pt x="6886" y="10334"/>
                    <a:pt x="6957" y="10334"/>
                  </a:cubicBezTo>
                  <a:close/>
                  <a:moveTo>
                    <a:pt x="8444" y="12677"/>
                  </a:moveTo>
                  <a:cubicBezTo>
                    <a:pt x="8464" y="12677"/>
                    <a:pt x="8483" y="12681"/>
                    <a:pt x="8501" y="12691"/>
                  </a:cubicBezTo>
                  <a:cubicBezTo>
                    <a:pt x="8575" y="12732"/>
                    <a:pt x="8611" y="12851"/>
                    <a:pt x="8661" y="12934"/>
                  </a:cubicBezTo>
                  <a:lnTo>
                    <a:pt x="8606" y="13031"/>
                  </a:lnTo>
                  <a:cubicBezTo>
                    <a:pt x="8602" y="13031"/>
                    <a:pt x="8598" y="13031"/>
                    <a:pt x="8594" y="13031"/>
                  </a:cubicBezTo>
                  <a:cubicBezTo>
                    <a:pt x="8539" y="13031"/>
                    <a:pt x="8478" y="13041"/>
                    <a:pt x="8424" y="13041"/>
                  </a:cubicBezTo>
                  <a:cubicBezTo>
                    <a:pt x="8384" y="13041"/>
                    <a:pt x="8347" y="13035"/>
                    <a:pt x="8321" y="13014"/>
                  </a:cubicBezTo>
                  <a:cubicBezTo>
                    <a:pt x="8254" y="12962"/>
                    <a:pt x="8257" y="12829"/>
                    <a:pt x="8229" y="12732"/>
                  </a:cubicBezTo>
                  <a:cubicBezTo>
                    <a:pt x="8302" y="12719"/>
                    <a:pt x="8377" y="12677"/>
                    <a:pt x="8444" y="12677"/>
                  </a:cubicBezTo>
                  <a:close/>
                  <a:moveTo>
                    <a:pt x="5166" y="12981"/>
                  </a:moveTo>
                  <a:cubicBezTo>
                    <a:pt x="5202" y="13092"/>
                    <a:pt x="5271" y="13200"/>
                    <a:pt x="5266" y="13308"/>
                  </a:cubicBezTo>
                  <a:cubicBezTo>
                    <a:pt x="5266" y="13355"/>
                    <a:pt x="5119" y="13396"/>
                    <a:pt x="4959" y="13487"/>
                  </a:cubicBezTo>
                  <a:cubicBezTo>
                    <a:pt x="4931" y="13299"/>
                    <a:pt x="4895" y="13144"/>
                    <a:pt x="4912" y="13086"/>
                  </a:cubicBezTo>
                  <a:cubicBezTo>
                    <a:pt x="4931" y="13025"/>
                    <a:pt x="5078" y="13017"/>
                    <a:pt x="5166" y="12981"/>
                  </a:cubicBezTo>
                  <a:close/>
                  <a:moveTo>
                    <a:pt x="4227" y="13585"/>
                  </a:moveTo>
                  <a:cubicBezTo>
                    <a:pt x="4247" y="13585"/>
                    <a:pt x="4265" y="13588"/>
                    <a:pt x="4281" y="13595"/>
                  </a:cubicBezTo>
                  <a:cubicBezTo>
                    <a:pt x="4353" y="13626"/>
                    <a:pt x="4392" y="13753"/>
                    <a:pt x="4441" y="13836"/>
                  </a:cubicBezTo>
                  <a:lnTo>
                    <a:pt x="4392" y="13930"/>
                  </a:lnTo>
                  <a:cubicBezTo>
                    <a:pt x="4329" y="13930"/>
                    <a:pt x="4258" y="13946"/>
                    <a:pt x="4196" y="13946"/>
                  </a:cubicBezTo>
                  <a:cubicBezTo>
                    <a:pt x="4157" y="13946"/>
                    <a:pt x="4122" y="13939"/>
                    <a:pt x="4095" y="13919"/>
                  </a:cubicBezTo>
                  <a:cubicBezTo>
                    <a:pt x="4026" y="13866"/>
                    <a:pt x="4018" y="13739"/>
                    <a:pt x="3982" y="13642"/>
                  </a:cubicBezTo>
                  <a:cubicBezTo>
                    <a:pt x="4060" y="13625"/>
                    <a:pt x="4154" y="13585"/>
                    <a:pt x="4227" y="13585"/>
                  </a:cubicBezTo>
                  <a:close/>
                  <a:moveTo>
                    <a:pt x="5408" y="15270"/>
                  </a:moveTo>
                  <a:cubicBezTo>
                    <a:pt x="5433" y="15270"/>
                    <a:pt x="5457" y="15277"/>
                    <a:pt x="5476" y="15292"/>
                  </a:cubicBezTo>
                  <a:cubicBezTo>
                    <a:pt x="5556" y="15355"/>
                    <a:pt x="5590" y="15480"/>
                    <a:pt x="5684" y="15657"/>
                  </a:cubicBezTo>
                  <a:cubicBezTo>
                    <a:pt x="5554" y="15660"/>
                    <a:pt x="5452" y="15685"/>
                    <a:pt x="5380" y="15685"/>
                  </a:cubicBezTo>
                  <a:cubicBezTo>
                    <a:pt x="5343" y="15685"/>
                    <a:pt x="5314" y="15678"/>
                    <a:pt x="5294" y="15660"/>
                  </a:cubicBezTo>
                  <a:cubicBezTo>
                    <a:pt x="5230" y="15604"/>
                    <a:pt x="5222" y="15413"/>
                    <a:pt x="5235" y="15366"/>
                  </a:cubicBezTo>
                  <a:cubicBezTo>
                    <a:pt x="5246" y="15329"/>
                    <a:pt x="5332" y="15270"/>
                    <a:pt x="5408" y="15270"/>
                  </a:cubicBezTo>
                  <a:close/>
                  <a:moveTo>
                    <a:pt x="6088" y="15881"/>
                  </a:moveTo>
                  <a:cubicBezTo>
                    <a:pt x="6102" y="16044"/>
                    <a:pt x="6126" y="16196"/>
                    <a:pt x="6102" y="16246"/>
                  </a:cubicBezTo>
                  <a:cubicBezTo>
                    <a:pt x="6083" y="16284"/>
                    <a:pt x="5995" y="16345"/>
                    <a:pt x="5923" y="16345"/>
                  </a:cubicBezTo>
                  <a:cubicBezTo>
                    <a:pt x="5897" y="16345"/>
                    <a:pt x="5873" y="16336"/>
                    <a:pt x="5855" y="16315"/>
                  </a:cubicBezTo>
                  <a:cubicBezTo>
                    <a:pt x="5794" y="16241"/>
                    <a:pt x="5756" y="16086"/>
                    <a:pt x="5772" y="16025"/>
                  </a:cubicBezTo>
                  <a:cubicBezTo>
                    <a:pt x="5792" y="15967"/>
                    <a:pt x="5936" y="15942"/>
                    <a:pt x="6088" y="15881"/>
                  </a:cubicBezTo>
                  <a:close/>
                  <a:moveTo>
                    <a:pt x="4935" y="16177"/>
                  </a:moveTo>
                  <a:cubicBezTo>
                    <a:pt x="4953" y="16177"/>
                    <a:pt x="4968" y="16178"/>
                    <a:pt x="4978" y="16180"/>
                  </a:cubicBezTo>
                  <a:cubicBezTo>
                    <a:pt x="5033" y="16194"/>
                    <a:pt x="5128" y="16365"/>
                    <a:pt x="5069" y="16443"/>
                  </a:cubicBezTo>
                  <a:cubicBezTo>
                    <a:pt x="5009" y="16523"/>
                    <a:pt x="4873" y="16551"/>
                    <a:pt x="4710" y="16631"/>
                  </a:cubicBezTo>
                  <a:cubicBezTo>
                    <a:pt x="4682" y="16448"/>
                    <a:pt x="4596" y="16324"/>
                    <a:pt x="4663" y="16254"/>
                  </a:cubicBezTo>
                  <a:cubicBezTo>
                    <a:pt x="4717" y="16198"/>
                    <a:pt x="4856" y="16177"/>
                    <a:pt x="4935" y="16177"/>
                  </a:cubicBezTo>
                  <a:close/>
                  <a:moveTo>
                    <a:pt x="2673" y="17459"/>
                  </a:moveTo>
                  <a:cubicBezTo>
                    <a:pt x="2693" y="17459"/>
                    <a:pt x="2711" y="17462"/>
                    <a:pt x="2726" y="17469"/>
                  </a:cubicBezTo>
                  <a:cubicBezTo>
                    <a:pt x="2801" y="17500"/>
                    <a:pt x="2828" y="17641"/>
                    <a:pt x="2917" y="17815"/>
                  </a:cubicBezTo>
                  <a:cubicBezTo>
                    <a:pt x="2803" y="17817"/>
                    <a:pt x="2697" y="17822"/>
                    <a:pt x="2620" y="17822"/>
                  </a:cubicBezTo>
                  <a:cubicBezTo>
                    <a:pt x="2562" y="17822"/>
                    <a:pt x="2519" y="17819"/>
                    <a:pt x="2499" y="17810"/>
                  </a:cubicBezTo>
                  <a:cubicBezTo>
                    <a:pt x="2449" y="17790"/>
                    <a:pt x="2385" y="17624"/>
                    <a:pt x="2446" y="17558"/>
                  </a:cubicBezTo>
                  <a:cubicBezTo>
                    <a:pt x="2497" y="17505"/>
                    <a:pt x="2598" y="17459"/>
                    <a:pt x="2673" y="17459"/>
                  </a:cubicBezTo>
                  <a:close/>
                  <a:moveTo>
                    <a:pt x="1306" y="18374"/>
                  </a:moveTo>
                  <a:cubicBezTo>
                    <a:pt x="1337" y="18576"/>
                    <a:pt x="1389" y="18720"/>
                    <a:pt x="1356" y="18784"/>
                  </a:cubicBezTo>
                  <a:cubicBezTo>
                    <a:pt x="1333" y="18831"/>
                    <a:pt x="1220" y="18873"/>
                    <a:pt x="1139" y="18873"/>
                  </a:cubicBezTo>
                  <a:cubicBezTo>
                    <a:pt x="1115" y="18873"/>
                    <a:pt x="1094" y="18869"/>
                    <a:pt x="1079" y="18861"/>
                  </a:cubicBezTo>
                  <a:cubicBezTo>
                    <a:pt x="1016" y="18828"/>
                    <a:pt x="966" y="18662"/>
                    <a:pt x="983" y="18590"/>
                  </a:cubicBezTo>
                  <a:cubicBezTo>
                    <a:pt x="1002" y="18515"/>
                    <a:pt x="1135" y="18479"/>
                    <a:pt x="1306" y="18374"/>
                  </a:cubicBezTo>
                  <a:close/>
                  <a:moveTo>
                    <a:pt x="9758" y="1"/>
                  </a:moveTo>
                  <a:cubicBezTo>
                    <a:pt x="9693" y="1"/>
                    <a:pt x="9625" y="6"/>
                    <a:pt x="9555" y="18"/>
                  </a:cubicBezTo>
                  <a:cubicBezTo>
                    <a:pt x="9278" y="421"/>
                    <a:pt x="8988" y="820"/>
                    <a:pt x="8725" y="1232"/>
                  </a:cubicBezTo>
                  <a:cubicBezTo>
                    <a:pt x="8285" y="1921"/>
                    <a:pt x="7861" y="2619"/>
                    <a:pt x="7433" y="3313"/>
                  </a:cubicBezTo>
                  <a:cubicBezTo>
                    <a:pt x="7410" y="3449"/>
                    <a:pt x="7427" y="3612"/>
                    <a:pt x="7358" y="3720"/>
                  </a:cubicBezTo>
                  <a:cubicBezTo>
                    <a:pt x="6777" y="4638"/>
                    <a:pt x="6154" y="5532"/>
                    <a:pt x="5598" y="6465"/>
                  </a:cubicBezTo>
                  <a:cubicBezTo>
                    <a:pt x="4948" y="7555"/>
                    <a:pt x="4356" y="8678"/>
                    <a:pt x="3739" y="9785"/>
                  </a:cubicBezTo>
                  <a:cubicBezTo>
                    <a:pt x="3716" y="9829"/>
                    <a:pt x="3697" y="9876"/>
                    <a:pt x="3650" y="9987"/>
                  </a:cubicBezTo>
                  <a:cubicBezTo>
                    <a:pt x="4223" y="9633"/>
                    <a:pt x="4726" y="9312"/>
                    <a:pt x="5241" y="9008"/>
                  </a:cubicBezTo>
                  <a:cubicBezTo>
                    <a:pt x="6077" y="8512"/>
                    <a:pt x="6921" y="8025"/>
                    <a:pt x="7765" y="7538"/>
                  </a:cubicBezTo>
                  <a:cubicBezTo>
                    <a:pt x="7903" y="7461"/>
                    <a:pt x="8099" y="7375"/>
                    <a:pt x="8205" y="7361"/>
                  </a:cubicBezTo>
                  <a:cubicBezTo>
                    <a:pt x="8212" y="7360"/>
                    <a:pt x="8220" y="7360"/>
                    <a:pt x="8228" y="7360"/>
                  </a:cubicBezTo>
                  <a:cubicBezTo>
                    <a:pt x="8329" y="7360"/>
                    <a:pt x="8437" y="7439"/>
                    <a:pt x="8545" y="7483"/>
                  </a:cubicBezTo>
                  <a:cubicBezTo>
                    <a:pt x="8490" y="7588"/>
                    <a:pt x="8456" y="7746"/>
                    <a:pt x="8368" y="7801"/>
                  </a:cubicBezTo>
                  <a:cubicBezTo>
                    <a:pt x="7720" y="8177"/>
                    <a:pt x="7042" y="8510"/>
                    <a:pt x="6403" y="8902"/>
                  </a:cubicBezTo>
                  <a:cubicBezTo>
                    <a:pt x="5357" y="9547"/>
                    <a:pt x="4331" y="10217"/>
                    <a:pt x="3301" y="10889"/>
                  </a:cubicBezTo>
                  <a:cubicBezTo>
                    <a:pt x="3196" y="10956"/>
                    <a:pt x="3116" y="11083"/>
                    <a:pt x="3061" y="11199"/>
                  </a:cubicBezTo>
                  <a:cubicBezTo>
                    <a:pt x="2792" y="11761"/>
                    <a:pt x="2529" y="12328"/>
                    <a:pt x="2269" y="12895"/>
                  </a:cubicBezTo>
                  <a:cubicBezTo>
                    <a:pt x="2172" y="13114"/>
                    <a:pt x="2095" y="13338"/>
                    <a:pt x="1979" y="13626"/>
                  </a:cubicBezTo>
                  <a:cubicBezTo>
                    <a:pt x="2468" y="13285"/>
                    <a:pt x="2897" y="12981"/>
                    <a:pt x="3332" y="12688"/>
                  </a:cubicBezTo>
                  <a:cubicBezTo>
                    <a:pt x="3869" y="12328"/>
                    <a:pt x="4411" y="11977"/>
                    <a:pt x="4950" y="11622"/>
                  </a:cubicBezTo>
                  <a:cubicBezTo>
                    <a:pt x="4992" y="11592"/>
                    <a:pt x="5045" y="11573"/>
                    <a:pt x="5089" y="11545"/>
                  </a:cubicBezTo>
                  <a:cubicBezTo>
                    <a:pt x="5179" y="11493"/>
                    <a:pt x="5277" y="11446"/>
                    <a:pt x="5366" y="11446"/>
                  </a:cubicBezTo>
                  <a:cubicBezTo>
                    <a:pt x="5443" y="11446"/>
                    <a:pt x="5512" y="11481"/>
                    <a:pt x="5565" y="11578"/>
                  </a:cubicBezTo>
                  <a:cubicBezTo>
                    <a:pt x="5681" y="11788"/>
                    <a:pt x="5476" y="11888"/>
                    <a:pt x="5327" y="11993"/>
                  </a:cubicBezTo>
                  <a:cubicBezTo>
                    <a:pt x="4123" y="12818"/>
                    <a:pt x="2906" y="13629"/>
                    <a:pt x="1727" y="14486"/>
                  </a:cubicBezTo>
                  <a:cubicBezTo>
                    <a:pt x="1528" y="14633"/>
                    <a:pt x="1459" y="14973"/>
                    <a:pt x="1364" y="15239"/>
                  </a:cubicBezTo>
                  <a:cubicBezTo>
                    <a:pt x="1160" y="15828"/>
                    <a:pt x="980" y="16423"/>
                    <a:pt x="758" y="17107"/>
                  </a:cubicBezTo>
                  <a:cubicBezTo>
                    <a:pt x="1284" y="16683"/>
                    <a:pt x="1730" y="16304"/>
                    <a:pt x="2195" y="15939"/>
                  </a:cubicBezTo>
                  <a:cubicBezTo>
                    <a:pt x="2657" y="15574"/>
                    <a:pt x="3127" y="15209"/>
                    <a:pt x="3606" y="14857"/>
                  </a:cubicBezTo>
                  <a:cubicBezTo>
                    <a:pt x="3685" y="14796"/>
                    <a:pt x="3779" y="14721"/>
                    <a:pt x="3876" y="14721"/>
                  </a:cubicBezTo>
                  <a:cubicBezTo>
                    <a:pt x="3933" y="14721"/>
                    <a:pt x="3992" y="14748"/>
                    <a:pt x="4048" y="14821"/>
                  </a:cubicBezTo>
                  <a:cubicBezTo>
                    <a:pt x="4201" y="15020"/>
                    <a:pt x="4040" y="15125"/>
                    <a:pt x="3907" y="15233"/>
                  </a:cubicBezTo>
                  <a:cubicBezTo>
                    <a:pt x="2919" y="16022"/>
                    <a:pt x="1943" y="16813"/>
                    <a:pt x="949" y="17594"/>
                  </a:cubicBezTo>
                  <a:cubicBezTo>
                    <a:pt x="689" y="17796"/>
                    <a:pt x="504" y="18023"/>
                    <a:pt x="443" y="18360"/>
                  </a:cubicBezTo>
                  <a:cubicBezTo>
                    <a:pt x="307" y="19143"/>
                    <a:pt x="150" y="19918"/>
                    <a:pt x="0" y="20696"/>
                  </a:cubicBezTo>
                  <a:cubicBezTo>
                    <a:pt x="1046" y="19824"/>
                    <a:pt x="2247" y="19218"/>
                    <a:pt x="3465" y="18640"/>
                  </a:cubicBezTo>
                  <a:cubicBezTo>
                    <a:pt x="5006" y="17909"/>
                    <a:pt x="6555" y="17198"/>
                    <a:pt x="8099" y="16465"/>
                  </a:cubicBezTo>
                  <a:cubicBezTo>
                    <a:pt x="8454" y="16296"/>
                    <a:pt x="8752" y="16061"/>
                    <a:pt x="8747" y="15596"/>
                  </a:cubicBezTo>
                  <a:cubicBezTo>
                    <a:pt x="8744" y="15134"/>
                    <a:pt x="8412" y="14888"/>
                    <a:pt x="8047" y="14688"/>
                  </a:cubicBezTo>
                  <a:cubicBezTo>
                    <a:pt x="7961" y="14641"/>
                    <a:pt x="7875" y="14608"/>
                    <a:pt x="7784" y="14580"/>
                  </a:cubicBezTo>
                  <a:cubicBezTo>
                    <a:pt x="7441" y="14475"/>
                    <a:pt x="7095" y="14378"/>
                    <a:pt x="6708" y="14265"/>
                  </a:cubicBezTo>
                  <a:cubicBezTo>
                    <a:pt x="6838" y="14182"/>
                    <a:pt x="6932" y="14121"/>
                    <a:pt x="7031" y="14060"/>
                  </a:cubicBezTo>
                  <a:cubicBezTo>
                    <a:pt x="7892" y="13546"/>
                    <a:pt x="8808" y="13166"/>
                    <a:pt x="9754" y="12840"/>
                  </a:cubicBezTo>
                  <a:cubicBezTo>
                    <a:pt x="10172" y="12693"/>
                    <a:pt x="10556" y="12472"/>
                    <a:pt x="10897" y="12190"/>
                  </a:cubicBezTo>
                  <a:cubicBezTo>
                    <a:pt x="11259" y="11888"/>
                    <a:pt x="11146" y="11371"/>
                    <a:pt x="10745" y="11196"/>
                  </a:cubicBezTo>
                  <a:cubicBezTo>
                    <a:pt x="10343" y="11025"/>
                    <a:pt x="9901" y="10892"/>
                    <a:pt x="9469" y="10856"/>
                  </a:cubicBezTo>
                  <a:cubicBezTo>
                    <a:pt x="9274" y="10839"/>
                    <a:pt x="9077" y="10833"/>
                    <a:pt x="8880" y="10833"/>
                  </a:cubicBezTo>
                  <a:cubicBezTo>
                    <a:pt x="8474" y="10833"/>
                    <a:pt x="8066" y="10858"/>
                    <a:pt x="7662" y="10862"/>
                  </a:cubicBezTo>
                  <a:lnTo>
                    <a:pt x="7568" y="10864"/>
                  </a:lnTo>
                  <a:lnTo>
                    <a:pt x="7568" y="10864"/>
                  </a:lnTo>
                  <a:lnTo>
                    <a:pt x="7640" y="10798"/>
                  </a:lnTo>
                  <a:cubicBezTo>
                    <a:pt x="7734" y="10720"/>
                    <a:pt x="7825" y="10626"/>
                    <a:pt x="7931" y="10557"/>
                  </a:cubicBezTo>
                  <a:cubicBezTo>
                    <a:pt x="8658" y="10084"/>
                    <a:pt x="9380" y="9603"/>
                    <a:pt x="10119" y="9146"/>
                  </a:cubicBezTo>
                  <a:cubicBezTo>
                    <a:pt x="10994" y="8606"/>
                    <a:pt x="11896" y="8114"/>
                    <a:pt x="12753" y="7555"/>
                  </a:cubicBezTo>
                  <a:cubicBezTo>
                    <a:pt x="13105" y="7325"/>
                    <a:pt x="13409" y="7026"/>
                    <a:pt x="13647" y="6681"/>
                  </a:cubicBezTo>
                  <a:cubicBezTo>
                    <a:pt x="13957" y="6213"/>
                    <a:pt x="13752" y="5684"/>
                    <a:pt x="13221" y="5499"/>
                  </a:cubicBezTo>
                  <a:cubicBezTo>
                    <a:pt x="12870" y="5383"/>
                    <a:pt x="12504" y="5319"/>
                    <a:pt x="12134" y="5314"/>
                  </a:cubicBezTo>
                  <a:cubicBezTo>
                    <a:pt x="12076" y="5312"/>
                    <a:pt x="12018" y="5312"/>
                    <a:pt x="11960" y="5312"/>
                  </a:cubicBezTo>
                  <a:cubicBezTo>
                    <a:pt x="10862" y="5312"/>
                    <a:pt x="9773" y="5536"/>
                    <a:pt x="8763" y="5969"/>
                  </a:cubicBezTo>
                  <a:cubicBezTo>
                    <a:pt x="8647" y="6016"/>
                    <a:pt x="8550" y="6099"/>
                    <a:pt x="8448" y="6160"/>
                  </a:cubicBezTo>
                  <a:cubicBezTo>
                    <a:pt x="8418" y="6113"/>
                    <a:pt x="8390" y="6063"/>
                    <a:pt x="8362" y="6016"/>
                  </a:cubicBezTo>
                  <a:cubicBezTo>
                    <a:pt x="8553" y="5637"/>
                    <a:pt x="8744" y="5261"/>
                    <a:pt x="8943" y="4887"/>
                  </a:cubicBezTo>
                  <a:cubicBezTo>
                    <a:pt x="9336" y="4149"/>
                    <a:pt x="9751" y="3421"/>
                    <a:pt x="10119" y="2671"/>
                  </a:cubicBezTo>
                  <a:cubicBezTo>
                    <a:pt x="10385" y="2120"/>
                    <a:pt x="10626" y="1556"/>
                    <a:pt x="10617" y="914"/>
                  </a:cubicBezTo>
                  <a:cubicBezTo>
                    <a:pt x="10608" y="342"/>
                    <a:pt x="10269" y="1"/>
                    <a:pt x="97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9" name="Google Shape;1769;p37"/>
            <p:cNvSpPr/>
            <p:nvPr/>
          </p:nvSpPr>
          <p:spPr>
            <a:xfrm rot="1800044">
              <a:off x="1144935" y="1555281"/>
              <a:ext cx="309768" cy="491089"/>
            </a:xfrm>
            <a:custGeom>
              <a:avLst/>
              <a:gdLst/>
              <a:ahLst/>
              <a:cxnLst/>
              <a:rect l="l" t="t" r="r" b="b"/>
              <a:pathLst>
                <a:path w="12391" h="19644" extrusionOk="0">
                  <a:moveTo>
                    <a:pt x="5376" y="2454"/>
                  </a:moveTo>
                  <a:cubicBezTo>
                    <a:pt x="5391" y="2454"/>
                    <a:pt x="5402" y="2456"/>
                    <a:pt x="5407" y="2463"/>
                  </a:cubicBezTo>
                  <a:cubicBezTo>
                    <a:pt x="5479" y="2579"/>
                    <a:pt x="5520" y="2709"/>
                    <a:pt x="5531" y="2845"/>
                  </a:cubicBezTo>
                  <a:cubicBezTo>
                    <a:pt x="5534" y="2862"/>
                    <a:pt x="5422" y="2957"/>
                    <a:pt x="5332" y="2957"/>
                  </a:cubicBezTo>
                  <a:cubicBezTo>
                    <a:pt x="5307" y="2957"/>
                    <a:pt x="5284" y="2951"/>
                    <a:pt x="5266" y="2934"/>
                  </a:cubicBezTo>
                  <a:cubicBezTo>
                    <a:pt x="5174" y="2853"/>
                    <a:pt x="5130" y="2715"/>
                    <a:pt x="5028" y="2527"/>
                  </a:cubicBezTo>
                  <a:cubicBezTo>
                    <a:pt x="5182" y="2498"/>
                    <a:pt x="5316" y="2454"/>
                    <a:pt x="5376" y="2454"/>
                  </a:cubicBezTo>
                  <a:close/>
                  <a:moveTo>
                    <a:pt x="4607" y="2972"/>
                  </a:moveTo>
                  <a:cubicBezTo>
                    <a:pt x="4640" y="3119"/>
                    <a:pt x="4696" y="3260"/>
                    <a:pt x="4685" y="3401"/>
                  </a:cubicBezTo>
                  <a:cubicBezTo>
                    <a:pt x="4682" y="3454"/>
                    <a:pt x="4521" y="3495"/>
                    <a:pt x="4336" y="3595"/>
                  </a:cubicBezTo>
                  <a:cubicBezTo>
                    <a:pt x="4314" y="3360"/>
                    <a:pt x="4281" y="3155"/>
                    <a:pt x="4303" y="3091"/>
                  </a:cubicBezTo>
                  <a:cubicBezTo>
                    <a:pt x="4328" y="3025"/>
                    <a:pt x="4502" y="3011"/>
                    <a:pt x="4607" y="2972"/>
                  </a:cubicBezTo>
                  <a:close/>
                  <a:moveTo>
                    <a:pt x="5321" y="3479"/>
                  </a:moveTo>
                  <a:cubicBezTo>
                    <a:pt x="5340" y="3570"/>
                    <a:pt x="5423" y="3667"/>
                    <a:pt x="5374" y="3747"/>
                  </a:cubicBezTo>
                  <a:cubicBezTo>
                    <a:pt x="5321" y="3827"/>
                    <a:pt x="5197" y="3858"/>
                    <a:pt x="5008" y="3957"/>
                  </a:cubicBezTo>
                  <a:cubicBezTo>
                    <a:pt x="4995" y="3755"/>
                    <a:pt x="4909" y="3634"/>
                    <a:pt x="4992" y="3567"/>
                  </a:cubicBezTo>
                  <a:cubicBezTo>
                    <a:pt x="5075" y="3501"/>
                    <a:pt x="5210" y="3506"/>
                    <a:pt x="5321" y="3479"/>
                  </a:cubicBezTo>
                  <a:close/>
                  <a:moveTo>
                    <a:pt x="6483" y="6108"/>
                  </a:moveTo>
                  <a:cubicBezTo>
                    <a:pt x="6501" y="6108"/>
                    <a:pt x="6517" y="6110"/>
                    <a:pt x="6530" y="6116"/>
                  </a:cubicBezTo>
                  <a:cubicBezTo>
                    <a:pt x="6613" y="6152"/>
                    <a:pt x="6655" y="6282"/>
                    <a:pt x="6763" y="6456"/>
                  </a:cubicBezTo>
                  <a:cubicBezTo>
                    <a:pt x="6616" y="6478"/>
                    <a:pt x="6513" y="6525"/>
                    <a:pt x="6441" y="6525"/>
                  </a:cubicBezTo>
                  <a:cubicBezTo>
                    <a:pt x="6414" y="6525"/>
                    <a:pt x="6392" y="6518"/>
                    <a:pt x="6373" y="6503"/>
                  </a:cubicBezTo>
                  <a:cubicBezTo>
                    <a:pt x="6298" y="6445"/>
                    <a:pt x="6254" y="6304"/>
                    <a:pt x="6267" y="6207"/>
                  </a:cubicBezTo>
                  <a:cubicBezTo>
                    <a:pt x="6274" y="6170"/>
                    <a:pt x="6395" y="6108"/>
                    <a:pt x="6483" y="6108"/>
                  </a:cubicBezTo>
                  <a:close/>
                  <a:moveTo>
                    <a:pt x="6504" y="7047"/>
                  </a:moveTo>
                  <a:cubicBezTo>
                    <a:pt x="6539" y="7047"/>
                    <a:pt x="6572" y="7055"/>
                    <a:pt x="6594" y="7079"/>
                  </a:cubicBezTo>
                  <a:cubicBezTo>
                    <a:pt x="6666" y="7153"/>
                    <a:pt x="6707" y="7297"/>
                    <a:pt x="6702" y="7408"/>
                  </a:cubicBezTo>
                  <a:cubicBezTo>
                    <a:pt x="6696" y="7455"/>
                    <a:pt x="6530" y="7485"/>
                    <a:pt x="6361" y="7560"/>
                  </a:cubicBezTo>
                  <a:cubicBezTo>
                    <a:pt x="6334" y="7358"/>
                    <a:pt x="6292" y="7234"/>
                    <a:pt x="6317" y="7120"/>
                  </a:cubicBezTo>
                  <a:cubicBezTo>
                    <a:pt x="6321" y="7095"/>
                    <a:pt x="6420" y="7047"/>
                    <a:pt x="6504" y="7047"/>
                  </a:cubicBezTo>
                  <a:close/>
                  <a:moveTo>
                    <a:pt x="2096" y="7660"/>
                  </a:moveTo>
                  <a:cubicBezTo>
                    <a:pt x="2107" y="7660"/>
                    <a:pt x="2117" y="7661"/>
                    <a:pt x="2125" y="7662"/>
                  </a:cubicBezTo>
                  <a:cubicBezTo>
                    <a:pt x="2183" y="7676"/>
                    <a:pt x="2208" y="7837"/>
                    <a:pt x="2277" y="8003"/>
                  </a:cubicBezTo>
                  <a:cubicBezTo>
                    <a:pt x="2139" y="8017"/>
                    <a:pt x="2012" y="8042"/>
                    <a:pt x="1934" y="8042"/>
                  </a:cubicBezTo>
                  <a:cubicBezTo>
                    <a:pt x="1909" y="8042"/>
                    <a:pt x="1890" y="8039"/>
                    <a:pt x="1876" y="8033"/>
                  </a:cubicBezTo>
                  <a:cubicBezTo>
                    <a:pt x="1821" y="8008"/>
                    <a:pt x="1749" y="7831"/>
                    <a:pt x="1818" y="7759"/>
                  </a:cubicBezTo>
                  <a:cubicBezTo>
                    <a:pt x="1878" y="7697"/>
                    <a:pt x="2021" y="7660"/>
                    <a:pt x="2096" y="7660"/>
                  </a:cubicBezTo>
                  <a:close/>
                  <a:moveTo>
                    <a:pt x="1186" y="8060"/>
                  </a:moveTo>
                  <a:cubicBezTo>
                    <a:pt x="1195" y="8060"/>
                    <a:pt x="1203" y="8060"/>
                    <a:pt x="1212" y="8061"/>
                  </a:cubicBezTo>
                  <a:cubicBezTo>
                    <a:pt x="1265" y="8064"/>
                    <a:pt x="1356" y="8302"/>
                    <a:pt x="1337" y="8324"/>
                  </a:cubicBezTo>
                  <a:cubicBezTo>
                    <a:pt x="1240" y="8407"/>
                    <a:pt x="1104" y="8448"/>
                    <a:pt x="924" y="8537"/>
                  </a:cubicBezTo>
                  <a:cubicBezTo>
                    <a:pt x="883" y="8360"/>
                    <a:pt x="811" y="8188"/>
                    <a:pt x="839" y="8174"/>
                  </a:cubicBezTo>
                  <a:cubicBezTo>
                    <a:pt x="941" y="8110"/>
                    <a:pt x="1068" y="8060"/>
                    <a:pt x="1186" y="8060"/>
                  </a:cubicBezTo>
                  <a:close/>
                  <a:moveTo>
                    <a:pt x="1586" y="8758"/>
                  </a:moveTo>
                  <a:cubicBezTo>
                    <a:pt x="1619" y="8935"/>
                    <a:pt x="1702" y="9060"/>
                    <a:pt x="1644" y="9129"/>
                  </a:cubicBezTo>
                  <a:cubicBezTo>
                    <a:pt x="1597" y="9185"/>
                    <a:pt x="1470" y="9217"/>
                    <a:pt x="1389" y="9217"/>
                  </a:cubicBezTo>
                  <a:cubicBezTo>
                    <a:pt x="1370" y="9217"/>
                    <a:pt x="1354" y="9216"/>
                    <a:pt x="1342" y="9212"/>
                  </a:cubicBezTo>
                  <a:cubicBezTo>
                    <a:pt x="1281" y="9190"/>
                    <a:pt x="1184" y="9035"/>
                    <a:pt x="1237" y="8952"/>
                  </a:cubicBezTo>
                  <a:cubicBezTo>
                    <a:pt x="1287" y="8869"/>
                    <a:pt x="1422" y="8841"/>
                    <a:pt x="1586" y="8758"/>
                  </a:cubicBezTo>
                  <a:close/>
                  <a:moveTo>
                    <a:pt x="2109" y="12145"/>
                  </a:moveTo>
                  <a:cubicBezTo>
                    <a:pt x="2156" y="12145"/>
                    <a:pt x="2205" y="12300"/>
                    <a:pt x="2297" y="12463"/>
                  </a:cubicBezTo>
                  <a:cubicBezTo>
                    <a:pt x="2116" y="12502"/>
                    <a:pt x="1996" y="12547"/>
                    <a:pt x="1893" y="12547"/>
                  </a:cubicBezTo>
                  <a:cubicBezTo>
                    <a:pt x="1878" y="12547"/>
                    <a:pt x="1863" y="12546"/>
                    <a:pt x="1848" y="12543"/>
                  </a:cubicBezTo>
                  <a:cubicBezTo>
                    <a:pt x="1807" y="12535"/>
                    <a:pt x="1738" y="12305"/>
                    <a:pt x="1771" y="12272"/>
                  </a:cubicBezTo>
                  <a:cubicBezTo>
                    <a:pt x="1865" y="12195"/>
                    <a:pt x="1984" y="12148"/>
                    <a:pt x="2109" y="12145"/>
                  </a:cubicBezTo>
                  <a:close/>
                  <a:moveTo>
                    <a:pt x="2761" y="13210"/>
                  </a:moveTo>
                  <a:cubicBezTo>
                    <a:pt x="2771" y="13210"/>
                    <a:pt x="2781" y="13211"/>
                    <a:pt x="2789" y="13213"/>
                  </a:cubicBezTo>
                  <a:cubicBezTo>
                    <a:pt x="2861" y="13235"/>
                    <a:pt x="2903" y="13363"/>
                    <a:pt x="3022" y="13529"/>
                  </a:cubicBezTo>
                  <a:cubicBezTo>
                    <a:pt x="2859" y="13550"/>
                    <a:pt x="2731" y="13584"/>
                    <a:pt x="2652" y="13584"/>
                  </a:cubicBezTo>
                  <a:cubicBezTo>
                    <a:pt x="2628" y="13584"/>
                    <a:pt x="2608" y="13581"/>
                    <a:pt x="2593" y="13573"/>
                  </a:cubicBezTo>
                  <a:cubicBezTo>
                    <a:pt x="2526" y="13542"/>
                    <a:pt x="2518" y="13390"/>
                    <a:pt x="2488" y="13291"/>
                  </a:cubicBezTo>
                  <a:cubicBezTo>
                    <a:pt x="2575" y="13266"/>
                    <a:pt x="2687" y="13210"/>
                    <a:pt x="2761" y="13210"/>
                  </a:cubicBezTo>
                  <a:close/>
                  <a:moveTo>
                    <a:pt x="12391" y="1"/>
                  </a:moveTo>
                  <a:lnTo>
                    <a:pt x="12391" y="1"/>
                  </a:lnTo>
                  <a:cubicBezTo>
                    <a:pt x="11801" y="61"/>
                    <a:pt x="11331" y="366"/>
                    <a:pt x="10897" y="720"/>
                  </a:cubicBezTo>
                  <a:cubicBezTo>
                    <a:pt x="9532" y="1838"/>
                    <a:pt x="8686" y="3321"/>
                    <a:pt x="7977" y="4898"/>
                  </a:cubicBezTo>
                  <a:cubicBezTo>
                    <a:pt x="7795" y="5308"/>
                    <a:pt x="7629" y="5723"/>
                    <a:pt x="7454" y="6129"/>
                  </a:cubicBezTo>
                  <a:cubicBezTo>
                    <a:pt x="7360" y="6052"/>
                    <a:pt x="7297" y="5944"/>
                    <a:pt x="7269" y="5825"/>
                  </a:cubicBezTo>
                  <a:cubicBezTo>
                    <a:pt x="7067" y="5037"/>
                    <a:pt x="6901" y="4237"/>
                    <a:pt x="6669" y="3454"/>
                  </a:cubicBezTo>
                  <a:cubicBezTo>
                    <a:pt x="6489" y="2837"/>
                    <a:pt x="6314" y="2200"/>
                    <a:pt x="5999" y="1647"/>
                  </a:cubicBezTo>
                  <a:cubicBezTo>
                    <a:pt x="5769" y="1240"/>
                    <a:pt x="5434" y="1043"/>
                    <a:pt x="5087" y="1043"/>
                  </a:cubicBezTo>
                  <a:cubicBezTo>
                    <a:pt x="4741" y="1043"/>
                    <a:pt x="4384" y="1239"/>
                    <a:pt x="4109" y="1619"/>
                  </a:cubicBezTo>
                  <a:cubicBezTo>
                    <a:pt x="3694" y="2195"/>
                    <a:pt x="3561" y="2853"/>
                    <a:pt x="3523" y="3531"/>
                  </a:cubicBezTo>
                  <a:cubicBezTo>
                    <a:pt x="3445" y="5045"/>
                    <a:pt x="3664" y="6533"/>
                    <a:pt x="3907" y="8022"/>
                  </a:cubicBezTo>
                  <a:cubicBezTo>
                    <a:pt x="3962" y="8368"/>
                    <a:pt x="4018" y="8717"/>
                    <a:pt x="4068" y="9065"/>
                  </a:cubicBezTo>
                  <a:lnTo>
                    <a:pt x="3979" y="9101"/>
                  </a:lnTo>
                  <a:cubicBezTo>
                    <a:pt x="3777" y="8733"/>
                    <a:pt x="3581" y="8371"/>
                    <a:pt x="3373" y="8008"/>
                  </a:cubicBezTo>
                  <a:cubicBezTo>
                    <a:pt x="3071" y="7474"/>
                    <a:pt x="2806" y="6915"/>
                    <a:pt x="2446" y="6420"/>
                  </a:cubicBezTo>
                  <a:cubicBezTo>
                    <a:pt x="2224" y="6116"/>
                    <a:pt x="1918" y="5963"/>
                    <a:pt x="1605" y="5963"/>
                  </a:cubicBezTo>
                  <a:cubicBezTo>
                    <a:pt x="1329" y="5963"/>
                    <a:pt x="1048" y="6083"/>
                    <a:pt x="816" y="6323"/>
                  </a:cubicBezTo>
                  <a:cubicBezTo>
                    <a:pt x="573" y="6586"/>
                    <a:pt x="387" y="6893"/>
                    <a:pt x="269" y="7231"/>
                  </a:cubicBezTo>
                  <a:cubicBezTo>
                    <a:pt x="0" y="7997"/>
                    <a:pt x="47" y="8794"/>
                    <a:pt x="136" y="9588"/>
                  </a:cubicBezTo>
                  <a:cubicBezTo>
                    <a:pt x="410" y="11993"/>
                    <a:pt x="731" y="14384"/>
                    <a:pt x="1312" y="16736"/>
                  </a:cubicBezTo>
                  <a:cubicBezTo>
                    <a:pt x="1550" y="17698"/>
                    <a:pt x="1752" y="18675"/>
                    <a:pt x="1965" y="19644"/>
                  </a:cubicBezTo>
                  <a:cubicBezTo>
                    <a:pt x="2258" y="18938"/>
                    <a:pt x="2551" y="18232"/>
                    <a:pt x="2842" y="17530"/>
                  </a:cubicBezTo>
                  <a:lnTo>
                    <a:pt x="1771" y="14608"/>
                  </a:lnTo>
                  <a:cubicBezTo>
                    <a:pt x="1696" y="14411"/>
                    <a:pt x="1577" y="14223"/>
                    <a:pt x="1527" y="14024"/>
                  </a:cubicBezTo>
                  <a:cubicBezTo>
                    <a:pt x="1503" y="13913"/>
                    <a:pt x="1572" y="13780"/>
                    <a:pt x="1599" y="13659"/>
                  </a:cubicBezTo>
                  <a:cubicBezTo>
                    <a:pt x="1713" y="13722"/>
                    <a:pt x="1890" y="13761"/>
                    <a:pt x="1931" y="13858"/>
                  </a:cubicBezTo>
                  <a:cubicBezTo>
                    <a:pt x="2302" y="14724"/>
                    <a:pt x="2651" y="15601"/>
                    <a:pt x="3002" y="16475"/>
                  </a:cubicBezTo>
                  <a:cubicBezTo>
                    <a:pt x="3041" y="16569"/>
                    <a:pt x="3077" y="16669"/>
                    <a:pt x="3135" y="16827"/>
                  </a:cubicBezTo>
                  <a:lnTo>
                    <a:pt x="3592" y="15493"/>
                  </a:lnTo>
                  <a:cubicBezTo>
                    <a:pt x="3733" y="15095"/>
                    <a:pt x="3882" y="14702"/>
                    <a:pt x="4007" y="14295"/>
                  </a:cubicBezTo>
                  <a:cubicBezTo>
                    <a:pt x="4045" y="14176"/>
                    <a:pt x="4059" y="14018"/>
                    <a:pt x="4018" y="13908"/>
                  </a:cubicBezTo>
                  <a:cubicBezTo>
                    <a:pt x="3589" y="12757"/>
                    <a:pt x="3146" y="11608"/>
                    <a:pt x="2703" y="10463"/>
                  </a:cubicBezTo>
                  <a:cubicBezTo>
                    <a:pt x="2620" y="10247"/>
                    <a:pt x="2477" y="9998"/>
                    <a:pt x="2405" y="9832"/>
                  </a:cubicBezTo>
                  <a:cubicBezTo>
                    <a:pt x="2333" y="9666"/>
                    <a:pt x="2311" y="9472"/>
                    <a:pt x="2515" y="9408"/>
                  </a:cubicBezTo>
                  <a:cubicBezTo>
                    <a:pt x="2521" y="9407"/>
                    <a:pt x="2527" y="9406"/>
                    <a:pt x="2533" y="9406"/>
                  </a:cubicBezTo>
                  <a:cubicBezTo>
                    <a:pt x="2613" y="9406"/>
                    <a:pt x="2768" y="9541"/>
                    <a:pt x="2809" y="9641"/>
                  </a:cubicBezTo>
                  <a:cubicBezTo>
                    <a:pt x="3304" y="10809"/>
                    <a:pt x="3785" y="11987"/>
                    <a:pt x="4270" y="13158"/>
                  </a:cubicBezTo>
                  <a:cubicBezTo>
                    <a:pt x="4286" y="13208"/>
                    <a:pt x="4308" y="13255"/>
                    <a:pt x="4353" y="13363"/>
                  </a:cubicBezTo>
                  <a:cubicBezTo>
                    <a:pt x="4530" y="12961"/>
                    <a:pt x="4682" y="12613"/>
                    <a:pt x="4840" y="12264"/>
                  </a:cubicBezTo>
                  <a:cubicBezTo>
                    <a:pt x="5050" y="11802"/>
                    <a:pt x="5252" y="11332"/>
                    <a:pt x="5490" y="10886"/>
                  </a:cubicBezTo>
                  <a:cubicBezTo>
                    <a:pt x="5639" y="10609"/>
                    <a:pt x="5650" y="10355"/>
                    <a:pt x="5595" y="10059"/>
                  </a:cubicBezTo>
                  <a:cubicBezTo>
                    <a:pt x="5310" y="8576"/>
                    <a:pt x="5022" y="7090"/>
                    <a:pt x="4765" y="5595"/>
                  </a:cubicBezTo>
                  <a:cubicBezTo>
                    <a:pt x="4723" y="5374"/>
                    <a:pt x="4809" y="5128"/>
                    <a:pt x="4865" y="4898"/>
                  </a:cubicBezTo>
                  <a:cubicBezTo>
                    <a:pt x="4877" y="4852"/>
                    <a:pt x="5021" y="4806"/>
                    <a:pt x="5083" y="4806"/>
                  </a:cubicBezTo>
                  <a:cubicBezTo>
                    <a:pt x="5089" y="4806"/>
                    <a:pt x="5093" y="4806"/>
                    <a:pt x="5097" y="4807"/>
                  </a:cubicBezTo>
                  <a:cubicBezTo>
                    <a:pt x="5147" y="4812"/>
                    <a:pt x="5221" y="4920"/>
                    <a:pt x="5227" y="4989"/>
                  </a:cubicBezTo>
                  <a:cubicBezTo>
                    <a:pt x="5296" y="5573"/>
                    <a:pt x="5324" y="6165"/>
                    <a:pt x="5421" y="6744"/>
                  </a:cubicBezTo>
                  <a:cubicBezTo>
                    <a:pt x="5570" y="7632"/>
                    <a:pt x="5769" y="8509"/>
                    <a:pt x="5944" y="9392"/>
                  </a:cubicBezTo>
                  <a:cubicBezTo>
                    <a:pt x="5957" y="9497"/>
                    <a:pt x="5966" y="9602"/>
                    <a:pt x="5963" y="9707"/>
                  </a:cubicBezTo>
                  <a:lnTo>
                    <a:pt x="6101" y="9691"/>
                  </a:lnTo>
                  <a:cubicBezTo>
                    <a:pt x="6220" y="9433"/>
                    <a:pt x="6317" y="9168"/>
                    <a:pt x="6456" y="8930"/>
                  </a:cubicBezTo>
                  <a:cubicBezTo>
                    <a:pt x="7178" y="7673"/>
                    <a:pt x="7905" y="6417"/>
                    <a:pt x="8647" y="5172"/>
                  </a:cubicBezTo>
                  <a:cubicBezTo>
                    <a:pt x="8990" y="4602"/>
                    <a:pt x="9366" y="4051"/>
                    <a:pt x="9737" y="3498"/>
                  </a:cubicBezTo>
                  <a:cubicBezTo>
                    <a:pt x="9828" y="3359"/>
                    <a:pt x="9938" y="3250"/>
                    <a:pt x="10088" y="3250"/>
                  </a:cubicBezTo>
                  <a:cubicBezTo>
                    <a:pt x="10143" y="3250"/>
                    <a:pt x="10204" y="3265"/>
                    <a:pt x="10271" y="3299"/>
                  </a:cubicBezTo>
                  <a:cubicBezTo>
                    <a:pt x="10700" y="2602"/>
                    <a:pt x="11121" y="1904"/>
                    <a:pt x="11561" y="1215"/>
                  </a:cubicBezTo>
                  <a:cubicBezTo>
                    <a:pt x="11824" y="803"/>
                    <a:pt x="12114" y="407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0" name="Google Shape;1770;p37"/>
            <p:cNvSpPr/>
            <p:nvPr/>
          </p:nvSpPr>
          <p:spPr>
            <a:xfrm rot="1800044">
              <a:off x="1137167" y="1627682"/>
              <a:ext cx="246970" cy="506564"/>
            </a:xfrm>
            <a:custGeom>
              <a:avLst/>
              <a:gdLst/>
              <a:ahLst/>
              <a:cxnLst/>
              <a:rect l="l" t="t" r="r" b="b"/>
              <a:pathLst>
                <a:path w="9879" h="20263" extrusionOk="0">
                  <a:moveTo>
                    <a:pt x="8586" y="0"/>
                  </a:moveTo>
                  <a:cubicBezTo>
                    <a:pt x="8436" y="0"/>
                    <a:pt x="8326" y="109"/>
                    <a:pt x="8235" y="248"/>
                  </a:cubicBezTo>
                  <a:cubicBezTo>
                    <a:pt x="7864" y="801"/>
                    <a:pt x="7488" y="1352"/>
                    <a:pt x="7145" y="1922"/>
                  </a:cubicBezTo>
                  <a:cubicBezTo>
                    <a:pt x="6403" y="3167"/>
                    <a:pt x="5676" y="4423"/>
                    <a:pt x="4954" y="5680"/>
                  </a:cubicBezTo>
                  <a:cubicBezTo>
                    <a:pt x="4815" y="5918"/>
                    <a:pt x="4718" y="6183"/>
                    <a:pt x="4599" y="6441"/>
                  </a:cubicBezTo>
                  <a:lnTo>
                    <a:pt x="4461" y="6457"/>
                  </a:lnTo>
                  <a:cubicBezTo>
                    <a:pt x="4464" y="6352"/>
                    <a:pt x="4455" y="6247"/>
                    <a:pt x="4442" y="6142"/>
                  </a:cubicBezTo>
                  <a:cubicBezTo>
                    <a:pt x="4267" y="5259"/>
                    <a:pt x="4068" y="4382"/>
                    <a:pt x="3919" y="3494"/>
                  </a:cubicBezTo>
                  <a:cubicBezTo>
                    <a:pt x="3822" y="2915"/>
                    <a:pt x="3794" y="2323"/>
                    <a:pt x="3725" y="1739"/>
                  </a:cubicBezTo>
                  <a:cubicBezTo>
                    <a:pt x="3719" y="1670"/>
                    <a:pt x="3670" y="1565"/>
                    <a:pt x="3595" y="1557"/>
                  </a:cubicBezTo>
                  <a:cubicBezTo>
                    <a:pt x="3588" y="1556"/>
                    <a:pt x="3580" y="1555"/>
                    <a:pt x="3572" y="1555"/>
                  </a:cubicBezTo>
                  <a:cubicBezTo>
                    <a:pt x="3493" y="1555"/>
                    <a:pt x="3375" y="1603"/>
                    <a:pt x="3363" y="1648"/>
                  </a:cubicBezTo>
                  <a:cubicBezTo>
                    <a:pt x="3307" y="1878"/>
                    <a:pt x="3221" y="2124"/>
                    <a:pt x="3263" y="2345"/>
                  </a:cubicBezTo>
                  <a:cubicBezTo>
                    <a:pt x="3520" y="3840"/>
                    <a:pt x="3808" y="5326"/>
                    <a:pt x="4093" y="6809"/>
                  </a:cubicBezTo>
                  <a:cubicBezTo>
                    <a:pt x="4148" y="7105"/>
                    <a:pt x="4137" y="7359"/>
                    <a:pt x="3988" y="7636"/>
                  </a:cubicBezTo>
                  <a:cubicBezTo>
                    <a:pt x="3750" y="8082"/>
                    <a:pt x="3548" y="8552"/>
                    <a:pt x="3338" y="9014"/>
                  </a:cubicBezTo>
                  <a:cubicBezTo>
                    <a:pt x="3180" y="9363"/>
                    <a:pt x="3028" y="9711"/>
                    <a:pt x="2851" y="10113"/>
                  </a:cubicBezTo>
                  <a:cubicBezTo>
                    <a:pt x="2806" y="10005"/>
                    <a:pt x="2784" y="9958"/>
                    <a:pt x="2768" y="9908"/>
                  </a:cubicBezTo>
                  <a:cubicBezTo>
                    <a:pt x="2283" y="8737"/>
                    <a:pt x="1802" y="7561"/>
                    <a:pt x="1307" y="6391"/>
                  </a:cubicBezTo>
                  <a:cubicBezTo>
                    <a:pt x="1265" y="6290"/>
                    <a:pt x="1109" y="6156"/>
                    <a:pt x="1029" y="6156"/>
                  </a:cubicBezTo>
                  <a:cubicBezTo>
                    <a:pt x="1024" y="6156"/>
                    <a:pt x="1018" y="6157"/>
                    <a:pt x="1013" y="6158"/>
                  </a:cubicBezTo>
                  <a:cubicBezTo>
                    <a:pt x="809" y="6222"/>
                    <a:pt x="809" y="6366"/>
                    <a:pt x="903" y="6582"/>
                  </a:cubicBezTo>
                  <a:cubicBezTo>
                    <a:pt x="997" y="6795"/>
                    <a:pt x="1118" y="6997"/>
                    <a:pt x="1201" y="7215"/>
                  </a:cubicBezTo>
                  <a:cubicBezTo>
                    <a:pt x="1644" y="8358"/>
                    <a:pt x="2087" y="9507"/>
                    <a:pt x="2516" y="10660"/>
                  </a:cubicBezTo>
                  <a:cubicBezTo>
                    <a:pt x="2557" y="10771"/>
                    <a:pt x="2543" y="10926"/>
                    <a:pt x="2505" y="11048"/>
                  </a:cubicBezTo>
                  <a:cubicBezTo>
                    <a:pt x="2380" y="11452"/>
                    <a:pt x="2231" y="11845"/>
                    <a:pt x="2090" y="12243"/>
                  </a:cubicBezTo>
                  <a:lnTo>
                    <a:pt x="1633" y="13580"/>
                  </a:lnTo>
                  <a:cubicBezTo>
                    <a:pt x="1575" y="13419"/>
                    <a:pt x="1539" y="13319"/>
                    <a:pt x="1500" y="13225"/>
                  </a:cubicBezTo>
                  <a:cubicBezTo>
                    <a:pt x="1149" y="12351"/>
                    <a:pt x="800" y="11477"/>
                    <a:pt x="429" y="10608"/>
                  </a:cubicBezTo>
                  <a:cubicBezTo>
                    <a:pt x="388" y="10511"/>
                    <a:pt x="211" y="10472"/>
                    <a:pt x="97" y="10411"/>
                  </a:cubicBezTo>
                  <a:cubicBezTo>
                    <a:pt x="70" y="10530"/>
                    <a:pt x="1" y="10663"/>
                    <a:pt x="25" y="10774"/>
                  </a:cubicBezTo>
                  <a:cubicBezTo>
                    <a:pt x="75" y="10973"/>
                    <a:pt x="194" y="11161"/>
                    <a:pt x="269" y="11358"/>
                  </a:cubicBezTo>
                  <a:lnTo>
                    <a:pt x="1340" y="14280"/>
                  </a:lnTo>
                  <a:cubicBezTo>
                    <a:pt x="1356" y="14382"/>
                    <a:pt x="1401" y="14484"/>
                    <a:pt x="1384" y="14581"/>
                  </a:cubicBezTo>
                  <a:cubicBezTo>
                    <a:pt x="1207" y="15536"/>
                    <a:pt x="1022" y="16488"/>
                    <a:pt x="833" y="17442"/>
                  </a:cubicBezTo>
                  <a:cubicBezTo>
                    <a:pt x="817" y="17492"/>
                    <a:pt x="795" y="17539"/>
                    <a:pt x="767" y="17583"/>
                  </a:cubicBezTo>
                  <a:cubicBezTo>
                    <a:pt x="773" y="17636"/>
                    <a:pt x="789" y="17691"/>
                    <a:pt x="778" y="17738"/>
                  </a:cubicBezTo>
                  <a:cubicBezTo>
                    <a:pt x="643" y="18425"/>
                    <a:pt x="504" y="19108"/>
                    <a:pt x="366" y="19792"/>
                  </a:cubicBezTo>
                  <a:cubicBezTo>
                    <a:pt x="333" y="19971"/>
                    <a:pt x="263" y="20173"/>
                    <a:pt x="510" y="20248"/>
                  </a:cubicBezTo>
                  <a:cubicBezTo>
                    <a:pt x="543" y="20258"/>
                    <a:pt x="573" y="20263"/>
                    <a:pt x="598" y="20263"/>
                  </a:cubicBezTo>
                  <a:cubicBezTo>
                    <a:pt x="757" y="20263"/>
                    <a:pt x="770" y="20086"/>
                    <a:pt x="803" y="19938"/>
                  </a:cubicBezTo>
                  <a:cubicBezTo>
                    <a:pt x="980" y="19103"/>
                    <a:pt x="1160" y="18264"/>
                    <a:pt x="1334" y="17429"/>
                  </a:cubicBezTo>
                  <a:cubicBezTo>
                    <a:pt x="1484" y="16651"/>
                    <a:pt x="1644" y="15876"/>
                    <a:pt x="1777" y="15093"/>
                  </a:cubicBezTo>
                  <a:cubicBezTo>
                    <a:pt x="1838" y="14756"/>
                    <a:pt x="2023" y="14529"/>
                    <a:pt x="2283" y="14327"/>
                  </a:cubicBezTo>
                  <a:cubicBezTo>
                    <a:pt x="3277" y="13546"/>
                    <a:pt x="4253" y="12755"/>
                    <a:pt x="5241" y="11966"/>
                  </a:cubicBezTo>
                  <a:cubicBezTo>
                    <a:pt x="5374" y="11858"/>
                    <a:pt x="5537" y="11753"/>
                    <a:pt x="5382" y="11554"/>
                  </a:cubicBezTo>
                  <a:cubicBezTo>
                    <a:pt x="5325" y="11481"/>
                    <a:pt x="5266" y="11454"/>
                    <a:pt x="5208" y="11454"/>
                  </a:cubicBezTo>
                  <a:cubicBezTo>
                    <a:pt x="5112" y="11454"/>
                    <a:pt x="5019" y="11529"/>
                    <a:pt x="4940" y="11590"/>
                  </a:cubicBezTo>
                  <a:cubicBezTo>
                    <a:pt x="4461" y="11942"/>
                    <a:pt x="3988" y="12307"/>
                    <a:pt x="3529" y="12672"/>
                  </a:cubicBezTo>
                  <a:cubicBezTo>
                    <a:pt x="3069" y="13040"/>
                    <a:pt x="2618" y="13416"/>
                    <a:pt x="2092" y="13842"/>
                  </a:cubicBezTo>
                  <a:cubicBezTo>
                    <a:pt x="2314" y="13156"/>
                    <a:pt x="2494" y="12561"/>
                    <a:pt x="2698" y="11975"/>
                  </a:cubicBezTo>
                  <a:cubicBezTo>
                    <a:pt x="2793" y="11706"/>
                    <a:pt x="2862" y="11366"/>
                    <a:pt x="3061" y="11219"/>
                  </a:cubicBezTo>
                  <a:cubicBezTo>
                    <a:pt x="4240" y="10362"/>
                    <a:pt x="5457" y="9554"/>
                    <a:pt x="6661" y="8726"/>
                  </a:cubicBezTo>
                  <a:cubicBezTo>
                    <a:pt x="6810" y="8621"/>
                    <a:pt x="7012" y="8508"/>
                    <a:pt x="6902" y="8311"/>
                  </a:cubicBezTo>
                  <a:cubicBezTo>
                    <a:pt x="6850" y="8219"/>
                    <a:pt x="6779" y="8185"/>
                    <a:pt x="6700" y="8185"/>
                  </a:cubicBezTo>
                  <a:cubicBezTo>
                    <a:pt x="6611" y="8185"/>
                    <a:pt x="6513" y="8229"/>
                    <a:pt x="6423" y="8281"/>
                  </a:cubicBezTo>
                  <a:cubicBezTo>
                    <a:pt x="6379" y="8308"/>
                    <a:pt x="6326" y="8325"/>
                    <a:pt x="6284" y="8355"/>
                  </a:cubicBezTo>
                  <a:cubicBezTo>
                    <a:pt x="5745" y="8710"/>
                    <a:pt x="5203" y="9061"/>
                    <a:pt x="4666" y="9421"/>
                  </a:cubicBezTo>
                  <a:cubicBezTo>
                    <a:pt x="4231" y="9714"/>
                    <a:pt x="3802" y="10018"/>
                    <a:pt x="3313" y="10359"/>
                  </a:cubicBezTo>
                  <a:cubicBezTo>
                    <a:pt x="3429" y="10071"/>
                    <a:pt x="3506" y="9847"/>
                    <a:pt x="3603" y="9628"/>
                  </a:cubicBezTo>
                  <a:cubicBezTo>
                    <a:pt x="3863" y="9061"/>
                    <a:pt x="4126" y="8494"/>
                    <a:pt x="4397" y="7935"/>
                  </a:cubicBezTo>
                  <a:cubicBezTo>
                    <a:pt x="4453" y="7816"/>
                    <a:pt x="4530" y="7689"/>
                    <a:pt x="4635" y="7622"/>
                  </a:cubicBezTo>
                  <a:cubicBezTo>
                    <a:pt x="5665" y="6953"/>
                    <a:pt x="6694" y="6280"/>
                    <a:pt x="7737" y="5638"/>
                  </a:cubicBezTo>
                  <a:cubicBezTo>
                    <a:pt x="8376" y="5243"/>
                    <a:pt x="9054" y="4910"/>
                    <a:pt x="9702" y="4534"/>
                  </a:cubicBezTo>
                  <a:cubicBezTo>
                    <a:pt x="9793" y="4479"/>
                    <a:pt x="9824" y="4324"/>
                    <a:pt x="9879" y="4216"/>
                  </a:cubicBezTo>
                  <a:cubicBezTo>
                    <a:pt x="9774" y="4175"/>
                    <a:pt x="9703" y="4092"/>
                    <a:pt x="9573" y="4092"/>
                  </a:cubicBezTo>
                  <a:cubicBezTo>
                    <a:pt x="9562" y="4092"/>
                    <a:pt x="9551" y="4093"/>
                    <a:pt x="9539" y="4094"/>
                  </a:cubicBezTo>
                  <a:cubicBezTo>
                    <a:pt x="9386" y="4111"/>
                    <a:pt x="9240" y="4194"/>
                    <a:pt x="9101" y="4271"/>
                  </a:cubicBezTo>
                  <a:cubicBezTo>
                    <a:pt x="8257" y="4758"/>
                    <a:pt x="7413" y="5245"/>
                    <a:pt x="6575" y="5741"/>
                  </a:cubicBezTo>
                  <a:cubicBezTo>
                    <a:pt x="6060" y="6045"/>
                    <a:pt x="5560" y="6366"/>
                    <a:pt x="4984" y="6720"/>
                  </a:cubicBezTo>
                  <a:cubicBezTo>
                    <a:pt x="5034" y="6609"/>
                    <a:pt x="5050" y="6565"/>
                    <a:pt x="5075" y="6518"/>
                  </a:cubicBezTo>
                  <a:cubicBezTo>
                    <a:pt x="5690" y="5411"/>
                    <a:pt x="6282" y="4288"/>
                    <a:pt x="6932" y="3198"/>
                  </a:cubicBezTo>
                  <a:cubicBezTo>
                    <a:pt x="7488" y="2265"/>
                    <a:pt x="8111" y="1371"/>
                    <a:pt x="8692" y="453"/>
                  </a:cubicBezTo>
                  <a:cubicBezTo>
                    <a:pt x="8761" y="345"/>
                    <a:pt x="8744" y="182"/>
                    <a:pt x="8769" y="49"/>
                  </a:cubicBezTo>
                  <a:cubicBezTo>
                    <a:pt x="8702" y="15"/>
                    <a:pt x="8641" y="0"/>
                    <a:pt x="8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1" name="Google Shape;1771;p37"/>
            <p:cNvSpPr/>
            <p:nvPr/>
          </p:nvSpPr>
          <p:spPr>
            <a:xfrm rot="1800044">
              <a:off x="1089641" y="1915122"/>
              <a:ext cx="23474" cy="82623"/>
            </a:xfrm>
            <a:custGeom>
              <a:avLst/>
              <a:gdLst/>
              <a:ahLst/>
              <a:cxnLst/>
              <a:rect l="l" t="t" r="r" b="b"/>
              <a:pathLst>
                <a:path w="939" h="3305" extrusionOk="0">
                  <a:moveTo>
                    <a:pt x="878" y="1"/>
                  </a:moveTo>
                  <a:cubicBezTo>
                    <a:pt x="587" y="703"/>
                    <a:pt x="297" y="1409"/>
                    <a:pt x="1" y="2115"/>
                  </a:cubicBezTo>
                  <a:cubicBezTo>
                    <a:pt x="48" y="2430"/>
                    <a:pt x="84" y="2746"/>
                    <a:pt x="145" y="3053"/>
                  </a:cubicBezTo>
                  <a:cubicBezTo>
                    <a:pt x="161" y="3147"/>
                    <a:pt x="250" y="3221"/>
                    <a:pt x="305" y="3304"/>
                  </a:cubicBezTo>
                  <a:cubicBezTo>
                    <a:pt x="333" y="3260"/>
                    <a:pt x="355" y="3213"/>
                    <a:pt x="371" y="3163"/>
                  </a:cubicBezTo>
                  <a:cubicBezTo>
                    <a:pt x="560" y="2209"/>
                    <a:pt x="745" y="1257"/>
                    <a:pt x="922" y="302"/>
                  </a:cubicBezTo>
                  <a:cubicBezTo>
                    <a:pt x="939" y="205"/>
                    <a:pt x="894" y="103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2" name="Google Shape;1772;p37"/>
            <p:cNvSpPr/>
            <p:nvPr/>
          </p:nvSpPr>
          <p:spPr>
            <a:xfrm rot="1800044">
              <a:off x="1484202" y="1724210"/>
              <a:ext cx="14625" cy="13375"/>
            </a:xfrm>
            <a:custGeom>
              <a:avLst/>
              <a:gdLst/>
              <a:ahLst/>
              <a:cxnLst/>
              <a:rect l="l" t="t" r="r" b="b"/>
              <a:pathLst>
                <a:path w="585" h="535" extrusionOk="0">
                  <a:moveTo>
                    <a:pt x="501" y="1"/>
                  </a:moveTo>
                  <a:lnTo>
                    <a:pt x="1" y="120"/>
                  </a:lnTo>
                  <a:lnTo>
                    <a:pt x="158" y="535"/>
                  </a:lnTo>
                  <a:cubicBezTo>
                    <a:pt x="291" y="457"/>
                    <a:pt x="441" y="396"/>
                    <a:pt x="543" y="291"/>
                  </a:cubicBezTo>
                  <a:cubicBezTo>
                    <a:pt x="584" y="250"/>
                    <a:pt x="518" y="100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3" name="Google Shape;1773;p37"/>
            <p:cNvSpPr/>
            <p:nvPr/>
          </p:nvSpPr>
          <p:spPr>
            <a:xfrm rot="1800044">
              <a:off x="1506610" y="1708956"/>
              <a:ext cx="16075" cy="10350"/>
            </a:xfrm>
            <a:custGeom>
              <a:avLst/>
              <a:gdLst/>
              <a:ahLst/>
              <a:cxnLst/>
              <a:rect l="l" t="t" r="r" b="b"/>
              <a:pathLst>
                <a:path w="643" h="414" extrusionOk="0">
                  <a:moveTo>
                    <a:pt x="407" y="1"/>
                  </a:moveTo>
                  <a:cubicBezTo>
                    <a:pt x="276" y="1"/>
                    <a:pt x="140" y="66"/>
                    <a:pt x="20" y="129"/>
                  </a:cubicBezTo>
                  <a:cubicBezTo>
                    <a:pt x="1" y="143"/>
                    <a:pt x="62" y="397"/>
                    <a:pt x="106" y="406"/>
                  </a:cubicBezTo>
                  <a:cubicBezTo>
                    <a:pt x="136" y="411"/>
                    <a:pt x="167" y="413"/>
                    <a:pt x="199" y="413"/>
                  </a:cubicBezTo>
                  <a:cubicBezTo>
                    <a:pt x="316" y="413"/>
                    <a:pt x="450" y="383"/>
                    <a:pt x="643" y="361"/>
                  </a:cubicBezTo>
                  <a:cubicBezTo>
                    <a:pt x="543" y="181"/>
                    <a:pt x="491" y="4"/>
                    <a:pt x="430" y="2"/>
                  </a:cubicBezTo>
                  <a:cubicBezTo>
                    <a:pt x="422" y="1"/>
                    <a:pt x="414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4" name="Google Shape;1774;p37"/>
            <p:cNvSpPr/>
            <p:nvPr/>
          </p:nvSpPr>
          <p:spPr>
            <a:xfrm rot="1800044">
              <a:off x="1362021" y="1855074"/>
              <a:ext cx="10550" cy="13300"/>
            </a:xfrm>
            <a:custGeom>
              <a:avLst/>
              <a:gdLst/>
              <a:ahLst/>
              <a:cxnLst/>
              <a:rect l="l" t="t" r="r" b="b"/>
              <a:pathLst>
                <a:path w="422" h="532" extrusionOk="0">
                  <a:moveTo>
                    <a:pt x="253" y="1"/>
                  </a:moveTo>
                  <a:cubicBezTo>
                    <a:pt x="182" y="1"/>
                    <a:pt x="27" y="55"/>
                    <a:pt x="17" y="94"/>
                  </a:cubicBezTo>
                  <a:cubicBezTo>
                    <a:pt x="1" y="205"/>
                    <a:pt x="56" y="327"/>
                    <a:pt x="100" y="531"/>
                  </a:cubicBezTo>
                  <a:cubicBezTo>
                    <a:pt x="264" y="443"/>
                    <a:pt x="421" y="390"/>
                    <a:pt x="421" y="346"/>
                  </a:cubicBezTo>
                  <a:cubicBezTo>
                    <a:pt x="413" y="221"/>
                    <a:pt x="363" y="105"/>
                    <a:pt x="283" y="8"/>
                  </a:cubicBezTo>
                  <a:cubicBezTo>
                    <a:pt x="278" y="3"/>
                    <a:pt x="267" y="1"/>
                    <a:pt x="2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5" name="Google Shape;1775;p37"/>
            <p:cNvSpPr/>
            <p:nvPr/>
          </p:nvSpPr>
          <p:spPr>
            <a:xfrm rot="1800044">
              <a:off x="1137329" y="1957471"/>
              <a:ext cx="10875" cy="12550"/>
            </a:xfrm>
            <a:custGeom>
              <a:avLst/>
              <a:gdLst/>
              <a:ahLst/>
              <a:cxnLst/>
              <a:rect l="l" t="t" r="r" b="b"/>
              <a:pathLst>
                <a:path w="435" h="502" extrusionOk="0">
                  <a:moveTo>
                    <a:pt x="346" y="1"/>
                  </a:moveTo>
                  <a:cubicBezTo>
                    <a:pt x="175" y="106"/>
                    <a:pt x="47" y="137"/>
                    <a:pt x="23" y="214"/>
                  </a:cubicBezTo>
                  <a:cubicBezTo>
                    <a:pt x="0" y="294"/>
                    <a:pt x="56" y="455"/>
                    <a:pt x="119" y="488"/>
                  </a:cubicBezTo>
                  <a:cubicBezTo>
                    <a:pt x="137" y="498"/>
                    <a:pt x="162" y="502"/>
                    <a:pt x="190" y="502"/>
                  </a:cubicBezTo>
                  <a:cubicBezTo>
                    <a:pt x="268" y="502"/>
                    <a:pt x="370" y="467"/>
                    <a:pt x="396" y="411"/>
                  </a:cubicBezTo>
                  <a:cubicBezTo>
                    <a:pt x="435" y="330"/>
                    <a:pt x="377" y="203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6" name="Google Shape;1776;p37"/>
            <p:cNvSpPr/>
            <p:nvPr/>
          </p:nvSpPr>
          <p:spPr>
            <a:xfrm rot="1800044">
              <a:off x="1244210" y="1955976"/>
              <a:ext cx="12125" cy="11425"/>
            </a:xfrm>
            <a:custGeom>
              <a:avLst/>
              <a:gdLst/>
              <a:ahLst/>
              <a:cxnLst/>
              <a:rect l="l" t="t" r="r" b="b"/>
              <a:pathLst>
                <a:path w="485" h="457" extrusionOk="0">
                  <a:moveTo>
                    <a:pt x="297" y="1"/>
                  </a:moveTo>
                  <a:cubicBezTo>
                    <a:pt x="202" y="1"/>
                    <a:pt x="83" y="42"/>
                    <a:pt x="45" y="80"/>
                  </a:cubicBezTo>
                  <a:cubicBezTo>
                    <a:pt x="0" y="125"/>
                    <a:pt x="64" y="274"/>
                    <a:pt x="92" y="457"/>
                  </a:cubicBezTo>
                  <a:cubicBezTo>
                    <a:pt x="255" y="377"/>
                    <a:pt x="415" y="318"/>
                    <a:pt x="451" y="271"/>
                  </a:cubicBezTo>
                  <a:cubicBezTo>
                    <a:pt x="485" y="222"/>
                    <a:pt x="457" y="36"/>
                    <a:pt x="360" y="9"/>
                  </a:cubicBezTo>
                  <a:cubicBezTo>
                    <a:pt x="342" y="3"/>
                    <a:pt x="320" y="1"/>
                    <a:pt x="2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7" name="Google Shape;1777;p37"/>
            <p:cNvSpPr/>
            <p:nvPr/>
          </p:nvSpPr>
          <p:spPr>
            <a:xfrm rot="1800044">
              <a:off x="1493467" y="1840770"/>
              <a:ext cx="12475" cy="10775"/>
            </a:xfrm>
            <a:custGeom>
              <a:avLst/>
              <a:gdLst/>
              <a:ahLst/>
              <a:cxnLst/>
              <a:rect l="l" t="t" r="r" b="b"/>
              <a:pathLst>
                <a:path w="499" h="431" extrusionOk="0">
                  <a:moveTo>
                    <a:pt x="280" y="0"/>
                  </a:moveTo>
                  <a:cubicBezTo>
                    <a:pt x="194" y="0"/>
                    <a:pt x="68" y="55"/>
                    <a:pt x="39" y="113"/>
                  </a:cubicBezTo>
                  <a:cubicBezTo>
                    <a:pt x="0" y="187"/>
                    <a:pt x="83" y="370"/>
                    <a:pt x="133" y="414"/>
                  </a:cubicBezTo>
                  <a:cubicBezTo>
                    <a:pt x="145" y="426"/>
                    <a:pt x="164" y="430"/>
                    <a:pt x="188" y="430"/>
                  </a:cubicBezTo>
                  <a:cubicBezTo>
                    <a:pt x="256" y="430"/>
                    <a:pt x="367" y="393"/>
                    <a:pt x="498" y="373"/>
                  </a:cubicBezTo>
                  <a:cubicBezTo>
                    <a:pt x="426" y="204"/>
                    <a:pt x="404" y="43"/>
                    <a:pt x="332" y="10"/>
                  </a:cubicBezTo>
                  <a:cubicBezTo>
                    <a:pt x="318" y="3"/>
                    <a:pt x="300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8" name="Google Shape;1778;p37"/>
            <p:cNvSpPr/>
            <p:nvPr/>
          </p:nvSpPr>
          <p:spPr>
            <a:xfrm rot="1800044">
              <a:off x="1387425" y="1771162"/>
              <a:ext cx="12875" cy="10250"/>
            </a:xfrm>
            <a:custGeom>
              <a:avLst/>
              <a:gdLst/>
              <a:ahLst/>
              <a:cxnLst/>
              <a:rect l="l" t="t" r="r" b="b"/>
              <a:pathLst>
                <a:path w="515" h="410" extrusionOk="0">
                  <a:moveTo>
                    <a:pt x="252" y="1"/>
                  </a:moveTo>
                  <a:cubicBezTo>
                    <a:pt x="180" y="1"/>
                    <a:pt x="54" y="67"/>
                    <a:pt x="31" y="126"/>
                  </a:cubicBezTo>
                  <a:cubicBezTo>
                    <a:pt x="0" y="195"/>
                    <a:pt x="67" y="353"/>
                    <a:pt x="130" y="395"/>
                  </a:cubicBezTo>
                  <a:cubicBezTo>
                    <a:pt x="145" y="405"/>
                    <a:pt x="164" y="409"/>
                    <a:pt x="188" y="409"/>
                  </a:cubicBezTo>
                  <a:cubicBezTo>
                    <a:pt x="258" y="409"/>
                    <a:pt x="365" y="371"/>
                    <a:pt x="515" y="350"/>
                  </a:cubicBezTo>
                  <a:cubicBezTo>
                    <a:pt x="407" y="179"/>
                    <a:pt x="343" y="40"/>
                    <a:pt x="285" y="7"/>
                  </a:cubicBezTo>
                  <a:cubicBezTo>
                    <a:pt x="276" y="3"/>
                    <a:pt x="26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9" name="Google Shape;1779;p37"/>
            <p:cNvSpPr/>
            <p:nvPr/>
          </p:nvSpPr>
          <p:spPr>
            <a:xfrm rot="1800044">
              <a:off x="1263463" y="1891983"/>
              <a:ext cx="11500" cy="8950"/>
            </a:xfrm>
            <a:custGeom>
              <a:avLst/>
              <a:gdLst/>
              <a:ahLst/>
              <a:cxnLst/>
              <a:rect l="l" t="t" r="r" b="b"/>
              <a:pathLst>
                <a:path w="460" h="358" extrusionOk="0">
                  <a:moveTo>
                    <a:pt x="244" y="1"/>
                  </a:moveTo>
                  <a:cubicBezTo>
                    <a:pt x="170" y="1"/>
                    <a:pt x="79" y="42"/>
                    <a:pt x="0" y="57"/>
                  </a:cubicBezTo>
                  <a:cubicBezTo>
                    <a:pt x="33" y="154"/>
                    <a:pt x="50" y="290"/>
                    <a:pt x="113" y="334"/>
                  </a:cubicBezTo>
                  <a:cubicBezTo>
                    <a:pt x="140" y="352"/>
                    <a:pt x="176" y="357"/>
                    <a:pt x="217" y="357"/>
                  </a:cubicBezTo>
                  <a:cubicBezTo>
                    <a:pt x="277" y="357"/>
                    <a:pt x="347" y="345"/>
                    <a:pt x="407" y="345"/>
                  </a:cubicBezTo>
                  <a:lnTo>
                    <a:pt x="459" y="251"/>
                  </a:lnTo>
                  <a:cubicBezTo>
                    <a:pt x="407" y="168"/>
                    <a:pt x="376" y="41"/>
                    <a:pt x="299" y="10"/>
                  </a:cubicBezTo>
                  <a:cubicBezTo>
                    <a:pt x="282" y="3"/>
                    <a:pt x="264" y="1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0" name="Google Shape;1780;p37"/>
            <p:cNvSpPr/>
            <p:nvPr/>
          </p:nvSpPr>
          <p:spPr>
            <a:xfrm rot="1800044">
              <a:off x="1408080" y="1773147"/>
              <a:ext cx="12400" cy="10400"/>
            </a:xfrm>
            <a:custGeom>
              <a:avLst/>
              <a:gdLst/>
              <a:ahLst/>
              <a:cxnLst/>
              <a:rect l="l" t="t" r="r" b="b"/>
              <a:pathLst>
                <a:path w="496" h="416" extrusionOk="0">
                  <a:moveTo>
                    <a:pt x="232" y="1"/>
                  </a:moveTo>
                  <a:cubicBezTo>
                    <a:pt x="173" y="1"/>
                    <a:pt x="76" y="70"/>
                    <a:pt x="0" y="104"/>
                  </a:cubicBezTo>
                  <a:cubicBezTo>
                    <a:pt x="42" y="206"/>
                    <a:pt x="103" y="367"/>
                    <a:pt x="139" y="405"/>
                  </a:cubicBezTo>
                  <a:cubicBezTo>
                    <a:pt x="147" y="413"/>
                    <a:pt x="159" y="416"/>
                    <a:pt x="175" y="416"/>
                  </a:cubicBezTo>
                  <a:cubicBezTo>
                    <a:pt x="237" y="416"/>
                    <a:pt x="353" y="370"/>
                    <a:pt x="496" y="339"/>
                  </a:cubicBezTo>
                  <a:cubicBezTo>
                    <a:pt x="388" y="184"/>
                    <a:pt x="310" y="37"/>
                    <a:pt x="258" y="7"/>
                  </a:cubicBezTo>
                  <a:cubicBezTo>
                    <a:pt x="250" y="3"/>
                    <a:pt x="241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1" name="Google Shape;1781;p37"/>
            <p:cNvSpPr/>
            <p:nvPr/>
          </p:nvSpPr>
          <p:spPr>
            <a:xfrm rot="1800044">
              <a:off x="1289661" y="1889463"/>
              <a:ext cx="9775" cy="12675"/>
            </a:xfrm>
            <a:custGeom>
              <a:avLst/>
              <a:gdLst/>
              <a:ahLst/>
              <a:cxnLst/>
              <a:rect l="l" t="t" r="r" b="b"/>
              <a:pathLst>
                <a:path w="391" h="507" extrusionOk="0">
                  <a:moveTo>
                    <a:pt x="285" y="0"/>
                  </a:moveTo>
                  <a:cubicBezTo>
                    <a:pt x="197" y="36"/>
                    <a:pt x="64" y="11"/>
                    <a:pt x="31" y="105"/>
                  </a:cubicBezTo>
                  <a:cubicBezTo>
                    <a:pt x="0" y="199"/>
                    <a:pt x="50" y="318"/>
                    <a:pt x="78" y="506"/>
                  </a:cubicBezTo>
                  <a:cubicBezTo>
                    <a:pt x="238" y="415"/>
                    <a:pt x="385" y="374"/>
                    <a:pt x="385" y="327"/>
                  </a:cubicBezTo>
                  <a:cubicBezTo>
                    <a:pt x="390" y="219"/>
                    <a:pt x="321" y="11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2" name="Google Shape;1782;p37"/>
            <p:cNvSpPr/>
            <p:nvPr/>
          </p:nvSpPr>
          <p:spPr>
            <a:xfrm rot="1800044">
              <a:off x="1528639" y="1849482"/>
              <a:ext cx="13100" cy="9675"/>
            </a:xfrm>
            <a:custGeom>
              <a:avLst/>
              <a:gdLst/>
              <a:ahLst/>
              <a:cxnLst/>
              <a:rect l="l" t="t" r="r" b="b"/>
              <a:pathLst>
                <a:path w="524" h="387" extrusionOk="0">
                  <a:moveTo>
                    <a:pt x="258" y="1"/>
                  </a:moveTo>
                  <a:cubicBezTo>
                    <a:pt x="179" y="1"/>
                    <a:pt x="87" y="73"/>
                    <a:pt x="1" y="111"/>
                  </a:cubicBezTo>
                  <a:cubicBezTo>
                    <a:pt x="42" y="202"/>
                    <a:pt x="56" y="349"/>
                    <a:pt x="131" y="379"/>
                  </a:cubicBezTo>
                  <a:cubicBezTo>
                    <a:pt x="144" y="384"/>
                    <a:pt x="158" y="387"/>
                    <a:pt x="173" y="387"/>
                  </a:cubicBezTo>
                  <a:cubicBezTo>
                    <a:pt x="251" y="387"/>
                    <a:pt x="362" y="330"/>
                    <a:pt x="524" y="291"/>
                  </a:cubicBezTo>
                  <a:cubicBezTo>
                    <a:pt x="405" y="144"/>
                    <a:pt x="363" y="20"/>
                    <a:pt x="280" y="3"/>
                  </a:cubicBezTo>
                  <a:cubicBezTo>
                    <a:pt x="273" y="1"/>
                    <a:pt x="265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3" name="Google Shape;1783;p37"/>
            <p:cNvSpPr/>
            <p:nvPr/>
          </p:nvSpPr>
          <p:spPr>
            <a:xfrm rot="1800044">
              <a:off x="1180686" y="1956485"/>
              <a:ext cx="12825" cy="9250"/>
            </a:xfrm>
            <a:custGeom>
              <a:avLst/>
              <a:gdLst/>
              <a:ahLst/>
              <a:cxnLst/>
              <a:rect l="l" t="t" r="r" b="b"/>
              <a:pathLst>
                <a:path w="513" h="370" extrusionOk="0">
                  <a:moveTo>
                    <a:pt x="281" y="1"/>
                  </a:moveTo>
                  <a:cubicBezTo>
                    <a:pt x="199" y="1"/>
                    <a:pt x="75" y="64"/>
                    <a:pt x="42" y="97"/>
                  </a:cubicBezTo>
                  <a:cubicBezTo>
                    <a:pt x="4" y="135"/>
                    <a:pt x="1" y="307"/>
                    <a:pt x="95" y="349"/>
                  </a:cubicBezTo>
                  <a:cubicBezTo>
                    <a:pt x="131" y="364"/>
                    <a:pt x="171" y="369"/>
                    <a:pt x="217" y="369"/>
                  </a:cubicBezTo>
                  <a:cubicBezTo>
                    <a:pt x="294" y="369"/>
                    <a:pt x="389" y="356"/>
                    <a:pt x="513" y="354"/>
                  </a:cubicBezTo>
                  <a:cubicBezTo>
                    <a:pt x="424" y="180"/>
                    <a:pt x="397" y="39"/>
                    <a:pt x="322" y="8"/>
                  </a:cubicBezTo>
                  <a:cubicBezTo>
                    <a:pt x="310" y="3"/>
                    <a:pt x="296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4" name="Google Shape;1784;p37"/>
            <p:cNvSpPr/>
            <p:nvPr/>
          </p:nvSpPr>
          <p:spPr>
            <a:xfrm rot="1800044">
              <a:off x="1351621" y="1841504"/>
              <a:ext cx="12075" cy="9075"/>
            </a:xfrm>
            <a:custGeom>
              <a:avLst/>
              <a:gdLst/>
              <a:ahLst/>
              <a:cxnLst/>
              <a:rect l="l" t="t" r="r" b="b"/>
              <a:pathLst>
                <a:path w="483" h="363" extrusionOk="0">
                  <a:moveTo>
                    <a:pt x="264" y="0"/>
                  </a:moveTo>
                  <a:cubicBezTo>
                    <a:pt x="182" y="0"/>
                    <a:pt x="64" y="52"/>
                    <a:pt x="34" y="92"/>
                  </a:cubicBezTo>
                  <a:cubicBezTo>
                    <a:pt x="1" y="141"/>
                    <a:pt x="17" y="310"/>
                    <a:pt x="109" y="349"/>
                  </a:cubicBezTo>
                  <a:cubicBezTo>
                    <a:pt x="134" y="359"/>
                    <a:pt x="162" y="363"/>
                    <a:pt x="192" y="363"/>
                  </a:cubicBezTo>
                  <a:cubicBezTo>
                    <a:pt x="267" y="363"/>
                    <a:pt x="353" y="339"/>
                    <a:pt x="433" y="335"/>
                  </a:cubicBezTo>
                  <a:lnTo>
                    <a:pt x="482" y="233"/>
                  </a:lnTo>
                  <a:cubicBezTo>
                    <a:pt x="421" y="155"/>
                    <a:pt x="380" y="31"/>
                    <a:pt x="305" y="6"/>
                  </a:cubicBezTo>
                  <a:cubicBezTo>
                    <a:pt x="293" y="2"/>
                    <a:pt x="279" y="0"/>
                    <a:pt x="2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5" name="Google Shape;1785;p37"/>
            <p:cNvSpPr/>
            <p:nvPr/>
          </p:nvSpPr>
          <p:spPr>
            <a:xfrm rot="1800044">
              <a:off x="1272595" y="1963205"/>
              <a:ext cx="9850" cy="11225"/>
            </a:xfrm>
            <a:custGeom>
              <a:avLst/>
              <a:gdLst/>
              <a:ahLst/>
              <a:cxnLst/>
              <a:rect l="l" t="t" r="r" b="b"/>
              <a:pathLst>
                <a:path w="394" h="449" extrusionOk="0">
                  <a:moveTo>
                    <a:pt x="338" y="1"/>
                  </a:moveTo>
                  <a:cubicBezTo>
                    <a:pt x="186" y="62"/>
                    <a:pt x="47" y="62"/>
                    <a:pt x="22" y="145"/>
                  </a:cubicBezTo>
                  <a:cubicBezTo>
                    <a:pt x="0" y="228"/>
                    <a:pt x="83" y="408"/>
                    <a:pt x="105" y="435"/>
                  </a:cubicBezTo>
                  <a:cubicBezTo>
                    <a:pt x="113" y="444"/>
                    <a:pt x="135" y="448"/>
                    <a:pt x="162" y="448"/>
                  </a:cubicBezTo>
                  <a:cubicBezTo>
                    <a:pt x="226" y="448"/>
                    <a:pt x="323" y="424"/>
                    <a:pt x="352" y="366"/>
                  </a:cubicBezTo>
                  <a:cubicBezTo>
                    <a:pt x="393" y="283"/>
                    <a:pt x="352" y="164"/>
                    <a:pt x="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6" name="Google Shape;1786;p37"/>
            <p:cNvSpPr/>
            <p:nvPr/>
          </p:nvSpPr>
          <p:spPr>
            <a:xfrm rot="1800044">
              <a:off x="1518997" y="1829342"/>
              <a:ext cx="10450" cy="11050"/>
            </a:xfrm>
            <a:custGeom>
              <a:avLst/>
              <a:gdLst/>
              <a:ahLst/>
              <a:cxnLst/>
              <a:rect l="l" t="t" r="r" b="b"/>
              <a:pathLst>
                <a:path w="418" h="442" extrusionOk="0">
                  <a:moveTo>
                    <a:pt x="305" y="1"/>
                  </a:moveTo>
                  <a:cubicBezTo>
                    <a:pt x="155" y="78"/>
                    <a:pt x="28" y="70"/>
                    <a:pt x="14" y="161"/>
                  </a:cubicBezTo>
                  <a:cubicBezTo>
                    <a:pt x="0" y="250"/>
                    <a:pt x="44" y="396"/>
                    <a:pt x="111" y="430"/>
                  </a:cubicBezTo>
                  <a:cubicBezTo>
                    <a:pt x="126" y="438"/>
                    <a:pt x="146" y="441"/>
                    <a:pt x="170" y="441"/>
                  </a:cubicBezTo>
                  <a:cubicBezTo>
                    <a:pt x="248" y="441"/>
                    <a:pt x="357" y="400"/>
                    <a:pt x="385" y="355"/>
                  </a:cubicBezTo>
                  <a:cubicBezTo>
                    <a:pt x="418" y="294"/>
                    <a:pt x="346" y="167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7" name="Google Shape;1787;p37"/>
            <p:cNvSpPr/>
            <p:nvPr/>
          </p:nvSpPr>
          <p:spPr>
            <a:xfrm rot="1800044">
              <a:off x="1268595" y="1943952"/>
              <a:ext cx="11850" cy="10125"/>
            </a:xfrm>
            <a:custGeom>
              <a:avLst/>
              <a:gdLst/>
              <a:ahLst/>
              <a:cxnLst/>
              <a:rect l="l" t="t" r="r" b="b"/>
              <a:pathLst>
                <a:path w="474" h="405" extrusionOk="0">
                  <a:moveTo>
                    <a:pt x="198" y="1"/>
                  </a:moveTo>
                  <a:cubicBezTo>
                    <a:pt x="130" y="1"/>
                    <a:pt x="41" y="27"/>
                    <a:pt x="25" y="90"/>
                  </a:cubicBezTo>
                  <a:cubicBezTo>
                    <a:pt x="1" y="179"/>
                    <a:pt x="28" y="334"/>
                    <a:pt x="84" y="384"/>
                  </a:cubicBezTo>
                  <a:cubicBezTo>
                    <a:pt x="102" y="400"/>
                    <a:pt x="131" y="405"/>
                    <a:pt x="168" y="405"/>
                  </a:cubicBezTo>
                  <a:cubicBezTo>
                    <a:pt x="240" y="405"/>
                    <a:pt x="344" y="384"/>
                    <a:pt x="474" y="381"/>
                  </a:cubicBezTo>
                  <a:cubicBezTo>
                    <a:pt x="380" y="204"/>
                    <a:pt x="308" y="49"/>
                    <a:pt x="266" y="16"/>
                  </a:cubicBezTo>
                  <a:cubicBezTo>
                    <a:pt x="253" y="6"/>
                    <a:pt x="228" y="1"/>
                    <a:pt x="1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8" name="Google Shape;1788;p37"/>
            <p:cNvSpPr/>
            <p:nvPr/>
          </p:nvSpPr>
          <p:spPr>
            <a:xfrm rot="1800044">
              <a:off x="1366756" y="1925305"/>
              <a:ext cx="10825" cy="9000"/>
            </a:xfrm>
            <a:custGeom>
              <a:avLst/>
              <a:gdLst/>
              <a:ahLst/>
              <a:cxnLst/>
              <a:rect l="l" t="t" r="r" b="b"/>
              <a:pathLst>
                <a:path w="433" h="360" extrusionOk="0">
                  <a:moveTo>
                    <a:pt x="223" y="0"/>
                  </a:moveTo>
                  <a:cubicBezTo>
                    <a:pt x="158" y="0"/>
                    <a:pt x="74" y="39"/>
                    <a:pt x="0" y="52"/>
                  </a:cubicBezTo>
                  <a:cubicBezTo>
                    <a:pt x="28" y="149"/>
                    <a:pt x="31" y="284"/>
                    <a:pt x="92" y="334"/>
                  </a:cubicBezTo>
                  <a:cubicBezTo>
                    <a:pt x="116" y="354"/>
                    <a:pt x="153" y="360"/>
                    <a:pt x="195" y="360"/>
                  </a:cubicBezTo>
                  <a:cubicBezTo>
                    <a:pt x="248" y="360"/>
                    <a:pt x="310" y="351"/>
                    <a:pt x="364" y="351"/>
                  </a:cubicBezTo>
                  <a:cubicBezTo>
                    <a:pt x="368" y="351"/>
                    <a:pt x="373" y="351"/>
                    <a:pt x="377" y="351"/>
                  </a:cubicBezTo>
                  <a:lnTo>
                    <a:pt x="432" y="254"/>
                  </a:lnTo>
                  <a:cubicBezTo>
                    <a:pt x="382" y="171"/>
                    <a:pt x="335" y="46"/>
                    <a:pt x="272" y="11"/>
                  </a:cubicBezTo>
                  <a:cubicBezTo>
                    <a:pt x="257" y="3"/>
                    <a:pt x="241" y="0"/>
                    <a:pt x="2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9" name="Google Shape;1789;p37"/>
            <p:cNvSpPr/>
            <p:nvPr/>
          </p:nvSpPr>
          <p:spPr>
            <a:xfrm rot="1800044">
              <a:off x="1375420" y="1836964"/>
              <a:ext cx="9700" cy="10375"/>
            </a:xfrm>
            <a:custGeom>
              <a:avLst/>
              <a:gdLst/>
              <a:ahLst/>
              <a:cxnLst/>
              <a:rect l="l" t="t" r="r" b="b"/>
              <a:pathLst>
                <a:path w="388" h="415" extrusionOk="0">
                  <a:moveTo>
                    <a:pt x="247" y="0"/>
                  </a:moveTo>
                  <a:cubicBezTo>
                    <a:pt x="169" y="0"/>
                    <a:pt x="72" y="40"/>
                    <a:pt x="39" y="82"/>
                  </a:cubicBezTo>
                  <a:cubicBezTo>
                    <a:pt x="0" y="135"/>
                    <a:pt x="56" y="254"/>
                    <a:pt x="83" y="414"/>
                  </a:cubicBezTo>
                  <a:cubicBezTo>
                    <a:pt x="227" y="326"/>
                    <a:pt x="341" y="281"/>
                    <a:pt x="366" y="226"/>
                  </a:cubicBezTo>
                  <a:cubicBezTo>
                    <a:pt x="388" y="171"/>
                    <a:pt x="369" y="21"/>
                    <a:pt x="288" y="5"/>
                  </a:cubicBezTo>
                  <a:cubicBezTo>
                    <a:pt x="276" y="2"/>
                    <a:pt x="262" y="0"/>
                    <a:pt x="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0" name="Google Shape;1790;p37"/>
            <p:cNvSpPr/>
            <p:nvPr/>
          </p:nvSpPr>
          <p:spPr>
            <a:xfrm rot="1800044">
              <a:off x="1378405" y="1874611"/>
              <a:ext cx="2375" cy="1675"/>
            </a:xfrm>
            <a:custGeom>
              <a:avLst/>
              <a:gdLst/>
              <a:ahLst/>
              <a:cxnLst/>
              <a:rect l="l" t="t" r="r" b="b"/>
              <a:pathLst>
                <a:path w="95" h="67" extrusionOk="0">
                  <a:moveTo>
                    <a:pt x="72" y="0"/>
                  </a:moveTo>
                  <a:lnTo>
                    <a:pt x="0" y="67"/>
                  </a:lnTo>
                  <a:lnTo>
                    <a:pt x="94" y="67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1" name="Google Shape;1791;p37"/>
            <p:cNvSpPr/>
            <p:nvPr/>
          </p:nvSpPr>
          <p:spPr>
            <a:xfrm rot="1800044">
              <a:off x="1338940" y="1630017"/>
              <a:ext cx="10875" cy="15575"/>
            </a:xfrm>
            <a:custGeom>
              <a:avLst/>
              <a:gdLst/>
              <a:ahLst/>
              <a:cxnLst/>
              <a:rect l="l" t="t" r="r" b="b"/>
              <a:pathLst>
                <a:path w="435" h="623" extrusionOk="0">
                  <a:moveTo>
                    <a:pt x="346" y="0"/>
                  </a:moveTo>
                  <a:cubicBezTo>
                    <a:pt x="241" y="39"/>
                    <a:pt x="83" y="0"/>
                    <a:pt x="42" y="119"/>
                  </a:cubicBezTo>
                  <a:cubicBezTo>
                    <a:pt x="0" y="235"/>
                    <a:pt x="53" y="388"/>
                    <a:pt x="75" y="623"/>
                  </a:cubicBezTo>
                  <a:cubicBezTo>
                    <a:pt x="260" y="523"/>
                    <a:pt x="421" y="482"/>
                    <a:pt x="424" y="429"/>
                  </a:cubicBezTo>
                  <a:cubicBezTo>
                    <a:pt x="435" y="288"/>
                    <a:pt x="379" y="147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2" name="Google Shape;1792;p37"/>
            <p:cNvSpPr/>
            <p:nvPr/>
          </p:nvSpPr>
          <p:spPr>
            <a:xfrm rot="1800044">
              <a:off x="1362735" y="1629032"/>
              <a:ext cx="12675" cy="12200"/>
            </a:xfrm>
            <a:custGeom>
              <a:avLst/>
              <a:gdLst/>
              <a:ahLst/>
              <a:cxnLst/>
              <a:rect l="l" t="t" r="r" b="b"/>
              <a:pathLst>
                <a:path w="507" h="488" extrusionOk="0">
                  <a:moveTo>
                    <a:pt x="349" y="1"/>
                  </a:moveTo>
                  <a:cubicBezTo>
                    <a:pt x="289" y="1"/>
                    <a:pt x="155" y="45"/>
                    <a:pt x="1" y="74"/>
                  </a:cubicBezTo>
                  <a:cubicBezTo>
                    <a:pt x="103" y="265"/>
                    <a:pt x="197" y="450"/>
                    <a:pt x="239" y="481"/>
                  </a:cubicBezTo>
                  <a:cubicBezTo>
                    <a:pt x="245" y="485"/>
                    <a:pt x="254" y="487"/>
                    <a:pt x="267" y="487"/>
                  </a:cubicBezTo>
                  <a:cubicBezTo>
                    <a:pt x="341" y="487"/>
                    <a:pt x="507" y="413"/>
                    <a:pt x="504" y="392"/>
                  </a:cubicBezTo>
                  <a:cubicBezTo>
                    <a:pt x="493" y="256"/>
                    <a:pt x="452" y="126"/>
                    <a:pt x="380" y="10"/>
                  </a:cubicBezTo>
                  <a:cubicBezTo>
                    <a:pt x="375" y="3"/>
                    <a:pt x="364" y="1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3" name="Google Shape;1793;p37"/>
            <p:cNvSpPr/>
            <p:nvPr/>
          </p:nvSpPr>
          <p:spPr>
            <a:xfrm rot="1800044">
              <a:off x="1201352" y="1697973"/>
              <a:ext cx="13650" cy="11925"/>
            </a:xfrm>
            <a:custGeom>
              <a:avLst/>
              <a:gdLst/>
              <a:ahLst/>
              <a:cxnLst/>
              <a:rect l="l" t="t" r="r" b="b"/>
              <a:pathLst>
                <a:path w="546" h="477" extrusionOk="0">
                  <a:moveTo>
                    <a:pt x="376" y="0"/>
                  </a:moveTo>
                  <a:cubicBezTo>
                    <a:pt x="258" y="0"/>
                    <a:pt x="131" y="50"/>
                    <a:pt x="29" y="114"/>
                  </a:cubicBezTo>
                  <a:cubicBezTo>
                    <a:pt x="1" y="128"/>
                    <a:pt x="73" y="302"/>
                    <a:pt x="114" y="477"/>
                  </a:cubicBezTo>
                  <a:cubicBezTo>
                    <a:pt x="294" y="388"/>
                    <a:pt x="430" y="347"/>
                    <a:pt x="527" y="264"/>
                  </a:cubicBezTo>
                  <a:cubicBezTo>
                    <a:pt x="546" y="242"/>
                    <a:pt x="455" y="4"/>
                    <a:pt x="402" y="1"/>
                  </a:cubicBezTo>
                  <a:cubicBezTo>
                    <a:pt x="393" y="0"/>
                    <a:pt x="385" y="0"/>
                    <a:pt x="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4" name="Google Shape;1794;p37"/>
            <p:cNvSpPr/>
            <p:nvPr/>
          </p:nvSpPr>
          <p:spPr>
            <a:xfrm rot="1800044">
              <a:off x="1332593" y="1744042"/>
              <a:ext cx="10400" cy="12475"/>
            </a:xfrm>
            <a:custGeom>
              <a:avLst/>
              <a:gdLst/>
              <a:ahLst/>
              <a:cxnLst/>
              <a:rect l="l" t="t" r="r" b="b"/>
              <a:pathLst>
                <a:path w="416" h="499" extrusionOk="0">
                  <a:moveTo>
                    <a:pt x="233" y="0"/>
                  </a:moveTo>
                  <a:cubicBezTo>
                    <a:pt x="150" y="0"/>
                    <a:pt x="29" y="32"/>
                    <a:pt x="25" y="58"/>
                  </a:cubicBezTo>
                  <a:cubicBezTo>
                    <a:pt x="0" y="172"/>
                    <a:pt x="42" y="296"/>
                    <a:pt x="69" y="498"/>
                  </a:cubicBezTo>
                  <a:cubicBezTo>
                    <a:pt x="238" y="423"/>
                    <a:pt x="404" y="393"/>
                    <a:pt x="410" y="346"/>
                  </a:cubicBezTo>
                  <a:cubicBezTo>
                    <a:pt x="415" y="235"/>
                    <a:pt x="343" y="58"/>
                    <a:pt x="302" y="17"/>
                  </a:cubicBezTo>
                  <a:cubicBezTo>
                    <a:pt x="290" y="5"/>
                    <a:pt x="264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5" name="Google Shape;1795;p37"/>
            <p:cNvSpPr/>
            <p:nvPr/>
          </p:nvSpPr>
          <p:spPr>
            <a:xfrm rot="1800044">
              <a:off x="1170805" y="1798214"/>
              <a:ext cx="14000" cy="10050"/>
            </a:xfrm>
            <a:custGeom>
              <a:avLst/>
              <a:gdLst/>
              <a:ahLst/>
              <a:cxnLst/>
              <a:rect l="l" t="t" r="r" b="b"/>
              <a:pathLst>
                <a:path w="560" h="402" extrusionOk="0">
                  <a:moveTo>
                    <a:pt x="372" y="0"/>
                  </a:moveTo>
                  <a:cubicBezTo>
                    <a:pt x="247" y="3"/>
                    <a:pt x="128" y="50"/>
                    <a:pt x="34" y="127"/>
                  </a:cubicBezTo>
                  <a:cubicBezTo>
                    <a:pt x="1" y="160"/>
                    <a:pt x="70" y="390"/>
                    <a:pt x="111" y="398"/>
                  </a:cubicBezTo>
                  <a:cubicBezTo>
                    <a:pt x="126" y="401"/>
                    <a:pt x="141" y="402"/>
                    <a:pt x="156" y="402"/>
                  </a:cubicBezTo>
                  <a:cubicBezTo>
                    <a:pt x="259" y="402"/>
                    <a:pt x="379" y="357"/>
                    <a:pt x="560" y="318"/>
                  </a:cubicBezTo>
                  <a:cubicBezTo>
                    <a:pt x="468" y="155"/>
                    <a:pt x="419" y="0"/>
                    <a:pt x="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6" name="Google Shape;1796;p37"/>
            <p:cNvSpPr/>
            <p:nvPr/>
          </p:nvSpPr>
          <p:spPr>
            <a:xfrm rot="1800044">
              <a:off x="1173940" y="1830485"/>
              <a:ext cx="13375" cy="9475"/>
            </a:xfrm>
            <a:custGeom>
              <a:avLst/>
              <a:gdLst/>
              <a:ahLst/>
              <a:cxnLst/>
              <a:rect l="l" t="t" r="r" b="b"/>
              <a:pathLst>
                <a:path w="535" h="379" extrusionOk="0">
                  <a:moveTo>
                    <a:pt x="265" y="0"/>
                  </a:moveTo>
                  <a:cubicBezTo>
                    <a:pt x="184" y="0"/>
                    <a:pt x="86" y="59"/>
                    <a:pt x="1" y="83"/>
                  </a:cubicBezTo>
                  <a:cubicBezTo>
                    <a:pt x="31" y="182"/>
                    <a:pt x="17" y="326"/>
                    <a:pt x="106" y="365"/>
                  </a:cubicBezTo>
                  <a:cubicBezTo>
                    <a:pt x="127" y="374"/>
                    <a:pt x="150" y="378"/>
                    <a:pt x="177" y="378"/>
                  </a:cubicBezTo>
                  <a:cubicBezTo>
                    <a:pt x="260" y="378"/>
                    <a:pt x="374" y="341"/>
                    <a:pt x="535" y="321"/>
                  </a:cubicBezTo>
                  <a:cubicBezTo>
                    <a:pt x="416" y="155"/>
                    <a:pt x="388" y="30"/>
                    <a:pt x="302" y="5"/>
                  </a:cubicBezTo>
                  <a:cubicBezTo>
                    <a:pt x="290" y="2"/>
                    <a:pt x="278" y="0"/>
                    <a:pt x="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7" name="Google Shape;1797;p37"/>
            <p:cNvSpPr/>
            <p:nvPr/>
          </p:nvSpPr>
          <p:spPr>
            <a:xfrm rot="1800044">
              <a:off x="1227985" y="1701211"/>
              <a:ext cx="12475" cy="9775"/>
            </a:xfrm>
            <a:custGeom>
              <a:avLst/>
              <a:gdLst/>
              <a:ahLst/>
              <a:cxnLst/>
              <a:rect l="l" t="t" r="r" b="b"/>
              <a:pathLst>
                <a:path w="499" h="391" extrusionOk="0">
                  <a:moveTo>
                    <a:pt x="306" y="1"/>
                  </a:moveTo>
                  <a:cubicBezTo>
                    <a:pt x="208" y="1"/>
                    <a:pt x="70" y="66"/>
                    <a:pt x="39" y="102"/>
                  </a:cubicBezTo>
                  <a:cubicBezTo>
                    <a:pt x="0" y="144"/>
                    <a:pt x="6" y="337"/>
                    <a:pt x="97" y="376"/>
                  </a:cubicBezTo>
                  <a:cubicBezTo>
                    <a:pt x="121" y="387"/>
                    <a:pt x="147" y="391"/>
                    <a:pt x="177" y="391"/>
                  </a:cubicBezTo>
                  <a:cubicBezTo>
                    <a:pt x="259" y="391"/>
                    <a:pt x="364" y="360"/>
                    <a:pt x="498" y="346"/>
                  </a:cubicBezTo>
                  <a:cubicBezTo>
                    <a:pt x="429" y="180"/>
                    <a:pt x="437" y="30"/>
                    <a:pt x="346" y="5"/>
                  </a:cubicBezTo>
                  <a:cubicBezTo>
                    <a:pt x="334" y="2"/>
                    <a:pt x="320" y="1"/>
                    <a:pt x="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8" name="Google Shape;1798;p37"/>
            <p:cNvSpPr/>
            <p:nvPr/>
          </p:nvSpPr>
          <p:spPr>
            <a:xfrm rot="1800044">
              <a:off x="1344072" y="1723637"/>
              <a:ext cx="12750" cy="10250"/>
            </a:xfrm>
            <a:custGeom>
              <a:avLst/>
              <a:gdLst/>
              <a:ahLst/>
              <a:cxnLst/>
              <a:rect l="l" t="t" r="r" b="b"/>
              <a:pathLst>
                <a:path w="510" h="410" extrusionOk="0">
                  <a:moveTo>
                    <a:pt x="238" y="1"/>
                  </a:moveTo>
                  <a:cubicBezTo>
                    <a:pt x="156" y="1"/>
                    <a:pt x="21" y="62"/>
                    <a:pt x="14" y="99"/>
                  </a:cubicBezTo>
                  <a:cubicBezTo>
                    <a:pt x="1" y="196"/>
                    <a:pt x="67" y="354"/>
                    <a:pt x="120" y="395"/>
                  </a:cubicBezTo>
                  <a:cubicBezTo>
                    <a:pt x="133" y="405"/>
                    <a:pt x="151" y="409"/>
                    <a:pt x="174" y="409"/>
                  </a:cubicBezTo>
                  <a:cubicBezTo>
                    <a:pt x="244" y="409"/>
                    <a:pt x="360" y="371"/>
                    <a:pt x="510" y="348"/>
                  </a:cubicBezTo>
                  <a:cubicBezTo>
                    <a:pt x="402" y="174"/>
                    <a:pt x="344" y="41"/>
                    <a:pt x="277" y="8"/>
                  </a:cubicBezTo>
                  <a:cubicBezTo>
                    <a:pt x="267" y="3"/>
                    <a:pt x="253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9" name="Google Shape;1799;p37"/>
            <p:cNvSpPr/>
            <p:nvPr/>
          </p:nvSpPr>
          <p:spPr>
            <a:xfrm rot="1800044">
              <a:off x="1201341" y="1717631"/>
              <a:ext cx="12075" cy="11525"/>
            </a:xfrm>
            <a:custGeom>
              <a:avLst/>
              <a:gdLst/>
              <a:ahLst/>
              <a:cxnLst/>
              <a:rect l="l" t="t" r="r" b="b"/>
              <a:pathLst>
                <a:path w="483" h="461" extrusionOk="0">
                  <a:moveTo>
                    <a:pt x="383" y="0"/>
                  </a:moveTo>
                  <a:cubicBezTo>
                    <a:pt x="219" y="83"/>
                    <a:pt x="64" y="147"/>
                    <a:pt x="34" y="194"/>
                  </a:cubicBezTo>
                  <a:cubicBezTo>
                    <a:pt x="1" y="244"/>
                    <a:pt x="53" y="426"/>
                    <a:pt x="139" y="454"/>
                  </a:cubicBezTo>
                  <a:cubicBezTo>
                    <a:pt x="154" y="459"/>
                    <a:pt x="172" y="461"/>
                    <a:pt x="191" y="461"/>
                  </a:cubicBezTo>
                  <a:cubicBezTo>
                    <a:pt x="283" y="461"/>
                    <a:pt x="406" y="412"/>
                    <a:pt x="441" y="371"/>
                  </a:cubicBezTo>
                  <a:cubicBezTo>
                    <a:pt x="482" y="321"/>
                    <a:pt x="416" y="177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0" name="Google Shape;1800;p37"/>
            <p:cNvSpPr/>
            <p:nvPr/>
          </p:nvSpPr>
          <p:spPr>
            <a:xfrm rot="1800044">
              <a:off x="1348384" y="1649981"/>
              <a:ext cx="11500" cy="12000"/>
            </a:xfrm>
            <a:custGeom>
              <a:avLst/>
              <a:gdLst/>
              <a:ahLst/>
              <a:cxnLst/>
              <a:rect l="l" t="t" r="r" b="b"/>
              <a:pathLst>
                <a:path w="460" h="480" extrusionOk="0">
                  <a:moveTo>
                    <a:pt x="371" y="1"/>
                  </a:moveTo>
                  <a:cubicBezTo>
                    <a:pt x="260" y="28"/>
                    <a:pt x="83" y="50"/>
                    <a:pt x="42" y="89"/>
                  </a:cubicBezTo>
                  <a:cubicBezTo>
                    <a:pt x="0" y="128"/>
                    <a:pt x="45" y="275"/>
                    <a:pt x="58" y="479"/>
                  </a:cubicBezTo>
                  <a:cubicBezTo>
                    <a:pt x="247" y="380"/>
                    <a:pt x="385" y="324"/>
                    <a:pt x="424" y="269"/>
                  </a:cubicBezTo>
                  <a:cubicBezTo>
                    <a:pt x="460" y="214"/>
                    <a:pt x="390" y="92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" name="Rectangle 1"/>
          <p:cNvSpPr/>
          <p:nvPr/>
        </p:nvSpPr>
        <p:spPr>
          <a:xfrm>
            <a:off x="8904977" y="3748807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</a:t>
            </a:r>
            <a:endParaRPr lang="en" sz="44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35070" y="4358934"/>
            <a:ext cx="22990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chemeClr val="accent2"/>
                </a:solidFill>
                <a:latin typeface="+mj-lt"/>
              </a:rPr>
              <a:t>c</a:t>
            </a:r>
            <a:r>
              <a:rPr lang="vi-VN" sz="4000" dirty="0" smtClean="0">
                <a:solidFill>
                  <a:schemeClr val="accent2"/>
                </a:solidFill>
                <a:latin typeface="+mj-lt"/>
              </a:rPr>
              <a:t>ứng ngắc</a:t>
            </a:r>
            <a:endParaRPr lang="vi-VN" sz="4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058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6" grpId="0"/>
      <p:bldP spid="1688" grpId="0"/>
      <p:bldP spid="1692" grpId="0"/>
      <p:bldP spid="1694" grpId="0"/>
      <p:bldP spid="1696" grpId="0"/>
      <p:bldP spid="1698" grpId="0"/>
      <p:bldP spid="1700" grpId="0"/>
      <p:bldP spid="1701" grpId="0"/>
      <p:bldP spid="1702" grpId="0"/>
      <p:bldP spid="1703" grpId="0"/>
      <p:bldP spid="17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0" name="Google Shape;2810;p44"/>
          <p:cNvSpPr txBox="1">
            <a:spLocks noGrp="1"/>
          </p:cNvSpPr>
          <p:nvPr>
            <p:ph type="title"/>
          </p:nvPr>
        </p:nvSpPr>
        <p:spPr>
          <a:xfrm>
            <a:off x="2843800" y="1506233"/>
            <a:ext cx="6504400" cy="271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r>
              <a:rPr lang="en" sz="8000" dirty="0"/>
              <a:t>Giải nghĩa từ khó</a:t>
            </a:r>
            <a:endParaRPr sz="8000" dirty="0"/>
          </a:p>
        </p:txBody>
      </p:sp>
      <p:sp>
        <p:nvSpPr>
          <p:cNvPr id="2812" name="Google Shape;2812;p44"/>
          <p:cNvSpPr/>
          <p:nvPr/>
        </p:nvSpPr>
        <p:spPr>
          <a:xfrm>
            <a:off x="11241050" y="5455993"/>
            <a:ext cx="1582359" cy="752964"/>
          </a:xfrm>
          <a:custGeom>
            <a:avLst/>
            <a:gdLst/>
            <a:ahLst/>
            <a:cxnLst/>
            <a:rect l="l" t="t" r="r" b="b"/>
            <a:pathLst>
              <a:path w="43167" h="20541" extrusionOk="0">
                <a:moveTo>
                  <a:pt x="40327" y="1"/>
                </a:moveTo>
                <a:lnTo>
                  <a:pt x="0" y="7190"/>
                </a:lnTo>
                <a:cubicBezTo>
                  <a:pt x="173" y="7992"/>
                  <a:pt x="746" y="8550"/>
                  <a:pt x="1303" y="9243"/>
                </a:cubicBezTo>
                <a:cubicBezTo>
                  <a:pt x="1785" y="9845"/>
                  <a:pt x="2188" y="10516"/>
                  <a:pt x="1910" y="11318"/>
                </a:cubicBezTo>
                <a:cubicBezTo>
                  <a:pt x="1503" y="12485"/>
                  <a:pt x="1062" y="13581"/>
                  <a:pt x="1292" y="14854"/>
                </a:cubicBezTo>
                <a:cubicBezTo>
                  <a:pt x="1492" y="15954"/>
                  <a:pt x="2188" y="16820"/>
                  <a:pt x="2493" y="17859"/>
                </a:cubicBezTo>
                <a:cubicBezTo>
                  <a:pt x="2603" y="18247"/>
                  <a:pt x="2591" y="18624"/>
                  <a:pt x="2648" y="19023"/>
                </a:cubicBezTo>
                <a:cubicBezTo>
                  <a:pt x="2734" y="19569"/>
                  <a:pt x="2972" y="19904"/>
                  <a:pt x="3209" y="20401"/>
                </a:cubicBezTo>
                <a:cubicBezTo>
                  <a:pt x="3228" y="20447"/>
                  <a:pt x="3247" y="20492"/>
                  <a:pt x="3262" y="20541"/>
                </a:cubicBezTo>
                <a:lnTo>
                  <a:pt x="43144" y="13434"/>
                </a:lnTo>
                <a:cubicBezTo>
                  <a:pt x="43137" y="12433"/>
                  <a:pt x="43167" y="11431"/>
                  <a:pt x="43080" y="10429"/>
                </a:cubicBezTo>
                <a:cubicBezTo>
                  <a:pt x="43016" y="9627"/>
                  <a:pt x="42865" y="8859"/>
                  <a:pt x="42673" y="8083"/>
                </a:cubicBezTo>
                <a:cubicBezTo>
                  <a:pt x="42417" y="7100"/>
                  <a:pt x="41483" y="6332"/>
                  <a:pt x="41359" y="5311"/>
                </a:cubicBezTo>
                <a:cubicBezTo>
                  <a:pt x="41269" y="4629"/>
                  <a:pt x="41785" y="3944"/>
                  <a:pt x="41751" y="3247"/>
                </a:cubicBezTo>
                <a:cubicBezTo>
                  <a:pt x="41732" y="2852"/>
                  <a:pt x="41510" y="2486"/>
                  <a:pt x="41506" y="2072"/>
                </a:cubicBezTo>
                <a:cubicBezTo>
                  <a:pt x="41506" y="1891"/>
                  <a:pt x="41634" y="1545"/>
                  <a:pt x="41521" y="1360"/>
                </a:cubicBezTo>
                <a:cubicBezTo>
                  <a:pt x="41250" y="912"/>
                  <a:pt x="40674" y="758"/>
                  <a:pt x="40402" y="197"/>
                </a:cubicBezTo>
                <a:cubicBezTo>
                  <a:pt x="40369" y="136"/>
                  <a:pt x="40346" y="69"/>
                  <a:pt x="40327" y="1"/>
                </a:cubicBezTo>
                <a:close/>
              </a:path>
            </a:pathLst>
          </a:custGeom>
          <a:solidFill>
            <a:srgbClr val="FFFFFF">
              <a:alpha val="562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grpSp>
        <p:nvGrpSpPr>
          <p:cNvPr id="2813" name="Google Shape;2813;p44"/>
          <p:cNvGrpSpPr/>
          <p:nvPr/>
        </p:nvGrpSpPr>
        <p:grpSpPr>
          <a:xfrm rot="-402811">
            <a:off x="10170418" y="3065181"/>
            <a:ext cx="1690727" cy="423148"/>
            <a:chOff x="3169400" y="3063500"/>
            <a:chExt cx="1268100" cy="317375"/>
          </a:xfrm>
        </p:grpSpPr>
        <p:sp>
          <p:nvSpPr>
            <p:cNvPr id="2814" name="Google Shape;2814;p44"/>
            <p:cNvSpPr/>
            <p:nvPr/>
          </p:nvSpPr>
          <p:spPr>
            <a:xfrm>
              <a:off x="3169400" y="3063500"/>
              <a:ext cx="1268100" cy="317375"/>
            </a:xfrm>
            <a:custGeom>
              <a:avLst/>
              <a:gdLst/>
              <a:ahLst/>
              <a:cxnLst/>
              <a:rect l="l" t="t" r="r" b="b"/>
              <a:pathLst>
                <a:path w="50724" h="12695" extrusionOk="0">
                  <a:moveTo>
                    <a:pt x="1" y="0"/>
                  </a:moveTo>
                  <a:lnTo>
                    <a:pt x="2134" y="1588"/>
                  </a:lnTo>
                  <a:lnTo>
                    <a:pt x="1" y="3174"/>
                  </a:lnTo>
                  <a:lnTo>
                    <a:pt x="2134" y="4760"/>
                  </a:lnTo>
                  <a:lnTo>
                    <a:pt x="1" y="6347"/>
                  </a:lnTo>
                  <a:lnTo>
                    <a:pt x="2134" y="7934"/>
                  </a:lnTo>
                  <a:lnTo>
                    <a:pt x="1" y="9522"/>
                  </a:lnTo>
                  <a:lnTo>
                    <a:pt x="2134" y="11111"/>
                  </a:lnTo>
                  <a:lnTo>
                    <a:pt x="1" y="12695"/>
                  </a:lnTo>
                  <a:lnTo>
                    <a:pt x="50724" y="12695"/>
                  </a:lnTo>
                  <a:lnTo>
                    <a:pt x="48593" y="11111"/>
                  </a:lnTo>
                  <a:lnTo>
                    <a:pt x="50724" y="9522"/>
                  </a:lnTo>
                  <a:lnTo>
                    <a:pt x="48593" y="7934"/>
                  </a:lnTo>
                  <a:lnTo>
                    <a:pt x="50724" y="6347"/>
                  </a:lnTo>
                  <a:lnTo>
                    <a:pt x="48593" y="4760"/>
                  </a:lnTo>
                  <a:lnTo>
                    <a:pt x="50724" y="3174"/>
                  </a:lnTo>
                  <a:lnTo>
                    <a:pt x="48593" y="1588"/>
                  </a:lnTo>
                  <a:lnTo>
                    <a:pt x="507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15" name="Google Shape;2815;p44"/>
            <p:cNvSpPr/>
            <p:nvPr/>
          </p:nvSpPr>
          <p:spPr>
            <a:xfrm>
              <a:off x="323757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1" y="260"/>
                    <a:pt x="1" y="580"/>
                  </a:cubicBezTo>
                  <a:cubicBezTo>
                    <a:pt x="1" y="901"/>
                    <a:pt x="242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0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16" name="Google Shape;2816;p44"/>
            <p:cNvSpPr/>
            <p:nvPr/>
          </p:nvSpPr>
          <p:spPr>
            <a:xfrm>
              <a:off x="3237575" y="3169050"/>
              <a:ext cx="27025" cy="29000"/>
            </a:xfrm>
            <a:custGeom>
              <a:avLst/>
              <a:gdLst/>
              <a:ahLst/>
              <a:cxnLst/>
              <a:rect l="l" t="t" r="r" b="b"/>
              <a:pathLst>
                <a:path w="1081" h="1160" extrusionOk="0">
                  <a:moveTo>
                    <a:pt x="540" y="0"/>
                  </a:moveTo>
                  <a:cubicBezTo>
                    <a:pt x="242" y="0"/>
                    <a:pt x="1" y="259"/>
                    <a:pt x="1" y="580"/>
                  </a:cubicBezTo>
                  <a:cubicBezTo>
                    <a:pt x="1" y="900"/>
                    <a:pt x="242" y="1159"/>
                    <a:pt x="540" y="1159"/>
                  </a:cubicBezTo>
                  <a:cubicBezTo>
                    <a:pt x="839" y="1159"/>
                    <a:pt x="1081" y="900"/>
                    <a:pt x="1081" y="580"/>
                  </a:cubicBezTo>
                  <a:cubicBezTo>
                    <a:pt x="1081" y="259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17" name="Google Shape;2817;p44"/>
            <p:cNvSpPr/>
            <p:nvPr/>
          </p:nvSpPr>
          <p:spPr>
            <a:xfrm>
              <a:off x="323757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1" y="260"/>
                    <a:pt x="1" y="581"/>
                  </a:cubicBezTo>
                  <a:cubicBezTo>
                    <a:pt x="1" y="902"/>
                    <a:pt x="242" y="1161"/>
                    <a:pt x="540" y="1161"/>
                  </a:cubicBezTo>
                  <a:cubicBezTo>
                    <a:pt x="838" y="1161"/>
                    <a:pt x="1081" y="902"/>
                    <a:pt x="1081" y="581"/>
                  </a:cubicBezTo>
                  <a:cubicBezTo>
                    <a:pt x="1081" y="261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18" name="Google Shape;2818;p44"/>
            <p:cNvSpPr/>
            <p:nvPr/>
          </p:nvSpPr>
          <p:spPr>
            <a:xfrm>
              <a:off x="3237575" y="3323475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1" y="261"/>
                    <a:pt x="1" y="581"/>
                  </a:cubicBezTo>
                  <a:cubicBezTo>
                    <a:pt x="1" y="902"/>
                    <a:pt x="242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1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19" name="Google Shape;2819;p44"/>
            <p:cNvSpPr/>
            <p:nvPr/>
          </p:nvSpPr>
          <p:spPr>
            <a:xfrm>
              <a:off x="3305050" y="3130400"/>
              <a:ext cx="27000" cy="29050"/>
            </a:xfrm>
            <a:custGeom>
              <a:avLst/>
              <a:gdLst/>
              <a:ahLst/>
              <a:cxnLst/>
              <a:rect l="l" t="t" r="r" b="b"/>
              <a:pathLst>
                <a:path w="1080" h="1162" extrusionOk="0">
                  <a:moveTo>
                    <a:pt x="540" y="1"/>
                  </a:moveTo>
                  <a:cubicBezTo>
                    <a:pt x="241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8" y="1161"/>
                    <a:pt x="1079" y="902"/>
                    <a:pt x="1079" y="581"/>
                  </a:cubicBezTo>
                  <a:cubicBezTo>
                    <a:pt x="1079" y="262"/>
                    <a:pt x="840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0" name="Google Shape;2820;p44"/>
            <p:cNvSpPr/>
            <p:nvPr/>
          </p:nvSpPr>
          <p:spPr>
            <a:xfrm>
              <a:off x="3305050" y="3207650"/>
              <a:ext cx="27000" cy="29025"/>
            </a:xfrm>
            <a:custGeom>
              <a:avLst/>
              <a:gdLst/>
              <a:ahLst/>
              <a:cxnLst/>
              <a:rect l="l" t="t" r="r" b="b"/>
              <a:pathLst>
                <a:path w="1080" h="1161" extrusionOk="0">
                  <a:moveTo>
                    <a:pt x="540" y="1"/>
                  </a:moveTo>
                  <a:cubicBezTo>
                    <a:pt x="241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8" y="1161"/>
                    <a:pt x="1079" y="902"/>
                    <a:pt x="1079" y="581"/>
                  </a:cubicBezTo>
                  <a:cubicBezTo>
                    <a:pt x="1079" y="261"/>
                    <a:pt x="840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1" name="Google Shape;2821;p44"/>
            <p:cNvSpPr/>
            <p:nvPr/>
          </p:nvSpPr>
          <p:spPr>
            <a:xfrm>
              <a:off x="3305050" y="3284875"/>
              <a:ext cx="27000" cy="29025"/>
            </a:xfrm>
            <a:custGeom>
              <a:avLst/>
              <a:gdLst/>
              <a:ahLst/>
              <a:cxnLst/>
              <a:rect l="l" t="t" r="r" b="b"/>
              <a:pathLst>
                <a:path w="1080" h="1161" extrusionOk="0">
                  <a:moveTo>
                    <a:pt x="540" y="0"/>
                  </a:moveTo>
                  <a:cubicBezTo>
                    <a:pt x="241" y="0"/>
                    <a:pt x="0" y="259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8" y="1161"/>
                    <a:pt x="1079" y="901"/>
                    <a:pt x="1079" y="580"/>
                  </a:cubicBezTo>
                  <a:cubicBezTo>
                    <a:pt x="1079" y="262"/>
                    <a:pt x="840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2" name="Google Shape;2822;p44"/>
            <p:cNvSpPr/>
            <p:nvPr/>
          </p:nvSpPr>
          <p:spPr>
            <a:xfrm>
              <a:off x="3358100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60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8" y="1161"/>
                    <a:pt x="1080" y="901"/>
                    <a:pt x="1080" y="580"/>
                  </a:cubicBezTo>
                  <a:cubicBezTo>
                    <a:pt x="1080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3" name="Google Shape;2823;p44"/>
            <p:cNvSpPr/>
            <p:nvPr/>
          </p:nvSpPr>
          <p:spPr>
            <a:xfrm>
              <a:off x="3358100" y="31690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59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8" y="1161"/>
                    <a:pt x="1080" y="901"/>
                    <a:pt x="1080" y="580"/>
                  </a:cubicBezTo>
                  <a:cubicBezTo>
                    <a:pt x="1080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4" name="Google Shape;2824;p44"/>
            <p:cNvSpPr/>
            <p:nvPr/>
          </p:nvSpPr>
          <p:spPr>
            <a:xfrm>
              <a:off x="3358100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8" y="1161"/>
                    <a:pt x="1080" y="902"/>
                    <a:pt x="1080" y="581"/>
                  </a:cubicBezTo>
                  <a:cubicBezTo>
                    <a:pt x="1080" y="261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5" name="Google Shape;2825;p44"/>
            <p:cNvSpPr/>
            <p:nvPr/>
          </p:nvSpPr>
          <p:spPr>
            <a:xfrm>
              <a:off x="3358100" y="3323475"/>
              <a:ext cx="27025" cy="29075"/>
            </a:xfrm>
            <a:custGeom>
              <a:avLst/>
              <a:gdLst/>
              <a:ahLst/>
              <a:cxnLst/>
              <a:rect l="l" t="t" r="r" b="b"/>
              <a:pathLst>
                <a:path w="1081" h="1163" extrusionOk="0">
                  <a:moveTo>
                    <a:pt x="540" y="1"/>
                  </a:moveTo>
                  <a:cubicBezTo>
                    <a:pt x="242" y="1"/>
                    <a:pt x="0" y="261"/>
                    <a:pt x="0" y="582"/>
                  </a:cubicBezTo>
                  <a:cubicBezTo>
                    <a:pt x="0" y="903"/>
                    <a:pt x="242" y="1162"/>
                    <a:pt x="540" y="1162"/>
                  </a:cubicBezTo>
                  <a:cubicBezTo>
                    <a:pt x="838" y="1162"/>
                    <a:pt x="1080" y="903"/>
                    <a:pt x="1080" y="582"/>
                  </a:cubicBezTo>
                  <a:cubicBezTo>
                    <a:pt x="1080" y="262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6" name="Google Shape;2826;p44"/>
            <p:cNvSpPr/>
            <p:nvPr/>
          </p:nvSpPr>
          <p:spPr>
            <a:xfrm>
              <a:off x="3425550" y="3130400"/>
              <a:ext cx="27000" cy="29050"/>
            </a:xfrm>
            <a:custGeom>
              <a:avLst/>
              <a:gdLst/>
              <a:ahLst/>
              <a:cxnLst/>
              <a:rect l="l" t="t" r="r" b="b"/>
              <a:pathLst>
                <a:path w="1080" h="1162" extrusionOk="0">
                  <a:moveTo>
                    <a:pt x="541" y="1"/>
                  </a:moveTo>
                  <a:cubicBezTo>
                    <a:pt x="241" y="1"/>
                    <a:pt x="1" y="260"/>
                    <a:pt x="1" y="581"/>
                  </a:cubicBezTo>
                  <a:cubicBezTo>
                    <a:pt x="1" y="902"/>
                    <a:pt x="243" y="1161"/>
                    <a:pt x="541" y="1161"/>
                  </a:cubicBezTo>
                  <a:cubicBezTo>
                    <a:pt x="839" y="1161"/>
                    <a:pt x="1080" y="902"/>
                    <a:pt x="1080" y="581"/>
                  </a:cubicBezTo>
                  <a:cubicBezTo>
                    <a:pt x="1080" y="262"/>
                    <a:pt x="840" y="1"/>
                    <a:pt x="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7" name="Google Shape;2827;p44"/>
            <p:cNvSpPr/>
            <p:nvPr/>
          </p:nvSpPr>
          <p:spPr>
            <a:xfrm>
              <a:off x="3425550" y="32076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0"/>
                    <a:pt x="243" y="1161"/>
                    <a:pt x="540" y="1161"/>
                  </a:cubicBezTo>
                  <a:cubicBezTo>
                    <a:pt x="839" y="1161"/>
                    <a:pt x="1081" y="900"/>
                    <a:pt x="1081" y="581"/>
                  </a:cubicBezTo>
                  <a:cubicBezTo>
                    <a:pt x="1081" y="260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8" name="Google Shape;2828;p44"/>
            <p:cNvSpPr/>
            <p:nvPr/>
          </p:nvSpPr>
          <p:spPr>
            <a:xfrm>
              <a:off x="3425550" y="3284875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61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1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29" name="Google Shape;2829;p44"/>
            <p:cNvSpPr/>
            <p:nvPr/>
          </p:nvSpPr>
          <p:spPr>
            <a:xfrm>
              <a:off x="348892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60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7" y="1161"/>
                    <a:pt x="1080" y="901"/>
                    <a:pt x="1080" y="580"/>
                  </a:cubicBezTo>
                  <a:cubicBezTo>
                    <a:pt x="1080" y="261"/>
                    <a:pt x="837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0" name="Google Shape;2830;p44"/>
            <p:cNvSpPr/>
            <p:nvPr/>
          </p:nvSpPr>
          <p:spPr>
            <a:xfrm>
              <a:off x="3488925" y="31690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59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7" y="1161"/>
                    <a:pt x="1080" y="901"/>
                    <a:pt x="1080" y="580"/>
                  </a:cubicBezTo>
                  <a:cubicBezTo>
                    <a:pt x="1080" y="261"/>
                    <a:pt x="837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1" name="Google Shape;2831;p44"/>
            <p:cNvSpPr/>
            <p:nvPr/>
          </p:nvSpPr>
          <p:spPr>
            <a:xfrm>
              <a:off x="348892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7" y="1161"/>
                    <a:pt x="1080" y="902"/>
                    <a:pt x="1080" y="581"/>
                  </a:cubicBezTo>
                  <a:cubicBezTo>
                    <a:pt x="1080" y="261"/>
                    <a:pt x="837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2" name="Google Shape;2832;p44"/>
            <p:cNvSpPr/>
            <p:nvPr/>
          </p:nvSpPr>
          <p:spPr>
            <a:xfrm>
              <a:off x="3488925" y="3323475"/>
              <a:ext cx="27025" cy="29075"/>
            </a:xfrm>
            <a:custGeom>
              <a:avLst/>
              <a:gdLst/>
              <a:ahLst/>
              <a:cxnLst/>
              <a:rect l="l" t="t" r="r" b="b"/>
              <a:pathLst>
                <a:path w="1081" h="1163" extrusionOk="0">
                  <a:moveTo>
                    <a:pt x="540" y="1"/>
                  </a:moveTo>
                  <a:cubicBezTo>
                    <a:pt x="242" y="1"/>
                    <a:pt x="0" y="261"/>
                    <a:pt x="0" y="582"/>
                  </a:cubicBezTo>
                  <a:cubicBezTo>
                    <a:pt x="0" y="903"/>
                    <a:pt x="242" y="1162"/>
                    <a:pt x="540" y="1162"/>
                  </a:cubicBezTo>
                  <a:cubicBezTo>
                    <a:pt x="837" y="1162"/>
                    <a:pt x="1080" y="903"/>
                    <a:pt x="1080" y="582"/>
                  </a:cubicBezTo>
                  <a:cubicBezTo>
                    <a:pt x="1080" y="262"/>
                    <a:pt x="837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3" name="Google Shape;2833;p44"/>
            <p:cNvSpPr/>
            <p:nvPr/>
          </p:nvSpPr>
          <p:spPr>
            <a:xfrm>
              <a:off x="3556375" y="313040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2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4" name="Google Shape;2834;p44"/>
            <p:cNvSpPr/>
            <p:nvPr/>
          </p:nvSpPr>
          <p:spPr>
            <a:xfrm>
              <a:off x="3556375" y="32076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0"/>
                    <a:pt x="243" y="1161"/>
                    <a:pt x="540" y="1161"/>
                  </a:cubicBezTo>
                  <a:cubicBezTo>
                    <a:pt x="839" y="1161"/>
                    <a:pt x="1081" y="900"/>
                    <a:pt x="1081" y="581"/>
                  </a:cubicBezTo>
                  <a:cubicBezTo>
                    <a:pt x="1081" y="260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5" name="Google Shape;2835;p44"/>
            <p:cNvSpPr/>
            <p:nvPr/>
          </p:nvSpPr>
          <p:spPr>
            <a:xfrm>
              <a:off x="3556375" y="3284875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61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1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6" name="Google Shape;2836;p44"/>
            <p:cNvSpPr/>
            <p:nvPr/>
          </p:nvSpPr>
          <p:spPr>
            <a:xfrm>
              <a:off x="360942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60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8" y="1161"/>
                    <a:pt x="1081" y="901"/>
                    <a:pt x="1081" y="580"/>
                  </a:cubicBezTo>
                  <a:cubicBezTo>
                    <a:pt x="1081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7" name="Google Shape;2837;p44"/>
            <p:cNvSpPr/>
            <p:nvPr/>
          </p:nvSpPr>
          <p:spPr>
            <a:xfrm>
              <a:off x="3609425" y="31690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59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8" y="1161"/>
                    <a:pt x="1081" y="901"/>
                    <a:pt x="1081" y="580"/>
                  </a:cubicBezTo>
                  <a:cubicBezTo>
                    <a:pt x="1081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8" name="Google Shape;2838;p44"/>
            <p:cNvSpPr/>
            <p:nvPr/>
          </p:nvSpPr>
          <p:spPr>
            <a:xfrm>
              <a:off x="360942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8" y="1161"/>
                    <a:pt x="1081" y="902"/>
                    <a:pt x="1081" y="581"/>
                  </a:cubicBezTo>
                  <a:cubicBezTo>
                    <a:pt x="1081" y="261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39" name="Google Shape;2839;p44"/>
            <p:cNvSpPr/>
            <p:nvPr/>
          </p:nvSpPr>
          <p:spPr>
            <a:xfrm>
              <a:off x="3609425" y="3323475"/>
              <a:ext cx="27025" cy="29075"/>
            </a:xfrm>
            <a:custGeom>
              <a:avLst/>
              <a:gdLst/>
              <a:ahLst/>
              <a:cxnLst/>
              <a:rect l="l" t="t" r="r" b="b"/>
              <a:pathLst>
                <a:path w="1081" h="1163" extrusionOk="0">
                  <a:moveTo>
                    <a:pt x="540" y="1"/>
                  </a:moveTo>
                  <a:cubicBezTo>
                    <a:pt x="243" y="1"/>
                    <a:pt x="1" y="261"/>
                    <a:pt x="1" y="582"/>
                  </a:cubicBezTo>
                  <a:cubicBezTo>
                    <a:pt x="1" y="903"/>
                    <a:pt x="243" y="1162"/>
                    <a:pt x="540" y="1162"/>
                  </a:cubicBezTo>
                  <a:cubicBezTo>
                    <a:pt x="838" y="1162"/>
                    <a:pt x="1081" y="903"/>
                    <a:pt x="1081" y="582"/>
                  </a:cubicBezTo>
                  <a:cubicBezTo>
                    <a:pt x="1081" y="262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0" name="Google Shape;2840;p44"/>
            <p:cNvSpPr/>
            <p:nvPr/>
          </p:nvSpPr>
          <p:spPr>
            <a:xfrm>
              <a:off x="3676900" y="313040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9" y="1161"/>
                    <a:pt x="1080" y="902"/>
                    <a:pt x="1080" y="581"/>
                  </a:cubicBezTo>
                  <a:cubicBezTo>
                    <a:pt x="1080" y="262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1" name="Google Shape;2841;p44"/>
            <p:cNvSpPr/>
            <p:nvPr/>
          </p:nvSpPr>
          <p:spPr>
            <a:xfrm>
              <a:off x="3676900" y="32076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0"/>
                    <a:pt x="242" y="1161"/>
                    <a:pt x="540" y="1161"/>
                  </a:cubicBezTo>
                  <a:cubicBezTo>
                    <a:pt x="839" y="1161"/>
                    <a:pt x="1080" y="900"/>
                    <a:pt x="1080" y="581"/>
                  </a:cubicBezTo>
                  <a:cubicBezTo>
                    <a:pt x="1080" y="260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2" name="Google Shape;2842;p44"/>
            <p:cNvSpPr/>
            <p:nvPr/>
          </p:nvSpPr>
          <p:spPr>
            <a:xfrm>
              <a:off x="3676900" y="3284875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61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9" y="1161"/>
                    <a:pt x="1080" y="901"/>
                    <a:pt x="1080" y="580"/>
                  </a:cubicBezTo>
                  <a:cubicBezTo>
                    <a:pt x="1080" y="261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3" name="Google Shape;2843;p44"/>
            <p:cNvSpPr/>
            <p:nvPr/>
          </p:nvSpPr>
          <p:spPr>
            <a:xfrm>
              <a:off x="373182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60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0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4" name="Google Shape;2844;p44"/>
            <p:cNvSpPr/>
            <p:nvPr/>
          </p:nvSpPr>
          <p:spPr>
            <a:xfrm>
              <a:off x="3731825" y="3169050"/>
              <a:ext cx="27025" cy="29000"/>
            </a:xfrm>
            <a:custGeom>
              <a:avLst/>
              <a:gdLst/>
              <a:ahLst/>
              <a:cxnLst/>
              <a:rect l="l" t="t" r="r" b="b"/>
              <a:pathLst>
                <a:path w="1081" h="1160" extrusionOk="0">
                  <a:moveTo>
                    <a:pt x="540" y="0"/>
                  </a:moveTo>
                  <a:cubicBezTo>
                    <a:pt x="243" y="0"/>
                    <a:pt x="1" y="259"/>
                    <a:pt x="1" y="580"/>
                  </a:cubicBezTo>
                  <a:cubicBezTo>
                    <a:pt x="1" y="900"/>
                    <a:pt x="243" y="1159"/>
                    <a:pt x="540" y="1159"/>
                  </a:cubicBezTo>
                  <a:cubicBezTo>
                    <a:pt x="839" y="1159"/>
                    <a:pt x="1081" y="900"/>
                    <a:pt x="1081" y="580"/>
                  </a:cubicBezTo>
                  <a:cubicBezTo>
                    <a:pt x="1081" y="259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5" name="Google Shape;2845;p44"/>
            <p:cNvSpPr/>
            <p:nvPr/>
          </p:nvSpPr>
          <p:spPr>
            <a:xfrm>
              <a:off x="373182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1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6" name="Google Shape;2846;p44"/>
            <p:cNvSpPr/>
            <p:nvPr/>
          </p:nvSpPr>
          <p:spPr>
            <a:xfrm>
              <a:off x="3731825" y="3323475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1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1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7" name="Google Shape;2847;p44"/>
            <p:cNvSpPr/>
            <p:nvPr/>
          </p:nvSpPr>
          <p:spPr>
            <a:xfrm>
              <a:off x="3799300" y="3130400"/>
              <a:ext cx="27000" cy="29050"/>
            </a:xfrm>
            <a:custGeom>
              <a:avLst/>
              <a:gdLst/>
              <a:ahLst/>
              <a:cxnLst/>
              <a:rect l="l" t="t" r="r" b="b"/>
              <a:pathLst>
                <a:path w="1080" h="1162" extrusionOk="0">
                  <a:moveTo>
                    <a:pt x="541" y="1"/>
                  </a:moveTo>
                  <a:cubicBezTo>
                    <a:pt x="241" y="1"/>
                    <a:pt x="0" y="260"/>
                    <a:pt x="0" y="581"/>
                  </a:cubicBezTo>
                  <a:cubicBezTo>
                    <a:pt x="0" y="902"/>
                    <a:pt x="242" y="1161"/>
                    <a:pt x="541" y="1161"/>
                  </a:cubicBezTo>
                  <a:cubicBezTo>
                    <a:pt x="838" y="1161"/>
                    <a:pt x="1079" y="902"/>
                    <a:pt x="1079" y="581"/>
                  </a:cubicBezTo>
                  <a:cubicBezTo>
                    <a:pt x="1079" y="262"/>
                    <a:pt x="840" y="1"/>
                    <a:pt x="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8" name="Google Shape;2848;p44"/>
            <p:cNvSpPr/>
            <p:nvPr/>
          </p:nvSpPr>
          <p:spPr>
            <a:xfrm>
              <a:off x="3799300" y="3207650"/>
              <a:ext cx="27000" cy="29025"/>
            </a:xfrm>
            <a:custGeom>
              <a:avLst/>
              <a:gdLst/>
              <a:ahLst/>
              <a:cxnLst/>
              <a:rect l="l" t="t" r="r" b="b"/>
              <a:pathLst>
                <a:path w="1080" h="1161" extrusionOk="0">
                  <a:moveTo>
                    <a:pt x="541" y="1"/>
                  </a:moveTo>
                  <a:cubicBezTo>
                    <a:pt x="241" y="1"/>
                    <a:pt x="0" y="260"/>
                    <a:pt x="0" y="581"/>
                  </a:cubicBezTo>
                  <a:cubicBezTo>
                    <a:pt x="0" y="902"/>
                    <a:pt x="242" y="1161"/>
                    <a:pt x="541" y="1161"/>
                  </a:cubicBezTo>
                  <a:cubicBezTo>
                    <a:pt x="838" y="1161"/>
                    <a:pt x="1079" y="902"/>
                    <a:pt x="1079" y="581"/>
                  </a:cubicBezTo>
                  <a:cubicBezTo>
                    <a:pt x="1079" y="261"/>
                    <a:pt x="840" y="1"/>
                    <a:pt x="5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49" name="Google Shape;2849;p44"/>
            <p:cNvSpPr/>
            <p:nvPr/>
          </p:nvSpPr>
          <p:spPr>
            <a:xfrm>
              <a:off x="3799300" y="3284875"/>
              <a:ext cx="27000" cy="29025"/>
            </a:xfrm>
            <a:custGeom>
              <a:avLst/>
              <a:gdLst/>
              <a:ahLst/>
              <a:cxnLst/>
              <a:rect l="l" t="t" r="r" b="b"/>
              <a:pathLst>
                <a:path w="1080" h="1161" extrusionOk="0">
                  <a:moveTo>
                    <a:pt x="541" y="0"/>
                  </a:moveTo>
                  <a:cubicBezTo>
                    <a:pt x="241" y="0"/>
                    <a:pt x="0" y="259"/>
                    <a:pt x="0" y="580"/>
                  </a:cubicBezTo>
                  <a:cubicBezTo>
                    <a:pt x="0" y="901"/>
                    <a:pt x="242" y="1161"/>
                    <a:pt x="541" y="1161"/>
                  </a:cubicBezTo>
                  <a:cubicBezTo>
                    <a:pt x="838" y="1161"/>
                    <a:pt x="1079" y="901"/>
                    <a:pt x="1079" y="580"/>
                  </a:cubicBezTo>
                  <a:cubicBezTo>
                    <a:pt x="1079" y="262"/>
                    <a:pt x="840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0" name="Google Shape;2850;p44"/>
            <p:cNvSpPr/>
            <p:nvPr/>
          </p:nvSpPr>
          <p:spPr>
            <a:xfrm>
              <a:off x="3852350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60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9" y="1161"/>
                    <a:pt x="1080" y="901"/>
                    <a:pt x="1080" y="580"/>
                  </a:cubicBezTo>
                  <a:cubicBezTo>
                    <a:pt x="1080" y="261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1" name="Google Shape;2851;p44"/>
            <p:cNvSpPr/>
            <p:nvPr/>
          </p:nvSpPr>
          <p:spPr>
            <a:xfrm>
              <a:off x="3852350" y="31690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59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9" y="1161"/>
                    <a:pt x="1080" y="901"/>
                    <a:pt x="1080" y="580"/>
                  </a:cubicBezTo>
                  <a:cubicBezTo>
                    <a:pt x="1080" y="261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2" name="Google Shape;2852;p44"/>
            <p:cNvSpPr/>
            <p:nvPr/>
          </p:nvSpPr>
          <p:spPr>
            <a:xfrm>
              <a:off x="3852350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9" y="1161"/>
                    <a:pt x="1080" y="902"/>
                    <a:pt x="1080" y="581"/>
                  </a:cubicBezTo>
                  <a:cubicBezTo>
                    <a:pt x="1080" y="261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3" name="Google Shape;2853;p44"/>
            <p:cNvSpPr/>
            <p:nvPr/>
          </p:nvSpPr>
          <p:spPr>
            <a:xfrm>
              <a:off x="3852350" y="3323475"/>
              <a:ext cx="27025" cy="29075"/>
            </a:xfrm>
            <a:custGeom>
              <a:avLst/>
              <a:gdLst/>
              <a:ahLst/>
              <a:cxnLst/>
              <a:rect l="l" t="t" r="r" b="b"/>
              <a:pathLst>
                <a:path w="1081" h="1163" extrusionOk="0">
                  <a:moveTo>
                    <a:pt x="540" y="1"/>
                  </a:moveTo>
                  <a:cubicBezTo>
                    <a:pt x="242" y="1"/>
                    <a:pt x="0" y="261"/>
                    <a:pt x="0" y="582"/>
                  </a:cubicBezTo>
                  <a:cubicBezTo>
                    <a:pt x="0" y="903"/>
                    <a:pt x="242" y="1162"/>
                    <a:pt x="540" y="1162"/>
                  </a:cubicBezTo>
                  <a:cubicBezTo>
                    <a:pt x="839" y="1162"/>
                    <a:pt x="1080" y="903"/>
                    <a:pt x="1080" y="582"/>
                  </a:cubicBezTo>
                  <a:cubicBezTo>
                    <a:pt x="1080" y="262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4" name="Google Shape;2854;p44"/>
            <p:cNvSpPr/>
            <p:nvPr/>
          </p:nvSpPr>
          <p:spPr>
            <a:xfrm>
              <a:off x="3919800" y="3130400"/>
              <a:ext cx="27000" cy="29050"/>
            </a:xfrm>
            <a:custGeom>
              <a:avLst/>
              <a:gdLst/>
              <a:ahLst/>
              <a:cxnLst/>
              <a:rect l="l" t="t" r="r" b="b"/>
              <a:pathLst>
                <a:path w="1080" h="1162" extrusionOk="0">
                  <a:moveTo>
                    <a:pt x="542" y="1"/>
                  </a:moveTo>
                  <a:cubicBezTo>
                    <a:pt x="242" y="1"/>
                    <a:pt x="1" y="260"/>
                    <a:pt x="1" y="581"/>
                  </a:cubicBezTo>
                  <a:cubicBezTo>
                    <a:pt x="1" y="902"/>
                    <a:pt x="243" y="1161"/>
                    <a:pt x="542" y="1161"/>
                  </a:cubicBezTo>
                  <a:cubicBezTo>
                    <a:pt x="839" y="1161"/>
                    <a:pt x="1080" y="902"/>
                    <a:pt x="1080" y="581"/>
                  </a:cubicBezTo>
                  <a:cubicBezTo>
                    <a:pt x="1080" y="262"/>
                    <a:pt x="840" y="1"/>
                    <a:pt x="5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5" name="Google Shape;2855;p44"/>
            <p:cNvSpPr/>
            <p:nvPr/>
          </p:nvSpPr>
          <p:spPr>
            <a:xfrm>
              <a:off x="3919800" y="3207650"/>
              <a:ext cx="27050" cy="29025"/>
            </a:xfrm>
            <a:custGeom>
              <a:avLst/>
              <a:gdLst/>
              <a:ahLst/>
              <a:cxnLst/>
              <a:rect l="l" t="t" r="r" b="b"/>
              <a:pathLst>
                <a:path w="1082" h="1161" extrusionOk="0">
                  <a:moveTo>
                    <a:pt x="542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0"/>
                    <a:pt x="243" y="1161"/>
                    <a:pt x="542" y="1161"/>
                  </a:cubicBezTo>
                  <a:cubicBezTo>
                    <a:pt x="839" y="1161"/>
                    <a:pt x="1081" y="900"/>
                    <a:pt x="1081" y="581"/>
                  </a:cubicBezTo>
                  <a:cubicBezTo>
                    <a:pt x="1081" y="260"/>
                    <a:pt x="839" y="1"/>
                    <a:pt x="5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6" name="Google Shape;2856;p44"/>
            <p:cNvSpPr/>
            <p:nvPr/>
          </p:nvSpPr>
          <p:spPr>
            <a:xfrm>
              <a:off x="3919800" y="3284875"/>
              <a:ext cx="27050" cy="29025"/>
            </a:xfrm>
            <a:custGeom>
              <a:avLst/>
              <a:gdLst/>
              <a:ahLst/>
              <a:cxnLst/>
              <a:rect l="l" t="t" r="r" b="b"/>
              <a:pathLst>
                <a:path w="1082" h="1161" extrusionOk="0">
                  <a:moveTo>
                    <a:pt x="542" y="0"/>
                  </a:moveTo>
                  <a:cubicBezTo>
                    <a:pt x="243" y="0"/>
                    <a:pt x="1" y="261"/>
                    <a:pt x="1" y="580"/>
                  </a:cubicBezTo>
                  <a:cubicBezTo>
                    <a:pt x="1" y="901"/>
                    <a:pt x="243" y="1161"/>
                    <a:pt x="542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1"/>
                    <a:pt x="839" y="0"/>
                    <a:pt x="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7" name="Google Shape;2857;p44"/>
            <p:cNvSpPr/>
            <p:nvPr/>
          </p:nvSpPr>
          <p:spPr>
            <a:xfrm>
              <a:off x="398317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60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7" y="1161"/>
                    <a:pt x="1080" y="901"/>
                    <a:pt x="1080" y="580"/>
                  </a:cubicBezTo>
                  <a:cubicBezTo>
                    <a:pt x="1080" y="261"/>
                    <a:pt x="837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8" name="Google Shape;2858;p44"/>
            <p:cNvSpPr/>
            <p:nvPr/>
          </p:nvSpPr>
          <p:spPr>
            <a:xfrm>
              <a:off x="3983175" y="31690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59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7" y="1161"/>
                    <a:pt x="1080" y="901"/>
                    <a:pt x="1080" y="580"/>
                  </a:cubicBezTo>
                  <a:cubicBezTo>
                    <a:pt x="1080" y="261"/>
                    <a:pt x="837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59" name="Google Shape;2859;p44"/>
            <p:cNvSpPr/>
            <p:nvPr/>
          </p:nvSpPr>
          <p:spPr>
            <a:xfrm>
              <a:off x="398317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7" y="1161"/>
                    <a:pt x="1080" y="902"/>
                    <a:pt x="1080" y="581"/>
                  </a:cubicBezTo>
                  <a:cubicBezTo>
                    <a:pt x="1080" y="261"/>
                    <a:pt x="837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0" name="Google Shape;2860;p44"/>
            <p:cNvSpPr/>
            <p:nvPr/>
          </p:nvSpPr>
          <p:spPr>
            <a:xfrm>
              <a:off x="3983175" y="3323475"/>
              <a:ext cx="27025" cy="29075"/>
            </a:xfrm>
            <a:custGeom>
              <a:avLst/>
              <a:gdLst/>
              <a:ahLst/>
              <a:cxnLst/>
              <a:rect l="l" t="t" r="r" b="b"/>
              <a:pathLst>
                <a:path w="1081" h="1163" extrusionOk="0">
                  <a:moveTo>
                    <a:pt x="540" y="1"/>
                  </a:moveTo>
                  <a:cubicBezTo>
                    <a:pt x="242" y="1"/>
                    <a:pt x="0" y="261"/>
                    <a:pt x="0" y="582"/>
                  </a:cubicBezTo>
                  <a:cubicBezTo>
                    <a:pt x="0" y="903"/>
                    <a:pt x="242" y="1162"/>
                    <a:pt x="540" y="1162"/>
                  </a:cubicBezTo>
                  <a:cubicBezTo>
                    <a:pt x="837" y="1162"/>
                    <a:pt x="1080" y="903"/>
                    <a:pt x="1080" y="582"/>
                  </a:cubicBezTo>
                  <a:cubicBezTo>
                    <a:pt x="1080" y="262"/>
                    <a:pt x="837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1" name="Google Shape;2861;p44"/>
            <p:cNvSpPr/>
            <p:nvPr/>
          </p:nvSpPr>
          <p:spPr>
            <a:xfrm>
              <a:off x="4050625" y="313040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2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2" name="Google Shape;2862;p44"/>
            <p:cNvSpPr/>
            <p:nvPr/>
          </p:nvSpPr>
          <p:spPr>
            <a:xfrm>
              <a:off x="4050625" y="32076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1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3" name="Google Shape;2863;p44"/>
            <p:cNvSpPr/>
            <p:nvPr/>
          </p:nvSpPr>
          <p:spPr>
            <a:xfrm>
              <a:off x="4050625" y="3284875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59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2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4" name="Google Shape;2864;p44"/>
            <p:cNvSpPr/>
            <p:nvPr/>
          </p:nvSpPr>
          <p:spPr>
            <a:xfrm>
              <a:off x="4103675" y="3091800"/>
              <a:ext cx="27050" cy="29025"/>
            </a:xfrm>
            <a:custGeom>
              <a:avLst/>
              <a:gdLst/>
              <a:ahLst/>
              <a:cxnLst/>
              <a:rect l="l" t="t" r="r" b="b"/>
              <a:pathLst>
                <a:path w="1082" h="1161" extrusionOk="0">
                  <a:moveTo>
                    <a:pt x="540" y="0"/>
                  </a:moveTo>
                  <a:cubicBezTo>
                    <a:pt x="243" y="0"/>
                    <a:pt x="1" y="260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8" y="1161"/>
                    <a:pt x="1081" y="901"/>
                    <a:pt x="1081" y="580"/>
                  </a:cubicBezTo>
                  <a:cubicBezTo>
                    <a:pt x="1081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5" name="Google Shape;2865;p44"/>
            <p:cNvSpPr/>
            <p:nvPr/>
          </p:nvSpPr>
          <p:spPr>
            <a:xfrm>
              <a:off x="4103675" y="3169050"/>
              <a:ext cx="27050" cy="29025"/>
            </a:xfrm>
            <a:custGeom>
              <a:avLst/>
              <a:gdLst/>
              <a:ahLst/>
              <a:cxnLst/>
              <a:rect l="l" t="t" r="r" b="b"/>
              <a:pathLst>
                <a:path w="1082" h="1161" extrusionOk="0">
                  <a:moveTo>
                    <a:pt x="540" y="0"/>
                  </a:moveTo>
                  <a:cubicBezTo>
                    <a:pt x="243" y="0"/>
                    <a:pt x="1" y="259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8" y="1161"/>
                    <a:pt x="1081" y="901"/>
                    <a:pt x="1081" y="580"/>
                  </a:cubicBezTo>
                  <a:cubicBezTo>
                    <a:pt x="1081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6" name="Google Shape;2866;p44"/>
            <p:cNvSpPr/>
            <p:nvPr/>
          </p:nvSpPr>
          <p:spPr>
            <a:xfrm>
              <a:off x="4103675" y="3246250"/>
              <a:ext cx="27050" cy="29050"/>
            </a:xfrm>
            <a:custGeom>
              <a:avLst/>
              <a:gdLst/>
              <a:ahLst/>
              <a:cxnLst/>
              <a:rect l="l" t="t" r="r" b="b"/>
              <a:pathLst>
                <a:path w="1082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8" y="1161"/>
                    <a:pt x="1081" y="902"/>
                    <a:pt x="1081" y="581"/>
                  </a:cubicBezTo>
                  <a:cubicBezTo>
                    <a:pt x="1081" y="261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7" name="Google Shape;2867;p44"/>
            <p:cNvSpPr/>
            <p:nvPr/>
          </p:nvSpPr>
          <p:spPr>
            <a:xfrm>
              <a:off x="4103675" y="3323475"/>
              <a:ext cx="27050" cy="29075"/>
            </a:xfrm>
            <a:custGeom>
              <a:avLst/>
              <a:gdLst/>
              <a:ahLst/>
              <a:cxnLst/>
              <a:rect l="l" t="t" r="r" b="b"/>
              <a:pathLst>
                <a:path w="1082" h="1163" extrusionOk="0">
                  <a:moveTo>
                    <a:pt x="540" y="1"/>
                  </a:moveTo>
                  <a:cubicBezTo>
                    <a:pt x="243" y="1"/>
                    <a:pt x="1" y="261"/>
                    <a:pt x="1" y="582"/>
                  </a:cubicBezTo>
                  <a:cubicBezTo>
                    <a:pt x="1" y="903"/>
                    <a:pt x="243" y="1162"/>
                    <a:pt x="540" y="1162"/>
                  </a:cubicBezTo>
                  <a:cubicBezTo>
                    <a:pt x="838" y="1162"/>
                    <a:pt x="1081" y="903"/>
                    <a:pt x="1081" y="582"/>
                  </a:cubicBezTo>
                  <a:cubicBezTo>
                    <a:pt x="1081" y="262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8" name="Google Shape;2868;p44"/>
            <p:cNvSpPr/>
            <p:nvPr/>
          </p:nvSpPr>
          <p:spPr>
            <a:xfrm>
              <a:off x="4171150" y="313040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2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69" name="Google Shape;2869;p44"/>
            <p:cNvSpPr/>
            <p:nvPr/>
          </p:nvSpPr>
          <p:spPr>
            <a:xfrm>
              <a:off x="4171150" y="32076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0"/>
                    <a:pt x="242" y="1161"/>
                    <a:pt x="540" y="1161"/>
                  </a:cubicBezTo>
                  <a:cubicBezTo>
                    <a:pt x="839" y="1161"/>
                    <a:pt x="1081" y="900"/>
                    <a:pt x="1081" y="581"/>
                  </a:cubicBezTo>
                  <a:cubicBezTo>
                    <a:pt x="1081" y="260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0" name="Google Shape;2870;p44"/>
            <p:cNvSpPr/>
            <p:nvPr/>
          </p:nvSpPr>
          <p:spPr>
            <a:xfrm>
              <a:off x="4171150" y="3284875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2" y="0"/>
                    <a:pt x="0" y="261"/>
                    <a:pt x="0" y="580"/>
                  </a:cubicBezTo>
                  <a:cubicBezTo>
                    <a:pt x="0" y="901"/>
                    <a:pt x="242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1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1" name="Google Shape;2871;p44"/>
            <p:cNvSpPr/>
            <p:nvPr/>
          </p:nvSpPr>
          <p:spPr>
            <a:xfrm>
              <a:off x="422112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1" y="0"/>
                    <a:pt x="0" y="260"/>
                    <a:pt x="0" y="580"/>
                  </a:cubicBezTo>
                  <a:cubicBezTo>
                    <a:pt x="0" y="901"/>
                    <a:pt x="241" y="1161"/>
                    <a:pt x="540" y="1161"/>
                  </a:cubicBezTo>
                  <a:cubicBezTo>
                    <a:pt x="838" y="1161"/>
                    <a:pt x="1080" y="901"/>
                    <a:pt x="1080" y="580"/>
                  </a:cubicBezTo>
                  <a:cubicBezTo>
                    <a:pt x="1080" y="260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2" name="Google Shape;2872;p44"/>
            <p:cNvSpPr/>
            <p:nvPr/>
          </p:nvSpPr>
          <p:spPr>
            <a:xfrm>
              <a:off x="4221125" y="3169050"/>
              <a:ext cx="27025" cy="29000"/>
            </a:xfrm>
            <a:custGeom>
              <a:avLst/>
              <a:gdLst/>
              <a:ahLst/>
              <a:cxnLst/>
              <a:rect l="l" t="t" r="r" b="b"/>
              <a:pathLst>
                <a:path w="1081" h="1160" extrusionOk="0">
                  <a:moveTo>
                    <a:pt x="540" y="0"/>
                  </a:moveTo>
                  <a:cubicBezTo>
                    <a:pt x="241" y="0"/>
                    <a:pt x="0" y="259"/>
                    <a:pt x="0" y="580"/>
                  </a:cubicBezTo>
                  <a:cubicBezTo>
                    <a:pt x="0" y="900"/>
                    <a:pt x="241" y="1159"/>
                    <a:pt x="540" y="1159"/>
                  </a:cubicBezTo>
                  <a:cubicBezTo>
                    <a:pt x="838" y="1159"/>
                    <a:pt x="1080" y="900"/>
                    <a:pt x="1080" y="580"/>
                  </a:cubicBezTo>
                  <a:cubicBezTo>
                    <a:pt x="1080" y="259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3" name="Google Shape;2873;p44"/>
            <p:cNvSpPr/>
            <p:nvPr/>
          </p:nvSpPr>
          <p:spPr>
            <a:xfrm>
              <a:off x="422112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2" y="1"/>
                    <a:pt x="0" y="260"/>
                    <a:pt x="0" y="581"/>
                  </a:cubicBezTo>
                  <a:cubicBezTo>
                    <a:pt x="0" y="902"/>
                    <a:pt x="242" y="1161"/>
                    <a:pt x="540" y="1161"/>
                  </a:cubicBezTo>
                  <a:cubicBezTo>
                    <a:pt x="837" y="1161"/>
                    <a:pt x="1080" y="902"/>
                    <a:pt x="1080" y="581"/>
                  </a:cubicBezTo>
                  <a:cubicBezTo>
                    <a:pt x="1080" y="261"/>
                    <a:pt x="837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4" name="Google Shape;2874;p44"/>
            <p:cNvSpPr/>
            <p:nvPr/>
          </p:nvSpPr>
          <p:spPr>
            <a:xfrm>
              <a:off x="4221125" y="3323475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1" y="1"/>
                    <a:pt x="0" y="261"/>
                    <a:pt x="0" y="581"/>
                  </a:cubicBezTo>
                  <a:cubicBezTo>
                    <a:pt x="0" y="902"/>
                    <a:pt x="241" y="1161"/>
                    <a:pt x="540" y="1161"/>
                  </a:cubicBezTo>
                  <a:cubicBezTo>
                    <a:pt x="838" y="1161"/>
                    <a:pt x="1080" y="902"/>
                    <a:pt x="1080" y="581"/>
                  </a:cubicBezTo>
                  <a:cubicBezTo>
                    <a:pt x="1080" y="261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5" name="Google Shape;2875;p44"/>
            <p:cNvSpPr/>
            <p:nvPr/>
          </p:nvSpPr>
          <p:spPr>
            <a:xfrm>
              <a:off x="4288575" y="313040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2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6" name="Google Shape;2876;p44"/>
            <p:cNvSpPr/>
            <p:nvPr/>
          </p:nvSpPr>
          <p:spPr>
            <a:xfrm>
              <a:off x="4288575" y="32076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9" y="1161"/>
                    <a:pt x="1081" y="902"/>
                    <a:pt x="1081" y="581"/>
                  </a:cubicBezTo>
                  <a:cubicBezTo>
                    <a:pt x="1081" y="261"/>
                    <a:pt x="839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7" name="Google Shape;2877;p44"/>
            <p:cNvSpPr/>
            <p:nvPr/>
          </p:nvSpPr>
          <p:spPr>
            <a:xfrm>
              <a:off x="4288575" y="3284875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59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9" y="1161"/>
                    <a:pt x="1081" y="901"/>
                    <a:pt x="1081" y="580"/>
                  </a:cubicBezTo>
                  <a:cubicBezTo>
                    <a:pt x="1081" y="262"/>
                    <a:pt x="839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8" name="Google Shape;2878;p44"/>
            <p:cNvSpPr/>
            <p:nvPr/>
          </p:nvSpPr>
          <p:spPr>
            <a:xfrm>
              <a:off x="4341625" y="309180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60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8" y="1161"/>
                    <a:pt x="1081" y="901"/>
                    <a:pt x="1081" y="580"/>
                  </a:cubicBezTo>
                  <a:cubicBezTo>
                    <a:pt x="1081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79" name="Google Shape;2879;p44"/>
            <p:cNvSpPr/>
            <p:nvPr/>
          </p:nvSpPr>
          <p:spPr>
            <a:xfrm>
              <a:off x="4341625" y="3169050"/>
              <a:ext cx="27025" cy="29025"/>
            </a:xfrm>
            <a:custGeom>
              <a:avLst/>
              <a:gdLst/>
              <a:ahLst/>
              <a:cxnLst/>
              <a:rect l="l" t="t" r="r" b="b"/>
              <a:pathLst>
                <a:path w="1081" h="1161" extrusionOk="0">
                  <a:moveTo>
                    <a:pt x="540" y="0"/>
                  </a:moveTo>
                  <a:cubicBezTo>
                    <a:pt x="243" y="0"/>
                    <a:pt x="1" y="259"/>
                    <a:pt x="1" y="580"/>
                  </a:cubicBezTo>
                  <a:cubicBezTo>
                    <a:pt x="1" y="901"/>
                    <a:pt x="243" y="1161"/>
                    <a:pt x="540" y="1161"/>
                  </a:cubicBezTo>
                  <a:cubicBezTo>
                    <a:pt x="838" y="1161"/>
                    <a:pt x="1081" y="901"/>
                    <a:pt x="1081" y="580"/>
                  </a:cubicBezTo>
                  <a:cubicBezTo>
                    <a:pt x="1081" y="261"/>
                    <a:pt x="838" y="0"/>
                    <a:pt x="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80" name="Google Shape;2880;p44"/>
            <p:cNvSpPr/>
            <p:nvPr/>
          </p:nvSpPr>
          <p:spPr>
            <a:xfrm>
              <a:off x="4341625" y="3246250"/>
              <a:ext cx="27025" cy="29050"/>
            </a:xfrm>
            <a:custGeom>
              <a:avLst/>
              <a:gdLst/>
              <a:ahLst/>
              <a:cxnLst/>
              <a:rect l="l" t="t" r="r" b="b"/>
              <a:pathLst>
                <a:path w="1081" h="1162" extrusionOk="0">
                  <a:moveTo>
                    <a:pt x="540" y="1"/>
                  </a:moveTo>
                  <a:cubicBezTo>
                    <a:pt x="243" y="1"/>
                    <a:pt x="1" y="260"/>
                    <a:pt x="1" y="581"/>
                  </a:cubicBezTo>
                  <a:cubicBezTo>
                    <a:pt x="1" y="902"/>
                    <a:pt x="243" y="1161"/>
                    <a:pt x="540" y="1161"/>
                  </a:cubicBezTo>
                  <a:cubicBezTo>
                    <a:pt x="838" y="1161"/>
                    <a:pt x="1081" y="902"/>
                    <a:pt x="1081" y="581"/>
                  </a:cubicBezTo>
                  <a:cubicBezTo>
                    <a:pt x="1081" y="261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81" name="Google Shape;2881;p44"/>
            <p:cNvSpPr/>
            <p:nvPr/>
          </p:nvSpPr>
          <p:spPr>
            <a:xfrm>
              <a:off x="4341625" y="3323475"/>
              <a:ext cx="27025" cy="29075"/>
            </a:xfrm>
            <a:custGeom>
              <a:avLst/>
              <a:gdLst/>
              <a:ahLst/>
              <a:cxnLst/>
              <a:rect l="l" t="t" r="r" b="b"/>
              <a:pathLst>
                <a:path w="1081" h="1163" extrusionOk="0">
                  <a:moveTo>
                    <a:pt x="540" y="1"/>
                  </a:moveTo>
                  <a:cubicBezTo>
                    <a:pt x="243" y="1"/>
                    <a:pt x="1" y="261"/>
                    <a:pt x="1" y="582"/>
                  </a:cubicBezTo>
                  <a:cubicBezTo>
                    <a:pt x="1" y="903"/>
                    <a:pt x="243" y="1162"/>
                    <a:pt x="540" y="1162"/>
                  </a:cubicBezTo>
                  <a:cubicBezTo>
                    <a:pt x="838" y="1162"/>
                    <a:pt x="1081" y="903"/>
                    <a:pt x="1081" y="582"/>
                  </a:cubicBezTo>
                  <a:cubicBezTo>
                    <a:pt x="1081" y="262"/>
                    <a:pt x="838" y="1"/>
                    <a:pt x="5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2885" name="Google Shape;2885;p44"/>
          <p:cNvGrpSpPr/>
          <p:nvPr/>
        </p:nvGrpSpPr>
        <p:grpSpPr>
          <a:xfrm rot="10565370">
            <a:off x="963445" y="3642997"/>
            <a:ext cx="1694739" cy="424296"/>
            <a:chOff x="5532641" y="380392"/>
            <a:chExt cx="1271018" cy="318213"/>
          </a:xfrm>
        </p:grpSpPr>
        <p:sp>
          <p:nvSpPr>
            <p:cNvPr id="2886" name="Google Shape;2886;p44"/>
            <p:cNvSpPr/>
            <p:nvPr/>
          </p:nvSpPr>
          <p:spPr>
            <a:xfrm>
              <a:off x="5532654" y="380405"/>
              <a:ext cx="1271005" cy="318201"/>
            </a:xfrm>
            <a:custGeom>
              <a:avLst/>
              <a:gdLst/>
              <a:ahLst/>
              <a:cxnLst/>
              <a:rect l="l" t="t" r="r" b="b"/>
              <a:pathLst>
                <a:path w="78445" h="19639" extrusionOk="0">
                  <a:moveTo>
                    <a:pt x="8193" y="0"/>
                  </a:moveTo>
                  <a:lnTo>
                    <a:pt x="1" y="9819"/>
                  </a:lnTo>
                  <a:lnTo>
                    <a:pt x="8193" y="19639"/>
                  </a:lnTo>
                  <a:lnTo>
                    <a:pt x="78444" y="19639"/>
                  </a:lnTo>
                  <a:lnTo>
                    <a:pt x="784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87" name="Google Shape;2887;p44"/>
            <p:cNvSpPr/>
            <p:nvPr/>
          </p:nvSpPr>
          <p:spPr>
            <a:xfrm>
              <a:off x="5532641" y="380392"/>
              <a:ext cx="1271005" cy="318201"/>
            </a:xfrm>
            <a:custGeom>
              <a:avLst/>
              <a:gdLst/>
              <a:ahLst/>
              <a:cxnLst/>
              <a:rect l="l" t="t" r="r" b="b"/>
              <a:pathLst>
                <a:path w="78445" h="19639" extrusionOk="0">
                  <a:moveTo>
                    <a:pt x="22332" y="2543"/>
                  </a:moveTo>
                  <a:lnTo>
                    <a:pt x="24532" y="7332"/>
                  </a:lnTo>
                  <a:lnTo>
                    <a:pt x="29454" y="8103"/>
                  </a:lnTo>
                  <a:lnTo>
                    <a:pt x="25889" y="11831"/>
                  </a:lnTo>
                  <a:lnTo>
                    <a:pt x="26732" y="17096"/>
                  </a:lnTo>
                  <a:lnTo>
                    <a:pt x="22332" y="14609"/>
                  </a:lnTo>
                  <a:lnTo>
                    <a:pt x="17931" y="17096"/>
                  </a:lnTo>
                  <a:lnTo>
                    <a:pt x="18770" y="11831"/>
                  </a:lnTo>
                  <a:lnTo>
                    <a:pt x="15209" y="8099"/>
                  </a:lnTo>
                  <a:lnTo>
                    <a:pt x="20132" y="7332"/>
                  </a:lnTo>
                  <a:lnTo>
                    <a:pt x="22332" y="2543"/>
                  </a:lnTo>
                  <a:close/>
                  <a:moveTo>
                    <a:pt x="59353" y="3441"/>
                  </a:moveTo>
                  <a:lnTo>
                    <a:pt x="58514" y="8706"/>
                  </a:lnTo>
                  <a:lnTo>
                    <a:pt x="62076" y="12435"/>
                  </a:lnTo>
                  <a:lnTo>
                    <a:pt x="57153" y="13201"/>
                  </a:lnTo>
                  <a:lnTo>
                    <a:pt x="54957" y="17995"/>
                  </a:lnTo>
                  <a:lnTo>
                    <a:pt x="52757" y="13201"/>
                  </a:lnTo>
                  <a:lnTo>
                    <a:pt x="47835" y="12435"/>
                  </a:lnTo>
                  <a:lnTo>
                    <a:pt x="51392" y="8706"/>
                  </a:lnTo>
                  <a:lnTo>
                    <a:pt x="50553" y="3441"/>
                  </a:lnTo>
                  <a:lnTo>
                    <a:pt x="54957" y="5924"/>
                  </a:lnTo>
                  <a:lnTo>
                    <a:pt x="59353" y="3441"/>
                  </a:lnTo>
                  <a:close/>
                  <a:moveTo>
                    <a:pt x="9118" y="0"/>
                  </a:moveTo>
                  <a:lnTo>
                    <a:pt x="10796" y="4554"/>
                  </a:lnTo>
                  <a:lnTo>
                    <a:pt x="10796" y="4554"/>
                  </a:lnTo>
                  <a:lnTo>
                    <a:pt x="6015" y="3095"/>
                  </a:lnTo>
                  <a:lnTo>
                    <a:pt x="4435" y="4499"/>
                  </a:lnTo>
                  <a:lnTo>
                    <a:pt x="1" y="9819"/>
                  </a:lnTo>
                  <a:lnTo>
                    <a:pt x="3087" y="13518"/>
                  </a:lnTo>
                  <a:lnTo>
                    <a:pt x="7324" y="14810"/>
                  </a:lnTo>
                  <a:lnTo>
                    <a:pt x="11155" y="11403"/>
                  </a:lnTo>
                  <a:lnTo>
                    <a:pt x="11344" y="16741"/>
                  </a:lnTo>
                  <a:lnTo>
                    <a:pt x="15543" y="19604"/>
                  </a:lnTo>
                  <a:lnTo>
                    <a:pt x="15462" y="19639"/>
                  </a:lnTo>
                  <a:lnTo>
                    <a:pt x="35558" y="19639"/>
                  </a:lnTo>
                  <a:lnTo>
                    <a:pt x="35640" y="19510"/>
                  </a:lnTo>
                  <a:lnTo>
                    <a:pt x="33803" y="14545"/>
                  </a:lnTo>
                  <a:lnTo>
                    <a:pt x="38589" y="16005"/>
                  </a:lnTo>
                  <a:lnTo>
                    <a:pt x="42420" y="12597"/>
                  </a:lnTo>
                  <a:lnTo>
                    <a:pt x="42608" y="17935"/>
                  </a:lnTo>
                  <a:lnTo>
                    <a:pt x="45099" y="19639"/>
                  </a:lnTo>
                  <a:lnTo>
                    <a:pt x="69160" y="19639"/>
                  </a:lnTo>
                  <a:lnTo>
                    <a:pt x="69982" y="18320"/>
                  </a:lnTo>
                  <a:lnTo>
                    <a:pt x="68150" y="13351"/>
                  </a:lnTo>
                  <a:lnTo>
                    <a:pt x="72935" y="14810"/>
                  </a:lnTo>
                  <a:lnTo>
                    <a:pt x="76766" y="11403"/>
                  </a:lnTo>
                  <a:lnTo>
                    <a:pt x="76950" y="16741"/>
                  </a:lnTo>
                  <a:lnTo>
                    <a:pt x="78444" y="17760"/>
                  </a:lnTo>
                  <a:lnTo>
                    <a:pt x="78444" y="0"/>
                  </a:lnTo>
                  <a:lnTo>
                    <a:pt x="74724" y="0"/>
                  </a:lnTo>
                  <a:lnTo>
                    <a:pt x="76407" y="4554"/>
                  </a:lnTo>
                  <a:lnTo>
                    <a:pt x="71621" y="3095"/>
                  </a:lnTo>
                  <a:lnTo>
                    <a:pt x="67790" y="6502"/>
                  </a:lnTo>
                  <a:lnTo>
                    <a:pt x="67606" y="1160"/>
                  </a:lnTo>
                  <a:lnTo>
                    <a:pt x="65898" y="0"/>
                  </a:lnTo>
                  <a:lnTo>
                    <a:pt x="40712" y="0"/>
                  </a:lnTo>
                  <a:lnTo>
                    <a:pt x="40233" y="783"/>
                  </a:lnTo>
                  <a:lnTo>
                    <a:pt x="42060" y="5749"/>
                  </a:lnTo>
                  <a:lnTo>
                    <a:pt x="37279" y="4285"/>
                  </a:lnTo>
                  <a:lnTo>
                    <a:pt x="33448" y="7696"/>
                  </a:lnTo>
                  <a:lnTo>
                    <a:pt x="33260" y="2354"/>
                  </a:lnTo>
                  <a:lnTo>
                    <a:pt x="298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2888" name="Google Shape;2888;p44"/>
          <p:cNvGrpSpPr/>
          <p:nvPr/>
        </p:nvGrpSpPr>
        <p:grpSpPr>
          <a:xfrm rot="899960">
            <a:off x="9034029" y="5565247"/>
            <a:ext cx="1254776" cy="1159037"/>
            <a:chOff x="90896" y="2273640"/>
            <a:chExt cx="941110" cy="869304"/>
          </a:xfrm>
        </p:grpSpPr>
        <p:sp>
          <p:nvSpPr>
            <p:cNvPr id="2889" name="Google Shape;2889;p44"/>
            <p:cNvSpPr/>
            <p:nvPr/>
          </p:nvSpPr>
          <p:spPr>
            <a:xfrm rot="9626173">
              <a:off x="650513" y="3009507"/>
              <a:ext cx="15856" cy="22511"/>
            </a:xfrm>
            <a:custGeom>
              <a:avLst/>
              <a:gdLst/>
              <a:ahLst/>
              <a:cxnLst/>
              <a:rect l="l" t="t" r="r" b="b"/>
              <a:pathLst>
                <a:path w="784" h="1113" extrusionOk="0">
                  <a:moveTo>
                    <a:pt x="346" y="1"/>
                  </a:moveTo>
                  <a:cubicBezTo>
                    <a:pt x="227" y="136"/>
                    <a:pt x="0" y="222"/>
                    <a:pt x="8" y="407"/>
                  </a:cubicBezTo>
                  <a:cubicBezTo>
                    <a:pt x="14" y="590"/>
                    <a:pt x="185" y="770"/>
                    <a:pt x="371" y="1113"/>
                  </a:cubicBezTo>
                  <a:cubicBezTo>
                    <a:pt x="578" y="797"/>
                    <a:pt x="783" y="615"/>
                    <a:pt x="753" y="504"/>
                  </a:cubicBezTo>
                  <a:cubicBezTo>
                    <a:pt x="692" y="313"/>
                    <a:pt x="490" y="167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0" name="Google Shape;2890;p44"/>
            <p:cNvSpPr/>
            <p:nvPr/>
          </p:nvSpPr>
          <p:spPr>
            <a:xfrm rot="9626173">
              <a:off x="661510" y="3036842"/>
              <a:ext cx="17758" cy="15027"/>
            </a:xfrm>
            <a:custGeom>
              <a:avLst/>
              <a:gdLst/>
              <a:ahLst/>
              <a:cxnLst/>
              <a:rect l="l" t="t" r="r" b="b"/>
              <a:pathLst>
                <a:path w="878" h="743" extrusionOk="0">
                  <a:moveTo>
                    <a:pt x="362" y="0"/>
                  </a:moveTo>
                  <a:cubicBezTo>
                    <a:pt x="235" y="0"/>
                    <a:pt x="6" y="199"/>
                    <a:pt x="3" y="338"/>
                  </a:cubicBezTo>
                  <a:cubicBezTo>
                    <a:pt x="0" y="476"/>
                    <a:pt x="205" y="709"/>
                    <a:pt x="318" y="739"/>
                  </a:cubicBezTo>
                  <a:cubicBezTo>
                    <a:pt x="327" y="742"/>
                    <a:pt x="337" y="743"/>
                    <a:pt x="346" y="743"/>
                  </a:cubicBezTo>
                  <a:cubicBezTo>
                    <a:pt x="460" y="743"/>
                    <a:pt x="630" y="574"/>
                    <a:pt x="877" y="429"/>
                  </a:cubicBezTo>
                  <a:cubicBezTo>
                    <a:pt x="628" y="210"/>
                    <a:pt x="490" y="0"/>
                    <a:pt x="3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1" name="Google Shape;2891;p44"/>
            <p:cNvSpPr/>
            <p:nvPr/>
          </p:nvSpPr>
          <p:spPr>
            <a:xfrm rot="9626173">
              <a:off x="244371" y="2677307"/>
              <a:ext cx="15917" cy="18546"/>
            </a:xfrm>
            <a:custGeom>
              <a:avLst/>
              <a:gdLst/>
              <a:ahLst/>
              <a:cxnLst/>
              <a:rect l="l" t="t" r="r" b="b"/>
              <a:pathLst>
                <a:path w="787" h="917" extrusionOk="0">
                  <a:moveTo>
                    <a:pt x="387" y="0"/>
                  </a:moveTo>
                  <a:cubicBezTo>
                    <a:pt x="258" y="0"/>
                    <a:pt x="34" y="229"/>
                    <a:pt x="17" y="357"/>
                  </a:cubicBezTo>
                  <a:cubicBezTo>
                    <a:pt x="1" y="490"/>
                    <a:pt x="197" y="653"/>
                    <a:pt x="377" y="916"/>
                  </a:cubicBezTo>
                  <a:cubicBezTo>
                    <a:pt x="579" y="653"/>
                    <a:pt x="787" y="504"/>
                    <a:pt x="767" y="363"/>
                  </a:cubicBezTo>
                  <a:cubicBezTo>
                    <a:pt x="751" y="219"/>
                    <a:pt x="518" y="3"/>
                    <a:pt x="391" y="0"/>
                  </a:cubicBezTo>
                  <a:cubicBezTo>
                    <a:pt x="390" y="0"/>
                    <a:pt x="388" y="0"/>
                    <a:pt x="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2" name="Google Shape;2892;p44"/>
            <p:cNvSpPr/>
            <p:nvPr/>
          </p:nvSpPr>
          <p:spPr>
            <a:xfrm rot="9626173">
              <a:off x="770137" y="2954625"/>
              <a:ext cx="19315" cy="15007"/>
            </a:xfrm>
            <a:custGeom>
              <a:avLst/>
              <a:gdLst/>
              <a:ahLst/>
              <a:cxnLst/>
              <a:rect l="l" t="t" r="r" b="b"/>
              <a:pathLst>
                <a:path w="955" h="742" extrusionOk="0">
                  <a:moveTo>
                    <a:pt x="501" y="1"/>
                  </a:moveTo>
                  <a:cubicBezTo>
                    <a:pt x="491" y="1"/>
                    <a:pt x="481" y="1"/>
                    <a:pt x="470" y="3"/>
                  </a:cubicBezTo>
                  <a:cubicBezTo>
                    <a:pt x="299" y="28"/>
                    <a:pt x="158" y="238"/>
                    <a:pt x="0" y="371"/>
                  </a:cubicBezTo>
                  <a:cubicBezTo>
                    <a:pt x="152" y="501"/>
                    <a:pt x="315" y="711"/>
                    <a:pt x="462" y="739"/>
                  </a:cubicBezTo>
                  <a:cubicBezTo>
                    <a:pt x="472" y="741"/>
                    <a:pt x="483" y="742"/>
                    <a:pt x="493" y="742"/>
                  </a:cubicBezTo>
                  <a:cubicBezTo>
                    <a:pt x="632" y="742"/>
                    <a:pt x="800" y="581"/>
                    <a:pt x="952" y="501"/>
                  </a:cubicBezTo>
                  <a:cubicBezTo>
                    <a:pt x="955" y="426"/>
                    <a:pt x="955" y="349"/>
                    <a:pt x="955" y="277"/>
                  </a:cubicBezTo>
                  <a:cubicBezTo>
                    <a:pt x="803" y="183"/>
                    <a:pt x="662" y="1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3" name="Google Shape;2893;p44"/>
            <p:cNvSpPr/>
            <p:nvPr/>
          </p:nvSpPr>
          <p:spPr>
            <a:xfrm rot="9626173">
              <a:off x="548934" y="2310506"/>
              <a:ext cx="269661" cy="286974"/>
            </a:xfrm>
            <a:custGeom>
              <a:avLst/>
              <a:gdLst/>
              <a:ahLst/>
              <a:cxnLst/>
              <a:rect l="l" t="t" r="r" b="b"/>
              <a:pathLst>
                <a:path w="13333" h="14189" extrusionOk="0">
                  <a:moveTo>
                    <a:pt x="7223" y="1944"/>
                  </a:moveTo>
                  <a:cubicBezTo>
                    <a:pt x="7259" y="1944"/>
                    <a:pt x="7294" y="1945"/>
                    <a:pt x="7328" y="1947"/>
                  </a:cubicBezTo>
                  <a:cubicBezTo>
                    <a:pt x="7469" y="1953"/>
                    <a:pt x="7657" y="2171"/>
                    <a:pt x="7707" y="2329"/>
                  </a:cubicBezTo>
                  <a:cubicBezTo>
                    <a:pt x="7732" y="2407"/>
                    <a:pt x="7513" y="2658"/>
                    <a:pt x="7380" y="2683"/>
                  </a:cubicBezTo>
                  <a:cubicBezTo>
                    <a:pt x="6536" y="2824"/>
                    <a:pt x="5942" y="3342"/>
                    <a:pt x="5515" y="4011"/>
                  </a:cubicBezTo>
                  <a:cubicBezTo>
                    <a:pt x="4564" y="5508"/>
                    <a:pt x="3686" y="7047"/>
                    <a:pt x="3354" y="8834"/>
                  </a:cubicBezTo>
                  <a:cubicBezTo>
                    <a:pt x="3330" y="8972"/>
                    <a:pt x="3034" y="9187"/>
                    <a:pt x="2981" y="9187"/>
                  </a:cubicBezTo>
                  <a:cubicBezTo>
                    <a:pt x="2978" y="9187"/>
                    <a:pt x="2977" y="9187"/>
                    <a:pt x="2975" y="9186"/>
                  </a:cubicBezTo>
                  <a:cubicBezTo>
                    <a:pt x="2779" y="9039"/>
                    <a:pt x="2624" y="8840"/>
                    <a:pt x="2486" y="8690"/>
                  </a:cubicBezTo>
                  <a:cubicBezTo>
                    <a:pt x="2588" y="8264"/>
                    <a:pt x="2613" y="7952"/>
                    <a:pt x="2737" y="7692"/>
                  </a:cubicBezTo>
                  <a:cubicBezTo>
                    <a:pt x="3388" y="6344"/>
                    <a:pt x="3980" y="4966"/>
                    <a:pt x="4766" y="3704"/>
                  </a:cubicBezTo>
                  <a:cubicBezTo>
                    <a:pt x="5167" y="3057"/>
                    <a:pt x="5903" y="2606"/>
                    <a:pt x="6531" y="2122"/>
                  </a:cubicBezTo>
                  <a:cubicBezTo>
                    <a:pt x="6705" y="1989"/>
                    <a:pt x="6979" y="1944"/>
                    <a:pt x="7223" y="1944"/>
                  </a:cubicBezTo>
                  <a:close/>
                  <a:moveTo>
                    <a:pt x="6875" y="1"/>
                  </a:moveTo>
                  <a:cubicBezTo>
                    <a:pt x="6827" y="1"/>
                    <a:pt x="6778" y="1"/>
                    <a:pt x="6730" y="2"/>
                  </a:cubicBezTo>
                  <a:cubicBezTo>
                    <a:pt x="6435" y="69"/>
                    <a:pt x="6132" y="196"/>
                    <a:pt x="5836" y="196"/>
                  </a:cubicBezTo>
                  <a:cubicBezTo>
                    <a:pt x="5827" y="196"/>
                    <a:pt x="5818" y="196"/>
                    <a:pt x="5809" y="196"/>
                  </a:cubicBezTo>
                  <a:cubicBezTo>
                    <a:pt x="5787" y="195"/>
                    <a:pt x="5766" y="195"/>
                    <a:pt x="5745" y="195"/>
                  </a:cubicBezTo>
                  <a:cubicBezTo>
                    <a:pt x="4055" y="195"/>
                    <a:pt x="2991" y="1276"/>
                    <a:pt x="2054" y="2445"/>
                  </a:cubicBezTo>
                  <a:cubicBezTo>
                    <a:pt x="720" y="4097"/>
                    <a:pt x="123" y="6070"/>
                    <a:pt x="34" y="8168"/>
                  </a:cubicBezTo>
                  <a:cubicBezTo>
                    <a:pt x="1" y="8843"/>
                    <a:pt x="222" y="9529"/>
                    <a:pt x="327" y="10210"/>
                  </a:cubicBezTo>
                  <a:cubicBezTo>
                    <a:pt x="1173" y="12701"/>
                    <a:pt x="3517" y="14188"/>
                    <a:pt x="6029" y="14188"/>
                  </a:cubicBezTo>
                  <a:cubicBezTo>
                    <a:pt x="7018" y="14188"/>
                    <a:pt x="8033" y="13957"/>
                    <a:pt x="8994" y="13466"/>
                  </a:cubicBezTo>
                  <a:cubicBezTo>
                    <a:pt x="11005" y="12443"/>
                    <a:pt x="12461" y="10879"/>
                    <a:pt x="13155" y="8685"/>
                  </a:cubicBezTo>
                  <a:lnTo>
                    <a:pt x="13332" y="5602"/>
                  </a:lnTo>
                  <a:cubicBezTo>
                    <a:pt x="13136" y="4972"/>
                    <a:pt x="12942" y="4343"/>
                    <a:pt x="12743" y="3713"/>
                  </a:cubicBezTo>
                  <a:lnTo>
                    <a:pt x="11774" y="2174"/>
                  </a:lnTo>
                  <a:cubicBezTo>
                    <a:pt x="10435" y="767"/>
                    <a:pt x="8821" y="1"/>
                    <a:pt x="68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4" name="Google Shape;2894;p44"/>
            <p:cNvSpPr/>
            <p:nvPr/>
          </p:nvSpPr>
          <p:spPr>
            <a:xfrm rot="9626173">
              <a:off x="532132" y="2629569"/>
              <a:ext cx="320912" cy="473308"/>
            </a:xfrm>
            <a:custGeom>
              <a:avLst/>
              <a:gdLst/>
              <a:ahLst/>
              <a:cxnLst/>
              <a:rect l="l" t="t" r="r" b="b"/>
              <a:pathLst>
                <a:path w="15867" h="23402" extrusionOk="0">
                  <a:moveTo>
                    <a:pt x="11840" y="3398"/>
                  </a:moveTo>
                  <a:cubicBezTo>
                    <a:pt x="11976" y="3398"/>
                    <a:pt x="12106" y="3608"/>
                    <a:pt x="12355" y="3827"/>
                  </a:cubicBezTo>
                  <a:cubicBezTo>
                    <a:pt x="12111" y="3971"/>
                    <a:pt x="11963" y="4142"/>
                    <a:pt x="11833" y="4142"/>
                  </a:cubicBezTo>
                  <a:cubicBezTo>
                    <a:pt x="11821" y="4142"/>
                    <a:pt x="11809" y="4140"/>
                    <a:pt x="11796" y="4137"/>
                  </a:cubicBezTo>
                  <a:cubicBezTo>
                    <a:pt x="11658" y="4101"/>
                    <a:pt x="11478" y="3860"/>
                    <a:pt x="11481" y="3736"/>
                  </a:cubicBezTo>
                  <a:cubicBezTo>
                    <a:pt x="11484" y="3611"/>
                    <a:pt x="11705" y="3398"/>
                    <a:pt x="11840" y="3398"/>
                  </a:cubicBezTo>
                  <a:close/>
                  <a:moveTo>
                    <a:pt x="12037" y="4511"/>
                  </a:moveTo>
                  <a:cubicBezTo>
                    <a:pt x="12181" y="4677"/>
                    <a:pt x="12383" y="4823"/>
                    <a:pt x="12444" y="5014"/>
                  </a:cubicBezTo>
                  <a:cubicBezTo>
                    <a:pt x="12474" y="5125"/>
                    <a:pt x="12269" y="5307"/>
                    <a:pt x="12062" y="5623"/>
                  </a:cubicBezTo>
                  <a:cubicBezTo>
                    <a:pt x="11876" y="5280"/>
                    <a:pt x="11702" y="5047"/>
                    <a:pt x="11699" y="4917"/>
                  </a:cubicBezTo>
                  <a:cubicBezTo>
                    <a:pt x="11697" y="4784"/>
                    <a:pt x="11918" y="4646"/>
                    <a:pt x="12037" y="4511"/>
                  </a:cubicBezTo>
                  <a:close/>
                  <a:moveTo>
                    <a:pt x="11754" y="6654"/>
                  </a:moveTo>
                  <a:cubicBezTo>
                    <a:pt x="11857" y="6654"/>
                    <a:pt x="12117" y="6906"/>
                    <a:pt x="12106" y="7023"/>
                  </a:cubicBezTo>
                  <a:cubicBezTo>
                    <a:pt x="12098" y="7217"/>
                    <a:pt x="11912" y="7397"/>
                    <a:pt x="11799" y="7579"/>
                  </a:cubicBezTo>
                  <a:lnTo>
                    <a:pt x="11600" y="7574"/>
                  </a:lnTo>
                  <a:cubicBezTo>
                    <a:pt x="11497" y="7399"/>
                    <a:pt x="11298" y="7214"/>
                    <a:pt x="11326" y="7053"/>
                  </a:cubicBezTo>
                  <a:cubicBezTo>
                    <a:pt x="11353" y="6896"/>
                    <a:pt x="11575" y="6702"/>
                    <a:pt x="11744" y="6655"/>
                  </a:cubicBezTo>
                  <a:cubicBezTo>
                    <a:pt x="11747" y="6654"/>
                    <a:pt x="11750" y="6654"/>
                    <a:pt x="11754" y="6654"/>
                  </a:cubicBezTo>
                  <a:close/>
                  <a:moveTo>
                    <a:pt x="12062" y="8224"/>
                  </a:moveTo>
                  <a:cubicBezTo>
                    <a:pt x="12272" y="8490"/>
                    <a:pt x="12493" y="8658"/>
                    <a:pt x="12466" y="8755"/>
                  </a:cubicBezTo>
                  <a:cubicBezTo>
                    <a:pt x="12416" y="8929"/>
                    <a:pt x="12211" y="9060"/>
                    <a:pt x="12073" y="9206"/>
                  </a:cubicBezTo>
                  <a:cubicBezTo>
                    <a:pt x="11951" y="9076"/>
                    <a:pt x="11744" y="8946"/>
                    <a:pt x="11727" y="8811"/>
                  </a:cubicBezTo>
                  <a:cubicBezTo>
                    <a:pt x="11710" y="8675"/>
                    <a:pt x="11885" y="8514"/>
                    <a:pt x="12062" y="8224"/>
                  </a:cubicBezTo>
                  <a:close/>
                  <a:moveTo>
                    <a:pt x="8750" y="11364"/>
                  </a:moveTo>
                  <a:cubicBezTo>
                    <a:pt x="8868" y="11364"/>
                    <a:pt x="9000" y="11535"/>
                    <a:pt x="9223" y="11697"/>
                  </a:cubicBezTo>
                  <a:cubicBezTo>
                    <a:pt x="8996" y="11844"/>
                    <a:pt x="8859" y="12005"/>
                    <a:pt x="8734" y="12005"/>
                  </a:cubicBezTo>
                  <a:cubicBezTo>
                    <a:pt x="8728" y="12005"/>
                    <a:pt x="8722" y="12004"/>
                    <a:pt x="8717" y="12004"/>
                  </a:cubicBezTo>
                  <a:cubicBezTo>
                    <a:pt x="8589" y="11987"/>
                    <a:pt x="8487" y="11788"/>
                    <a:pt x="8371" y="11672"/>
                  </a:cubicBezTo>
                  <a:cubicBezTo>
                    <a:pt x="8492" y="11561"/>
                    <a:pt x="8617" y="11373"/>
                    <a:pt x="8739" y="11364"/>
                  </a:cubicBezTo>
                  <a:cubicBezTo>
                    <a:pt x="8742" y="11364"/>
                    <a:pt x="8746" y="11364"/>
                    <a:pt x="8750" y="11364"/>
                  </a:cubicBezTo>
                  <a:close/>
                  <a:moveTo>
                    <a:pt x="7527" y="12435"/>
                  </a:moveTo>
                  <a:cubicBezTo>
                    <a:pt x="7676" y="12563"/>
                    <a:pt x="7911" y="12709"/>
                    <a:pt x="7950" y="12825"/>
                  </a:cubicBezTo>
                  <a:cubicBezTo>
                    <a:pt x="7989" y="12944"/>
                    <a:pt x="7801" y="13135"/>
                    <a:pt x="7629" y="13454"/>
                  </a:cubicBezTo>
                  <a:cubicBezTo>
                    <a:pt x="7424" y="13144"/>
                    <a:pt x="7256" y="12991"/>
                    <a:pt x="7233" y="12820"/>
                  </a:cubicBezTo>
                  <a:cubicBezTo>
                    <a:pt x="7220" y="12706"/>
                    <a:pt x="7422" y="12568"/>
                    <a:pt x="7527" y="12435"/>
                  </a:cubicBezTo>
                  <a:close/>
                  <a:moveTo>
                    <a:pt x="5429" y="14084"/>
                  </a:moveTo>
                  <a:cubicBezTo>
                    <a:pt x="5432" y="14084"/>
                    <a:pt x="5435" y="14084"/>
                    <a:pt x="5438" y="14084"/>
                  </a:cubicBezTo>
                  <a:cubicBezTo>
                    <a:pt x="5612" y="14112"/>
                    <a:pt x="5761" y="14303"/>
                    <a:pt x="6057" y="14533"/>
                  </a:cubicBezTo>
                  <a:cubicBezTo>
                    <a:pt x="5766" y="14672"/>
                    <a:pt x="5602" y="14816"/>
                    <a:pt x="5468" y="14816"/>
                  </a:cubicBezTo>
                  <a:cubicBezTo>
                    <a:pt x="5456" y="14816"/>
                    <a:pt x="5444" y="14815"/>
                    <a:pt x="5432" y="14812"/>
                  </a:cubicBezTo>
                  <a:cubicBezTo>
                    <a:pt x="5291" y="14782"/>
                    <a:pt x="5092" y="14563"/>
                    <a:pt x="5092" y="14439"/>
                  </a:cubicBezTo>
                  <a:cubicBezTo>
                    <a:pt x="5092" y="14318"/>
                    <a:pt x="5322" y="14084"/>
                    <a:pt x="5429" y="14084"/>
                  </a:cubicBezTo>
                  <a:close/>
                  <a:moveTo>
                    <a:pt x="6295" y="15423"/>
                  </a:moveTo>
                  <a:cubicBezTo>
                    <a:pt x="6398" y="15423"/>
                    <a:pt x="6649" y="15738"/>
                    <a:pt x="6619" y="15836"/>
                  </a:cubicBezTo>
                  <a:cubicBezTo>
                    <a:pt x="6558" y="16016"/>
                    <a:pt x="6356" y="16185"/>
                    <a:pt x="6168" y="16268"/>
                  </a:cubicBezTo>
                  <a:cubicBezTo>
                    <a:pt x="6165" y="16269"/>
                    <a:pt x="6161" y="16270"/>
                    <a:pt x="6156" y="16270"/>
                  </a:cubicBezTo>
                  <a:cubicBezTo>
                    <a:pt x="6082" y="16270"/>
                    <a:pt x="5906" y="16046"/>
                    <a:pt x="5681" y="15850"/>
                  </a:cubicBezTo>
                  <a:cubicBezTo>
                    <a:pt x="5955" y="15645"/>
                    <a:pt x="6110" y="15446"/>
                    <a:pt x="6290" y="15424"/>
                  </a:cubicBezTo>
                  <a:cubicBezTo>
                    <a:pt x="6292" y="15424"/>
                    <a:pt x="6293" y="15423"/>
                    <a:pt x="6295" y="15423"/>
                  </a:cubicBezTo>
                  <a:close/>
                  <a:moveTo>
                    <a:pt x="4630" y="15626"/>
                  </a:moveTo>
                  <a:cubicBezTo>
                    <a:pt x="4774" y="15808"/>
                    <a:pt x="4967" y="15977"/>
                    <a:pt x="5042" y="16187"/>
                  </a:cubicBezTo>
                  <a:cubicBezTo>
                    <a:pt x="5072" y="16281"/>
                    <a:pt x="4854" y="16459"/>
                    <a:pt x="4655" y="16721"/>
                  </a:cubicBezTo>
                  <a:cubicBezTo>
                    <a:pt x="4436" y="16428"/>
                    <a:pt x="4198" y="16251"/>
                    <a:pt x="4212" y="16088"/>
                  </a:cubicBezTo>
                  <a:cubicBezTo>
                    <a:pt x="4226" y="15925"/>
                    <a:pt x="4480" y="15778"/>
                    <a:pt x="4630" y="15626"/>
                  </a:cubicBezTo>
                  <a:close/>
                  <a:moveTo>
                    <a:pt x="3017" y="17792"/>
                  </a:moveTo>
                  <a:cubicBezTo>
                    <a:pt x="3153" y="17792"/>
                    <a:pt x="3307" y="17987"/>
                    <a:pt x="3570" y="18180"/>
                  </a:cubicBezTo>
                  <a:cubicBezTo>
                    <a:pt x="3329" y="18348"/>
                    <a:pt x="3189" y="18536"/>
                    <a:pt x="3052" y="18536"/>
                  </a:cubicBezTo>
                  <a:cubicBezTo>
                    <a:pt x="3043" y="18536"/>
                    <a:pt x="3034" y="18536"/>
                    <a:pt x="3025" y="18534"/>
                  </a:cubicBezTo>
                  <a:cubicBezTo>
                    <a:pt x="2875" y="18506"/>
                    <a:pt x="2668" y="18282"/>
                    <a:pt x="2657" y="18160"/>
                  </a:cubicBezTo>
                  <a:cubicBezTo>
                    <a:pt x="2648" y="18039"/>
                    <a:pt x="2870" y="17803"/>
                    <a:pt x="3008" y="17792"/>
                  </a:cubicBezTo>
                  <a:cubicBezTo>
                    <a:pt x="3011" y="17792"/>
                    <a:pt x="3014" y="17792"/>
                    <a:pt x="3017" y="17792"/>
                  </a:cubicBezTo>
                  <a:close/>
                  <a:moveTo>
                    <a:pt x="14068" y="0"/>
                  </a:moveTo>
                  <a:cubicBezTo>
                    <a:pt x="13598" y="590"/>
                    <a:pt x="13144" y="1190"/>
                    <a:pt x="12657" y="1766"/>
                  </a:cubicBezTo>
                  <a:cubicBezTo>
                    <a:pt x="12073" y="2460"/>
                    <a:pt x="11464" y="3130"/>
                    <a:pt x="10855" y="3805"/>
                  </a:cubicBezTo>
                  <a:cubicBezTo>
                    <a:pt x="10786" y="3882"/>
                    <a:pt x="10662" y="3902"/>
                    <a:pt x="10562" y="3952"/>
                  </a:cubicBezTo>
                  <a:cubicBezTo>
                    <a:pt x="10828" y="4314"/>
                    <a:pt x="10609" y="4574"/>
                    <a:pt x="10388" y="4843"/>
                  </a:cubicBezTo>
                  <a:cubicBezTo>
                    <a:pt x="9054" y="6481"/>
                    <a:pt x="7723" y="8119"/>
                    <a:pt x="6398" y="9762"/>
                  </a:cubicBezTo>
                  <a:cubicBezTo>
                    <a:pt x="6295" y="9890"/>
                    <a:pt x="6248" y="10058"/>
                    <a:pt x="6176" y="10208"/>
                  </a:cubicBezTo>
                  <a:lnTo>
                    <a:pt x="6207" y="10238"/>
                  </a:lnTo>
                  <a:cubicBezTo>
                    <a:pt x="6973" y="9710"/>
                    <a:pt x="7737" y="9176"/>
                    <a:pt x="8509" y="8658"/>
                  </a:cubicBezTo>
                  <a:cubicBezTo>
                    <a:pt x="8714" y="8522"/>
                    <a:pt x="8926" y="8261"/>
                    <a:pt x="9158" y="8261"/>
                  </a:cubicBezTo>
                  <a:cubicBezTo>
                    <a:pt x="9260" y="8261"/>
                    <a:pt x="9366" y="8312"/>
                    <a:pt x="9477" y="8448"/>
                  </a:cubicBezTo>
                  <a:cubicBezTo>
                    <a:pt x="9843" y="8891"/>
                    <a:pt x="9361" y="9131"/>
                    <a:pt x="9046" y="9350"/>
                  </a:cubicBezTo>
                  <a:cubicBezTo>
                    <a:pt x="7651" y="10321"/>
                    <a:pt x="6223" y="11248"/>
                    <a:pt x="4868" y="12272"/>
                  </a:cubicBezTo>
                  <a:cubicBezTo>
                    <a:pt x="4425" y="12604"/>
                    <a:pt x="4118" y="13146"/>
                    <a:pt x="3830" y="13639"/>
                  </a:cubicBezTo>
                  <a:cubicBezTo>
                    <a:pt x="2518" y="15883"/>
                    <a:pt x="1204" y="18127"/>
                    <a:pt x="277" y="20570"/>
                  </a:cubicBezTo>
                  <a:cubicBezTo>
                    <a:pt x="211" y="20739"/>
                    <a:pt x="94" y="20891"/>
                    <a:pt x="0" y="21052"/>
                  </a:cubicBezTo>
                  <a:lnTo>
                    <a:pt x="194" y="21268"/>
                  </a:lnTo>
                  <a:cubicBezTo>
                    <a:pt x="1171" y="20612"/>
                    <a:pt x="2134" y="19945"/>
                    <a:pt x="3124" y="19311"/>
                  </a:cubicBezTo>
                  <a:cubicBezTo>
                    <a:pt x="3178" y="19278"/>
                    <a:pt x="3245" y="19268"/>
                    <a:pt x="3319" y="19268"/>
                  </a:cubicBezTo>
                  <a:cubicBezTo>
                    <a:pt x="3456" y="19268"/>
                    <a:pt x="3616" y="19305"/>
                    <a:pt x="3752" y="19309"/>
                  </a:cubicBezTo>
                  <a:cubicBezTo>
                    <a:pt x="3722" y="19533"/>
                    <a:pt x="3708" y="19757"/>
                    <a:pt x="3656" y="19975"/>
                  </a:cubicBezTo>
                  <a:cubicBezTo>
                    <a:pt x="3636" y="20045"/>
                    <a:pt x="3523" y="20097"/>
                    <a:pt x="3445" y="20150"/>
                  </a:cubicBezTo>
                  <a:lnTo>
                    <a:pt x="667" y="21937"/>
                  </a:lnTo>
                  <a:lnTo>
                    <a:pt x="1442" y="23401"/>
                  </a:lnTo>
                  <a:cubicBezTo>
                    <a:pt x="3943" y="20930"/>
                    <a:pt x="6885" y="19286"/>
                    <a:pt x="10366" y="18667"/>
                  </a:cubicBezTo>
                  <a:cubicBezTo>
                    <a:pt x="11301" y="18501"/>
                    <a:pt x="11542" y="17936"/>
                    <a:pt x="11027" y="17145"/>
                  </a:cubicBezTo>
                  <a:cubicBezTo>
                    <a:pt x="10681" y="16614"/>
                    <a:pt x="10332" y="16079"/>
                    <a:pt x="10034" y="15521"/>
                  </a:cubicBezTo>
                  <a:cubicBezTo>
                    <a:pt x="9605" y="14707"/>
                    <a:pt x="9671" y="13907"/>
                    <a:pt x="10172" y="13127"/>
                  </a:cubicBezTo>
                  <a:cubicBezTo>
                    <a:pt x="10930" y="11951"/>
                    <a:pt x="12045" y="11320"/>
                    <a:pt x="13368" y="11024"/>
                  </a:cubicBezTo>
                  <a:cubicBezTo>
                    <a:pt x="13877" y="10911"/>
                    <a:pt x="14411" y="10902"/>
                    <a:pt x="14923" y="10811"/>
                  </a:cubicBezTo>
                  <a:cubicBezTo>
                    <a:pt x="15620" y="10687"/>
                    <a:pt x="15866" y="10111"/>
                    <a:pt x="15490" y="9511"/>
                  </a:cubicBezTo>
                  <a:cubicBezTo>
                    <a:pt x="15310" y="9226"/>
                    <a:pt x="15078" y="8977"/>
                    <a:pt x="14895" y="8694"/>
                  </a:cubicBezTo>
                  <a:cubicBezTo>
                    <a:pt x="13310" y="6265"/>
                    <a:pt x="12480" y="3772"/>
                    <a:pt x="14253" y="1060"/>
                  </a:cubicBezTo>
                  <a:cubicBezTo>
                    <a:pt x="14309" y="983"/>
                    <a:pt x="14347" y="894"/>
                    <a:pt x="14370" y="803"/>
                  </a:cubicBezTo>
                  <a:cubicBezTo>
                    <a:pt x="14439" y="476"/>
                    <a:pt x="14436" y="166"/>
                    <a:pt x="140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5" name="Google Shape;2895;p44"/>
            <p:cNvSpPr/>
            <p:nvPr/>
          </p:nvSpPr>
          <p:spPr>
            <a:xfrm rot="9626173">
              <a:off x="701254" y="2336737"/>
              <a:ext cx="290473" cy="290655"/>
            </a:xfrm>
            <a:custGeom>
              <a:avLst/>
              <a:gdLst/>
              <a:ahLst/>
              <a:cxnLst/>
              <a:rect l="l" t="t" r="r" b="b"/>
              <a:pathLst>
                <a:path w="14362" h="14371" extrusionOk="0">
                  <a:moveTo>
                    <a:pt x="7925" y="2402"/>
                  </a:moveTo>
                  <a:cubicBezTo>
                    <a:pt x="8133" y="2402"/>
                    <a:pt x="8421" y="2509"/>
                    <a:pt x="8473" y="2631"/>
                  </a:cubicBezTo>
                  <a:cubicBezTo>
                    <a:pt x="8633" y="2994"/>
                    <a:pt x="8279" y="3102"/>
                    <a:pt x="8011" y="3168"/>
                  </a:cubicBezTo>
                  <a:cubicBezTo>
                    <a:pt x="6340" y="3569"/>
                    <a:pt x="5208" y="4612"/>
                    <a:pt x="4511" y="6140"/>
                  </a:cubicBezTo>
                  <a:cubicBezTo>
                    <a:pt x="4126" y="6978"/>
                    <a:pt x="3819" y="7861"/>
                    <a:pt x="3448" y="8708"/>
                  </a:cubicBezTo>
                  <a:cubicBezTo>
                    <a:pt x="3371" y="8879"/>
                    <a:pt x="3157" y="8982"/>
                    <a:pt x="3005" y="9117"/>
                  </a:cubicBezTo>
                  <a:lnTo>
                    <a:pt x="2540" y="8453"/>
                  </a:lnTo>
                  <a:cubicBezTo>
                    <a:pt x="2748" y="7908"/>
                    <a:pt x="2870" y="7432"/>
                    <a:pt x="3094" y="7011"/>
                  </a:cubicBezTo>
                  <a:cubicBezTo>
                    <a:pt x="3570" y="6120"/>
                    <a:pt x="4046" y="5229"/>
                    <a:pt x="4613" y="4399"/>
                  </a:cubicBezTo>
                  <a:cubicBezTo>
                    <a:pt x="5377" y="3279"/>
                    <a:pt x="6547" y="2725"/>
                    <a:pt x="7825" y="2413"/>
                  </a:cubicBezTo>
                  <a:cubicBezTo>
                    <a:pt x="7855" y="2406"/>
                    <a:pt x="7889" y="2402"/>
                    <a:pt x="7925" y="2402"/>
                  </a:cubicBezTo>
                  <a:close/>
                  <a:moveTo>
                    <a:pt x="8603" y="1"/>
                  </a:moveTo>
                  <a:cubicBezTo>
                    <a:pt x="8239" y="1"/>
                    <a:pt x="7882" y="27"/>
                    <a:pt x="7543" y="122"/>
                  </a:cubicBezTo>
                  <a:cubicBezTo>
                    <a:pt x="4101" y="1068"/>
                    <a:pt x="1774" y="3248"/>
                    <a:pt x="725" y="6702"/>
                  </a:cubicBezTo>
                  <a:cubicBezTo>
                    <a:pt x="0" y="9098"/>
                    <a:pt x="756" y="11381"/>
                    <a:pt x="2745" y="12880"/>
                  </a:cubicBezTo>
                  <a:cubicBezTo>
                    <a:pt x="4028" y="13849"/>
                    <a:pt x="5432" y="14371"/>
                    <a:pt x="6977" y="14371"/>
                  </a:cubicBezTo>
                  <a:cubicBezTo>
                    <a:pt x="7298" y="14371"/>
                    <a:pt x="7625" y="14348"/>
                    <a:pt x="7958" y="14303"/>
                  </a:cubicBezTo>
                  <a:cubicBezTo>
                    <a:pt x="7853" y="13622"/>
                    <a:pt x="7632" y="12936"/>
                    <a:pt x="7665" y="12261"/>
                  </a:cubicBezTo>
                  <a:cubicBezTo>
                    <a:pt x="7754" y="10163"/>
                    <a:pt x="8351" y="8190"/>
                    <a:pt x="9685" y="6538"/>
                  </a:cubicBezTo>
                  <a:cubicBezTo>
                    <a:pt x="10622" y="5369"/>
                    <a:pt x="11686" y="4288"/>
                    <a:pt x="13376" y="4288"/>
                  </a:cubicBezTo>
                  <a:cubicBezTo>
                    <a:pt x="13397" y="4288"/>
                    <a:pt x="13418" y="4288"/>
                    <a:pt x="13440" y="4289"/>
                  </a:cubicBezTo>
                  <a:cubicBezTo>
                    <a:pt x="13449" y="4289"/>
                    <a:pt x="13458" y="4289"/>
                    <a:pt x="13467" y="4289"/>
                  </a:cubicBezTo>
                  <a:cubicBezTo>
                    <a:pt x="13763" y="4289"/>
                    <a:pt x="14066" y="4162"/>
                    <a:pt x="14361" y="4095"/>
                  </a:cubicBezTo>
                  <a:cubicBezTo>
                    <a:pt x="14314" y="3910"/>
                    <a:pt x="14267" y="3721"/>
                    <a:pt x="14223" y="3536"/>
                  </a:cubicBezTo>
                  <a:lnTo>
                    <a:pt x="13448" y="2072"/>
                  </a:lnTo>
                  <a:lnTo>
                    <a:pt x="12972" y="1403"/>
                  </a:lnTo>
                  <a:lnTo>
                    <a:pt x="12778" y="1187"/>
                  </a:lnTo>
                  <a:lnTo>
                    <a:pt x="12098" y="683"/>
                  </a:lnTo>
                  <a:lnTo>
                    <a:pt x="11879" y="542"/>
                  </a:lnTo>
                  <a:lnTo>
                    <a:pt x="11082" y="241"/>
                  </a:lnTo>
                  <a:lnTo>
                    <a:pt x="10158" y="44"/>
                  </a:lnTo>
                  <a:cubicBezTo>
                    <a:pt x="10115" y="45"/>
                    <a:pt x="10072" y="45"/>
                    <a:pt x="10028" y="45"/>
                  </a:cubicBezTo>
                  <a:cubicBezTo>
                    <a:pt x="9557" y="45"/>
                    <a:pt x="9074" y="1"/>
                    <a:pt x="8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6" name="Google Shape;2896;p44"/>
            <p:cNvSpPr/>
            <p:nvPr/>
          </p:nvSpPr>
          <p:spPr>
            <a:xfrm rot="9626173">
              <a:off x="122003" y="2450994"/>
              <a:ext cx="454438" cy="264140"/>
            </a:xfrm>
            <a:custGeom>
              <a:avLst/>
              <a:gdLst/>
              <a:ahLst/>
              <a:cxnLst/>
              <a:rect l="l" t="t" r="r" b="b"/>
              <a:pathLst>
                <a:path w="22469" h="13060" extrusionOk="0">
                  <a:moveTo>
                    <a:pt x="17455" y="2853"/>
                  </a:moveTo>
                  <a:cubicBezTo>
                    <a:pt x="17457" y="2853"/>
                    <a:pt x="17458" y="2853"/>
                    <a:pt x="17460" y="2853"/>
                  </a:cubicBezTo>
                  <a:cubicBezTo>
                    <a:pt x="17598" y="2856"/>
                    <a:pt x="17820" y="3083"/>
                    <a:pt x="17836" y="3216"/>
                  </a:cubicBezTo>
                  <a:cubicBezTo>
                    <a:pt x="17856" y="3346"/>
                    <a:pt x="17648" y="3506"/>
                    <a:pt x="17446" y="3769"/>
                  </a:cubicBezTo>
                  <a:cubicBezTo>
                    <a:pt x="17266" y="3506"/>
                    <a:pt x="17062" y="3357"/>
                    <a:pt x="17086" y="3210"/>
                  </a:cubicBezTo>
                  <a:cubicBezTo>
                    <a:pt x="17111" y="3068"/>
                    <a:pt x="17316" y="2853"/>
                    <a:pt x="17455" y="2853"/>
                  </a:cubicBezTo>
                  <a:close/>
                  <a:moveTo>
                    <a:pt x="6297" y="5316"/>
                  </a:moveTo>
                  <a:cubicBezTo>
                    <a:pt x="6422" y="5316"/>
                    <a:pt x="6641" y="5531"/>
                    <a:pt x="6652" y="5654"/>
                  </a:cubicBezTo>
                  <a:cubicBezTo>
                    <a:pt x="6663" y="5778"/>
                    <a:pt x="6450" y="5919"/>
                    <a:pt x="6270" y="6141"/>
                  </a:cubicBezTo>
                  <a:cubicBezTo>
                    <a:pt x="6090" y="5914"/>
                    <a:pt x="5883" y="5748"/>
                    <a:pt x="5911" y="5667"/>
                  </a:cubicBezTo>
                  <a:cubicBezTo>
                    <a:pt x="5963" y="5515"/>
                    <a:pt x="6165" y="5322"/>
                    <a:pt x="6290" y="5316"/>
                  </a:cubicBezTo>
                  <a:cubicBezTo>
                    <a:pt x="6292" y="5316"/>
                    <a:pt x="6294" y="5316"/>
                    <a:pt x="6297" y="5316"/>
                  </a:cubicBezTo>
                  <a:close/>
                  <a:moveTo>
                    <a:pt x="7570" y="5987"/>
                  </a:moveTo>
                  <a:cubicBezTo>
                    <a:pt x="7684" y="5987"/>
                    <a:pt x="7830" y="6146"/>
                    <a:pt x="8055" y="6287"/>
                  </a:cubicBezTo>
                  <a:cubicBezTo>
                    <a:pt x="7836" y="6452"/>
                    <a:pt x="7712" y="6631"/>
                    <a:pt x="7585" y="6631"/>
                  </a:cubicBezTo>
                  <a:cubicBezTo>
                    <a:pt x="7582" y="6631"/>
                    <a:pt x="7579" y="6631"/>
                    <a:pt x="7576" y="6630"/>
                  </a:cubicBezTo>
                  <a:cubicBezTo>
                    <a:pt x="7443" y="6619"/>
                    <a:pt x="7330" y="6428"/>
                    <a:pt x="7205" y="6320"/>
                  </a:cubicBezTo>
                  <a:cubicBezTo>
                    <a:pt x="7319" y="6201"/>
                    <a:pt x="7432" y="6011"/>
                    <a:pt x="7551" y="5988"/>
                  </a:cubicBezTo>
                  <a:cubicBezTo>
                    <a:pt x="7558" y="5987"/>
                    <a:pt x="7564" y="5987"/>
                    <a:pt x="7570" y="5987"/>
                  </a:cubicBezTo>
                  <a:close/>
                  <a:moveTo>
                    <a:pt x="22039" y="1"/>
                  </a:moveTo>
                  <a:lnTo>
                    <a:pt x="22039" y="1"/>
                  </a:lnTo>
                  <a:cubicBezTo>
                    <a:pt x="21309" y="263"/>
                    <a:pt x="20587" y="548"/>
                    <a:pt x="19845" y="781"/>
                  </a:cubicBezTo>
                  <a:cubicBezTo>
                    <a:pt x="19355" y="936"/>
                    <a:pt x="18841" y="1016"/>
                    <a:pt x="18334" y="1129"/>
                  </a:cubicBezTo>
                  <a:cubicBezTo>
                    <a:pt x="18345" y="1586"/>
                    <a:pt x="18016" y="1722"/>
                    <a:pt x="17659" y="1824"/>
                  </a:cubicBezTo>
                  <a:lnTo>
                    <a:pt x="13251" y="3105"/>
                  </a:lnTo>
                  <a:cubicBezTo>
                    <a:pt x="13893" y="3371"/>
                    <a:pt x="14450" y="3603"/>
                    <a:pt x="15008" y="3841"/>
                  </a:cubicBezTo>
                  <a:cubicBezTo>
                    <a:pt x="15246" y="3941"/>
                    <a:pt x="15504" y="4032"/>
                    <a:pt x="15711" y="4179"/>
                  </a:cubicBezTo>
                  <a:cubicBezTo>
                    <a:pt x="15822" y="4259"/>
                    <a:pt x="15911" y="4483"/>
                    <a:pt x="15883" y="4594"/>
                  </a:cubicBezTo>
                  <a:cubicBezTo>
                    <a:pt x="15856" y="4701"/>
                    <a:pt x="15660" y="4841"/>
                    <a:pt x="15534" y="4841"/>
                  </a:cubicBezTo>
                  <a:cubicBezTo>
                    <a:pt x="15529" y="4841"/>
                    <a:pt x="15525" y="4840"/>
                    <a:pt x="15520" y="4840"/>
                  </a:cubicBezTo>
                  <a:cubicBezTo>
                    <a:pt x="15224" y="4818"/>
                    <a:pt x="14934" y="4749"/>
                    <a:pt x="14660" y="4641"/>
                  </a:cubicBezTo>
                  <a:cubicBezTo>
                    <a:pt x="13913" y="4350"/>
                    <a:pt x="13174" y="4024"/>
                    <a:pt x="12427" y="3731"/>
                  </a:cubicBezTo>
                  <a:cubicBezTo>
                    <a:pt x="12021" y="3570"/>
                    <a:pt x="11614" y="3486"/>
                    <a:pt x="11195" y="3486"/>
                  </a:cubicBezTo>
                  <a:cubicBezTo>
                    <a:pt x="10940" y="3486"/>
                    <a:pt x="10680" y="3517"/>
                    <a:pt x="10412" y="3581"/>
                  </a:cubicBezTo>
                  <a:cubicBezTo>
                    <a:pt x="9491" y="3797"/>
                    <a:pt x="8547" y="3908"/>
                    <a:pt x="7593" y="4179"/>
                  </a:cubicBezTo>
                  <a:cubicBezTo>
                    <a:pt x="8345" y="4439"/>
                    <a:pt x="9098" y="4696"/>
                    <a:pt x="9848" y="4962"/>
                  </a:cubicBezTo>
                  <a:cubicBezTo>
                    <a:pt x="10111" y="5056"/>
                    <a:pt x="10401" y="5125"/>
                    <a:pt x="10614" y="5286"/>
                  </a:cubicBezTo>
                  <a:cubicBezTo>
                    <a:pt x="10753" y="5388"/>
                    <a:pt x="10775" y="5640"/>
                    <a:pt x="10847" y="5825"/>
                  </a:cubicBezTo>
                  <a:cubicBezTo>
                    <a:pt x="10678" y="5891"/>
                    <a:pt x="10481" y="6035"/>
                    <a:pt x="10335" y="6035"/>
                  </a:cubicBezTo>
                  <a:cubicBezTo>
                    <a:pt x="10315" y="6035"/>
                    <a:pt x="10297" y="6033"/>
                    <a:pt x="10280" y="6027"/>
                  </a:cubicBezTo>
                  <a:cubicBezTo>
                    <a:pt x="8974" y="5576"/>
                    <a:pt x="7629" y="5183"/>
                    <a:pt x="6395" y="4577"/>
                  </a:cubicBezTo>
                  <a:cubicBezTo>
                    <a:pt x="6034" y="4402"/>
                    <a:pt x="5688" y="4355"/>
                    <a:pt x="5346" y="4355"/>
                  </a:cubicBezTo>
                  <a:cubicBezTo>
                    <a:pt x="4948" y="4355"/>
                    <a:pt x="4557" y="4419"/>
                    <a:pt x="4159" y="4422"/>
                  </a:cubicBezTo>
                  <a:cubicBezTo>
                    <a:pt x="3171" y="4436"/>
                    <a:pt x="2186" y="4558"/>
                    <a:pt x="1201" y="4633"/>
                  </a:cubicBezTo>
                  <a:cubicBezTo>
                    <a:pt x="1115" y="4641"/>
                    <a:pt x="1032" y="4660"/>
                    <a:pt x="908" y="4801"/>
                  </a:cubicBezTo>
                  <a:cubicBezTo>
                    <a:pt x="1267" y="4970"/>
                    <a:pt x="1616" y="5147"/>
                    <a:pt x="1979" y="5297"/>
                  </a:cubicBezTo>
                  <a:cubicBezTo>
                    <a:pt x="3168" y="5792"/>
                    <a:pt x="4369" y="6271"/>
                    <a:pt x="5559" y="6769"/>
                  </a:cubicBezTo>
                  <a:cubicBezTo>
                    <a:pt x="5833" y="6882"/>
                    <a:pt x="6151" y="7068"/>
                    <a:pt x="5991" y="7413"/>
                  </a:cubicBezTo>
                  <a:cubicBezTo>
                    <a:pt x="5904" y="7604"/>
                    <a:pt x="5767" y="7670"/>
                    <a:pt x="5612" y="7670"/>
                  </a:cubicBezTo>
                  <a:cubicBezTo>
                    <a:pt x="5484" y="7670"/>
                    <a:pt x="5345" y="7626"/>
                    <a:pt x="5210" y="7568"/>
                  </a:cubicBezTo>
                  <a:lnTo>
                    <a:pt x="177" y="5512"/>
                  </a:lnTo>
                  <a:lnTo>
                    <a:pt x="0" y="8595"/>
                  </a:lnTo>
                  <a:cubicBezTo>
                    <a:pt x="1234" y="9240"/>
                    <a:pt x="2283" y="10189"/>
                    <a:pt x="3052" y="11351"/>
                  </a:cubicBezTo>
                  <a:cubicBezTo>
                    <a:pt x="3332" y="11771"/>
                    <a:pt x="3592" y="12203"/>
                    <a:pt x="3882" y="12618"/>
                  </a:cubicBezTo>
                  <a:cubicBezTo>
                    <a:pt x="4088" y="12914"/>
                    <a:pt x="4337" y="13059"/>
                    <a:pt x="4583" y="13059"/>
                  </a:cubicBezTo>
                  <a:cubicBezTo>
                    <a:pt x="4848" y="13059"/>
                    <a:pt x="5110" y="12889"/>
                    <a:pt x="5313" y="12555"/>
                  </a:cubicBezTo>
                  <a:cubicBezTo>
                    <a:pt x="5432" y="12361"/>
                    <a:pt x="5515" y="12153"/>
                    <a:pt x="5620" y="11951"/>
                  </a:cubicBezTo>
                  <a:cubicBezTo>
                    <a:pt x="6077" y="11094"/>
                    <a:pt x="6483" y="10203"/>
                    <a:pt x="7012" y="9392"/>
                  </a:cubicBezTo>
                  <a:cubicBezTo>
                    <a:pt x="7513" y="8631"/>
                    <a:pt x="8206" y="8160"/>
                    <a:pt x="9076" y="8160"/>
                  </a:cubicBezTo>
                  <a:cubicBezTo>
                    <a:pt x="9263" y="8160"/>
                    <a:pt x="9457" y="8182"/>
                    <a:pt x="9660" y="8227"/>
                  </a:cubicBezTo>
                  <a:cubicBezTo>
                    <a:pt x="11605" y="8667"/>
                    <a:pt x="13473" y="9251"/>
                    <a:pt x="14663" y="11035"/>
                  </a:cubicBezTo>
                  <a:cubicBezTo>
                    <a:pt x="14693" y="11083"/>
                    <a:pt x="14732" y="11124"/>
                    <a:pt x="14773" y="11163"/>
                  </a:cubicBezTo>
                  <a:cubicBezTo>
                    <a:pt x="14936" y="11316"/>
                    <a:pt x="15117" y="11390"/>
                    <a:pt x="15284" y="11390"/>
                  </a:cubicBezTo>
                  <a:cubicBezTo>
                    <a:pt x="15543" y="11390"/>
                    <a:pt x="15771" y="11214"/>
                    <a:pt x="15858" y="10883"/>
                  </a:cubicBezTo>
                  <a:cubicBezTo>
                    <a:pt x="15930" y="10618"/>
                    <a:pt x="15930" y="10330"/>
                    <a:pt x="15963" y="10050"/>
                  </a:cubicBezTo>
                  <a:cubicBezTo>
                    <a:pt x="16287" y="7095"/>
                    <a:pt x="17394" y="4516"/>
                    <a:pt x="19687" y="2552"/>
                  </a:cubicBezTo>
                  <a:cubicBezTo>
                    <a:pt x="20335" y="1998"/>
                    <a:pt x="21112" y="1600"/>
                    <a:pt x="21843" y="1146"/>
                  </a:cubicBezTo>
                  <a:cubicBezTo>
                    <a:pt x="22399" y="803"/>
                    <a:pt x="22468" y="465"/>
                    <a:pt x="22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7" name="Google Shape;2897;p44"/>
            <p:cNvSpPr/>
            <p:nvPr/>
          </p:nvSpPr>
          <p:spPr>
            <a:xfrm rot="9626173">
              <a:off x="574345" y="2663375"/>
              <a:ext cx="380920" cy="415606"/>
            </a:xfrm>
            <a:custGeom>
              <a:avLst/>
              <a:gdLst/>
              <a:ahLst/>
              <a:cxnLst/>
              <a:rect l="l" t="t" r="r" b="b"/>
              <a:pathLst>
                <a:path w="18834" h="20549" extrusionOk="0">
                  <a:moveTo>
                    <a:pt x="10241" y="5419"/>
                  </a:moveTo>
                  <a:cubicBezTo>
                    <a:pt x="10383" y="5419"/>
                    <a:pt x="10550" y="5598"/>
                    <a:pt x="10702" y="5695"/>
                  </a:cubicBezTo>
                  <a:cubicBezTo>
                    <a:pt x="10702" y="5767"/>
                    <a:pt x="10702" y="5844"/>
                    <a:pt x="10699" y="5919"/>
                  </a:cubicBezTo>
                  <a:cubicBezTo>
                    <a:pt x="10548" y="5998"/>
                    <a:pt x="10402" y="6160"/>
                    <a:pt x="10247" y="6160"/>
                  </a:cubicBezTo>
                  <a:cubicBezTo>
                    <a:pt x="10235" y="6160"/>
                    <a:pt x="10222" y="6159"/>
                    <a:pt x="10209" y="6157"/>
                  </a:cubicBezTo>
                  <a:cubicBezTo>
                    <a:pt x="10038" y="6126"/>
                    <a:pt x="9899" y="5919"/>
                    <a:pt x="9747" y="5786"/>
                  </a:cubicBezTo>
                  <a:cubicBezTo>
                    <a:pt x="9905" y="5656"/>
                    <a:pt x="10074" y="5440"/>
                    <a:pt x="10217" y="5421"/>
                  </a:cubicBezTo>
                  <a:cubicBezTo>
                    <a:pt x="10225" y="5420"/>
                    <a:pt x="10233" y="5419"/>
                    <a:pt x="10241" y="5419"/>
                  </a:cubicBezTo>
                  <a:close/>
                  <a:moveTo>
                    <a:pt x="7224" y="11749"/>
                  </a:moveTo>
                  <a:cubicBezTo>
                    <a:pt x="7225" y="11749"/>
                    <a:pt x="7225" y="11749"/>
                    <a:pt x="7226" y="11749"/>
                  </a:cubicBezTo>
                  <a:cubicBezTo>
                    <a:pt x="7387" y="11755"/>
                    <a:pt x="7536" y="11957"/>
                    <a:pt x="7824" y="12175"/>
                  </a:cubicBezTo>
                  <a:cubicBezTo>
                    <a:pt x="7548" y="12343"/>
                    <a:pt x="7392" y="12513"/>
                    <a:pt x="7256" y="12513"/>
                  </a:cubicBezTo>
                  <a:cubicBezTo>
                    <a:pt x="7246" y="12513"/>
                    <a:pt x="7236" y="12512"/>
                    <a:pt x="7226" y="12510"/>
                  </a:cubicBezTo>
                  <a:cubicBezTo>
                    <a:pt x="7082" y="12485"/>
                    <a:pt x="6875" y="12264"/>
                    <a:pt x="6878" y="12128"/>
                  </a:cubicBezTo>
                  <a:cubicBezTo>
                    <a:pt x="6880" y="11993"/>
                    <a:pt x="7064" y="11749"/>
                    <a:pt x="7224" y="11749"/>
                  </a:cubicBezTo>
                  <a:close/>
                  <a:moveTo>
                    <a:pt x="6088" y="13096"/>
                  </a:moveTo>
                  <a:cubicBezTo>
                    <a:pt x="6222" y="13096"/>
                    <a:pt x="6375" y="13298"/>
                    <a:pt x="6634" y="13501"/>
                  </a:cubicBezTo>
                  <a:cubicBezTo>
                    <a:pt x="6369" y="13652"/>
                    <a:pt x="6206" y="13810"/>
                    <a:pt x="6070" y="13810"/>
                  </a:cubicBezTo>
                  <a:cubicBezTo>
                    <a:pt x="6062" y="13810"/>
                    <a:pt x="6053" y="13809"/>
                    <a:pt x="6045" y="13808"/>
                  </a:cubicBezTo>
                  <a:cubicBezTo>
                    <a:pt x="5901" y="13788"/>
                    <a:pt x="5790" y="13578"/>
                    <a:pt x="5663" y="13454"/>
                  </a:cubicBezTo>
                  <a:cubicBezTo>
                    <a:pt x="5801" y="13324"/>
                    <a:pt x="5942" y="13108"/>
                    <a:pt x="6078" y="13097"/>
                  </a:cubicBezTo>
                  <a:cubicBezTo>
                    <a:pt x="6081" y="13096"/>
                    <a:pt x="6085" y="13096"/>
                    <a:pt x="6088" y="13096"/>
                  </a:cubicBezTo>
                  <a:close/>
                  <a:moveTo>
                    <a:pt x="18834" y="0"/>
                  </a:moveTo>
                  <a:lnTo>
                    <a:pt x="18834" y="0"/>
                  </a:lnTo>
                  <a:cubicBezTo>
                    <a:pt x="18546" y="53"/>
                    <a:pt x="18200" y="22"/>
                    <a:pt x="17984" y="175"/>
                  </a:cubicBezTo>
                  <a:cubicBezTo>
                    <a:pt x="17163" y="731"/>
                    <a:pt x="16399" y="1367"/>
                    <a:pt x="15591" y="1937"/>
                  </a:cubicBezTo>
                  <a:cubicBezTo>
                    <a:pt x="13665" y="3294"/>
                    <a:pt x="11614" y="4117"/>
                    <a:pt x="9372" y="4117"/>
                  </a:cubicBezTo>
                  <a:cubicBezTo>
                    <a:pt x="8674" y="4117"/>
                    <a:pt x="7958" y="4037"/>
                    <a:pt x="7221" y="3869"/>
                  </a:cubicBezTo>
                  <a:cubicBezTo>
                    <a:pt x="7119" y="3845"/>
                    <a:pt x="7024" y="3834"/>
                    <a:pt x="6935" y="3834"/>
                  </a:cubicBezTo>
                  <a:cubicBezTo>
                    <a:pt x="6377" y="3834"/>
                    <a:pt x="6084" y="4279"/>
                    <a:pt x="6247" y="4912"/>
                  </a:cubicBezTo>
                  <a:cubicBezTo>
                    <a:pt x="6393" y="5473"/>
                    <a:pt x="6587" y="6021"/>
                    <a:pt x="6723" y="6583"/>
                  </a:cubicBezTo>
                  <a:cubicBezTo>
                    <a:pt x="7165" y="8429"/>
                    <a:pt x="7071" y="10197"/>
                    <a:pt x="5818" y="11746"/>
                  </a:cubicBezTo>
                  <a:cubicBezTo>
                    <a:pt x="4701" y="13130"/>
                    <a:pt x="3390" y="14106"/>
                    <a:pt x="1550" y="14106"/>
                  </a:cubicBezTo>
                  <a:cubicBezTo>
                    <a:pt x="1426" y="14106"/>
                    <a:pt x="1299" y="14102"/>
                    <a:pt x="1169" y="14093"/>
                  </a:cubicBezTo>
                  <a:cubicBezTo>
                    <a:pt x="1126" y="14090"/>
                    <a:pt x="1085" y="14088"/>
                    <a:pt x="1044" y="14088"/>
                  </a:cubicBezTo>
                  <a:cubicBezTo>
                    <a:pt x="263" y="14088"/>
                    <a:pt x="1" y="14688"/>
                    <a:pt x="414" y="15438"/>
                  </a:cubicBezTo>
                  <a:cubicBezTo>
                    <a:pt x="1183" y="16857"/>
                    <a:pt x="1903" y="18290"/>
                    <a:pt x="2146" y="19909"/>
                  </a:cubicBezTo>
                  <a:lnTo>
                    <a:pt x="3070" y="20108"/>
                  </a:lnTo>
                  <a:cubicBezTo>
                    <a:pt x="3034" y="19159"/>
                    <a:pt x="2996" y="18213"/>
                    <a:pt x="2968" y="17264"/>
                  </a:cubicBezTo>
                  <a:cubicBezTo>
                    <a:pt x="2962" y="17081"/>
                    <a:pt x="2948" y="16854"/>
                    <a:pt x="3018" y="16716"/>
                  </a:cubicBezTo>
                  <a:cubicBezTo>
                    <a:pt x="3086" y="16579"/>
                    <a:pt x="3310" y="16434"/>
                    <a:pt x="3424" y="16434"/>
                  </a:cubicBezTo>
                  <a:cubicBezTo>
                    <a:pt x="3425" y="16434"/>
                    <a:pt x="3426" y="16434"/>
                    <a:pt x="3427" y="16434"/>
                  </a:cubicBezTo>
                  <a:cubicBezTo>
                    <a:pt x="3543" y="16436"/>
                    <a:pt x="3743" y="16655"/>
                    <a:pt x="3751" y="16782"/>
                  </a:cubicBezTo>
                  <a:cubicBezTo>
                    <a:pt x="3806" y="17989"/>
                    <a:pt x="3834" y="19198"/>
                    <a:pt x="3867" y="20407"/>
                  </a:cubicBezTo>
                  <a:lnTo>
                    <a:pt x="4086" y="20548"/>
                  </a:lnTo>
                  <a:cubicBezTo>
                    <a:pt x="5193" y="17737"/>
                    <a:pt x="6654" y="15111"/>
                    <a:pt x="8233" y="12543"/>
                  </a:cubicBezTo>
                  <a:cubicBezTo>
                    <a:pt x="8372" y="12305"/>
                    <a:pt x="8449" y="12037"/>
                    <a:pt x="8460" y="11760"/>
                  </a:cubicBezTo>
                  <a:cubicBezTo>
                    <a:pt x="8521" y="10283"/>
                    <a:pt x="8549" y="8808"/>
                    <a:pt x="8585" y="7330"/>
                  </a:cubicBezTo>
                  <a:cubicBezTo>
                    <a:pt x="8590" y="7236"/>
                    <a:pt x="8554" y="7112"/>
                    <a:pt x="8604" y="7053"/>
                  </a:cubicBezTo>
                  <a:cubicBezTo>
                    <a:pt x="8732" y="6898"/>
                    <a:pt x="8889" y="6768"/>
                    <a:pt x="9039" y="6627"/>
                  </a:cubicBezTo>
                  <a:cubicBezTo>
                    <a:pt x="9152" y="6782"/>
                    <a:pt x="9365" y="6934"/>
                    <a:pt x="9368" y="7095"/>
                  </a:cubicBezTo>
                  <a:cubicBezTo>
                    <a:pt x="9396" y="8088"/>
                    <a:pt x="9373" y="9079"/>
                    <a:pt x="9368" y="10072"/>
                  </a:cubicBezTo>
                  <a:lnTo>
                    <a:pt x="9368" y="10637"/>
                  </a:lnTo>
                  <a:cubicBezTo>
                    <a:pt x="9465" y="10568"/>
                    <a:pt x="9531" y="10543"/>
                    <a:pt x="9567" y="10496"/>
                  </a:cubicBezTo>
                  <a:cubicBezTo>
                    <a:pt x="10895" y="8755"/>
                    <a:pt x="12215" y="7012"/>
                    <a:pt x="13552" y="5283"/>
                  </a:cubicBezTo>
                  <a:cubicBezTo>
                    <a:pt x="13859" y="4881"/>
                    <a:pt x="14205" y="4511"/>
                    <a:pt x="14587" y="4178"/>
                  </a:cubicBezTo>
                  <a:cubicBezTo>
                    <a:pt x="14769" y="4026"/>
                    <a:pt x="15079" y="4024"/>
                    <a:pt x="15328" y="3952"/>
                  </a:cubicBezTo>
                  <a:cubicBezTo>
                    <a:pt x="15428" y="3902"/>
                    <a:pt x="15552" y="3882"/>
                    <a:pt x="15621" y="3805"/>
                  </a:cubicBezTo>
                  <a:cubicBezTo>
                    <a:pt x="16230" y="3130"/>
                    <a:pt x="16839" y="2460"/>
                    <a:pt x="17423" y="1766"/>
                  </a:cubicBezTo>
                  <a:cubicBezTo>
                    <a:pt x="17910" y="1190"/>
                    <a:pt x="18364" y="590"/>
                    <a:pt x="188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8" name="Google Shape;2898;p44"/>
            <p:cNvSpPr/>
            <p:nvPr/>
          </p:nvSpPr>
          <p:spPr>
            <a:xfrm rot="9626173">
              <a:off x="176113" y="2623508"/>
              <a:ext cx="473692" cy="168495"/>
            </a:xfrm>
            <a:custGeom>
              <a:avLst/>
              <a:gdLst/>
              <a:ahLst/>
              <a:cxnLst/>
              <a:rect l="l" t="t" r="r" b="b"/>
              <a:pathLst>
                <a:path w="23421" h="8331" extrusionOk="0">
                  <a:moveTo>
                    <a:pt x="12829" y="3857"/>
                  </a:moveTo>
                  <a:cubicBezTo>
                    <a:pt x="12844" y="3857"/>
                    <a:pt x="12859" y="3858"/>
                    <a:pt x="12873" y="3861"/>
                  </a:cubicBezTo>
                  <a:cubicBezTo>
                    <a:pt x="13016" y="3895"/>
                    <a:pt x="13130" y="4061"/>
                    <a:pt x="13387" y="4271"/>
                  </a:cubicBezTo>
                  <a:cubicBezTo>
                    <a:pt x="12983" y="4600"/>
                    <a:pt x="12673" y="4866"/>
                    <a:pt x="12341" y="5093"/>
                  </a:cubicBezTo>
                  <a:cubicBezTo>
                    <a:pt x="12340" y="5094"/>
                    <a:pt x="12339" y="5094"/>
                    <a:pt x="12337" y="5094"/>
                  </a:cubicBezTo>
                  <a:cubicBezTo>
                    <a:pt x="12296" y="5094"/>
                    <a:pt x="12041" y="4888"/>
                    <a:pt x="12015" y="4755"/>
                  </a:cubicBezTo>
                  <a:cubicBezTo>
                    <a:pt x="11957" y="4452"/>
                    <a:pt x="12517" y="3857"/>
                    <a:pt x="12829" y="3857"/>
                  </a:cubicBezTo>
                  <a:close/>
                  <a:moveTo>
                    <a:pt x="13736" y="1"/>
                  </a:moveTo>
                  <a:cubicBezTo>
                    <a:pt x="13356" y="1"/>
                    <a:pt x="13040" y="407"/>
                    <a:pt x="12698" y="1233"/>
                  </a:cubicBezTo>
                  <a:cubicBezTo>
                    <a:pt x="12208" y="2428"/>
                    <a:pt x="11531" y="3496"/>
                    <a:pt x="10501" y="4304"/>
                  </a:cubicBezTo>
                  <a:cubicBezTo>
                    <a:pt x="9938" y="4748"/>
                    <a:pt x="9336" y="5003"/>
                    <a:pt x="8700" y="5003"/>
                  </a:cubicBezTo>
                  <a:cubicBezTo>
                    <a:pt x="8348" y="5003"/>
                    <a:pt x="7987" y="4925"/>
                    <a:pt x="7615" y="4758"/>
                  </a:cubicBezTo>
                  <a:cubicBezTo>
                    <a:pt x="7034" y="4498"/>
                    <a:pt x="6478" y="4196"/>
                    <a:pt x="5944" y="3856"/>
                  </a:cubicBezTo>
                  <a:cubicBezTo>
                    <a:pt x="5504" y="3576"/>
                    <a:pt x="5125" y="3203"/>
                    <a:pt x="4699" y="2898"/>
                  </a:cubicBezTo>
                  <a:cubicBezTo>
                    <a:pt x="4430" y="2703"/>
                    <a:pt x="4171" y="2605"/>
                    <a:pt x="3928" y="2605"/>
                  </a:cubicBezTo>
                  <a:cubicBezTo>
                    <a:pt x="3586" y="2605"/>
                    <a:pt x="3275" y="2798"/>
                    <a:pt x="3008" y="3181"/>
                  </a:cubicBezTo>
                  <a:cubicBezTo>
                    <a:pt x="2720" y="3596"/>
                    <a:pt x="2471" y="4038"/>
                    <a:pt x="2200" y="4465"/>
                  </a:cubicBezTo>
                  <a:cubicBezTo>
                    <a:pt x="1641" y="5350"/>
                    <a:pt x="933" y="6083"/>
                    <a:pt x="0" y="6584"/>
                  </a:cubicBezTo>
                  <a:lnTo>
                    <a:pt x="969" y="8123"/>
                  </a:lnTo>
                  <a:lnTo>
                    <a:pt x="4480" y="5610"/>
                  </a:lnTo>
                  <a:cubicBezTo>
                    <a:pt x="4602" y="5519"/>
                    <a:pt x="4718" y="5380"/>
                    <a:pt x="4851" y="5364"/>
                  </a:cubicBezTo>
                  <a:cubicBezTo>
                    <a:pt x="4883" y="5360"/>
                    <a:pt x="4914" y="5358"/>
                    <a:pt x="4947" y="5358"/>
                  </a:cubicBezTo>
                  <a:cubicBezTo>
                    <a:pt x="5117" y="5358"/>
                    <a:pt x="5295" y="5407"/>
                    <a:pt x="5465" y="5430"/>
                  </a:cubicBezTo>
                  <a:cubicBezTo>
                    <a:pt x="5402" y="5632"/>
                    <a:pt x="5396" y="5920"/>
                    <a:pt x="5258" y="6033"/>
                  </a:cubicBezTo>
                  <a:cubicBezTo>
                    <a:pt x="4317" y="6794"/>
                    <a:pt x="3346" y="7522"/>
                    <a:pt x="2292" y="8330"/>
                  </a:cubicBezTo>
                  <a:cubicBezTo>
                    <a:pt x="3416" y="8238"/>
                    <a:pt x="4434" y="8078"/>
                    <a:pt x="5464" y="8078"/>
                  </a:cubicBezTo>
                  <a:cubicBezTo>
                    <a:pt x="5549" y="8078"/>
                    <a:pt x="5634" y="8079"/>
                    <a:pt x="5720" y="8081"/>
                  </a:cubicBezTo>
                  <a:cubicBezTo>
                    <a:pt x="5750" y="8082"/>
                    <a:pt x="5779" y="8082"/>
                    <a:pt x="5808" y="8082"/>
                  </a:cubicBezTo>
                  <a:cubicBezTo>
                    <a:pt x="6871" y="8082"/>
                    <a:pt x="7525" y="7500"/>
                    <a:pt x="8174" y="6789"/>
                  </a:cubicBezTo>
                  <a:cubicBezTo>
                    <a:pt x="8462" y="6473"/>
                    <a:pt x="8800" y="6200"/>
                    <a:pt x="9126" y="5917"/>
                  </a:cubicBezTo>
                  <a:cubicBezTo>
                    <a:pt x="9262" y="5800"/>
                    <a:pt x="9413" y="5720"/>
                    <a:pt x="9559" y="5720"/>
                  </a:cubicBezTo>
                  <a:cubicBezTo>
                    <a:pt x="9683" y="5720"/>
                    <a:pt x="9803" y="5778"/>
                    <a:pt x="9904" y="5920"/>
                  </a:cubicBezTo>
                  <a:cubicBezTo>
                    <a:pt x="10122" y="6227"/>
                    <a:pt x="9876" y="6393"/>
                    <a:pt x="9630" y="6584"/>
                  </a:cubicBezTo>
                  <a:cubicBezTo>
                    <a:pt x="9212" y="6919"/>
                    <a:pt x="8844" y="7309"/>
                    <a:pt x="8537" y="7749"/>
                  </a:cubicBezTo>
                  <a:cubicBezTo>
                    <a:pt x="9475" y="7591"/>
                    <a:pt x="10410" y="7342"/>
                    <a:pt x="11353" y="7298"/>
                  </a:cubicBezTo>
                  <a:cubicBezTo>
                    <a:pt x="12560" y="7237"/>
                    <a:pt x="13141" y="6415"/>
                    <a:pt x="13777" y="5616"/>
                  </a:cubicBezTo>
                  <a:cubicBezTo>
                    <a:pt x="14118" y="5195"/>
                    <a:pt x="14422" y="4739"/>
                    <a:pt x="14785" y="4337"/>
                  </a:cubicBezTo>
                  <a:cubicBezTo>
                    <a:pt x="14948" y="4157"/>
                    <a:pt x="15202" y="4033"/>
                    <a:pt x="15438" y="3964"/>
                  </a:cubicBezTo>
                  <a:cubicBezTo>
                    <a:pt x="15450" y="3960"/>
                    <a:pt x="15464" y="3958"/>
                    <a:pt x="15479" y="3958"/>
                  </a:cubicBezTo>
                  <a:cubicBezTo>
                    <a:pt x="15599" y="3958"/>
                    <a:pt x="15789" y="4076"/>
                    <a:pt x="15833" y="4174"/>
                  </a:cubicBezTo>
                  <a:cubicBezTo>
                    <a:pt x="15880" y="4285"/>
                    <a:pt x="15811" y="4506"/>
                    <a:pt x="15723" y="4614"/>
                  </a:cubicBezTo>
                  <a:cubicBezTo>
                    <a:pt x="15147" y="5289"/>
                    <a:pt x="14552" y="5950"/>
                    <a:pt x="13966" y="6620"/>
                  </a:cubicBezTo>
                  <a:lnTo>
                    <a:pt x="14054" y="6778"/>
                  </a:lnTo>
                  <a:cubicBezTo>
                    <a:pt x="14361" y="6711"/>
                    <a:pt x="14677" y="6662"/>
                    <a:pt x="14978" y="6579"/>
                  </a:cubicBezTo>
                  <a:cubicBezTo>
                    <a:pt x="16293" y="6208"/>
                    <a:pt x="17599" y="5812"/>
                    <a:pt x="18924" y="5472"/>
                  </a:cubicBezTo>
                  <a:cubicBezTo>
                    <a:pt x="18961" y="5462"/>
                    <a:pt x="18998" y="5458"/>
                    <a:pt x="19037" y="5458"/>
                  </a:cubicBezTo>
                  <a:cubicBezTo>
                    <a:pt x="19249" y="5458"/>
                    <a:pt x="19491" y="5580"/>
                    <a:pt x="19715" y="5629"/>
                  </a:cubicBezTo>
                  <a:cubicBezTo>
                    <a:pt x="20222" y="5516"/>
                    <a:pt x="20736" y="5436"/>
                    <a:pt x="21229" y="5281"/>
                  </a:cubicBezTo>
                  <a:cubicBezTo>
                    <a:pt x="21968" y="5048"/>
                    <a:pt x="22690" y="4766"/>
                    <a:pt x="23420" y="4503"/>
                  </a:cubicBezTo>
                  <a:cubicBezTo>
                    <a:pt x="23113" y="4478"/>
                    <a:pt x="22809" y="4437"/>
                    <a:pt x="22505" y="4429"/>
                  </a:cubicBezTo>
                  <a:cubicBezTo>
                    <a:pt x="22487" y="4428"/>
                    <a:pt x="22470" y="4428"/>
                    <a:pt x="22453" y="4428"/>
                  </a:cubicBezTo>
                  <a:cubicBezTo>
                    <a:pt x="22118" y="4428"/>
                    <a:pt x="21780" y="4462"/>
                    <a:pt x="21448" y="4462"/>
                  </a:cubicBezTo>
                  <a:cubicBezTo>
                    <a:pt x="21295" y="4462"/>
                    <a:pt x="21144" y="4455"/>
                    <a:pt x="20994" y="4434"/>
                  </a:cubicBezTo>
                  <a:cubicBezTo>
                    <a:pt x="18498" y="4091"/>
                    <a:pt x="16500" y="2862"/>
                    <a:pt x="14937" y="914"/>
                  </a:cubicBezTo>
                  <a:cubicBezTo>
                    <a:pt x="14448" y="308"/>
                    <a:pt x="14067" y="1"/>
                    <a:pt x="13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899" name="Google Shape;2899;p44"/>
            <p:cNvSpPr/>
            <p:nvPr/>
          </p:nvSpPr>
          <p:spPr>
            <a:xfrm rot="9626173">
              <a:off x="222793" y="2540948"/>
              <a:ext cx="379403" cy="166352"/>
            </a:xfrm>
            <a:custGeom>
              <a:avLst/>
              <a:gdLst/>
              <a:ahLst/>
              <a:cxnLst/>
              <a:rect l="l" t="t" r="r" b="b"/>
              <a:pathLst>
                <a:path w="18759" h="8225" extrusionOk="0">
                  <a:moveTo>
                    <a:pt x="14512" y="1"/>
                  </a:moveTo>
                  <a:cubicBezTo>
                    <a:pt x="14496" y="1"/>
                    <a:pt x="14482" y="3"/>
                    <a:pt x="14470" y="7"/>
                  </a:cubicBezTo>
                  <a:cubicBezTo>
                    <a:pt x="14234" y="76"/>
                    <a:pt x="13980" y="200"/>
                    <a:pt x="13817" y="380"/>
                  </a:cubicBezTo>
                  <a:cubicBezTo>
                    <a:pt x="13454" y="782"/>
                    <a:pt x="13150" y="1238"/>
                    <a:pt x="12809" y="1659"/>
                  </a:cubicBezTo>
                  <a:cubicBezTo>
                    <a:pt x="12173" y="2458"/>
                    <a:pt x="11592" y="3280"/>
                    <a:pt x="10385" y="3341"/>
                  </a:cubicBezTo>
                  <a:cubicBezTo>
                    <a:pt x="9442" y="3385"/>
                    <a:pt x="8507" y="3634"/>
                    <a:pt x="7569" y="3792"/>
                  </a:cubicBezTo>
                  <a:cubicBezTo>
                    <a:pt x="7876" y="3352"/>
                    <a:pt x="8244" y="2962"/>
                    <a:pt x="8662" y="2627"/>
                  </a:cubicBezTo>
                  <a:cubicBezTo>
                    <a:pt x="8908" y="2436"/>
                    <a:pt x="9157" y="2278"/>
                    <a:pt x="8936" y="1963"/>
                  </a:cubicBezTo>
                  <a:cubicBezTo>
                    <a:pt x="8834" y="1819"/>
                    <a:pt x="8715" y="1760"/>
                    <a:pt x="8592" y="1760"/>
                  </a:cubicBezTo>
                  <a:cubicBezTo>
                    <a:pt x="8446" y="1760"/>
                    <a:pt x="8294" y="1842"/>
                    <a:pt x="8158" y="1960"/>
                  </a:cubicBezTo>
                  <a:cubicBezTo>
                    <a:pt x="7832" y="2243"/>
                    <a:pt x="7494" y="2516"/>
                    <a:pt x="7206" y="2832"/>
                  </a:cubicBezTo>
                  <a:cubicBezTo>
                    <a:pt x="6557" y="3543"/>
                    <a:pt x="5890" y="4125"/>
                    <a:pt x="4839" y="4125"/>
                  </a:cubicBezTo>
                  <a:cubicBezTo>
                    <a:pt x="4810" y="4125"/>
                    <a:pt x="4781" y="4125"/>
                    <a:pt x="4752" y="4124"/>
                  </a:cubicBezTo>
                  <a:cubicBezTo>
                    <a:pt x="4667" y="4122"/>
                    <a:pt x="4583" y="4121"/>
                    <a:pt x="4499" y="4121"/>
                  </a:cubicBezTo>
                  <a:cubicBezTo>
                    <a:pt x="3478" y="4121"/>
                    <a:pt x="2448" y="4281"/>
                    <a:pt x="1324" y="4373"/>
                  </a:cubicBezTo>
                  <a:cubicBezTo>
                    <a:pt x="2378" y="3565"/>
                    <a:pt x="3349" y="2837"/>
                    <a:pt x="4290" y="2076"/>
                  </a:cubicBezTo>
                  <a:cubicBezTo>
                    <a:pt x="4428" y="1963"/>
                    <a:pt x="4434" y="1675"/>
                    <a:pt x="4497" y="1473"/>
                  </a:cubicBezTo>
                  <a:cubicBezTo>
                    <a:pt x="4327" y="1450"/>
                    <a:pt x="4149" y="1401"/>
                    <a:pt x="3979" y="1401"/>
                  </a:cubicBezTo>
                  <a:cubicBezTo>
                    <a:pt x="3946" y="1401"/>
                    <a:pt x="3915" y="1403"/>
                    <a:pt x="3883" y="1407"/>
                  </a:cubicBezTo>
                  <a:cubicBezTo>
                    <a:pt x="3750" y="1423"/>
                    <a:pt x="3634" y="1562"/>
                    <a:pt x="3512" y="1653"/>
                  </a:cubicBezTo>
                  <a:lnTo>
                    <a:pt x="1" y="4166"/>
                  </a:lnTo>
                  <a:cubicBezTo>
                    <a:pt x="200" y="4796"/>
                    <a:pt x="394" y="5425"/>
                    <a:pt x="590" y="6055"/>
                  </a:cubicBezTo>
                  <a:lnTo>
                    <a:pt x="5621" y="8114"/>
                  </a:lnTo>
                  <a:cubicBezTo>
                    <a:pt x="5762" y="8173"/>
                    <a:pt x="5905" y="8225"/>
                    <a:pt x="6034" y="8225"/>
                  </a:cubicBezTo>
                  <a:cubicBezTo>
                    <a:pt x="6181" y="8225"/>
                    <a:pt x="6311" y="8158"/>
                    <a:pt x="6404" y="7956"/>
                  </a:cubicBezTo>
                  <a:cubicBezTo>
                    <a:pt x="6575" y="7580"/>
                    <a:pt x="6243" y="7425"/>
                    <a:pt x="5972" y="7312"/>
                  </a:cubicBezTo>
                  <a:cubicBezTo>
                    <a:pt x="4782" y="6814"/>
                    <a:pt x="3581" y="6335"/>
                    <a:pt x="2392" y="5840"/>
                  </a:cubicBezTo>
                  <a:cubicBezTo>
                    <a:pt x="2029" y="5693"/>
                    <a:pt x="1678" y="5513"/>
                    <a:pt x="1318" y="5347"/>
                  </a:cubicBezTo>
                  <a:cubicBezTo>
                    <a:pt x="1442" y="5203"/>
                    <a:pt x="1526" y="5184"/>
                    <a:pt x="1614" y="5176"/>
                  </a:cubicBezTo>
                  <a:cubicBezTo>
                    <a:pt x="2599" y="5101"/>
                    <a:pt x="3584" y="4979"/>
                    <a:pt x="4569" y="4965"/>
                  </a:cubicBezTo>
                  <a:cubicBezTo>
                    <a:pt x="4968" y="4962"/>
                    <a:pt x="5360" y="4898"/>
                    <a:pt x="5759" y="4898"/>
                  </a:cubicBezTo>
                  <a:cubicBezTo>
                    <a:pt x="6101" y="4898"/>
                    <a:pt x="6447" y="4945"/>
                    <a:pt x="6808" y="5120"/>
                  </a:cubicBezTo>
                  <a:cubicBezTo>
                    <a:pt x="8042" y="5726"/>
                    <a:pt x="9384" y="6122"/>
                    <a:pt x="10693" y="6570"/>
                  </a:cubicBezTo>
                  <a:cubicBezTo>
                    <a:pt x="10711" y="6576"/>
                    <a:pt x="10730" y="6579"/>
                    <a:pt x="10750" y="6579"/>
                  </a:cubicBezTo>
                  <a:cubicBezTo>
                    <a:pt x="10896" y="6579"/>
                    <a:pt x="11092" y="6434"/>
                    <a:pt x="11260" y="6371"/>
                  </a:cubicBezTo>
                  <a:cubicBezTo>
                    <a:pt x="11188" y="6183"/>
                    <a:pt x="11166" y="5931"/>
                    <a:pt x="11027" y="5831"/>
                  </a:cubicBezTo>
                  <a:cubicBezTo>
                    <a:pt x="10814" y="5668"/>
                    <a:pt x="10524" y="5599"/>
                    <a:pt x="10261" y="5505"/>
                  </a:cubicBezTo>
                  <a:cubicBezTo>
                    <a:pt x="9511" y="5239"/>
                    <a:pt x="8758" y="4982"/>
                    <a:pt x="8006" y="4725"/>
                  </a:cubicBezTo>
                  <a:cubicBezTo>
                    <a:pt x="8960" y="4451"/>
                    <a:pt x="9904" y="4340"/>
                    <a:pt x="10825" y="4124"/>
                  </a:cubicBezTo>
                  <a:cubicBezTo>
                    <a:pt x="11092" y="4061"/>
                    <a:pt x="11350" y="4030"/>
                    <a:pt x="11603" y="4030"/>
                  </a:cubicBezTo>
                  <a:cubicBezTo>
                    <a:pt x="12024" y="4030"/>
                    <a:pt x="12432" y="4115"/>
                    <a:pt x="12840" y="4274"/>
                  </a:cubicBezTo>
                  <a:cubicBezTo>
                    <a:pt x="13587" y="4567"/>
                    <a:pt x="14326" y="4893"/>
                    <a:pt x="15073" y="5184"/>
                  </a:cubicBezTo>
                  <a:cubicBezTo>
                    <a:pt x="15347" y="5292"/>
                    <a:pt x="15637" y="5361"/>
                    <a:pt x="15933" y="5383"/>
                  </a:cubicBezTo>
                  <a:cubicBezTo>
                    <a:pt x="15938" y="5384"/>
                    <a:pt x="15943" y="5384"/>
                    <a:pt x="15948" y="5384"/>
                  </a:cubicBezTo>
                  <a:cubicBezTo>
                    <a:pt x="16073" y="5384"/>
                    <a:pt x="16264" y="5251"/>
                    <a:pt x="16296" y="5140"/>
                  </a:cubicBezTo>
                  <a:cubicBezTo>
                    <a:pt x="16332" y="5021"/>
                    <a:pt x="16235" y="4802"/>
                    <a:pt x="16124" y="4725"/>
                  </a:cubicBezTo>
                  <a:cubicBezTo>
                    <a:pt x="15917" y="4575"/>
                    <a:pt x="15659" y="4484"/>
                    <a:pt x="15421" y="4384"/>
                  </a:cubicBezTo>
                  <a:cubicBezTo>
                    <a:pt x="14863" y="4146"/>
                    <a:pt x="14306" y="3914"/>
                    <a:pt x="13664" y="3648"/>
                  </a:cubicBezTo>
                  <a:lnTo>
                    <a:pt x="18072" y="2367"/>
                  </a:lnTo>
                  <a:cubicBezTo>
                    <a:pt x="18429" y="2265"/>
                    <a:pt x="18758" y="2129"/>
                    <a:pt x="18747" y="1672"/>
                  </a:cubicBezTo>
                  <a:cubicBezTo>
                    <a:pt x="18523" y="1623"/>
                    <a:pt x="18281" y="1501"/>
                    <a:pt x="18069" y="1501"/>
                  </a:cubicBezTo>
                  <a:cubicBezTo>
                    <a:pt x="18030" y="1501"/>
                    <a:pt x="17993" y="1505"/>
                    <a:pt x="17956" y="1515"/>
                  </a:cubicBezTo>
                  <a:cubicBezTo>
                    <a:pt x="16631" y="1855"/>
                    <a:pt x="15325" y="2251"/>
                    <a:pt x="14010" y="2622"/>
                  </a:cubicBezTo>
                  <a:cubicBezTo>
                    <a:pt x="13709" y="2705"/>
                    <a:pt x="13393" y="2754"/>
                    <a:pt x="13086" y="2821"/>
                  </a:cubicBezTo>
                  <a:lnTo>
                    <a:pt x="12995" y="2663"/>
                  </a:lnTo>
                  <a:cubicBezTo>
                    <a:pt x="13584" y="1993"/>
                    <a:pt x="14179" y="1335"/>
                    <a:pt x="14752" y="657"/>
                  </a:cubicBezTo>
                  <a:cubicBezTo>
                    <a:pt x="14843" y="549"/>
                    <a:pt x="14912" y="330"/>
                    <a:pt x="14863" y="217"/>
                  </a:cubicBezTo>
                  <a:cubicBezTo>
                    <a:pt x="14821" y="116"/>
                    <a:pt x="14631" y="1"/>
                    <a:pt x="145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0" name="Google Shape;2900;p44"/>
            <p:cNvSpPr/>
            <p:nvPr/>
          </p:nvSpPr>
          <p:spPr>
            <a:xfrm rot="9626173">
              <a:off x="670751" y="2399335"/>
              <a:ext cx="106121" cy="146490"/>
            </a:xfrm>
            <a:custGeom>
              <a:avLst/>
              <a:gdLst/>
              <a:ahLst/>
              <a:cxnLst/>
              <a:rect l="l" t="t" r="r" b="b"/>
              <a:pathLst>
                <a:path w="5247" h="7243" extrusionOk="0">
                  <a:moveTo>
                    <a:pt x="4738" y="0"/>
                  </a:moveTo>
                  <a:cubicBezTo>
                    <a:pt x="4494" y="0"/>
                    <a:pt x="4220" y="45"/>
                    <a:pt x="4046" y="178"/>
                  </a:cubicBezTo>
                  <a:cubicBezTo>
                    <a:pt x="3418" y="662"/>
                    <a:pt x="2682" y="1113"/>
                    <a:pt x="2281" y="1760"/>
                  </a:cubicBezTo>
                  <a:cubicBezTo>
                    <a:pt x="1495" y="3022"/>
                    <a:pt x="903" y="4403"/>
                    <a:pt x="252" y="5748"/>
                  </a:cubicBezTo>
                  <a:cubicBezTo>
                    <a:pt x="128" y="6008"/>
                    <a:pt x="103" y="6320"/>
                    <a:pt x="1" y="6746"/>
                  </a:cubicBezTo>
                  <a:cubicBezTo>
                    <a:pt x="139" y="6896"/>
                    <a:pt x="294" y="7095"/>
                    <a:pt x="490" y="7242"/>
                  </a:cubicBezTo>
                  <a:cubicBezTo>
                    <a:pt x="492" y="7243"/>
                    <a:pt x="493" y="7243"/>
                    <a:pt x="496" y="7243"/>
                  </a:cubicBezTo>
                  <a:cubicBezTo>
                    <a:pt x="549" y="7243"/>
                    <a:pt x="845" y="7028"/>
                    <a:pt x="869" y="6890"/>
                  </a:cubicBezTo>
                  <a:cubicBezTo>
                    <a:pt x="1201" y="5103"/>
                    <a:pt x="2079" y="3564"/>
                    <a:pt x="3030" y="2067"/>
                  </a:cubicBezTo>
                  <a:cubicBezTo>
                    <a:pt x="3457" y="1401"/>
                    <a:pt x="4051" y="880"/>
                    <a:pt x="4895" y="739"/>
                  </a:cubicBezTo>
                  <a:cubicBezTo>
                    <a:pt x="5028" y="714"/>
                    <a:pt x="5247" y="463"/>
                    <a:pt x="5222" y="385"/>
                  </a:cubicBezTo>
                  <a:cubicBezTo>
                    <a:pt x="5172" y="227"/>
                    <a:pt x="4984" y="9"/>
                    <a:pt x="4843" y="3"/>
                  </a:cubicBezTo>
                  <a:cubicBezTo>
                    <a:pt x="4809" y="1"/>
                    <a:pt x="4774" y="0"/>
                    <a:pt x="4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1" name="Google Shape;2901;p44"/>
            <p:cNvSpPr/>
            <p:nvPr/>
          </p:nvSpPr>
          <p:spPr>
            <a:xfrm rot="9626173">
              <a:off x="625286" y="2658663"/>
              <a:ext cx="232771" cy="345870"/>
            </a:xfrm>
            <a:custGeom>
              <a:avLst/>
              <a:gdLst/>
              <a:ahLst/>
              <a:cxnLst/>
              <a:rect l="l" t="t" r="r" b="b"/>
              <a:pathLst>
                <a:path w="11509" h="17101" extrusionOk="0">
                  <a:moveTo>
                    <a:pt x="6763" y="6390"/>
                  </a:moveTo>
                  <a:lnTo>
                    <a:pt x="6711" y="6434"/>
                  </a:lnTo>
                  <a:cubicBezTo>
                    <a:pt x="6714" y="6423"/>
                    <a:pt x="6714" y="6406"/>
                    <a:pt x="6722" y="6404"/>
                  </a:cubicBezTo>
                  <a:cubicBezTo>
                    <a:pt x="6735" y="6396"/>
                    <a:pt x="6748" y="6390"/>
                    <a:pt x="6763" y="6390"/>
                  </a:cubicBezTo>
                  <a:close/>
                  <a:moveTo>
                    <a:pt x="11243" y="1"/>
                  </a:moveTo>
                  <a:cubicBezTo>
                    <a:pt x="10991" y="73"/>
                    <a:pt x="10684" y="75"/>
                    <a:pt x="10502" y="227"/>
                  </a:cubicBezTo>
                  <a:cubicBezTo>
                    <a:pt x="10120" y="560"/>
                    <a:pt x="9774" y="930"/>
                    <a:pt x="9467" y="1332"/>
                  </a:cubicBezTo>
                  <a:cubicBezTo>
                    <a:pt x="8130" y="3061"/>
                    <a:pt x="6810" y="4804"/>
                    <a:pt x="5482" y="6545"/>
                  </a:cubicBezTo>
                  <a:cubicBezTo>
                    <a:pt x="5443" y="6592"/>
                    <a:pt x="5380" y="6617"/>
                    <a:pt x="5283" y="6686"/>
                  </a:cubicBezTo>
                  <a:lnTo>
                    <a:pt x="5283" y="6121"/>
                  </a:lnTo>
                  <a:cubicBezTo>
                    <a:pt x="5288" y="5131"/>
                    <a:pt x="5311" y="4137"/>
                    <a:pt x="5283" y="3144"/>
                  </a:cubicBezTo>
                  <a:cubicBezTo>
                    <a:pt x="5280" y="2986"/>
                    <a:pt x="5067" y="2834"/>
                    <a:pt x="4954" y="2676"/>
                  </a:cubicBezTo>
                  <a:cubicBezTo>
                    <a:pt x="4804" y="2820"/>
                    <a:pt x="4647" y="2947"/>
                    <a:pt x="4519" y="3102"/>
                  </a:cubicBezTo>
                  <a:cubicBezTo>
                    <a:pt x="4469" y="3161"/>
                    <a:pt x="4505" y="3285"/>
                    <a:pt x="4500" y="3379"/>
                  </a:cubicBezTo>
                  <a:cubicBezTo>
                    <a:pt x="4464" y="4857"/>
                    <a:pt x="4436" y="6334"/>
                    <a:pt x="4375" y="7809"/>
                  </a:cubicBezTo>
                  <a:cubicBezTo>
                    <a:pt x="4364" y="8086"/>
                    <a:pt x="4287" y="8354"/>
                    <a:pt x="4148" y="8592"/>
                  </a:cubicBezTo>
                  <a:cubicBezTo>
                    <a:pt x="2569" y="11163"/>
                    <a:pt x="1108" y="13786"/>
                    <a:pt x="1" y="16600"/>
                  </a:cubicBezTo>
                  <a:lnTo>
                    <a:pt x="681" y="17101"/>
                  </a:lnTo>
                  <a:cubicBezTo>
                    <a:pt x="775" y="16940"/>
                    <a:pt x="892" y="16788"/>
                    <a:pt x="958" y="16619"/>
                  </a:cubicBezTo>
                  <a:cubicBezTo>
                    <a:pt x="1885" y="14179"/>
                    <a:pt x="3199" y="11932"/>
                    <a:pt x="4511" y="9688"/>
                  </a:cubicBezTo>
                  <a:cubicBezTo>
                    <a:pt x="4799" y="9198"/>
                    <a:pt x="5106" y="8653"/>
                    <a:pt x="5549" y="8321"/>
                  </a:cubicBezTo>
                  <a:cubicBezTo>
                    <a:pt x="6904" y="7297"/>
                    <a:pt x="8332" y="6370"/>
                    <a:pt x="9727" y="5399"/>
                  </a:cubicBezTo>
                  <a:cubicBezTo>
                    <a:pt x="10042" y="5180"/>
                    <a:pt x="10485" y="4895"/>
                    <a:pt x="10158" y="4497"/>
                  </a:cubicBezTo>
                  <a:cubicBezTo>
                    <a:pt x="10060" y="4376"/>
                    <a:pt x="9959" y="4330"/>
                    <a:pt x="9858" y="4330"/>
                  </a:cubicBezTo>
                  <a:cubicBezTo>
                    <a:pt x="9626" y="4330"/>
                    <a:pt x="9394" y="4571"/>
                    <a:pt x="9190" y="4707"/>
                  </a:cubicBezTo>
                  <a:cubicBezTo>
                    <a:pt x="8418" y="5228"/>
                    <a:pt x="7654" y="5759"/>
                    <a:pt x="6888" y="6287"/>
                  </a:cubicBezTo>
                  <a:lnTo>
                    <a:pt x="6769" y="6385"/>
                  </a:lnTo>
                  <a:lnTo>
                    <a:pt x="6769" y="6385"/>
                  </a:lnTo>
                  <a:cubicBezTo>
                    <a:pt x="6796" y="6340"/>
                    <a:pt x="6825" y="6300"/>
                    <a:pt x="6857" y="6257"/>
                  </a:cubicBezTo>
                  <a:cubicBezTo>
                    <a:pt x="6929" y="6107"/>
                    <a:pt x="6976" y="5939"/>
                    <a:pt x="7079" y="5811"/>
                  </a:cubicBezTo>
                  <a:cubicBezTo>
                    <a:pt x="8404" y="4168"/>
                    <a:pt x="9735" y="2527"/>
                    <a:pt x="11069" y="892"/>
                  </a:cubicBezTo>
                  <a:cubicBezTo>
                    <a:pt x="11290" y="623"/>
                    <a:pt x="11509" y="363"/>
                    <a:pt x="112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2" name="Google Shape;2902;p44"/>
            <p:cNvSpPr/>
            <p:nvPr/>
          </p:nvSpPr>
          <p:spPr>
            <a:xfrm rot="9626173">
              <a:off x="709832" y="2629218"/>
              <a:ext cx="72042" cy="54001"/>
            </a:xfrm>
            <a:custGeom>
              <a:avLst/>
              <a:gdLst/>
              <a:ahLst/>
              <a:cxnLst/>
              <a:rect l="l" t="t" r="r" b="b"/>
              <a:pathLst>
                <a:path w="3562" h="2670" extrusionOk="0">
                  <a:moveTo>
                    <a:pt x="3122" y="0"/>
                  </a:moveTo>
                  <a:cubicBezTo>
                    <a:pt x="3049" y="0"/>
                    <a:pt x="2983" y="11"/>
                    <a:pt x="2930" y="43"/>
                  </a:cubicBezTo>
                  <a:cubicBezTo>
                    <a:pt x="1943" y="677"/>
                    <a:pt x="977" y="1344"/>
                    <a:pt x="0" y="2002"/>
                  </a:cubicBezTo>
                  <a:lnTo>
                    <a:pt x="476" y="2669"/>
                  </a:lnTo>
                  <a:lnTo>
                    <a:pt x="3251" y="882"/>
                  </a:lnTo>
                  <a:cubicBezTo>
                    <a:pt x="3329" y="829"/>
                    <a:pt x="3442" y="777"/>
                    <a:pt x="3462" y="707"/>
                  </a:cubicBezTo>
                  <a:cubicBezTo>
                    <a:pt x="3514" y="489"/>
                    <a:pt x="3528" y="265"/>
                    <a:pt x="3561" y="41"/>
                  </a:cubicBezTo>
                  <a:cubicBezTo>
                    <a:pt x="3422" y="39"/>
                    <a:pt x="3260" y="0"/>
                    <a:pt x="3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3" name="Google Shape;2903;p44"/>
            <p:cNvSpPr/>
            <p:nvPr/>
          </p:nvSpPr>
          <p:spPr>
            <a:xfrm rot="9626173">
              <a:off x="716312" y="2747564"/>
              <a:ext cx="17657" cy="22248"/>
            </a:xfrm>
            <a:custGeom>
              <a:avLst/>
              <a:gdLst/>
              <a:ahLst/>
              <a:cxnLst/>
              <a:rect l="l" t="t" r="r" b="b"/>
              <a:pathLst>
                <a:path w="873" h="1100" extrusionOk="0">
                  <a:moveTo>
                    <a:pt x="430" y="1"/>
                  </a:moveTo>
                  <a:cubicBezTo>
                    <a:pt x="280" y="153"/>
                    <a:pt x="20" y="303"/>
                    <a:pt x="12" y="466"/>
                  </a:cubicBezTo>
                  <a:cubicBezTo>
                    <a:pt x="1" y="629"/>
                    <a:pt x="236" y="806"/>
                    <a:pt x="455" y="1099"/>
                  </a:cubicBezTo>
                  <a:cubicBezTo>
                    <a:pt x="654" y="837"/>
                    <a:pt x="872" y="659"/>
                    <a:pt x="842" y="565"/>
                  </a:cubicBezTo>
                  <a:cubicBezTo>
                    <a:pt x="767" y="355"/>
                    <a:pt x="574" y="186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4" name="Google Shape;2904;p44"/>
            <p:cNvSpPr/>
            <p:nvPr/>
          </p:nvSpPr>
          <p:spPr>
            <a:xfrm rot="9626173">
              <a:off x="643432" y="2969784"/>
              <a:ext cx="16524" cy="18749"/>
            </a:xfrm>
            <a:custGeom>
              <a:avLst/>
              <a:gdLst/>
              <a:ahLst/>
              <a:cxnLst/>
              <a:rect l="l" t="t" r="r" b="b"/>
              <a:pathLst>
                <a:path w="817" h="927" extrusionOk="0">
                  <a:moveTo>
                    <a:pt x="454" y="1"/>
                  </a:moveTo>
                  <a:cubicBezTo>
                    <a:pt x="450" y="1"/>
                    <a:pt x="447" y="1"/>
                    <a:pt x="444" y="2"/>
                  </a:cubicBezTo>
                  <a:cubicBezTo>
                    <a:pt x="275" y="49"/>
                    <a:pt x="48" y="245"/>
                    <a:pt x="26" y="400"/>
                  </a:cubicBezTo>
                  <a:cubicBezTo>
                    <a:pt x="1" y="555"/>
                    <a:pt x="197" y="746"/>
                    <a:pt x="300" y="921"/>
                  </a:cubicBezTo>
                  <a:lnTo>
                    <a:pt x="499" y="926"/>
                  </a:lnTo>
                  <a:cubicBezTo>
                    <a:pt x="612" y="744"/>
                    <a:pt x="795" y="564"/>
                    <a:pt x="806" y="370"/>
                  </a:cubicBezTo>
                  <a:cubicBezTo>
                    <a:pt x="817" y="253"/>
                    <a:pt x="557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5" name="Google Shape;2905;p44"/>
            <p:cNvSpPr/>
            <p:nvPr/>
          </p:nvSpPr>
          <p:spPr>
            <a:xfrm rot="9626173">
              <a:off x="688407" y="2766681"/>
              <a:ext cx="19598" cy="17131"/>
            </a:xfrm>
            <a:custGeom>
              <a:avLst/>
              <a:gdLst/>
              <a:ahLst/>
              <a:cxnLst/>
              <a:rect l="l" t="t" r="r" b="b"/>
              <a:pathLst>
                <a:path w="969" h="847" extrusionOk="0">
                  <a:moveTo>
                    <a:pt x="614" y="0"/>
                  </a:moveTo>
                  <a:cubicBezTo>
                    <a:pt x="612" y="0"/>
                    <a:pt x="611" y="1"/>
                    <a:pt x="609" y="1"/>
                  </a:cubicBezTo>
                  <a:cubicBezTo>
                    <a:pt x="429" y="23"/>
                    <a:pt x="274" y="222"/>
                    <a:pt x="0" y="427"/>
                  </a:cubicBezTo>
                  <a:cubicBezTo>
                    <a:pt x="225" y="623"/>
                    <a:pt x="401" y="847"/>
                    <a:pt x="475" y="847"/>
                  </a:cubicBezTo>
                  <a:cubicBezTo>
                    <a:pt x="480" y="847"/>
                    <a:pt x="484" y="846"/>
                    <a:pt x="487" y="845"/>
                  </a:cubicBezTo>
                  <a:cubicBezTo>
                    <a:pt x="675" y="762"/>
                    <a:pt x="877" y="593"/>
                    <a:pt x="938" y="413"/>
                  </a:cubicBezTo>
                  <a:cubicBezTo>
                    <a:pt x="968" y="315"/>
                    <a:pt x="717" y="0"/>
                    <a:pt x="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6" name="Google Shape;2906;p44"/>
            <p:cNvSpPr/>
            <p:nvPr/>
          </p:nvSpPr>
          <p:spPr>
            <a:xfrm rot="9626173">
              <a:off x="682384" y="2830036"/>
              <a:ext cx="15856" cy="20609"/>
            </a:xfrm>
            <a:custGeom>
              <a:avLst/>
              <a:gdLst/>
              <a:ahLst/>
              <a:cxnLst/>
              <a:rect l="l" t="t" r="r" b="b"/>
              <a:pathLst>
                <a:path w="784" h="1019" extrusionOk="0">
                  <a:moveTo>
                    <a:pt x="308" y="0"/>
                  </a:moveTo>
                  <a:cubicBezTo>
                    <a:pt x="203" y="130"/>
                    <a:pt x="1" y="269"/>
                    <a:pt x="14" y="385"/>
                  </a:cubicBezTo>
                  <a:cubicBezTo>
                    <a:pt x="37" y="556"/>
                    <a:pt x="205" y="709"/>
                    <a:pt x="410" y="1019"/>
                  </a:cubicBezTo>
                  <a:cubicBezTo>
                    <a:pt x="582" y="700"/>
                    <a:pt x="784" y="551"/>
                    <a:pt x="731" y="390"/>
                  </a:cubicBezTo>
                  <a:cubicBezTo>
                    <a:pt x="678" y="233"/>
                    <a:pt x="457" y="128"/>
                    <a:pt x="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7" name="Google Shape;2907;p44"/>
            <p:cNvSpPr/>
            <p:nvPr/>
          </p:nvSpPr>
          <p:spPr>
            <a:xfrm rot="9626173">
              <a:off x="731436" y="2702856"/>
              <a:ext cx="18648" cy="15047"/>
            </a:xfrm>
            <a:custGeom>
              <a:avLst/>
              <a:gdLst/>
              <a:ahLst/>
              <a:cxnLst/>
              <a:rect l="l" t="t" r="r" b="b"/>
              <a:pathLst>
                <a:path w="922" h="744" extrusionOk="0">
                  <a:moveTo>
                    <a:pt x="366" y="0"/>
                  </a:moveTo>
                  <a:cubicBezTo>
                    <a:pt x="364" y="0"/>
                    <a:pt x="362" y="0"/>
                    <a:pt x="360" y="0"/>
                  </a:cubicBezTo>
                  <a:cubicBezTo>
                    <a:pt x="225" y="9"/>
                    <a:pt x="0" y="224"/>
                    <a:pt x="9" y="368"/>
                  </a:cubicBezTo>
                  <a:cubicBezTo>
                    <a:pt x="20" y="509"/>
                    <a:pt x="252" y="717"/>
                    <a:pt x="377" y="742"/>
                  </a:cubicBezTo>
                  <a:cubicBezTo>
                    <a:pt x="384" y="743"/>
                    <a:pt x="391" y="744"/>
                    <a:pt x="399" y="744"/>
                  </a:cubicBezTo>
                  <a:cubicBezTo>
                    <a:pt x="520" y="744"/>
                    <a:pt x="679" y="557"/>
                    <a:pt x="922" y="388"/>
                  </a:cubicBezTo>
                  <a:cubicBezTo>
                    <a:pt x="657" y="194"/>
                    <a:pt x="497" y="0"/>
                    <a:pt x="3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8" name="Google Shape;2908;p44"/>
            <p:cNvSpPr/>
            <p:nvPr/>
          </p:nvSpPr>
          <p:spPr>
            <a:xfrm rot="9626173">
              <a:off x="625438" y="2941388"/>
              <a:ext cx="15978" cy="19902"/>
            </a:xfrm>
            <a:custGeom>
              <a:avLst/>
              <a:gdLst/>
              <a:ahLst/>
              <a:cxnLst/>
              <a:rect l="l" t="t" r="r" b="b"/>
              <a:pathLst>
                <a:path w="790" h="984" extrusionOk="0">
                  <a:moveTo>
                    <a:pt x="358" y="1"/>
                  </a:moveTo>
                  <a:cubicBezTo>
                    <a:pt x="181" y="291"/>
                    <a:pt x="1" y="444"/>
                    <a:pt x="23" y="588"/>
                  </a:cubicBezTo>
                  <a:cubicBezTo>
                    <a:pt x="42" y="734"/>
                    <a:pt x="247" y="853"/>
                    <a:pt x="369" y="983"/>
                  </a:cubicBezTo>
                  <a:cubicBezTo>
                    <a:pt x="507" y="837"/>
                    <a:pt x="712" y="706"/>
                    <a:pt x="762" y="532"/>
                  </a:cubicBezTo>
                  <a:cubicBezTo>
                    <a:pt x="789" y="435"/>
                    <a:pt x="568" y="267"/>
                    <a:pt x="3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09" name="Google Shape;2909;p44"/>
            <p:cNvSpPr/>
            <p:nvPr/>
          </p:nvSpPr>
          <p:spPr>
            <a:xfrm rot="9626173">
              <a:off x="709152" y="2790454"/>
              <a:ext cx="19558" cy="14825"/>
            </a:xfrm>
            <a:custGeom>
              <a:avLst/>
              <a:gdLst/>
              <a:ahLst/>
              <a:cxnLst/>
              <a:rect l="l" t="t" r="r" b="b"/>
              <a:pathLst>
                <a:path w="967" h="733" extrusionOk="0">
                  <a:moveTo>
                    <a:pt x="338" y="1"/>
                  </a:moveTo>
                  <a:cubicBezTo>
                    <a:pt x="231" y="1"/>
                    <a:pt x="1" y="227"/>
                    <a:pt x="1" y="356"/>
                  </a:cubicBezTo>
                  <a:cubicBezTo>
                    <a:pt x="1" y="486"/>
                    <a:pt x="208" y="699"/>
                    <a:pt x="341" y="729"/>
                  </a:cubicBezTo>
                  <a:cubicBezTo>
                    <a:pt x="352" y="732"/>
                    <a:pt x="363" y="733"/>
                    <a:pt x="375" y="733"/>
                  </a:cubicBezTo>
                  <a:cubicBezTo>
                    <a:pt x="502" y="733"/>
                    <a:pt x="675" y="589"/>
                    <a:pt x="966" y="450"/>
                  </a:cubicBezTo>
                  <a:cubicBezTo>
                    <a:pt x="670" y="220"/>
                    <a:pt x="521" y="29"/>
                    <a:pt x="347" y="1"/>
                  </a:cubicBezTo>
                  <a:cubicBezTo>
                    <a:pt x="344" y="1"/>
                    <a:pt x="341" y="1"/>
                    <a:pt x="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0" name="Google Shape;2910;p44"/>
            <p:cNvSpPr/>
            <p:nvPr/>
          </p:nvSpPr>
          <p:spPr>
            <a:xfrm rot="9626173">
              <a:off x="667630" y="2865899"/>
              <a:ext cx="17252" cy="12985"/>
            </a:xfrm>
            <a:custGeom>
              <a:avLst/>
              <a:gdLst/>
              <a:ahLst/>
              <a:cxnLst/>
              <a:rect l="l" t="t" r="r" b="b"/>
              <a:pathLst>
                <a:path w="853" h="642" extrusionOk="0">
                  <a:moveTo>
                    <a:pt x="380" y="1"/>
                  </a:moveTo>
                  <a:cubicBezTo>
                    <a:pt x="376" y="1"/>
                    <a:pt x="372" y="1"/>
                    <a:pt x="369" y="1"/>
                  </a:cubicBezTo>
                  <a:cubicBezTo>
                    <a:pt x="241" y="10"/>
                    <a:pt x="122" y="198"/>
                    <a:pt x="1" y="309"/>
                  </a:cubicBezTo>
                  <a:cubicBezTo>
                    <a:pt x="117" y="425"/>
                    <a:pt x="228" y="624"/>
                    <a:pt x="347" y="641"/>
                  </a:cubicBezTo>
                  <a:cubicBezTo>
                    <a:pt x="352" y="641"/>
                    <a:pt x="358" y="642"/>
                    <a:pt x="363" y="642"/>
                  </a:cubicBezTo>
                  <a:cubicBezTo>
                    <a:pt x="482" y="642"/>
                    <a:pt x="626" y="481"/>
                    <a:pt x="853" y="334"/>
                  </a:cubicBezTo>
                  <a:cubicBezTo>
                    <a:pt x="630" y="172"/>
                    <a:pt x="504" y="1"/>
                    <a:pt x="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1" name="Google Shape;2911;p44"/>
            <p:cNvSpPr/>
            <p:nvPr/>
          </p:nvSpPr>
          <p:spPr>
            <a:xfrm rot="9626173">
              <a:off x="824890" y="2430521"/>
              <a:ext cx="123252" cy="135791"/>
            </a:xfrm>
            <a:custGeom>
              <a:avLst/>
              <a:gdLst/>
              <a:ahLst/>
              <a:cxnLst/>
              <a:rect l="l" t="t" r="r" b="b"/>
              <a:pathLst>
                <a:path w="6094" h="6714" extrusionOk="0">
                  <a:moveTo>
                    <a:pt x="5390" y="0"/>
                  </a:moveTo>
                  <a:cubicBezTo>
                    <a:pt x="5352" y="0"/>
                    <a:pt x="5316" y="4"/>
                    <a:pt x="5285" y="11"/>
                  </a:cubicBezTo>
                  <a:cubicBezTo>
                    <a:pt x="4007" y="321"/>
                    <a:pt x="2837" y="875"/>
                    <a:pt x="2073" y="1995"/>
                  </a:cubicBezTo>
                  <a:cubicBezTo>
                    <a:pt x="1506" y="2825"/>
                    <a:pt x="1030" y="3719"/>
                    <a:pt x="554" y="4607"/>
                  </a:cubicBezTo>
                  <a:cubicBezTo>
                    <a:pt x="330" y="5028"/>
                    <a:pt x="208" y="5504"/>
                    <a:pt x="0" y="6049"/>
                  </a:cubicBezTo>
                  <a:lnTo>
                    <a:pt x="465" y="6713"/>
                  </a:lnTo>
                  <a:cubicBezTo>
                    <a:pt x="617" y="6578"/>
                    <a:pt x="831" y="6475"/>
                    <a:pt x="908" y="6306"/>
                  </a:cubicBezTo>
                  <a:cubicBezTo>
                    <a:pt x="1279" y="5457"/>
                    <a:pt x="1586" y="4577"/>
                    <a:pt x="1971" y="3736"/>
                  </a:cubicBezTo>
                  <a:cubicBezTo>
                    <a:pt x="2668" y="2211"/>
                    <a:pt x="3800" y="1165"/>
                    <a:pt x="5471" y="764"/>
                  </a:cubicBezTo>
                  <a:cubicBezTo>
                    <a:pt x="5739" y="698"/>
                    <a:pt x="6093" y="592"/>
                    <a:pt x="5933" y="227"/>
                  </a:cubicBezTo>
                  <a:cubicBezTo>
                    <a:pt x="5882" y="106"/>
                    <a:pt x="5597" y="0"/>
                    <a:pt x="5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2" name="Google Shape;2912;p44"/>
            <p:cNvSpPr/>
            <p:nvPr/>
          </p:nvSpPr>
          <p:spPr>
            <a:xfrm rot="9626173">
              <a:off x="814843" y="2635004"/>
              <a:ext cx="18830" cy="80395"/>
            </a:xfrm>
            <a:custGeom>
              <a:avLst/>
              <a:gdLst/>
              <a:ahLst/>
              <a:cxnLst/>
              <a:rect l="l" t="t" r="r" b="b"/>
              <a:pathLst>
                <a:path w="931" h="3975" extrusionOk="0">
                  <a:moveTo>
                    <a:pt x="489" y="1"/>
                  </a:moveTo>
                  <a:cubicBezTo>
                    <a:pt x="351" y="1"/>
                    <a:pt x="160" y="135"/>
                    <a:pt x="81" y="286"/>
                  </a:cubicBezTo>
                  <a:cubicBezTo>
                    <a:pt x="0" y="438"/>
                    <a:pt x="25" y="648"/>
                    <a:pt x="31" y="831"/>
                  </a:cubicBezTo>
                  <a:cubicBezTo>
                    <a:pt x="59" y="1780"/>
                    <a:pt x="97" y="2726"/>
                    <a:pt x="133" y="3675"/>
                  </a:cubicBezTo>
                  <a:lnTo>
                    <a:pt x="930" y="3974"/>
                  </a:lnTo>
                  <a:cubicBezTo>
                    <a:pt x="897" y="2765"/>
                    <a:pt x="869" y="1559"/>
                    <a:pt x="814" y="349"/>
                  </a:cubicBezTo>
                  <a:cubicBezTo>
                    <a:pt x="806" y="222"/>
                    <a:pt x="631" y="3"/>
                    <a:pt x="493" y="1"/>
                  </a:cubicBezTo>
                  <a:cubicBezTo>
                    <a:pt x="492" y="1"/>
                    <a:pt x="490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3" name="Google Shape;2913;p44"/>
            <p:cNvSpPr/>
            <p:nvPr/>
          </p:nvSpPr>
          <p:spPr>
            <a:xfrm rot="9626173">
              <a:off x="441299" y="2556394"/>
              <a:ext cx="15816" cy="16706"/>
            </a:xfrm>
            <a:custGeom>
              <a:avLst/>
              <a:gdLst/>
              <a:ahLst/>
              <a:cxnLst/>
              <a:rect l="l" t="t" r="r" b="b"/>
              <a:pathLst>
                <a:path w="782" h="826" extrusionOk="0">
                  <a:moveTo>
                    <a:pt x="415" y="1"/>
                  </a:moveTo>
                  <a:cubicBezTo>
                    <a:pt x="413" y="1"/>
                    <a:pt x="410" y="1"/>
                    <a:pt x="408" y="1"/>
                  </a:cubicBezTo>
                  <a:cubicBezTo>
                    <a:pt x="269" y="7"/>
                    <a:pt x="81" y="200"/>
                    <a:pt x="29" y="352"/>
                  </a:cubicBezTo>
                  <a:cubicBezTo>
                    <a:pt x="1" y="433"/>
                    <a:pt x="208" y="599"/>
                    <a:pt x="388" y="826"/>
                  </a:cubicBezTo>
                  <a:cubicBezTo>
                    <a:pt x="568" y="604"/>
                    <a:pt x="781" y="471"/>
                    <a:pt x="770" y="339"/>
                  </a:cubicBezTo>
                  <a:cubicBezTo>
                    <a:pt x="759" y="211"/>
                    <a:pt x="554" y="1"/>
                    <a:pt x="4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4" name="Google Shape;2914;p44"/>
            <p:cNvSpPr/>
            <p:nvPr/>
          </p:nvSpPr>
          <p:spPr>
            <a:xfrm rot="9626173">
              <a:off x="410816" y="2556352"/>
              <a:ext cx="17191" cy="13025"/>
            </a:xfrm>
            <a:custGeom>
              <a:avLst/>
              <a:gdLst/>
              <a:ahLst/>
              <a:cxnLst/>
              <a:rect l="l" t="t" r="r" b="b"/>
              <a:pathLst>
                <a:path w="850" h="644" extrusionOk="0">
                  <a:moveTo>
                    <a:pt x="364" y="0"/>
                  </a:moveTo>
                  <a:cubicBezTo>
                    <a:pt x="358" y="0"/>
                    <a:pt x="352" y="1"/>
                    <a:pt x="346" y="1"/>
                  </a:cubicBezTo>
                  <a:cubicBezTo>
                    <a:pt x="219" y="21"/>
                    <a:pt x="114" y="214"/>
                    <a:pt x="0" y="333"/>
                  </a:cubicBezTo>
                  <a:cubicBezTo>
                    <a:pt x="125" y="441"/>
                    <a:pt x="252" y="635"/>
                    <a:pt x="371" y="643"/>
                  </a:cubicBezTo>
                  <a:cubicBezTo>
                    <a:pt x="373" y="643"/>
                    <a:pt x="375" y="643"/>
                    <a:pt x="377" y="643"/>
                  </a:cubicBezTo>
                  <a:cubicBezTo>
                    <a:pt x="492" y="643"/>
                    <a:pt x="629" y="466"/>
                    <a:pt x="850" y="300"/>
                  </a:cubicBezTo>
                  <a:cubicBezTo>
                    <a:pt x="623" y="158"/>
                    <a:pt x="487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5" name="Google Shape;2915;p44"/>
            <p:cNvSpPr/>
            <p:nvPr/>
          </p:nvSpPr>
          <p:spPr>
            <a:xfrm rot="9626173">
              <a:off x="782021" y="2814018"/>
              <a:ext cx="19153" cy="15472"/>
            </a:xfrm>
            <a:custGeom>
              <a:avLst/>
              <a:gdLst/>
              <a:ahLst/>
              <a:cxnLst/>
              <a:rect l="l" t="t" r="r" b="b"/>
              <a:pathLst>
                <a:path w="947" h="765" extrusionOk="0">
                  <a:moveTo>
                    <a:pt x="343" y="1"/>
                  </a:moveTo>
                  <a:cubicBezTo>
                    <a:pt x="220" y="1"/>
                    <a:pt x="1" y="244"/>
                    <a:pt x="1" y="377"/>
                  </a:cubicBezTo>
                  <a:cubicBezTo>
                    <a:pt x="1" y="513"/>
                    <a:pt x="222" y="734"/>
                    <a:pt x="349" y="762"/>
                  </a:cubicBezTo>
                  <a:cubicBezTo>
                    <a:pt x="358" y="764"/>
                    <a:pt x="367" y="765"/>
                    <a:pt x="376" y="765"/>
                  </a:cubicBezTo>
                  <a:cubicBezTo>
                    <a:pt x="501" y="765"/>
                    <a:pt x="671" y="592"/>
                    <a:pt x="947" y="424"/>
                  </a:cubicBezTo>
                  <a:cubicBezTo>
                    <a:pt x="662" y="208"/>
                    <a:pt x="471" y="6"/>
                    <a:pt x="349" y="1"/>
                  </a:cubicBezTo>
                  <a:cubicBezTo>
                    <a:pt x="347" y="1"/>
                    <a:pt x="345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6" name="Google Shape;2916;p44"/>
            <p:cNvSpPr/>
            <p:nvPr/>
          </p:nvSpPr>
          <p:spPr>
            <a:xfrm rot="9626173">
              <a:off x="795732" y="2781246"/>
              <a:ext cx="19679" cy="14461"/>
            </a:xfrm>
            <a:custGeom>
              <a:avLst/>
              <a:gdLst/>
              <a:ahLst/>
              <a:cxnLst/>
              <a:rect l="l" t="t" r="r" b="b"/>
              <a:pathLst>
                <a:path w="973" h="715" extrusionOk="0">
                  <a:moveTo>
                    <a:pt x="430" y="1"/>
                  </a:moveTo>
                  <a:cubicBezTo>
                    <a:pt x="425" y="1"/>
                    <a:pt x="421" y="1"/>
                    <a:pt x="416" y="2"/>
                  </a:cubicBezTo>
                  <a:cubicBezTo>
                    <a:pt x="272" y="15"/>
                    <a:pt x="139" y="229"/>
                    <a:pt x="1" y="359"/>
                  </a:cubicBezTo>
                  <a:cubicBezTo>
                    <a:pt x="128" y="483"/>
                    <a:pt x="244" y="693"/>
                    <a:pt x="383" y="713"/>
                  </a:cubicBezTo>
                  <a:cubicBezTo>
                    <a:pt x="391" y="714"/>
                    <a:pt x="399" y="715"/>
                    <a:pt x="408" y="715"/>
                  </a:cubicBezTo>
                  <a:cubicBezTo>
                    <a:pt x="542" y="715"/>
                    <a:pt x="707" y="557"/>
                    <a:pt x="972" y="406"/>
                  </a:cubicBezTo>
                  <a:cubicBezTo>
                    <a:pt x="715" y="205"/>
                    <a:pt x="572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7" name="Google Shape;2917;p44"/>
            <p:cNvSpPr/>
            <p:nvPr/>
          </p:nvSpPr>
          <p:spPr>
            <a:xfrm rot="9626173">
              <a:off x="378058" y="2695850"/>
              <a:ext cx="28962" cy="25039"/>
            </a:xfrm>
            <a:custGeom>
              <a:avLst/>
              <a:gdLst/>
              <a:ahLst/>
              <a:cxnLst/>
              <a:rect l="l" t="t" r="r" b="b"/>
              <a:pathLst>
                <a:path w="1432" h="1238" extrusionOk="0">
                  <a:moveTo>
                    <a:pt x="873" y="1"/>
                  </a:moveTo>
                  <a:cubicBezTo>
                    <a:pt x="561" y="1"/>
                    <a:pt x="1" y="596"/>
                    <a:pt x="59" y="899"/>
                  </a:cubicBezTo>
                  <a:cubicBezTo>
                    <a:pt x="85" y="1032"/>
                    <a:pt x="340" y="1238"/>
                    <a:pt x="381" y="1238"/>
                  </a:cubicBezTo>
                  <a:cubicBezTo>
                    <a:pt x="383" y="1238"/>
                    <a:pt x="384" y="1238"/>
                    <a:pt x="385" y="1237"/>
                  </a:cubicBezTo>
                  <a:cubicBezTo>
                    <a:pt x="717" y="1010"/>
                    <a:pt x="1027" y="744"/>
                    <a:pt x="1431" y="415"/>
                  </a:cubicBezTo>
                  <a:cubicBezTo>
                    <a:pt x="1174" y="205"/>
                    <a:pt x="1060" y="39"/>
                    <a:pt x="917" y="5"/>
                  </a:cubicBezTo>
                  <a:cubicBezTo>
                    <a:pt x="903" y="2"/>
                    <a:pt x="888" y="1"/>
                    <a:pt x="8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8" name="Google Shape;2918;p44"/>
            <p:cNvSpPr/>
            <p:nvPr/>
          </p:nvSpPr>
          <p:spPr>
            <a:xfrm rot="9626173">
              <a:off x="736828" y="2878571"/>
              <a:ext cx="1153" cy="910"/>
            </a:xfrm>
            <a:custGeom>
              <a:avLst/>
              <a:gdLst/>
              <a:ahLst/>
              <a:cxnLst/>
              <a:rect l="l" t="t" r="r" b="b"/>
              <a:pathLst>
                <a:path w="57" h="45" extrusionOk="0">
                  <a:moveTo>
                    <a:pt x="53" y="1"/>
                  </a:moveTo>
                  <a:lnTo>
                    <a:pt x="53" y="1"/>
                  </a:lnTo>
                  <a:lnTo>
                    <a:pt x="53" y="1"/>
                  </a:lnTo>
                  <a:cubicBezTo>
                    <a:pt x="54" y="1"/>
                    <a:pt x="55" y="1"/>
                    <a:pt x="56" y="1"/>
                  </a:cubicBezTo>
                  <a:close/>
                  <a:moveTo>
                    <a:pt x="53" y="1"/>
                  </a:moveTo>
                  <a:cubicBezTo>
                    <a:pt x="38" y="1"/>
                    <a:pt x="25" y="7"/>
                    <a:pt x="12" y="15"/>
                  </a:cubicBezTo>
                  <a:cubicBezTo>
                    <a:pt x="4" y="17"/>
                    <a:pt x="4" y="34"/>
                    <a:pt x="1" y="45"/>
                  </a:cubicBezTo>
                  <a:lnTo>
                    <a:pt x="53" y="1"/>
                  </a:ln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19" name="Google Shape;2919;p44"/>
            <p:cNvSpPr/>
            <p:nvPr/>
          </p:nvSpPr>
          <p:spPr>
            <a:xfrm rot="9626173">
              <a:off x="735082" y="2879947"/>
              <a:ext cx="2528" cy="2710"/>
            </a:xfrm>
            <a:custGeom>
              <a:avLst/>
              <a:gdLst/>
              <a:ahLst/>
              <a:cxnLst/>
              <a:rect l="l" t="t" r="r" b="b"/>
              <a:pathLst>
                <a:path w="125" h="134" extrusionOk="0">
                  <a:moveTo>
                    <a:pt x="94" y="1"/>
                  </a:moveTo>
                  <a:cubicBezTo>
                    <a:pt x="62" y="44"/>
                    <a:pt x="33" y="84"/>
                    <a:pt x="6" y="129"/>
                  </a:cubicBezTo>
                  <a:lnTo>
                    <a:pt x="6" y="129"/>
                  </a:lnTo>
                  <a:lnTo>
                    <a:pt x="125" y="31"/>
                  </a:lnTo>
                  <a:lnTo>
                    <a:pt x="94" y="1"/>
                  </a:lnTo>
                  <a:close/>
                  <a:moveTo>
                    <a:pt x="6" y="129"/>
                  </a:moveTo>
                  <a:lnTo>
                    <a:pt x="0" y="134"/>
                  </a:lnTo>
                  <a:lnTo>
                    <a:pt x="3" y="134"/>
                  </a:lnTo>
                  <a:cubicBezTo>
                    <a:pt x="4" y="132"/>
                    <a:pt x="5" y="131"/>
                    <a:pt x="6" y="129"/>
                  </a:cubicBezTo>
                  <a:close/>
                </a:path>
              </a:pathLst>
            </a:custGeom>
            <a:solidFill>
              <a:srgbClr val="2281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2920" name="Google Shape;2920;p44"/>
          <p:cNvSpPr/>
          <p:nvPr/>
        </p:nvSpPr>
        <p:spPr>
          <a:xfrm>
            <a:off x="7202034" y="1270667"/>
            <a:ext cx="328833" cy="372733"/>
          </a:xfrm>
          <a:custGeom>
            <a:avLst/>
            <a:gdLst/>
            <a:ahLst/>
            <a:cxnLst/>
            <a:rect l="l" t="t" r="r" b="b"/>
            <a:pathLst>
              <a:path w="9865" h="11182" extrusionOk="0">
                <a:moveTo>
                  <a:pt x="4908" y="0"/>
                </a:moveTo>
                <a:cubicBezTo>
                  <a:pt x="4798" y="188"/>
                  <a:pt x="4659" y="368"/>
                  <a:pt x="4585" y="570"/>
                </a:cubicBezTo>
                <a:cubicBezTo>
                  <a:pt x="4537" y="700"/>
                  <a:pt x="4579" y="866"/>
                  <a:pt x="4579" y="1016"/>
                </a:cubicBezTo>
                <a:lnTo>
                  <a:pt x="4579" y="3058"/>
                </a:lnTo>
                <a:cubicBezTo>
                  <a:pt x="4239" y="2919"/>
                  <a:pt x="3992" y="2679"/>
                  <a:pt x="3843" y="2546"/>
                </a:cubicBezTo>
                <a:cubicBezTo>
                  <a:pt x="3691" y="2410"/>
                  <a:pt x="3516" y="2231"/>
                  <a:pt x="3359" y="2175"/>
                </a:cubicBezTo>
                <a:cubicBezTo>
                  <a:pt x="3317" y="2161"/>
                  <a:pt x="3272" y="2155"/>
                  <a:pt x="3224" y="2155"/>
                </a:cubicBezTo>
                <a:cubicBezTo>
                  <a:pt x="3091" y="2155"/>
                  <a:pt x="2942" y="2200"/>
                  <a:pt x="2805" y="2214"/>
                </a:cubicBezTo>
                <a:cubicBezTo>
                  <a:pt x="2863" y="2388"/>
                  <a:pt x="2869" y="2615"/>
                  <a:pt x="2988" y="2740"/>
                </a:cubicBezTo>
                <a:cubicBezTo>
                  <a:pt x="3287" y="3072"/>
                  <a:pt x="3611" y="3393"/>
                  <a:pt x="3970" y="3656"/>
                </a:cubicBezTo>
                <a:cubicBezTo>
                  <a:pt x="4521" y="4062"/>
                  <a:pt x="4626" y="4594"/>
                  <a:pt x="4582" y="5230"/>
                </a:cubicBezTo>
                <a:cubicBezTo>
                  <a:pt x="4554" y="5623"/>
                  <a:pt x="4374" y="5681"/>
                  <a:pt x="4045" y="5687"/>
                </a:cubicBezTo>
                <a:cubicBezTo>
                  <a:pt x="4038" y="5687"/>
                  <a:pt x="4032" y="5687"/>
                  <a:pt x="4026" y="5687"/>
                </a:cubicBezTo>
                <a:cubicBezTo>
                  <a:pt x="3241" y="5687"/>
                  <a:pt x="2655" y="5352"/>
                  <a:pt x="2224" y="4704"/>
                </a:cubicBezTo>
                <a:cubicBezTo>
                  <a:pt x="2114" y="4533"/>
                  <a:pt x="1975" y="4336"/>
                  <a:pt x="1817" y="4242"/>
                </a:cubicBezTo>
                <a:cubicBezTo>
                  <a:pt x="1663" y="4151"/>
                  <a:pt x="1444" y="4154"/>
                  <a:pt x="1256" y="4115"/>
                </a:cubicBezTo>
                <a:lnTo>
                  <a:pt x="1256" y="4115"/>
                </a:lnTo>
                <a:cubicBezTo>
                  <a:pt x="1270" y="4311"/>
                  <a:pt x="1217" y="4544"/>
                  <a:pt x="1306" y="4696"/>
                </a:cubicBezTo>
                <a:cubicBezTo>
                  <a:pt x="1480" y="4986"/>
                  <a:pt x="1732" y="5233"/>
                  <a:pt x="2017" y="5579"/>
                </a:cubicBezTo>
                <a:cubicBezTo>
                  <a:pt x="1741" y="5579"/>
                  <a:pt x="1524" y="5562"/>
                  <a:pt x="1319" y="5562"/>
                </a:cubicBezTo>
                <a:cubicBezTo>
                  <a:pt x="1192" y="5562"/>
                  <a:pt x="1069" y="5568"/>
                  <a:pt x="940" y="5590"/>
                </a:cubicBezTo>
                <a:cubicBezTo>
                  <a:pt x="905" y="5595"/>
                  <a:pt x="867" y="5598"/>
                  <a:pt x="827" y="5598"/>
                </a:cubicBezTo>
                <a:cubicBezTo>
                  <a:pt x="691" y="5598"/>
                  <a:pt x="533" y="5572"/>
                  <a:pt x="392" y="5572"/>
                </a:cubicBezTo>
                <a:cubicBezTo>
                  <a:pt x="176" y="5572"/>
                  <a:pt x="1" y="5632"/>
                  <a:pt x="2" y="5936"/>
                </a:cubicBezTo>
                <a:cubicBezTo>
                  <a:pt x="4" y="6219"/>
                  <a:pt x="146" y="6280"/>
                  <a:pt x="332" y="6280"/>
                </a:cubicBezTo>
                <a:cubicBezTo>
                  <a:pt x="475" y="6280"/>
                  <a:pt x="644" y="6244"/>
                  <a:pt x="795" y="6244"/>
                </a:cubicBezTo>
                <a:cubicBezTo>
                  <a:pt x="836" y="6244"/>
                  <a:pt x="875" y="6247"/>
                  <a:pt x="913" y="6254"/>
                </a:cubicBezTo>
                <a:cubicBezTo>
                  <a:pt x="1267" y="6315"/>
                  <a:pt x="1638" y="6323"/>
                  <a:pt x="2119" y="6359"/>
                </a:cubicBezTo>
                <a:cubicBezTo>
                  <a:pt x="1762" y="6644"/>
                  <a:pt x="1472" y="6821"/>
                  <a:pt x="1253" y="7062"/>
                </a:cubicBezTo>
                <a:cubicBezTo>
                  <a:pt x="1151" y="7181"/>
                  <a:pt x="1192" y="7421"/>
                  <a:pt x="1167" y="7604"/>
                </a:cubicBezTo>
                <a:cubicBezTo>
                  <a:pt x="1281" y="7610"/>
                  <a:pt x="1414" y="7644"/>
                  <a:pt x="1528" y="7644"/>
                </a:cubicBezTo>
                <a:cubicBezTo>
                  <a:pt x="1583" y="7644"/>
                  <a:pt x="1633" y="7636"/>
                  <a:pt x="1674" y="7612"/>
                </a:cubicBezTo>
                <a:cubicBezTo>
                  <a:pt x="2075" y="7374"/>
                  <a:pt x="2493" y="7134"/>
                  <a:pt x="2814" y="6802"/>
                </a:cubicBezTo>
                <a:cubicBezTo>
                  <a:pt x="3147" y="6461"/>
                  <a:pt x="3507" y="6363"/>
                  <a:pt x="3907" y="6363"/>
                </a:cubicBezTo>
                <a:cubicBezTo>
                  <a:pt x="4115" y="6363"/>
                  <a:pt x="4334" y="6389"/>
                  <a:pt x="4565" y="6423"/>
                </a:cubicBezTo>
                <a:cubicBezTo>
                  <a:pt x="4504" y="7242"/>
                  <a:pt x="4723" y="8074"/>
                  <a:pt x="3992" y="8722"/>
                </a:cubicBezTo>
                <a:cubicBezTo>
                  <a:pt x="3691" y="8999"/>
                  <a:pt x="3417" y="9309"/>
                  <a:pt x="3182" y="9646"/>
                </a:cubicBezTo>
                <a:cubicBezTo>
                  <a:pt x="3085" y="9782"/>
                  <a:pt x="3107" y="10003"/>
                  <a:pt x="3076" y="10188"/>
                </a:cubicBezTo>
                <a:cubicBezTo>
                  <a:pt x="3107" y="10186"/>
                  <a:pt x="3139" y="10185"/>
                  <a:pt x="3171" y="10185"/>
                </a:cubicBezTo>
                <a:cubicBezTo>
                  <a:pt x="3241" y="10185"/>
                  <a:pt x="3314" y="10189"/>
                  <a:pt x="3383" y="10189"/>
                </a:cubicBezTo>
                <a:cubicBezTo>
                  <a:pt x="3492" y="10189"/>
                  <a:pt x="3592" y="10179"/>
                  <a:pt x="3660" y="10128"/>
                </a:cubicBezTo>
                <a:cubicBezTo>
                  <a:pt x="3918" y="9934"/>
                  <a:pt x="4109" y="9649"/>
                  <a:pt x="4394" y="9325"/>
                </a:cubicBezTo>
                <a:cubicBezTo>
                  <a:pt x="4471" y="9951"/>
                  <a:pt x="4501" y="10413"/>
                  <a:pt x="4598" y="10855"/>
                </a:cubicBezTo>
                <a:cubicBezTo>
                  <a:pt x="4632" y="10988"/>
                  <a:pt x="4858" y="11074"/>
                  <a:pt x="4994" y="11182"/>
                </a:cubicBezTo>
                <a:cubicBezTo>
                  <a:pt x="5083" y="11035"/>
                  <a:pt x="5229" y="10897"/>
                  <a:pt x="5246" y="10745"/>
                </a:cubicBezTo>
                <a:cubicBezTo>
                  <a:pt x="5285" y="10413"/>
                  <a:pt x="5257" y="10078"/>
                  <a:pt x="5257" y="9693"/>
                </a:cubicBezTo>
                <a:lnTo>
                  <a:pt x="5257" y="9693"/>
                </a:lnTo>
                <a:cubicBezTo>
                  <a:pt x="5370" y="9735"/>
                  <a:pt x="5409" y="9743"/>
                  <a:pt x="5437" y="9762"/>
                </a:cubicBezTo>
                <a:cubicBezTo>
                  <a:pt x="5650" y="9907"/>
                  <a:pt x="5891" y="10198"/>
                  <a:pt x="6125" y="10198"/>
                </a:cubicBezTo>
                <a:cubicBezTo>
                  <a:pt x="6218" y="10198"/>
                  <a:pt x="6310" y="10152"/>
                  <a:pt x="6400" y="10031"/>
                </a:cubicBezTo>
                <a:cubicBezTo>
                  <a:pt x="6715" y="9605"/>
                  <a:pt x="6093" y="9367"/>
                  <a:pt x="5874" y="9145"/>
                </a:cubicBezTo>
                <a:cubicBezTo>
                  <a:pt x="5658" y="8924"/>
                  <a:pt x="5321" y="8692"/>
                  <a:pt x="5290" y="8434"/>
                </a:cubicBezTo>
                <a:cubicBezTo>
                  <a:pt x="5207" y="7778"/>
                  <a:pt x="5262" y="7103"/>
                  <a:pt x="5262" y="6373"/>
                </a:cubicBezTo>
                <a:cubicBezTo>
                  <a:pt x="5444" y="6373"/>
                  <a:pt x="5599" y="6378"/>
                  <a:pt x="5742" y="6378"/>
                </a:cubicBezTo>
                <a:cubicBezTo>
                  <a:pt x="5829" y="6378"/>
                  <a:pt x="5911" y="6376"/>
                  <a:pt x="5993" y="6370"/>
                </a:cubicBezTo>
                <a:cubicBezTo>
                  <a:pt x="6070" y="6363"/>
                  <a:pt x="6145" y="6359"/>
                  <a:pt x="6218" y="6359"/>
                </a:cubicBezTo>
                <a:cubicBezTo>
                  <a:pt x="6628" y="6359"/>
                  <a:pt x="6967" y="6486"/>
                  <a:pt x="7230" y="6904"/>
                </a:cubicBezTo>
                <a:cubicBezTo>
                  <a:pt x="7401" y="7170"/>
                  <a:pt x="7725" y="7355"/>
                  <a:pt x="8018" y="7507"/>
                </a:cubicBezTo>
                <a:cubicBezTo>
                  <a:pt x="8052" y="7525"/>
                  <a:pt x="8092" y="7531"/>
                  <a:pt x="8135" y="7531"/>
                </a:cubicBezTo>
                <a:cubicBezTo>
                  <a:pt x="8264" y="7531"/>
                  <a:pt x="8424" y="7471"/>
                  <a:pt x="8563" y="7452"/>
                </a:cubicBezTo>
                <a:cubicBezTo>
                  <a:pt x="8500" y="7278"/>
                  <a:pt x="8503" y="7106"/>
                  <a:pt x="8370" y="6932"/>
                </a:cubicBezTo>
                <a:cubicBezTo>
                  <a:pt x="8234" y="6755"/>
                  <a:pt x="8032" y="6633"/>
                  <a:pt x="7861" y="6489"/>
                </a:cubicBezTo>
                <a:cubicBezTo>
                  <a:pt x="8370" y="6373"/>
                  <a:pt x="8821" y="6423"/>
                  <a:pt x="9258" y="6353"/>
                </a:cubicBezTo>
                <a:cubicBezTo>
                  <a:pt x="9471" y="6317"/>
                  <a:pt x="9795" y="6088"/>
                  <a:pt x="9822" y="5911"/>
                </a:cubicBezTo>
                <a:cubicBezTo>
                  <a:pt x="9864" y="5623"/>
                  <a:pt x="9667" y="5576"/>
                  <a:pt x="9459" y="5576"/>
                </a:cubicBezTo>
                <a:cubicBezTo>
                  <a:pt x="9390" y="5576"/>
                  <a:pt x="9321" y="5581"/>
                  <a:pt x="9258" y="5584"/>
                </a:cubicBezTo>
                <a:cubicBezTo>
                  <a:pt x="8843" y="5612"/>
                  <a:pt x="8428" y="5662"/>
                  <a:pt x="8013" y="5700"/>
                </a:cubicBezTo>
                <a:lnTo>
                  <a:pt x="7941" y="5551"/>
                </a:lnTo>
                <a:cubicBezTo>
                  <a:pt x="8101" y="5335"/>
                  <a:pt x="8326" y="5122"/>
                  <a:pt x="8414" y="4903"/>
                </a:cubicBezTo>
                <a:cubicBezTo>
                  <a:pt x="8503" y="4685"/>
                  <a:pt x="8467" y="4414"/>
                  <a:pt x="8483" y="4167"/>
                </a:cubicBezTo>
                <a:lnTo>
                  <a:pt x="8483" y="4167"/>
                </a:lnTo>
                <a:cubicBezTo>
                  <a:pt x="8265" y="4253"/>
                  <a:pt x="8029" y="4275"/>
                  <a:pt x="7836" y="4436"/>
                </a:cubicBezTo>
                <a:cubicBezTo>
                  <a:pt x="7642" y="4599"/>
                  <a:pt x="7518" y="4851"/>
                  <a:pt x="7382" y="5072"/>
                </a:cubicBezTo>
                <a:cubicBezTo>
                  <a:pt x="7120" y="5506"/>
                  <a:pt x="6780" y="5706"/>
                  <a:pt x="6367" y="5706"/>
                </a:cubicBezTo>
                <a:cubicBezTo>
                  <a:pt x="6208" y="5706"/>
                  <a:pt x="6039" y="5677"/>
                  <a:pt x="5860" y="5620"/>
                </a:cubicBezTo>
                <a:cubicBezTo>
                  <a:pt x="5705" y="5570"/>
                  <a:pt x="5542" y="5554"/>
                  <a:pt x="5412" y="5529"/>
                </a:cubicBezTo>
                <a:cubicBezTo>
                  <a:pt x="5232" y="4677"/>
                  <a:pt x="5357" y="3979"/>
                  <a:pt x="6065" y="3445"/>
                </a:cubicBezTo>
                <a:cubicBezTo>
                  <a:pt x="6361" y="3224"/>
                  <a:pt x="6599" y="2914"/>
                  <a:pt x="6806" y="2607"/>
                </a:cubicBezTo>
                <a:cubicBezTo>
                  <a:pt x="6920" y="2438"/>
                  <a:pt x="6920" y="2192"/>
                  <a:pt x="6970" y="1981"/>
                </a:cubicBezTo>
                <a:lnTo>
                  <a:pt x="6970" y="1981"/>
                </a:lnTo>
                <a:cubicBezTo>
                  <a:pt x="6748" y="2023"/>
                  <a:pt x="6474" y="2001"/>
                  <a:pt x="6308" y="2123"/>
                </a:cubicBezTo>
                <a:cubicBezTo>
                  <a:pt x="5987" y="2355"/>
                  <a:pt x="5727" y="2670"/>
                  <a:pt x="5395" y="2997"/>
                </a:cubicBezTo>
                <a:cubicBezTo>
                  <a:pt x="5345" y="2109"/>
                  <a:pt x="5323" y="1328"/>
                  <a:pt x="5243" y="554"/>
                </a:cubicBezTo>
                <a:cubicBezTo>
                  <a:pt x="5221" y="360"/>
                  <a:pt x="5024" y="183"/>
                  <a:pt x="4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grpSp>
        <p:nvGrpSpPr>
          <p:cNvPr id="2921" name="Google Shape;2921;p44"/>
          <p:cNvGrpSpPr/>
          <p:nvPr/>
        </p:nvGrpSpPr>
        <p:grpSpPr>
          <a:xfrm rot="759243">
            <a:off x="1846239" y="1325329"/>
            <a:ext cx="614077" cy="1036491"/>
            <a:chOff x="3488463" y="539500"/>
            <a:chExt cx="545950" cy="921500"/>
          </a:xfrm>
        </p:grpSpPr>
        <p:sp>
          <p:nvSpPr>
            <p:cNvPr id="2922" name="Google Shape;2922;p44"/>
            <p:cNvSpPr/>
            <p:nvPr/>
          </p:nvSpPr>
          <p:spPr>
            <a:xfrm>
              <a:off x="3537913" y="844800"/>
              <a:ext cx="431075" cy="139950"/>
            </a:xfrm>
            <a:custGeom>
              <a:avLst/>
              <a:gdLst/>
              <a:ahLst/>
              <a:cxnLst/>
              <a:rect l="l" t="t" r="r" b="b"/>
              <a:pathLst>
                <a:path w="17243" h="5598" extrusionOk="0">
                  <a:moveTo>
                    <a:pt x="5325" y="1"/>
                  </a:moveTo>
                  <a:cubicBezTo>
                    <a:pt x="5166" y="1"/>
                    <a:pt x="5000" y="66"/>
                    <a:pt x="4824" y="213"/>
                  </a:cubicBezTo>
                  <a:cubicBezTo>
                    <a:pt x="4495" y="489"/>
                    <a:pt x="4124" y="713"/>
                    <a:pt x="3786" y="976"/>
                  </a:cubicBezTo>
                  <a:cubicBezTo>
                    <a:pt x="3163" y="1468"/>
                    <a:pt x="2514" y="1735"/>
                    <a:pt x="1831" y="1735"/>
                  </a:cubicBezTo>
                  <a:cubicBezTo>
                    <a:pt x="1398" y="1735"/>
                    <a:pt x="951" y="1628"/>
                    <a:pt x="488" y="1402"/>
                  </a:cubicBezTo>
                  <a:cubicBezTo>
                    <a:pt x="424" y="1372"/>
                    <a:pt x="344" y="1378"/>
                    <a:pt x="267" y="1366"/>
                  </a:cubicBezTo>
                  <a:cubicBezTo>
                    <a:pt x="178" y="2664"/>
                    <a:pt x="90" y="3959"/>
                    <a:pt x="1" y="5254"/>
                  </a:cubicBezTo>
                  <a:cubicBezTo>
                    <a:pt x="748" y="5262"/>
                    <a:pt x="1498" y="5265"/>
                    <a:pt x="2245" y="5279"/>
                  </a:cubicBezTo>
                  <a:lnTo>
                    <a:pt x="16634" y="5597"/>
                  </a:lnTo>
                  <a:cubicBezTo>
                    <a:pt x="16689" y="5597"/>
                    <a:pt x="16744" y="5586"/>
                    <a:pt x="16800" y="5583"/>
                  </a:cubicBezTo>
                  <a:cubicBezTo>
                    <a:pt x="16946" y="4139"/>
                    <a:pt x="17093" y="2692"/>
                    <a:pt x="17242" y="1242"/>
                  </a:cubicBezTo>
                  <a:lnTo>
                    <a:pt x="17242" y="1242"/>
                  </a:lnTo>
                  <a:cubicBezTo>
                    <a:pt x="16621" y="1706"/>
                    <a:pt x="16100" y="1944"/>
                    <a:pt x="15607" y="1944"/>
                  </a:cubicBezTo>
                  <a:cubicBezTo>
                    <a:pt x="14953" y="1944"/>
                    <a:pt x="14349" y="1525"/>
                    <a:pt x="13631" y="661"/>
                  </a:cubicBezTo>
                  <a:cubicBezTo>
                    <a:pt x="13283" y="239"/>
                    <a:pt x="13112" y="34"/>
                    <a:pt x="12924" y="34"/>
                  </a:cubicBezTo>
                  <a:cubicBezTo>
                    <a:pt x="12743" y="34"/>
                    <a:pt x="12546" y="226"/>
                    <a:pt x="12156" y="600"/>
                  </a:cubicBezTo>
                  <a:cubicBezTo>
                    <a:pt x="11830" y="907"/>
                    <a:pt x="11506" y="1220"/>
                    <a:pt x="11152" y="1496"/>
                  </a:cubicBezTo>
                  <a:cubicBezTo>
                    <a:pt x="10483" y="2023"/>
                    <a:pt x="9803" y="2285"/>
                    <a:pt x="9132" y="2285"/>
                  </a:cubicBezTo>
                  <a:cubicBezTo>
                    <a:pt x="8387" y="2285"/>
                    <a:pt x="7653" y="1962"/>
                    <a:pt x="6954" y="1319"/>
                  </a:cubicBezTo>
                  <a:cubicBezTo>
                    <a:pt x="6595" y="990"/>
                    <a:pt x="6249" y="622"/>
                    <a:pt x="5911" y="296"/>
                  </a:cubicBezTo>
                  <a:cubicBezTo>
                    <a:pt x="5723" y="110"/>
                    <a:pt x="5530" y="1"/>
                    <a:pt x="53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3" name="Google Shape;2923;p44"/>
            <p:cNvSpPr/>
            <p:nvPr/>
          </p:nvSpPr>
          <p:spPr>
            <a:xfrm>
              <a:off x="3531563" y="1298325"/>
              <a:ext cx="398825" cy="109850"/>
            </a:xfrm>
            <a:custGeom>
              <a:avLst/>
              <a:gdLst/>
              <a:ahLst/>
              <a:cxnLst/>
              <a:rect l="l" t="t" r="r" b="b"/>
              <a:pathLst>
                <a:path w="15953" h="4394" extrusionOk="0">
                  <a:moveTo>
                    <a:pt x="1122" y="1"/>
                  </a:moveTo>
                  <a:cubicBezTo>
                    <a:pt x="749" y="1"/>
                    <a:pt x="372" y="51"/>
                    <a:pt x="0" y="77"/>
                  </a:cubicBezTo>
                  <a:cubicBezTo>
                    <a:pt x="50" y="1488"/>
                    <a:pt x="103" y="2899"/>
                    <a:pt x="158" y="4310"/>
                  </a:cubicBezTo>
                  <a:cubicBezTo>
                    <a:pt x="324" y="4321"/>
                    <a:pt x="493" y="4343"/>
                    <a:pt x="659" y="4346"/>
                  </a:cubicBezTo>
                  <a:lnTo>
                    <a:pt x="15753" y="4393"/>
                  </a:lnTo>
                  <a:cubicBezTo>
                    <a:pt x="15800" y="4197"/>
                    <a:pt x="15875" y="4000"/>
                    <a:pt x="15883" y="3804"/>
                  </a:cubicBezTo>
                  <a:cubicBezTo>
                    <a:pt x="15914" y="2755"/>
                    <a:pt x="15930" y="1706"/>
                    <a:pt x="15952" y="658"/>
                  </a:cubicBezTo>
                  <a:cubicBezTo>
                    <a:pt x="14389" y="555"/>
                    <a:pt x="12826" y="414"/>
                    <a:pt x="11257" y="348"/>
                  </a:cubicBezTo>
                  <a:cubicBezTo>
                    <a:pt x="7914" y="209"/>
                    <a:pt x="4572" y="110"/>
                    <a:pt x="1226" y="2"/>
                  </a:cubicBezTo>
                  <a:cubicBezTo>
                    <a:pt x="1192" y="1"/>
                    <a:pt x="1157" y="1"/>
                    <a:pt x="1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4" name="Google Shape;2924;p44"/>
            <p:cNvSpPr/>
            <p:nvPr/>
          </p:nvSpPr>
          <p:spPr>
            <a:xfrm>
              <a:off x="3488463" y="539500"/>
              <a:ext cx="545950" cy="270200"/>
            </a:xfrm>
            <a:custGeom>
              <a:avLst/>
              <a:gdLst/>
              <a:ahLst/>
              <a:cxnLst/>
              <a:rect l="l" t="t" r="r" b="b"/>
              <a:pathLst>
                <a:path w="21838" h="10808" extrusionOk="0">
                  <a:moveTo>
                    <a:pt x="11633" y="1177"/>
                  </a:moveTo>
                  <a:lnTo>
                    <a:pt x="11843" y="1210"/>
                  </a:lnTo>
                  <a:lnTo>
                    <a:pt x="11044" y="5261"/>
                  </a:lnTo>
                  <a:cubicBezTo>
                    <a:pt x="10684" y="4182"/>
                    <a:pt x="11030" y="2184"/>
                    <a:pt x="11633" y="1177"/>
                  </a:cubicBezTo>
                  <a:close/>
                  <a:moveTo>
                    <a:pt x="7613" y="3473"/>
                  </a:moveTo>
                  <a:lnTo>
                    <a:pt x="7613" y="3473"/>
                  </a:lnTo>
                  <a:cubicBezTo>
                    <a:pt x="8479" y="3866"/>
                    <a:pt x="8786" y="4580"/>
                    <a:pt x="9187" y="5297"/>
                  </a:cubicBezTo>
                  <a:cubicBezTo>
                    <a:pt x="8412" y="4967"/>
                    <a:pt x="7751" y="4226"/>
                    <a:pt x="7613" y="3473"/>
                  </a:cubicBezTo>
                  <a:close/>
                  <a:moveTo>
                    <a:pt x="15108" y="3266"/>
                  </a:moveTo>
                  <a:cubicBezTo>
                    <a:pt x="14735" y="4162"/>
                    <a:pt x="12795" y="5798"/>
                    <a:pt x="11611" y="6246"/>
                  </a:cubicBezTo>
                  <a:cubicBezTo>
                    <a:pt x="11899" y="5241"/>
                    <a:pt x="14015" y="3418"/>
                    <a:pt x="15108" y="3266"/>
                  </a:cubicBezTo>
                  <a:close/>
                  <a:moveTo>
                    <a:pt x="11877" y="0"/>
                  </a:moveTo>
                  <a:cubicBezTo>
                    <a:pt x="11665" y="0"/>
                    <a:pt x="11352" y="164"/>
                    <a:pt x="11257" y="338"/>
                  </a:cubicBezTo>
                  <a:cubicBezTo>
                    <a:pt x="10916" y="933"/>
                    <a:pt x="10554" y="1556"/>
                    <a:pt x="10413" y="2214"/>
                  </a:cubicBezTo>
                  <a:cubicBezTo>
                    <a:pt x="10197" y="3197"/>
                    <a:pt x="10164" y="4220"/>
                    <a:pt x="10048" y="5219"/>
                  </a:cubicBezTo>
                  <a:cubicBezTo>
                    <a:pt x="9837" y="4860"/>
                    <a:pt x="9666" y="4433"/>
                    <a:pt x="9378" y="4104"/>
                  </a:cubicBezTo>
                  <a:cubicBezTo>
                    <a:pt x="8980" y="3648"/>
                    <a:pt x="8551" y="3172"/>
                    <a:pt x="8039" y="2870"/>
                  </a:cubicBezTo>
                  <a:cubicBezTo>
                    <a:pt x="7873" y="2774"/>
                    <a:pt x="7710" y="2731"/>
                    <a:pt x="7562" y="2731"/>
                  </a:cubicBezTo>
                  <a:cubicBezTo>
                    <a:pt x="7128" y="2731"/>
                    <a:pt x="6818" y="3108"/>
                    <a:pt x="6907" y="3659"/>
                  </a:cubicBezTo>
                  <a:cubicBezTo>
                    <a:pt x="6985" y="4104"/>
                    <a:pt x="7222" y="4597"/>
                    <a:pt x="7541" y="4915"/>
                  </a:cubicBezTo>
                  <a:cubicBezTo>
                    <a:pt x="8249" y="5632"/>
                    <a:pt x="9051" y="6254"/>
                    <a:pt x="9818" y="6910"/>
                  </a:cubicBezTo>
                  <a:cubicBezTo>
                    <a:pt x="9826" y="6962"/>
                    <a:pt x="9862" y="7023"/>
                    <a:pt x="9846" y="7059"/>
                  </a:cubicBezTo>
                  <a:cubicBezTo>
                    <a:pt x="8861" y="8794"/>
                    <a:pt x="7419" y="9884"/>
                    <a:pt x="5402" y="10062"/>
                  </a:cubicBezTo>
                  <a:cubicBezTo>
                    <a:pt x="5309" y="10070"/>
                    <a:pt x="5218" y="10073"/>
                    <a:pt x="5129" y="10073"/>
                  </a:cubicBezTo>
                  <a:cubicBezTo>
                    <a:pt x="3869" y="10073"/>
                    <a:pt x="2975" y="9290"/>
                    <a:pt x="2186" y="8357"/>
                  </a:cubicBezTo>
                  <a:cubicBezTo>
                    <a:pt x="557" y="6727"/>
                    <a:pt x="1141" y="4824"/>
                    <a:pt x="2521" y="3880"/>
                  </a:cubicBezTo>
                  <a:cubicBezTo>
                    <a:pt x="2742" y="3731"/>
                    <a:pt x="2970" y="3665"/>
                    <a:pt x="3195" y="3665"/>
                  </a:cubicBezTo>
                  <a:cubicBezTo>
                    <a:pt x="3473" y="3665"/>
                    <a:pt x="3747" y="3766"/>
                    <a:pt x="3999" y="3935"/>
                  </a:cubicBezTo>
                  <a:cubicBezTo>
                    <a:pt x="4140" y="4029"/>
                    <a:pt x="4168" y="4348"/>
                    <a:pt x="4176" y="4561"/>
                  </a:cubicBezTo>
                  <a:cubicBezTo>
                    <a:pt x="4176" y="4671"/>
                    <a:pt x="4013" y="4788"/>
                    <a:pt x="3927" y="4898"/>
                  </a:cubicBezTo>
                  <a:cubicBezTo>
                    <a:pt x="3822" y="4765"/>
                    <a:pt x="3739" y="4622"/>
                    <a:pt x="3614" y="4511"/>
                  </a:cubicBezTo>
                  <a:cubicBezTo>
                    <a:pt x="3502" y="4411"/>
                    <a:pt x="3301" y="4259"/>
                    <a:pt x="3223" y="4259"/>
                  </a:cubicBezTo>
                  <a:cubicBezTo>
                    <a:pt x="3214" y="4259"/>
                    <a:pt x="3207" y="4261"/>
                    <a:pt x="3202" y="4265"/>
                  </a:cubicBezTo>
                  <a:cubicBezTo>
                    <a:pt x="3047" y="4378"/>
                    <a:pt x="2862" y="4580"/>
                    <a:pt x="2851" y="4754"/>
                  </a:cubicBezTo>
                  <a:cubicBezTo>
                    <a:pt x="2816" y="5236"/>
                    <a:pt x="3454" y="5708"/>
                    <a:pt x="3975" y="5708"/>
                  </a:cubicBezTo>
                  <a:cubicBezTo>
                    <a:pt x="4074" y="5708"/>
                    <a:pt x="4168" y="5691"/>
                    <a:pt x="4253" y="5654"/>
                  </a:cubicBezTo>
                  <a:cubicBezTo>
                    <a:pt x="5095" y="5291"/>
                    <a:pt x="5299" y="3894"/>
                    <a:pt x="4541" y="3327"/>
                  </a:cubicBezTo>
                  <a:cubicBezTo>
                    <a:pt x="4163" y="3044"/>
                    <a:pt x="3697" y="2903"/>
                    <a:pt x="3231" y="2903"/>
                  </a:cubicBezTo>
                  <a:cubicBezTo>
                    <a:pt x="2763" y="2903"/>
                    <a:pt x="2294" y="3045"/>
                    <a:pt x="1913" y="3329"/>
                  </a:cubicBezTo>
                  <a:cubicBezTo>
                    <a:pt x="429" y="4442"/>
                    <a:pt x="1" y="6451"/>
                    <a:pt x="972" y="8039"/>
                  </a:cubicBezTo>
                  <a:cubicBezTo>
                    <a:pt x="1340" y="8637"/>
                    <a:pt x="1857" y="9140"/>
                    <a:pt x="2303" y="9688"/>
                  </a:cubicBezTo>
                  <a:cubicBezTo>
                    <a:pt x="3055" y="10050"/>
                    <a:pt x="3769" y="10607"/>
                    <a:pt x="4558" y="10739"/>
                  </a:cubicBezTo>
                  <a:cubicBezTo>
                    <a:pt x="4830" y="10785"/>
                    <a:pt x="5097" y="10807"/>
                    <a:pt x="5357" y="10807"/>
                  </a:cubicBezTo>
                  <a:cubicBezTo>
                    <a:pt x="6814" y="10807"/>
                    <a:pt x="8085" y="10121"/>
                    <a:pt x="9179" y="9079"/>
                  </a:cubicBezTo>
                  <a:cubicBezTo>
                    <a:pt x="9608" y="8670"/>
                    <a:pt x="9965" y="8183"/>
                    <a:pt x="10346" y="7740"/>
                  </a:cubicBezTo>
                  <a:cubicBezTo>
                    <a:pt x="11234" y="9943"/>
                    <a:pt x="13024" y="10751"/>
                    <a:pt x="15284" y="10751"/>
                  </a:cubicBezTo>
                  <a:cubicBezTo>
                    <a:pt x="15292" y="10751"/>
                    <a:pt x="15300" y="10751"/>
                    <a:pt x="15308" y="10751"/>
                  </a:cubicBezTo>
                  <a:cubicBezTo>
                    <a:pt x="16509" y="10745"/>
                    <a:pt x="17629" y="10394"/>
                    <a:pt x="18675" y="9801"/>
                  </a:cubicBezTo>
                  <a:cubicBezTo>
                    <a:pt x="18946" y="9646"/>
                    <a:pt x="19220" y="9480"/>
                    <a:pt x="19494" y="9323"/>
                  </a:cubicBezTo>
                  <a:cubicBezTo>
                    <a:pt x="20288" y="8645"/>
                    <a:pt x="20947" y="7876"/>
                    <a:pt x="21237" y="6835"/>
                  </a:cubicBezTo>
                  <a:cubicBezTo>
                    <a:pt x="21838" y="4650"/>
                    <a:pt x="20509" y="2757"/>
                    <a:pt x="18437" y="2757"/>
                  </a:cubicBezTo>
                  <a:cubicBezTo>
                    <a:pt x="18350" y="2757"/>
                    <a:pt x="18261" y="2761"/>
                    <a:pt x="18172" y="2768"/>
                  </a:cubicBezTo>
                  <a:cubicBezTo>
                    <a:pt x="16996" y="2856"/>
                    <a:pt x="16179" y="3963"/>
                    <a:pt x="16564" y="4951"/>
                  </a:cubicBezTo>
                  <a:cubicBezTo>
                    <a:pt x="16744" y="5413"/>
                    <a:pt x="17191" y="5717"/>
                    <a:pt x="17683" y="5717"/>
                  </a:cubicBezTo>
                  <a:cubicBezTo>
                    <a:pt x="17707" y="5717"/>
                    <a:pt x="17730" y="5716"/>
                    <a:pt x="17754" y="5715"/>
                  </a:cubicBezTo>
                  <a:cubicBezTo>
                    <a:pt x="18219" y="5684"/>
                    <a:pt x="18548" y="5449"/>
                    <a:pt x="18642" y="5001"/>
                  </a:cubicBezTo>
                  <a:cubicBezTo>
                    <a:pt x="18678" y="4829"/>
                    <a:pt x="18523" y="4619"/>
                    <a:pt x="18457" y="4425"/>
                  </a:cubicBezTo>
                  <a:cubicBezTo>
                    <a:pt x="18291" y="4500"/>
                    <a:pt x="18102" y="4583"/>
                    <a:pt x="17961" y="4655"/>
                  </a:cubicBezTo>
                  <a:cubicBezTo>
                    <a:pt x="17820" y="4729"/>
                    <a:pt x="17685" y="4818"/>
                    <a:pt x="17546" y="4898"/>
                  </a:cubicBezTo>
                  <a:cubicBezTo>
                    <a:pt x="17449" y="4718"/>
                    <a:pt x="17256" y="4522"/>
                    <a:pt x="17278" y="4356"/>
                  </a:cubicBezTo>
                  <a:cubicBezTo>
                    <a:pt x="17336" y="3866"/>
                    <a:pt x="17687" y="3625"/>
                    <a:pt x="18163" y="3559"/>
                  </a:cubicBezTo>
                  <a:cubicBezTo>
                    <a:pt x="18277" y="3543"/>
                    <a:pt x="18389" y="3536"/>
                    <a:pt x="18499" y="3536"/>
                  </a:cubicBezTo>
                  <a:cubicBezTo>
                    <a:pt x="19435" y="3536"/>
                    <a:pt x="20223" y="4094"/>
                    <a:pt x="20493" y="5048"/>
                  </a:cubicBezTo>
                  <a:cubicBezTo>
                    <a:pt x="20839" y="6282"/>
                    <a:pt x="20416" y="7319"/>
                    <a:pt x="19522" y="8194"/>
                  </a:cubicBezTo>
                  <a:cubicBezTo>
                    <a:pt x="18267" y="9381"/>
                    <a:pt x="16832" y="10006"/>
                    <a:pt x="15244" y="10006"/>
                  </a:cubicBezTo>
                  <a:cubicBezTo>
                    <a:pt x="14759" y="10006"/>
                    <a:pt x="14260" y="9948"/>
                    <a:pt x="13747" y="9829"/>
                  </a:cubicBezTo>
                  <a:cubicBezTo>
                    <a:pt x="12447" y="9533"/>
                    <a:pt x="11395" y="8814"/>
                    <a:pt x="11027" y="7366"/>
                  </a:cubicBezTo>
                  <a:lnTo>
                    <a:pt x="12162" y="6924"/>
                  </a:lnTo>
                  <a:cubicBezTo>
                    <a:pt x="12862" y="6426"/>
                    <a:pt x="13609" y="5977"/>
                    <a:pt x="14251" y="5413"/>
                  </a:cubicBezTo>
                  <a:cubicBezTo>
                    <a:pt x="14832" y="4901"/>
                    <a:pt x="15346" y="4295"/>
                    <a:pt x="15803" y="3667"/>
                  </a:cubicBezTo>
                  <a:cubicBezTo>
                    <a:pt x="15952" y="3459"/>
                    <a:pt x="15980" y="2975"/>
                    <a:pt x="15789" y="2762"/>
                  </a:cubicBezTo>
                  <a:cubicBezTo>
                    <a:pt x="15616" y="2568"/>
                    <a:pt x="15219" y="2492"/>
                    <a:pt x="14922" y="2492"/>
                  </a:cubicBezTo>
                  <a:cubicBezTo>
                    <a:pt x="14897" y="2492"/>
                    <a:pt x="14872" y="2493"/>
                    <a:pt x="14848" y="2494"/>
                  </a:cubicBezTo>
                  <a:cubicBezTo>
                    <a:pt x="14550" y="2508"/>
                    <a:pt x="14231" y="2663"/>
                    <a:pt x="13971" y="2831"/>
                  </a:cubicBezTo>
                  <a:cubicBezTo>
                    <a:pt x="13335" y="3252"/>
                    <a:pt x="12726" y="3711"/>
                    <a:pt x="12073" y="4179"/>
                  </a:cubicBezTo>
                  <a:cubicBezTo>
                    <a:pt x="12131" y="3883"/>
                    <a:pt x="12214" y="3601"/>
                    <a:pt x="12239" y="3313"/>
                  </a:cubicBezTo>
                  <a:cubicBezTo>
                    <a:pt x="12317" y="2408"/>
                    <a:pt x="12405" y="1500"/>
                    <a:pt x="12411" y="596"/>
                  </a:cubicBezTo>
                  <a:cubicBezTo>
                    <a:pt x="12413" y="388"/>
                    <a:pt x="12151" y="48"/>
                    <a:pt x="11943" y="6"/>
                  </a:cubicBezTo>
                  <a:cubicBezTo>
                    <a:pt x="11923" y="2"/>
                    <a:pt x="11901" y="0"/>
                    <a:pt x="118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5" name="Google Shape;2925;p44"/>
            <p:cNvSpPr/>
            <p:nvPr/>
          </p:nvSpPr>
          <p:spPr>
            <a:xfrm>
              <a:off x="3544563" y="733000"/>
              <a:ext cx="431275" cy="168925"/>
            </a:xfrm>
            <a:custGeom>
              <a:avLst/>
              <a:gdLst/>
              <a:ahLst/>
              <a:cxnLst/>
              <a:rect l="l" t="t" r="r" b="b"/>
              <a:pathLst>
                <a:path w="17251" h="6757" extrusionOk="0">
                  <a:moveTo>
                    <a:pt x="8102" y="0"/>
                  </a:moveTo>
                  <a:cubicBezTo>
                    <a:pt x="7721" y="443"/>
                    <a:pt x="7366" y="930"/>
                    <a:pt x="6935" y="1339"/>
                  </a:cubicBezTo>
                  <a:cubicBezTo>
                    <a:pt x="5841" y="2381"/>
                    <a:pt x="4570" y="3067"/>
                    <a:pt x="3115" y="3067"/>
                  </a:cubicBezTo>
                  <a:cubicBezTo>
                    <a:pt x="2855" y="3067"/>
                    <a:pt x="2589" y="3045"/>
                    <a:pt x="2317" y="2999"/>
                  </a:cubicBezTo>
                  <a:cubicBezTo>
                    <a:pt x="1528" y="2869"/>
                    <a:pt x="811" y="2310"/>
                    <a:pt x="61" y="1948"/>
                  </a:cubicBezTo>
                  <a:cubicBezTo>
                    <a:pt x="42" y="3246"/>
                    <a:pt x="23" y="4543"/>
                    <a:pt x="1" y="5838"/>
                  </a:cubicBezTo>
                  <a:cubicBezTo>
                    <a:pt x="78" y="5850"/>
                    <a:pt x="156" y="5844"/>
                    <a:pt x="222" y="5874"/>
                  </a:cubicBezTo>
                  <a:cubicBezTo>
                    <a:pt x="684" y="6100"/>
                    <a:pt x="1131" y="6207"/>
                    <a:pt x="1564" y="6207"/>
                  </a:cubicBezTo>
                  <a:cubicBezTo>
                    <a:pt x="2247" y="6207"/>
                    <a:pt x="2896" y="5940"/>
                    <a:pt x="3517" y="5448"/>
                  </a:cubicBezTo>
                  <a:cubicBezTo>
                    <a:pt x="3858" y="5185"/>
                    <a:pt x="4229" y="4961"/>
                    <a:pt x="4555" y="4685"/>
                  </a:cubicBezTo>
                  <a:cubicBezTo>
                    <a:pt x="4734" y="4536"/>
                    <a:pt x="4900" y="4468"/>
                    <a:pt x="5058" y="4468"/>
                  </a:cubicBezTo>
                  <a:cubicBezTo>
                    <a:pt x="5260" y="4468"/>
                    <a:pt x="5450" y="4577"/>
                    <a:pt x="5645" y="4768"/>
                  </a:cubicBezTo>
                  <a:cubicBezTo>
                    <a:pt x="5994" y="5105"/>
                    <a:pt x="6326" y="5462"/>
                    <a:pt x="6686" y="5791"/>
                  </a:cubicBezTo>
                  <a:cubicBezTo>
                    <a:pt x="7384" y="6434"/>
                    <a:pt x="8119" y="6757"/>
                    <a:pt x="8864" y="6757"/>
                  </a:cubicBezTo>
                  <a:cubicBezTo>
                    <a:pt x="9536" y="6757"/>
                    <a:pt x="10217" y="6495"/>
                    <a:pt x="10886" y="5968"/>
                  </a:cubicBezTo>
                  <a:cubicBezTo>
                    <a:pt x="11237" y="5692"/>
                    <a:pt x="11564" y="5379"/>
                    <a:pt x="11888" y="5072"/>
                  </a:cubicBezTo>
                  <a:cubicBezTo>
                    <a:pt x="12278" y="4698"/>
                    <a:pt x="12475" y="4506"/>
                    <a:pt x="12657" y="4506"/>
                  </a:cubicBezTo>
                  <a:cubicBezTo>
                    <a:pt x="12844" y="4506"/>
                    <a:pt x="13015" y="4711"/>
                    <a:pt x="13365" y="5133"/>
                  </a:cubicBezTo>
                  <a:cubicBezTo>
                    <a:pt x="14083" y="5997"/>
                    <a:pt x="14687" y="6416"/>
                    <a:pt x="15341" y="6416"/>
                  </a:cubicBezTo>
                  <a:cubicBezTo>
                    <a:pt x="15834" y="6416"/>
                    <a:pt x="16355" y="6178"/>
                    <a:pt x="16976" y="5714"/>
                  </a:cubicBezTo>
                  <a:cubicBezTo>
                    <a:pt x="17070" y="4336"/>
                    <a:pt x="17162" y="2958"/>
                    <a:pt x="17250" y="1583"/>
                  </a:cubicBezTo>
                  <a:lnTo>
                    <a:pt x="17250" y="1583"/>
                  </a:lnTo>
                  <a:cubicBezTo>
                    <a:pt x="16976" y="1740"/>
                    <a:pt x="16705" y="1906"/>
                    <a:pt x="16431" y="2061"/>
                  </a:cubicBezTo>
                  <a:cubicBezTo>
                    <a:pt x="15385" y="2654"/>
                    <a:pt x="14265" y="3005"/>
                    <a:pt x="13066" y="3011"/>
                  </a:cubicBezTo>
                  <a:cubicBezTo>
                    <a:pt x="13059" y="3011"/>
                    <a:pt x="13051" y="3011"/>
                    <a:pt x="13043" y="3011"/>
                  </a:cubicBezTo>
                  <a:cubicBezTo>
                    <a:pt x="10780" y="3011"/>
                    <a:pt x="8990" y="2203"/>
                    <a:pt x="81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6" name="Google Shape;2926;p44"/>
            <p:cNvSpPr/>
            <p:nvPr/>
          </p:nvSpPr>
          <p:spPr>
            <a:xfrm>
              <a:off x="3531563" y="1188300"/>
              <a:ext cx="404550" cy="102400"/>
            </a:xfrm>
            <a:custGeom>
              <a:avLst/>
              <a:gdLst/>
              <a:ahLst/>
              <a:cxnLst/>
              <a:rect l="l" t="t" r="r" b="b"/>
              <a:pathLst>
                <a:path w="16182" h="4096" extrusionOk="0">
                  <a:moveTo>
                    <a:pt x="0" y="1"/>
                  </a:moveTo>
                  <a:lnTo>
                    <a:pt x="0" y="3578"/>
                  </a:lnTo>
                  <a:cubicBezTo>
                    <a:pt x="806" y="3556"/>
                    <a:pt x="1612" y="3546"/>
                    <a:pt x="2418" y="3546"/>
                  </a:cubicBezTo>
                  <a:cubicBezTo>
                    <a:pt x="6943" y="3546"/>
                    <a:pt x="11460" y="3861"/>
                    <a:pt x="15977" y="4096"/>
                  </a:cubicBezTo>
                  <a:cubicBezTo>
                    <a:pt x="16046" y="2917"/>
                    <a:pt x="16113" y="1741"/>
                    <a:pt x="16182" y="568"/>
                  </a:cubicBezTo>
                  <a:cubicBezTo>
                    <a:pt x="12599" y="424"/>
                    <a:pt x="9015" y="277"/>
                    <a:pt x="5432" y="144"/>
                  </a:cubicBezTo>
                  <a:cubicBezTo>
                    <a:pt x="3620" y="78"/>
                    <a:pt x="1807" y="48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7" name="Google Shape;2927;p44"/>
            <p:cNvSpPr/>
            <p:nvPr/>
          </p:nvSpPr>
          <p:spPr>
            <a:xfrm>
              <a:off x="3534063" y="997450"/>
              <a:ext cx="421575" cy="83300"/>
            </a:xfrm>
            <a:custGeom>
              <a:avLst/>
              <a:gdLst/>
              <a:ahLst/>
              <a:cxnLst/>
              <a:rect l="l" t="t" r="r" b="b"/>
              <a:pathLst>
                <a:path w="16863" h="3332" extrusionOk="0">
                  <a:moveTo>
                    <a:pt x="130" y="0"/>
                  </a:moveTo>
                  <a:cubicBezTo>
                    <a:pt x="86" y="980"/>
                    <a:pt x="44" y="1954"/>
                    <a:pt x="0" y="2931"/>
                  </a:cubicBezTo>
                  <a:cubicBezTo>
                    <a:pt x="3511" y="3005"/>
                    <a:pt x="7020" y="3072"/>
                    <a:pt x="10531" y="3155"/>
                  </a:cubicBezTo>
                  <a:cubicBezTo>
                    <a:pt x="12532" y="3202"/>
                    <a:pt x="14527" y="3271"/>
                    <a:pt x="16522" y="3332"/>
                  </a:cubicBezTo>
                  <a:cubicBezTo>
                    <a:pt x="16635" y="2366"/>
                    <a:pt x="16746" y="1403"/>
                    <a:pt x="16862" y="440"/>
                  </a:cubicBezTo>
                  <a:cubicBezTo>
                    <a:pt x="15385" y="371"/>
                    <a:pt x="13907" y="269"/>
                    <a:pt x="12429" y="236"/>
                  </a:cubicBezTo>
                  <a:cubicBezTo>
                    <a:pt x="8332" y="141"/>
                    <a:pt x="4231" y="75"/>
                    <a:pt x="1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8" name="Google Shape;2928;p44"/>
            <p:cNvSpPr/>
            <p:nvPr/>
          </p:nvSpPr>
          <p:spPr>
            <a:xfrm>
              <a:off x="3530588" y="1093750"/>
              <a:ext cx="413775" cy="85375"/>
            </a:xfrm>
            <a:custGeom>
              <a:avLst/>
              <a:gdLst/>
              <a:ahLst/>
              <a:cxnLst/>
              <a:rect l="l" t="t" r="r" b="b"/>
              <a:pathLst>
                <a:path w="16551" h="3415" extrusionOk="0">
                  <a:moveTo>
                    <a:pt x="81" y="0"/>
                  </a:moveTo>
                  <a:cubicBezTo>
                    <a:pt x="50" y="963"/>
                    <a:pt x="23" y="1926"/>
                    <a:pt x="1" y="2889"/>
                  </a:cubicBezTo>
                  <a:cubicBezTo>
                    <a:pt x="2881" y="2966"/>
                    <a:pt x="5762" y="3036"/>
                    <a:pt x="8645" y="3127"/>
                  </a:cubicBezTo>
                  <a:cubicBezTo>
                    <a:pt x="11204" y="3210"/>
                    <a:pt x="13767" y="3318"/>
                    <a:pt x="16326" y="3415"/>
                  </a:cubicBezTo>
                  <a:cubicBezTo>
                    <a:pt x="16401" y="2421"/>
                    <a:pt x="16478" y="1425"/>
                    <a:pt x="16550" y="434"/>
                  </a:cubicBezTo>
                  <a:cubicBezTo>
                    <a:pt x="12272" y="296"/>
                    <a:pt x="7995" y="169"/>
                    <a:pt x="3720" y="47"/>
                  </a:cubicBezTo>
                  <a:cubicBezTo>
                    <a:pt x="2508" y="11"/>
                    <a:pt x="1293" y="14"/>
                    <a:pt x="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29" name="Google Shape;2929;p44"/>
            <p:cNvSpPr/>
            <p:nvPr/>
          </p:nvSpPr>
          <p:spPr>
            <a:xfrm>
              <a:off x="3764138" y="712575"/>
              <a:ext cx="212375" cy="77075"/>
            </a:xfrm>
            <a:custGeom>
              <a:avLst/>
              <a:gdLst/>
              <a:ahLst/>
              <a:cxnLst/>
              <a:rect l="l" t="t" r="r" b="b"/>
              <a:pathLst>
                <a:path w="8495" h="3083" extrusionOk="0">
                  <a:moveTo>
                    <a:pt x="1135" y="1"/>
                  </a:moveTo>
                  <a:lnTo>
                    <a:pt x="0" y="443"/>
                  </a:lnTo>
                  <a:cubicBezTo>
                    <a:pt x="368" y="1891"/>
                    <a:pt x="1420" y="2610"/>
                    <a:pt x="2720" y="2906"/>
                  </a:cubicBezTo>
                  <a:cubicBezTo>
                    <a:pt x="3233" y="3025"/>
                    <a:pt x="3732" y="3083"/>
                    <a:pt x="4217" y="3083"/>
                  </a:cubicBezTo>
                  <a:cubicBezTo>
                    <a:pt x="5804" y="3083"/>
                    <a:pt x="7238" y="2458"/>
                    <a:pt x="8495" y="1271"/>
                  </a:cubicBezTo>
                  <a:cubicBezTo>
                    <a:pt x="8340" y="352"/>
                    <a:pt x="8047" y="106"/>
                    <a:pt x="7114" y="95"/>
                  </a:cubicBezTo>
                  <a:lnTo>
                    <a:pt x="11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0" name="Google Shape;2930;p44"/>
            <p:cNvSpPr/>
            <p:nvPr/>
          </p:nvSpPr>
          <p:spPr>
            <a:xfrm>
              <a:off x="3543113" y="712175"/>
              <a:ext cx="191925" cy="79175"/>
            </a:xfrm>
            <a:custGeom>
              <a:avLst/>
              <a:gdLst/>
              <a:ahLst/>
              <a:cxnLst/>
              <a:rect l="l" t="t" r="r" b="b"/>
              <a:pathLst>
                <a:path w="7677" h="3167" extrusionOk="0">
                  <a:moveTo>
                    <a:pt x="4011" y="1"/>
                  </a:moveTo>
                  <a:cubicBezTo>
                    <a:pt x="3147" y="1"/>
                    <a:pt x="2282" y="4"/>
                    <a:pt x="1417" y="14"/>
                  </a:cubicBezTo>
                  <a:cubicBezTo>
                    <a:pt x="357" y="28"/>
                    <a:pt x="34" y="390"/>
                    <a:pt x="0" y="1450"/>
                  </a:cubicBezTo>
                  <a:cubicBezTo>
                    <a:pt x="789" y="2383"/>
                    <a:pt x="1683" y="3166"/>
                    <a:pt x="2943" y="3166"/>
                  </a:cubicBezTo>
                  <a:cubicBezTo>
                    <a:pt x="3032" y="3166"/>
                    <a:pt x="3123" y="3163"/>
                    <a:pt x="3216" y="3155"/>
                  </a:cubicBezTo>
                  <a:cubicBezTo>
                    <a:pt x="5233" y="2977"/>
                    <a:pt x="6675" y="1890"/>
                    <a:pt x="7660" y="152"/>
                  </a:cubicBezTo>
                  <a:cubicBezTo>
                    <a:pt x="7676" y="119"/>
                    <a:pt x="7640" y="55"/>
                    <a:pt x="7632" y="3"/>
                  </a:cubicBezTo>
                  <a:cubicBezTo>
                    <a:pt x="7348" y="4"/>
                    <a:pt x="7064" y="4"/>
                    <a:pt x="6779" y="4"/>
                  </a:cubicBezTo>
                  <a:cubicBezTo>
                    <a:pt x="5857" y="4"/>
                    <a:pt x="4934" y="1"/>
                    <a:pt x="40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1" name="Google Shape;2931;p44"/>
            <p:cNvSpPr/>
            <p:nvPr/>
          </p:nvSpPr>
          <p:spPr>
            <a:xfrm>
              <a:off x="3537313" y="1427375"/>
              <a:ext cx="375975" cy="33625"/>
            </a:xfrm>
            <a:custGeom>
              <a:avLst/>
              <a:gdLst/>
              <a:ahLst/>
              <a:cxnLst/>
              <a:rect l="l" t="t" r="r" b="b"/>
              <a:pathLst>
                <a:path w="15039" h="1345" extrusionOk="0">
                  <a:moveTo>
                    <a:pt x="0" y="0"/>
                  </a:moveTo>
                  <a:cubicBezTo>
                    <a:pt x="66" y="180"/>
                    <a:pt x="91" y="393"/>
                    <a:pt x="205" y="529"/>
                  </a:cubicBezTo>
                  <a:cubicBezTo>
                    <a:pt x="834" y="1241"/>
                    <a:pt x="1693" y="1344"/>
                    <a:pt x="2544" y="1344"/>
                  </a:cubicBezTo>
                  <a:cubicBezTo>
                    <a:pt x="2609" y="1344"/>
                    <a:pt x="2674" y="1343"/>
                    <a:pt x="2739" y="1342"/>
                  </a:cubicBezTo>
                  <a:cubicBezTo>
                    <a:pt x="5786" y="1295"/>
                    <a:pt x="8832" y="1218"/>
                    <a:pt x="11882" y="1107"/>
                  </a:cubicBezTo>
                  <a:cubicBezTo>
                    <a:pt x="12659" y="1080"/>
                    <a:pt x="13445" y="933"/>
                    <a:pt x="14203" y="748"/>
                  </a:cubicBezTo>
                  <a:cubicBezTo>
                    <a:pt x="14513" y="670"/>
                    <a:pt x="14762" y="344"/>
                    <a:pt x="15039" y="128"/>
                  </a:cubicBezTo>
                  <a:lnTo>
                    <a:pt x="15039" y="128"/>
                  </a:lnTo>
                  <a:cubicBezTo>
                    <a:pt x="14655" y="135"/>
                    <a:pt x="14269" y="148"/>
                    <a:pt x="13883" y="148"/>
                  </a:cubicBezTo>
                  <a:cubicBezTo>
                    <a:pt x="13821" y="148"/>
                    <a:pt x="13759" y="148"/>
                    <a:pt x="13697" y="1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2" name="Google Shape;2932;p44"/>
            <p:cNvSpPr/>
            <p:nvPr/>
          </p:nvSpPr>
          <p:spPr>
            <a:xfrm>
              <a:off x="3537313" y="976150"/>
              <a:ext cx="420600" cy="32325"/>
            </a:xfrm>
            <a:custGeom>
              <a:avLst/>
              <a:gdLst/>
              <a:ahLst/>
              <a:cxnLst/>
              <a:rect l="l" t="t" r="r" b="b"/>
              <a:pathLst>
                <a:path w="16824" h="1293" extrusionOk="0">
                  <a:moveTo>
                    <a:pt x="22" y="0"/>
                  </a:moveTo>
                  <a:lnTo>
                    <a:pt x="0" y="852"/>
                  </a:lnTo>
                  <a:cubicBezTo>
                    <a:pt x="4101" y="927"/>
                    <a:pt x="8202" y="993"/>
                    <a:pt x="12299" y="1088"/>
                  </a:cubicBezTo>
                  <a:cubicBezTo>
                    <a:pt x="13777" y="1121"/>
                    <a:pt x="15255" y="1223"/>
                    <a:pt x="16732" y="1292"/>
                  </a:cubicBezTo>
                  <a:lnTo>
                    <a:pt x="16824" y="329"/>
                  </a:lnTo>
                  <a:lnTo>
                    <a:pt x="16824" y="329"/>
                  </a:lnTo>
                  <a:cubicBezTo>
                    <a:pt x="16768" y="332"/>
                    <a:pt x="16713" y="343"/>
                    <a:pt x="16658" y="343"/>
                  </a:cubicBezTo>
                  <a:lnTo>
                    <a:pt x="2269" y="25"/>
                  </a:lnTo>
                  <a:cubicBezTo>
                    <a:pt x="1522" y="11"/>
                    <a:pt x="772" y="8"/>
                    <a:pt x="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3" name="Google Shape;2933;p44"/>
            <p:cNvSpPr/>
            <p:nvPr/>
          </p:nvSpPr>
          <p:spPr>
            <a:xfrm>
              <a:off x="3532588" y="1070700"/>
              <a:ext cx="414525" cy="33925"/>
            </a:xfrm>
            <a:custGeom>
              <a:avLst/>
              <a:gdLst/>
              <a:ahLst/>
              <a:cxnLst/>
              <a:rect l="l" t="t" r="r" b="b"/>
              <a:pathLst>
                <a:path w="16581" h="1357" extrusionOk="0">
                  <a:moveTo>
                    <a:pt x="59" y="1"/>
                  </a:moveTo>
                  <a:cubicBezTo>
                    <a:pt x="42" y="308"/>
                    <a:pt x="20" y="615"/>
                    <a:pt x="1" y="922"/>
                  </a:cubicBezTo>
                  <a:cubicBezTo>
                    <a:pt x="1213" y="936"/>
                    <a:pt x="2428" y="933"/>
                    <a:pt x="3640" y="969"/>
                  </a:cubicBezTo>
                  <a:cubicBezTo>
                    <a:pt x="7917" y="1094"/>
                    <a:pt x="12195" y="1224"/>
                    <a:pt x="16470" y="1356"/>
                  </a:cubicBezTo>
                  <a:cubicBezTo>
                    <a:pt x="16509" y="1038"/>
                    <a:pt x="16548" y="720"/>
                    <a:pt x="16581" y="402"/>
                  </a:cubicBezTo>
                  <a:cubicBezTo>
                    <a:pt x="14586" y="341"/>
                    <a:pt x="12591" y="272"/>
                    <a:pt x="10590" y="225"/>
                  </a:cubicBezTo>
                  <a:cubicBezTo>
                    <a:pt x="7079" y="142"/>
                    <a:pt x="3570" y="75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4" name="Google Shape;2934;p44"/>
            <p:cNvSpPr/>
            <p:nvPr/>
          </p:nvSpPr>
          <p:spPr>
            <a:xfrm>
              <a:off x="3530588" y="1165950"/>
              <a:ext cx="408175" cy="36550"/>
            </a:xfrm>
            <a:custGeom>
              <a:avLst/>
              <a:gdLst/>
              <a:ahLst/>
              <a:cxnLst/>
              <a:rect l="l" t="t" r="r" b="b"/>
              <a:pathLst>
                <a:path w="16327" h="1462" extrusionOk="0">
                  <a:moveTo>
                    <a:pt x="1" y="1"/>
                  </a:moveTo>
                  <a:lnTo>
                    <a:pt x="1" y="1"/>
                  </a:lnTo>
                  <a:cubicBezTo>
                    <a:pt x="12" y="300"/>
                    <a:pt x="23" y="596"/>
                    <a:pt x="39" y="895"/>
                  </a:cubicBezTo>
                  <a:cubicBezTo>
                    <a:pt x="1846" y="942"/>
                    <a:pt x="3659" y="972"/>
                    <a:pt x="5471" y="1038"/>
                  </a:cubicBezTo>
                  <a:cubicBezTo>
                    <a:pt x="9054" y="1171"/>
                    <a:pt x="12638" y="1318"/>
                    <a:pt x="16221" y="1462"/>
                  </a:cubicBezTo>
                  <a:lnTo>
                    <a:pt x="16326" y="527"/>
                  </a:lnTo>
                  <a:cubicBezTo>
                    <a:pt x="13767" y="430"/>
                    <a:pt x="11204" y="322"/>
                    <a:pt x="8645" y="239"/>
                  </a:cubicBezTo>
                  <a:cubicBezTo>
                    <a:pt x="5762" y="148"/>
                    <a:pt x="2881" y="78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5" name="Google Shape;2935;p44"/>
            <p:cNvSpPr/>
            <p:nvPr/>
          </p:nvSpPr>
          <p:spPr>
            <a:xfrm>
              <a:off x="3531563" y="1276950"/>
              <a:ext cx="399500" cy="37825"/>
            </a:xfrm>
            <a:custGeom>
              <a:avLst/>
              <a:gdLst/>
              <a:ahLst/>
              <a:cxnLst/>
              <a:rect l="l" t="t" r="r" b="b"/>
              <a:pathLst>
                <a:path w="15980" h="1513" extrusionOk="0">
                  <a:moveTo>
                    <a:pt x="2418" y="0"/>
                  </a:moveTo>
                  <a:cubicBezTo>
                    <a:pt x="1612" y="0"/>
                    <a:pt x="806" y="10"/>
                    <a:pt x="0" y="32"/>
                  </a:cubicBezTo>
                  <a:lnTo>
                    <a:pt x="0" y="932"/>
                  </a:lnTo>
                  <a:cubicBezTo>
                    <a:pt x="372" y="906"/>
                    <a:pt x="749" y="856"/>
                    <a:pt x="1122" y="856"/>
                  </a:cubicBezTo>
                  <a:cubicBezTo>
                    <a:pt x="1157" y="856"/>
                    <a:pt x="1192" y="856"/>
                    <a:pt x="1226" y="857"/>
                  </a:cubicBezTo>
                  <a:cubicBezTo>
                    <a:pt x="4572" y="965"/>
                    <a:pt x="7914" y="1064"/>
                    <a:pt x="11257" y="1203"/>
                  </a:cubicBezTo>
                  <a:cubicBezTo>
                    <a:pt x="12826" y="1266"/>
                    <a:pt x="14389" y="1410"/>
                    <a:pt x="15952" y="1513"/>
                  </a:cubicBezTo>
                  <a:cubicBezTo>
                    <a:pt x="15961" y="1192"/>
                    <a:pt x="15969" y="871"/>
                    <a:pt x="15980" y="550"/>
                  </a:cubicBezTo>
                  <a:cubicBezTo>
                    <a:pt x="11461" y="315"/>
                    <a:pt x="6943" y="0"/>
                    <a:pt x="2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6" name="Google Shape;2936;p44"/>
            <p:cNvSpPr/>
            <p:nvPr/>
          </p:nvSpPr>
          <p:spPr>
            <a:xfrm>
              <a:off x="3535513" y="1406075"/>
              <a:ext cx="389900" cy="25075"/>
            </a:xfrm>
            <a:custGeom>
              <a:avLst/>
              <a:gdLst/>
              <a:ahLst/>
              <a:cxnLst/>
              <a:rect l="l" t="t" r="r" b="b"/>
              <a:pathLst>
                <a:path w="15596" h="1003" extrusionOk="0">
                  <a:moveTo>
                    <a:pt x="0" y="0"/>
                  </a:moveTo>
                  <a:lnTo>
                    <a:pt x="72" y="852"/>
                  </a:lnTo>
                  <a:lnTo>
                    <a:pt x="13769" y="1002"/>
                  </a:lnTo>
                  <a:cubicBezTo>
                    <a:pt x="13803" y="1002"/>
                    <a:pt x="13836" y="1002"/>
                    <a:pt x="13870" y="1002"/>
                  </a:cubicBezTo>
                  <a:cubicBezTo>
                    <a:pt x="14285" y="1002"/>
                    <a:pt x="14699" y="987"/>
                    <a:pt x="15111" y="980"/>
                  </a:cubicBezTo>
                  <a:cubicBezTo>
                    <a:pt x="15274" y="684"/>
                    <a:pt x="15437" y="385"/>
                    <a:pt x="15595" y="83"/>
                  </a:cubicBezTo>
                  <a:lnTo>
                    <a:pt x="501" y="36"/>
                  </a:lnTo>
                  <a:cubicBezTo>
                    <a:pt x="335" y="31"/>
                    <a:pt x="166" y="1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2937" name="Google Shape;2937;p44"/>
          <p:cNvGrpSpPr/>
          <p:nvPr/>
        </p:nvGrpSpPr>
        <p:grpSpPr>
          <a:xfrm>
            <a:off x="8284485" y="5440167"/>
            <a:ext cx="180167" cy="161800"/>
            <a:chOff x="1681925" y="2289525"/>
            <a:chExt cx="135125" cy="121350"/>
          </a:xfrm>
        </p:grpSpPr>
        <p:sp>
          <p:nvSpPr>
            <p:cNvPr id="2938" name="Google Shape;2938;p44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39" name="Google Shape;2939;p44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2940" name="Google Shape;2940;p44"/>
          <p:cNvSpPr/>
          <p:nvPr/>
        </p:nvSpPr>
        <p:spPr>
          <a:xfrm>
            <a:off x="4661101" y="5214567"/>
            <a:ext cx="328833" cy="372733"/>
          </a:xfrm>
          <a:custGeom>
            <a:avLst/>
            <a:gdLst/>
            <a:ahLst/>
            <a:cxnLst/>
            <a:rect l="l" t="t" r="r" b="b"/>
            <a:pathLst>
              <a:path w="9865" h="11182" extrusionOk="0">
                <a:moveTo>
                  <a:pt x="4908" y="0"/>
                </a:moveTo>
                <a:cubicBezTo>
                  <a:pt x="4798" y="188"/>
                  <a:pt x="4659" y="368"/>
                  <a:pt x="4585" y="570"/>
                </a:cubicBezTo>
                <a:cubicBezTo>
                  <a:pt x="4537" y="700"/>
                  <a:pt x="4579" y="866"/>
                  <a:pt x="4579" y="1016"/>
                </a:cubicBezTo>
                <a:lnTo>
                  <a:pt x="4579" y="3058"/>
                </a:lnTo>
                <a:cubicBezTo>
                  <a:pt x="4239" y="2919"/>
                  <a:pt x="3992" y="2679"/>
                  <a:pt x="3843" y="2546"/>
                </a:cubicBezTo>
                <a:cubicBezTo>
                  <a:pt x="3691" y="2410"/>
                  <a:pt x="3516" y="2231"/>
                  <a:pt x="3359" y="2175"/>
                </a:cubicBezTo>
                <a:cubicBezTo>
                  <a:pt x="3317" y="2161"/>
                  <a:pt x="3272" y="2155"/>
                  <a:pt x="3224" y="2155"/>
                </a:cubicBezTo>
                <a:cubicBezTo>
                  <a:pt x="3091" y="2155"/>
                  <a:pt x="2942" y="2200"/>
                  <a:pt x="2805" y="2214"/>
                </a:cubicBezTo>
                <a:cubicBezTo>
                  <a:pt x="2863" y="2388"/>
                  <a:pt x="2869" y="2615"/>
                  <a:pt x="2988" y="2740"/>
                </a:cubicBezTo>
                <a:cubicBezTo>
                  <a:pt x="3287" y="3072"/>
                  <a:pt x="3611" y="3393"/>
                  <a:pt x="3970" y="3656"/>
                </a:cubicBezTo>
                <a:cubicBezTo>
                  <a:pt x="4521" y="4062"/>
                  <a:pt x="4626" y="4594"/>
                  <a:pt x="4582" y="5230"/>
                </a:cubicBezTo>
                <a:cubicBezTo>
                  <a:pt x="4554" y="5623"/>
                  <a:pt x="4374" y="5681"/>
                  <a:pt x="4045" y="5687"/>
                </a:cubicBezTo>
                <a:cubicBezTo>
                  <a:pt x="4038" y="5687"/>
                  <a:pt x="4032" y="5687"/>
                  <a:pt x="4026" y="5687"/>
                </a:cubicBezTo>
                <a:cubicBezTo>
                  <a:pt x="3241" y="5687"/>
                  <a:pt x="2655" y="5352"/>
                  <a:pt x="2224" y="4704"/>
                </a:cubicBezTo>
                <a:cubicBezTo>
                  <a:pt x="2114" y="4533"/>
                  <a:pt x="1975" y="4336"/>
                  <a:pt x="1817" y="4242"/>
                </a:cubicBezTo>
                <a:cubicBezTo>
                  <a:pt x="1663" y="4151"/>
                  <a:pt x="1444" y="4154"/>
                  <a:pt x="1256" y="4115"/>
                </a:cubicBezTo>
                <a:lnTo>
                  <a:pt x="1256" y="4115"/>
                </a:lnTo>
                <a:cubicBezTo>
                  <a:pt x="1270" y="4311"/>
                  <a:pt x="1217" y="4544"/>
                  <a:pt x="1306" y="4696"/>
                </a:cubicBezTo>
                <a:cubicBezTo>
                  <a:pt x="1480" y="4986"/>
                  <a:pt x="1732" y="5233"/>
                  <a:pt x="2017" y="5579"/>
                </a:cubicBezTo>
                <a:cubicBezTo>
                  <a:pt x="1741" y="5579"/>
                  <a:pt x="1524" y="5562"/>
                  <a:pt x="1319" y="5562"/>
                </a:cubicBezTo>
                <a:cubicBezTo>
                  <a:pt x="1192" y="5562"/>
                  <a:pt x="1069" y="5568"/>
                  <a:pt x="940" y="5590"/>
                </a:cubicBezTo>
                <a:cubicBezTo>
                  <a:pt x="905" y="5595"/>
                  <a:pt x="867" y="5598"/>
                  <a:pt x="827" y="5598"/>
                </a:cubicBezTo>
                <a:cubicBezTo>
                  <a:pt x="691" y="5598"/>
                  <a:pt x="533" y="5572"/>
                  <a:pt x="392" y="5572"/>
                </a:cubicBezTo>
                <a:cubicBezTo>
                  <a:pt x="176" y="5572"/>
                  <a:pt x="1" y="5632"/>
                  <a:pt x="2" y="5936"/>
                </a:cubicBezTo>
                <a:cubicBezTo>
                  <a:pt x="4" y="6219"/>
                  <a:pt x="146" y="6280"/>
                  <a:pt x="332" y="6280"/>
                </a:cubicBezTo>
                <a:cubicBezTo>
                  <a:pt x="475" y="6280"/>
                  <a:pt x="644" y="6244"/>
                  <a:pt x="795" y="6244"/>
                </a:cubicBezTo>
                <a:cubicBezTo>
                  <a:pt x="836" y="6244"/>
                  <a:pt x="875" y="6247"/>
                  <a:pt x="913" y="6254"/>
                </a:cubicBezTo>
                <a:cubicBezTo>
                  <a:pt x="1267" y="6315"/>
                  <a:pt x="1638" y="6323"/>
                  <a:pt x="2119" y="6359"/>
                </a:cubicBezTo>
                <a:cubicBezTo>
                  <a:pt x="1762" y="6644"/>
                  <a:pt x="1472" y="6821"/>
                  <a:pt x="1253" y="7062"/>
                </a:cubicBezTo>
                <a:cubicBezTo>
                  <a:pt x="1151" y="7181"/>
                  <a:pt x="1192" y="7421"/>
                  <a:pt x="1167" y="7604"/>
                </a:cubicBezTo>
                <a:cubicBezTo>
                  <a:pt x="1281" y="7610"/>
                  <a:pt x="1414" y="7644"/>
                  <a:pt x="1528" y="7644"/>
                </a:cubicBezTo>
                <a:cubicBezTo>
                  <a:pt x="1583" y="7644"/>
                  <a:pt x="1633" y="7636"/>
                  <a:pt x="1674" y="7612"/>
                </a:cubicBezTo>
                <a:cubicBezTo>
                  <a:pt x="2075" y="7374"/>
                  <a:pt x="2493" y="7134"/>
                  <a:pt x="2814" y="6802"/>
                </a:cubicBezTo>
                <a:cubicBezTo>
                  <a:pt x="3147" y="6461"/>
                  <a:pt x="3507" y="6363"/>
                  <a:pt x="3907" y="6363"/>
                </a:cubicBezTo>
                <a:cubicBezTo>
                  <a:pt x="4115" y="6363"/>
                  <a:pt x="4334" y="6389"/>
                  <a:pt x="4565" y="6423"/>
                </a:cubicBezTo>
                <a:cubicBezTo>
                  <a:pt x="4504" y="7242"/>
                  <a:pt x="4723" y="8074"/>
                  <a:pt x="3992" y="8722"/>
                </a:cubicBezTo>
                <a:cubicBezTo>
                  <a:pt x="3691" y="8999"/>
                  <a:pt x="3417" y="9309"/>
                  <a:pt x="3182" y="9646"/>
                </a:cubicBezTo>
                <a:cubicBezTo>
                  <a:pt x="3085" y="9782"/>
                  <a:pt x="3107" y="10003"/>
                  <a:pt x="3076" y="10188"/>
                </a:cubicBezTo>
                <a:cubicBezTo>
                  <a:pt x="3107" y="10186"/>
                  <a:pt x="3139" y="10185"/>
                  <a:pt x="3171" y="10185"/>
                </a:cubicBezTo>
                <a:cubicBezTo>
                  <a:pt x="3241" y="10185"/>
                  <a:pt x="3314" y="10189"/>
                  <a:pt x="3383" y="10189"/>
                </a:cubicBezTo>
                <a:cubicBezTo>
                  <a:pt x="3492" y="10189"/>
                  <a:pt x="3592" y="10179"/>
                  <a:pt x="3660" y="10128"/>
                </a:cubicBezTo>
                <a:cubicBezTo>
                  <a:pt x="3918" y="9934"/>
                  <a:pt x="4109" y="9649"/>
                  <a:pt x="4394" y="9325"/>
                </a:cubicBezTo>
                <a:cubicBezTo>
                  <a:pt x="4471" y="9951"/>
                  <a:pt x="4501" y="10413"/>
                  <a:pt x="4598" y="10855"/>
                </a:cubicBezTo>
                <a:cubicBezTo>
                  <a:pt x="4632" y="10988"/>
                  <a:pt x="4858" y="11074"/>
                  <a:pt x="4994" y="11182"/>
                </a:cubicBezTo>
                <a:cubicBezTo>
                  <a:pt x="5083" y="11035"/>
                  <a:pt x="5229" y="10897"/>
                  <a:pt x="5246" y="10745"/>
                </a:cubicBezTo>
                <a:cubicBezTo>
                  <a:pt x="5285" y="10413"/>
                  <a:pt x="5257" y="10078"/>
                  <a:pt x="5257" y="9693"/>
                </a:cubicBezTo>
                <a:lnTo>
                  <a:pt x="5257" y="9693"/>
                </a:lnTo>
                <a:cubicBezTo>
                  <a:pt x="5370" y="9735"/>
                  <a:pt x="5409" y="9743"/>
                  <a:pt x="5437" y="9762"/>
                </a:cubicBezTo>
                <a:cubicBezTo>
                  <a:pt x="5650" y="9907"/>
                  <a:pt x="5891" y="10198"/>
                  <a:pt x="6125" y="10198"/>
                </a:cubicBezTo>
                <a:cubicBezTo>
                  <a:pt x="6218" y="10198"/>
                  <a:pt x="6310" y="10152"/>
                  <a:pt x="6400" y="10031"/>
                </a:cubicBezTo>
                <a:cubicBezTo>
                  <a:pt x="6715" y="9605"/>
                  <a:pt x="6093" y="9367"/>
                  <a:pt x="5874" y="9145"/>
                </a:cubicBezTo>
                <a:cubicBezTo>
                  <a:pt x="5658" y="8924"/>
                  <a:pt x="5321" y="8692"/>
                  <a:pt x="5290" y="8434"/>
                </a:cubicBezTo>
                <a:cubicBezTo>
                  <a:pt x="5207" y="7778"/>
                  <a:pt x="5262" y="7103"/>
                  <a:pt x="5262" y="6373"/>
                </a:cubicBezTo>
                <a:cubicBezTo>
                  <a:pt x="5444" y="6373"/>
                  <a:pt x="5599" y="6378"/>
                  <a:pt x="5742" y="6378"/>
                </a:cubicBezTo>
                <a:cubicBezTo>
                  <a:pt x="5829" y="6378"/>
                  <a:pt x="5911" y="6376"/>
                  <a:pt x="5993" y="6370"/>
                </a:cubicBezTo>
                <a:cubicBezTo>
                  <a:pt x="6070" y="6363"/>
                  <a:pt x="6145" y="6359"/>
                  <a:pt x="6218" y="6359"/>
                </a:cubicBezTo>
                <a:cubicBezTo>
                  <a:pt x="6628" y="6359"/>
                  <a:pt x="6967" y="6486"/>
                  <a:pt x="7230" y="6904"/>
                </a:cubicBezTo>
                <a:cubicBezTo>
                  <a:pt x="7401" y="7170"/>
                  <a:pt x="7725" y="7355"/>
                  <a:pt x="8018" y="7507"/>
                </a:cubicBezTo>
                <a:cubicBezTo>
                  <a:pt x="8052" y="7525"/>
                  <a:pt x="8092" y="7531"/>
                  <a:pt x="8135" y="7531"/>
                </a:cubicBezTo>
                <a:cubicBezTo>
                  <a:pt x="8264" y="7531"/>
                  <a:pt x="8424" y="7471"/>
                  <a:pt x="8563" y="7452"/>
                </a:cubicBezTo>
                <a:cubicBezTo>
                  <a:pt x="8500" y="7278"/>
                  <a:pt x="8503" y="7106"/>
                  <a:pt x="8370" y="6932"/>
                </a:cubicBezTo>
                <a:cubicBezTo>
                  <a:pt x="8234" y="6755"/>
                  <a:pt x="8032" y="6633"/>
                  <a:pt x="7861" y="6489"/>
                </a:cubicBezTo>
                <a:cubicBezTo>
                  <a:pt x="8370" y="6373"/>
                  <a:pt x="8821" y="6423"/>
                  <a:pt x="9258" y="6353"/>
                </a:cubicBezTo>
                <a:cubicBezTo>
                  <a:pt x="9471" y="6317"/>
                  <a:pt x="9795" y="6088"/>
                  <a:pt x="9822" y="5911"/>
                </a:cubicBezTo>
                <a:cubicBezTo>
                  <a:pt x="9864" y="5623"/>
                  <a:pt x="9667" y="5576"/>
                  <a:pt x="9459" y="5576"/>
                </a:cubicBezTo>
                <a:cubicBezTo>
                  <a:pt x="9390" y="5576"/>
                  <a:pt x="9321" y="5581"/>
                  <a:pt x="9258" y="5584"/>
                </a:cubicBezTo>
                <a:cubicBezTo>
                  <a:pt x="8843" y="5612"/>
                  <a:pt x="8428" y="5662"/>
                  <a:pt x="8013" y="5700"/>
                </a:cubicBezTo>
                <a:lnTo>
                  <a:pt x="7941" y="5551"/>
                </a:lnTo>
                <a:cubicBezTo>
                  <a:pt x="8101" y="5335"/>
                  <a:pt x="8326" y="5122"/>
                  <a:pt x="8414" y="4903"/>
                </a:cubicBezTo>
                <a:cubicBezTo>
                  <a:pt x="8503" y="4685"/>
                  <a:pt x="8467" y="4414"/>
                  <a:pt x="8483" y="4167"/>
                </a:cubicBezTo>
                <a:lnTo>
                  <a:pt x="8483" y="4167"/>
                </a:lnTo>
                <a:cubicBezTo>
                  <a:pt x="8265" y="4253"/>
                  <a:pt x="8029" y="4275"/>
                  <a:pt x="7836" y="4436"/>
                </a:cubicBezTo>
                <a:cubicBezTo>
                  <a:pt x="7642" y="4599"/>
                  <a:pt x="7518" y="4851"/>
                  <a:pt x="7382" y="5072"/>
                </a:cubicBezTo>
                <a:cubicBezTo>
                  <a:pt x="7120" y="5506"/>
                  <a:pt x="6780" y="5706"/>
                  <a:pt x="6367" y="5706"/>
                </a:cubicBezTo>
                <a:cubicBezTo>
                  <a:pt x="6208" y="5706"/>
                  <a:pt x="6039" y="5677"/>
                  <a:pt x="5860" y="5620"/>
                </a:cubicBezTo>
                <a:cubicBezTo>
                  <a:pt x="5705" y="5570"/>
                  <a:pt x="5542" y="5554"/>
                  <a:pt x="5412" y="5529"/>
                </a:cubicBezTo>
                <a:cubicBezTo>
                  <a:pt x="5232" y="4677"/>
                  <a:pt x="5357" y="3979"/>
                  <a:pt x="6065" y="3445"/>
                </a:cubicBezTo>
                <a:cubicBezTo>
                  <a:pt x="6361" y="3224"/>
                  <a:pt x="6599" y="2914"/>
                  <a:pt x="6806" y="2607"/>
                </a:cubicBezTo>
                <a:cubicBezTo>
                  <a:pt x="6920" y="2438"/>
                  <a:pt x="6920" y="2192"/>
                  <a:pt x="6970" y="1981"/>
                </a:cubicBezTo>
                <a:lnTo>
                  <a:pt x="6970" y="1981"/>
                </a:lnTo>
                <a:cubicBezTo>
                  <a:pt x="6748" y="2023"/>
                  <a:pt x="6474" y="2001"/>
                  <a:pt x="6308" y="2123"/>
                </a:cubicBezTo>
                <a:cubicBezTo>
                  <a:pt x="5987" y="2355"/>
                  <a:pt x="5727" y="2670"/>
                  <a:pt x="5395" y="2997"/>
                </a:cubicBezTo>
                <a:cubicBezTo>
                  <a:pt x="5345" y="2109"/>
                  <a:pt x="5323" y="1328"/>
                  <a:pt x="5243" y="554"/>
                </a:cubicBezTo>
                <a:cubicBezTo>
                  <a:pt x="5221" y="360"/>
                  <a:pt x="5024" y="183"/>
                  <a:pt x="4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</a:endParaRPr>
          </a:p>
        </p:txBody>
      </p:sp>
      <p:grpSp>
        <p:nvGrpSpPr>
          <p:cNvPr id="2941" name="Google Shape;2941;p44"/>
          <p:cNvGrpSpPr/>
          <p:nvPr/>
        </p:nvGrpSpPr>
        <p:grpSpPr>
          <a:xfrm>
            <a:off x="2015249" y="4287250"/>
            <a:ext cx="1072904" cy="1273228"/>
            <a:chOff x="6856914" y="837959"/>
            <a:chExt cx="896477" cy="1063861"/>
          </a:xfrm>
        </p:grpSpPr>
        <p:sp>
          <p:nvSpPr>
            <p:cNvPr id="2942" name="Google Shape;2942;p44"/>
            <p:cNvSpPr/>
            <p:nvPr/>
          </p:nvSpPr>
          <p:spPr>
            <a:xfrm rot="899878">
              <a:off x="6941634" y="919249"/>
              <a:ext cx="727037" cy="750458"/>
            </a:xfrm>
            <a:custGeom>
              <a:avLst/>
              <a:gdLst/>
              <a:ahLst/>
              <a:cxnLst/>
              <a:rect l="l" t="t" r="r" b="b"/>
              <a:pathLst>
                <a:path w="25703" h="26531" extrusionOk="0">
                  <a:moveTo>
                    <a:pt x="15913" y="1"/>
                  </a:moveTo>
                  <a:cubicBezTo>
                    <a:pt x="13168" y="1"/>
                    <a:pt x="10358" y="863"/>
                    <a:pt x="8925" y="3345"/>
                  </a:cubicBezTo>
                  <a:cubicBezTo>
                    <a:pt x="7348" y="6046"/>
                    <a:pt x="7576" y="9423"/>
                    <a:pt x="7240" y="12464"/>
                  </a:cubicBezTo>
                  <a:cubicBezTo>
                    <a:pt x="7126" y="13138"/>
                    <a:pt x="7126" y="15614"/>
                    <a:pt x="6449" y="16066"/>
                  </a:cubicBezTo>
                  <a:cubicBezTo>
                    <a:pt x="6299" y="16175"/>
                    <a:pt x="6160" y="16224"/>
                    <a:pt x="6031" y="16224"/>
                  </a:cubicBezTo>
                  <a:cubicBezTo>
                    <a:pt x="5100" y="16224"/>
                    <a:pt x="4701" y="13667"/>
                    <a:pt x="4404" y="12877"/>
                  </a:cubicBezTo>
                  <a:cubicBezTo>
                    <a:pt x="4068" y="11864"/>
                    <a:pt x="3985" y="11244"/>
                    <a:pt x="3635" y="10271"/>
                  </a:cubicBezTo>
                  <a:cubicBezTo>
                    <a:pt x="3382" y="9561"/>
                    <a:pt x="2928" y="9269"/>
                    <a:pt x="2435" y="9269"/>
                  </a:cubicBezTo>
                  <a:cubicBezTo>
                    <a:pt x="1316" y="9269"/>
                    <a:pt x="1" y="10773"/>
                    <a:pt x="392" y="12319"/>
                  </a:cubicBezTo>
                  <a:cubicBezTo>
                    <a:pt x="1314" y="15964"/>
                    <a:pt x="2623" y="22732"/>
                    <a:pt x="3635" y="26220"/>
                  </a:cubicBezTo>
                  <a:lnTo>
                    <a:pt x="23605" y="26531"/>
                  </a:lnTo>
                  <a:cubicBezTo>
                    <a:pt x="23944" y="23378"/>
                    <a:pt x="25369" y="18095"/>
                    <a:pt x="25480" y="14828"/>
                  </a:cubicBezTo>
                  <a:cubicBezTo>
                    <a:pt x="25594" y="12126"/>
                    <a:pt x="25702" y="9198"/>
                    <a:pt x="25256" y="6495"/>
                  </a:cubicBezTo>
                  <a:cubicBezTo>
                    <a:pt x="24578" y="2668"/>
                    <a:pt x="21090" y="529"/>
                    <a:pt x="17375" y="79"/>
                  </a:cubicBezTo>
                  <a:cubicBezTo>
                    <a:pt x="16895" y="28"/>
                    <a:pt x="16405" y="1"/>
                    <a:pt x="159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3" name="Google Shape;2943;p44"/>
            <p:cNvSpPr/>
            <p:nvPr/>
          </p:nvSpPr>
          <p:spPr>
            <a:xfrm rot="899878">
              <a:off x="7218998" y="1041864"/>
              <a:ext cx="442988" cy="132124"/>
            </a:xfrm>
            <a:custGeom>
              <a:avLst/>
              <a:gdLst/>
              <a:ahLst/>
              <a:cxnLst/>
              <a:rect l="l" t="t" r="r" b="b"/>
              <a:pathLst>
                <a:path w="15661" h="4671" extrusionOk="0">
                  <a:moveTo>
                    <a:pt x="15629" y="1"/>
                  </a:moveTo>
                  <a:cubicBezTo>
                    <a:pt x="15623" y="1"/>
                    <a:pt x="15617" y="4"/>
                    <a:pt x="15612" y="10"/>
                  </a:cubicBezTo>
                  <a:cubicBezTo>
                    <a:pt x="15204" y="575"/>
                    <a:pt x="14523" y="754"/>
                    <a:pt x="13859" y="754"/>
                  </a:cubicBezTo>
                  <a:cubicBezTo>
                    <a:pt x="13783" y="754"/>
                    <a:pt x="13707" y="752"/>
                    <a:pt x="13632" y="747"/>
                  </a:cubicBezTo>
                  <a:cubicBezTo>
                    <a:pt x="13242" y="722"/>
                    <a:pt x="12858" y="653"/>
                    <a:pt x="12483" y="548"/>
                  </a:cubicBezTo>
                  <a:cubicBezTo>
                    <a:pt x="12289" y="497"/>
                    <a:pt x="12099" y="454"/>
                    <a:pt x="11908" y="454"/>
                  </a:cubicBezTo>
                  <a:cubicBezTo>
                    <a:pt x="11776" y="454"/>
                    <a:pt x="11645" y="475"/>
                    <a:pt x="11513" y="528"/>
                  </a:cubicBezTo>
                  <a:cubicBezTo>
                    <a:pt x="11370" y="582"/>
                    <a:pt x="11228" y="656"/>
                    <a:pt x="11129" y="776"/>
                  </a:cubicBezTo>
                  <a:cubicBezTo>
                    <a:pt x="11049" y="869"/>
                    <a:pt x="10983" y="978"/>
                    <a:pt x="10935" y="1091"/>
                  </a:cubicBezTo>
                  <a:cubicBezTo>
                    <a:pt x="10810" y="1367"/>
                    <a:pt x="10730" y="1660"/>
                    <a:pt x="10636" y="1948"/>
                  </a:cubicBezTo>
                  <a:cubicBezTo>
                    <a:pt x="10545" y="2235"/>
                    <a:pt x="10451" y="2531"/>
                    <a:pt x="10284" y="2781"/>
                  </a:cubicBezTo>
                  <a:cubicBezTo>
                    <a:pt x="10195" y="2915"/>
                    <a:pt x="10079" y="3012"/>
                    <a:pt x="9948" y="3109"/>
                  </a:cubicBezTo>
                  <a:cubicBezTo>
                    <a:pt x="9791" y="3225"/>
                    <a:pt x="9621" y="3328"/>
                    <a:pt x="9441" y="3410"/>
                  </a:cubicBezTo>
                  <a:cubicBezTo>
                    <a:pt x="9227" y="3505"/>
                    <a:pt x="8996" y="3554"/>
                    <a:pt x="8762" y="3554"/>
                  </a:cubicBezTo>
                  <a:cubicBezTo>
                    <a:pt x="8680" y="3554"/>
                    <a:pt x="8597" y="3548"/>
                    <a:pt x="8514" y="3535"/>
                  </a:cubicBezTo>
                  <a:cubicBezTo>
                    <a:pt x="8207" y="3481"/>
                    <a:pt x="7919" y="3356"/>
                    <a:pt x="7643" y="3220"/>
                  </a:cubicBezTo>
                  <a:cubicBezTo>
                    <a:pt x="7364" y="3086"/>
                    <a:pt x="7020" y="2898"/>
                    <a:pt x="6699" y="2747"/>
                  </a:cubicBezTo>
                  <a:cubicBezTo>
                    <a:pt x="6380" y="2599"/>
                    <a:pt x="6013" y="2443"/>
                    <a:pt x="5652" y="2380"/>
                  </a:cubicBezTo>
                  <a:cubicBezTo>
                    <a:pt x="5571" y="2366"/>
                    <a:pt x="5489" y="2358"/>
                    <a:pt x="5407" y="2358"/>
                  </a:cubicBezTo>
                  <a:cubicBezTo>
                    <a:pt x="5237" y="2358"/>
                    <a:pt x="5068" y="2390"/>
                    <a:pt x="4906" y="2451"/>
                  </a:cubicBezTo>
                  <a:cubicBezTo>
                    <a:pt x="4690" y="2545"/>
                    <a:pt x="4502" y="2693"/>
                    <a:pt x="4334" y="2861"/>
                  </a:cubicBezTo>
                  <a:cubicBezTo>
                    <a:pt x="3965" y="3239"/>
                    <a:pt x="3697" y="3700"/>
                    <a:pt x="3333" y="4082"/>
                  </a:cubicBezTo>
                  <a:cubicBezTo>
                    <a:pt x="3162" y="4272"/>
                    <a:pt x="2954" y="4426"/>
                    <a:pt x="2724" y="4537"/>
                  </a:cubicBezTo>
                  <a:cubicBezTo>
                    <a:pt x="2596" y="4596"/>
                    <a:pt x="2464" y="4622"/>
                    <a:pt x="2331" y="4622"/>
                  </a:cubicBezTo>
                  <a:cubicBezTo>
                    <a:pt x="2168" y="4622"/>
                    <a:pt x="2006" y="4582"/>
                    <a:pt x="1853" y="4511"/>
                  </a:cubicBezTo>
                  <a:cubicBezTo>
                    <a:pt x="1575" y="4383"/>
                    <a:pt x="1301" y="4153"/>
                    <a:pt x="1065" y="3925"/>
                  </a:cubicBezTo>
                  <a:cubicBezTo>
                    <a:pt x="832" y="3698"/>
                    <a:pt x="604" y="3450"/>
                    <a:pt x="365" y="3214"/>
                  </a:cubicBezTo>
                  <a:cubicBezTo>
                    <a:pt x="263" y="3117"/>
                    <a:pt x="161" y="3023"/>
                    <a:pt x="50" y="2932"/>
                  </a:cubicBezTo>
                  <a:cubicBezTo>
                    <a:pt x="44" y="2929"/>
                    <a:pt x="39" y="2927"/>
                    <a:pt x="34" y="2927"/>
                  </a:cubicBezTo>
                  <a:cubicBezTo>
                    <a:pt x="15" y="2927"/>
                    <a:pt x="0" y="2950"/>
                    <a:pt x="18" y="2966"/>
                  </a:cubicBezTo>
                  <a:cubicBezTo>
                    <a:pt x="533" y="3368"/>
                    <a:pt x="917" y="3914"/>
                    <a:pt x="1444" y="4309"/>
                  </a:cubicBezTo>
                  <a:cubicBezTo>
                    <a:pt x="1671" y="4483"/>
                    <a:pt x="1936" y="4634"/>
                    <a:pt x="2226" y="4665"/>
                  </a:cubicBezTo>
                  <a:cubicBezTo>
                    <a:pt x="2262" y="4669"/>
                    <a:pt x="2297" y="4671"/>
                    <a:pt x="2331" y="4671"/>
                  </a:cubicBezTo>
                  <a:cubicBezTo>
                    <a:pt x="2578" y="4671"/>
                    <a:pt x="2792" y="4575"/>
                    <a:pt x="2991" y="4437"/>
                  </a:cubicBezTo>
                  <a:cubicBezTo>
                    <a:pt x="3430" y="4136"/>
                    <a:pt x="3723" y="3678"/>
                    <a:pt x="4047" y="3265"/>
                  </a:cubicBezTo>
                  <a:cubicBezTo>
                    <a:pt x="4371" y="2853"/>
                    <a:pt x="4733" y="2463"/>
                    <a:pt x="5259" y="2412"/>
                  </a:cubicBezTo>
                  <a:cubicBezTo>
                    <a:pt x="5305" y="2407"/>
                    <a:pt x="5350" y="2404"/>
                    <a:pt x="5395" y="2404"/>
                  </a:cubicBezTo>
                  <a:cubicBezTo>
                    <a:pt x="5690" y="2404"/>
                    <a:pt x="5978" y="2501"/>
                    <a:pt x="6252" y="2605"/>
                  </a:cubicBezTo>
                  <a:cubicBezTo>
                    <a:pt x="6599" y="2744"/>
                    <a:pt x="6941" y="2904"/>
                    <a:pt x="7271" y="3083"/>
                  </a:cubicBezTo>
                  <a:cubicBezTo>
                    <a:pt x="7742" y="3325"/>
                    <a:pt x="8244" y="3598"/>
                    <a:pt x="8786" y="3598"/>
                  </a:cubicBezTo>
                  <a:cubicBezTo>
                    <a:pt x="8856" y="3598"/>
                    <a:pt x="8926" y="3594"/>
                    <a:pt x="8998" y="3584"/>
                  </a:cubicBezTo>
                  <a:cubicBezTo>
                    <a:pt x="9356" y="3535"/>
                    <a:pt x="9683" y="3359"/>
                    <a:pt x="9973" y="3146"/>
                  </a:cubicBezTo>
                  <a:cubicBezTo>
                    <a:pt x="10096" y="3063"/>
                    <a:pt x="10204" y="2961"/>
                    <a:pt x="10295" y="2844"/>
                  </a:cubicBezTo>
                  <a:cubicBezTo>
                    <a:pt x="10375" y="2730"/>
                    <a:pt x="10440" y="2611"/>
                    <a:pt x="10491" y="2486"/>
                  </a:cubicBezTo>
                  <a:cubicBezTo>
                    <a:pt x="10616" y="2192"/>
                    <a:pt x="10702" y="1888"/>
                    <a:pt x="10796" y="1586"/>
                  </a:cubicBezTo>
                  <a:cubicBezTo>
                    <a:pt x="10892" y="1282"/>
                    <a:pt x="10972" y="1035"/>
                    <a:pt x="11151" y="818"/>
                  </a:cubicBezTo>
                  <a:cubicBezTo>
                    <a:pt x="11265" y="679"/>
                    <a:pt x="11442" y="594"/>
                    <a:pt x="11609" y="539"/>
                  </a:cubicBezTo>
                  <a:cubicBezTo>
                    <a:pt x="11712" y="509"/>
                    <a:pt x="11819" y="493"/>
                    <a:pt x="11927" y="493"/>
                  </a:cubicBezTo>
                  <a:cubicBezTo>
                    <a:pt x="11999" y="493"/>
                    <a:pt x="12071" y="500"/>
                    <a:pt x="12141" y="514"/>
                  </a:cubicBezTo>
                  <a:cubicBezTo>
                    <a:pt x="12318" y="548"/>
                    <a:pt x="12494" y="591"/>
                    <a:pt x="12668" y="642"/>
                  </a:cubicBezTo>
                  <a:cubicBezTo>
                    <a:pt x="12864" y="690"/>
                    <a:pt x="13063" y="730"/>
                    <a:pt x="13262" y="756"/>
                  </a:cubicBezTo>
                  <a:cubicBezTo>
                    <a:pt x="13461" y="783"/>
                    <a:pt x="13668" y="800"/>
                    <a:pt x="13876" y="800"/>
                  </a:cubicBezTo>
                  <a:cubicBezTo>
                    <a:pt x="14386" y="800"/>
                    <a:pt x="14901" y="697"/>
                    <a:pt x="15311" y="386"/>
                  </a:cubicBezTo>
                  <a:cubicBezTo>
                    <a:pt x="15439" y="286"/>
                    <a:pt x="15553" y="167"/>
                    <a:pt x="15647" y="36"/>
                  </a:cubicBezTo>
                  <a:cubicBezTo>
                    <a:pt x="15661" y="18"/>
                    <a:pt x="15645" y="1"/>
                    <a:pt x="156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4" name="Google Shape;2944;p44"/>
            <p:cNvSpPr/>
            <p:nvPr/>
          </p:nvSpPr>
          <p:spPr>
            <a:xfrm rot="899878">
              <a:off x="6917235" y="1537822"/>
              <a:ext cx="630666" cy="180946"/>
            </a:xfrm>
            <a:custGeom>
              <a:avLst/>
              <a:gdLst/>
              <a:ahLst/>
              <a:cxnLst/>
              <a:rect l="l" t="t" r="r" b="b"/>
              <a:pathLst>
                <a:path w="22296" h="6397" extrusionOk="0">
                  <a:moveTo>
                    <a:pt x="11953" y="0"/>
                  </a:moveTo>
                  <a:cubicBezTo>
                    <a:pt x="11426" y="0"/>
                    <a:pt x="10857" y="792"/>
                    <a:pt x="10545" y="1105"/>
                  </a:cubicBezTo>
                  <a:cubicBezTo>
                    <a:pt x="10018" y="1591"/>
                    <a:pt x="9606" y="2117"/>
                    <a:pt x="9119" y="2681"/>
                  </a:cubicBezTo>
                  <a:cubicBezTo>
                    <a:pt x="8899" y="2933"/>
                    <a:pt x="8763" y="3050"/>
                    <a:pt x="8638" y="3050"/>
                  </a:cubicBezTo>
                  <a:cubicBezTo>
                    <a:pt x="8487" y="3050"/>
                    <a:pt x="8352" y="2877"/>
                    <a:pt x="8104" y="2567"/>
                  </a:cubicBezTo>
                  <a:cubicBezTo>
                    <a:pt x="7686" y="2061"/>
                    <a:pt x="6682" y="516"/>
                    <a:pt x="5872" y="516"/>
                  </a:cubicBezTo>
                  <a:cubicBezTo>
                    <a:pt x="5661" y="516"/>
                    <a:pt x="5463" y="621"/>
                    <a:pt x="5293" y="877"/>
                  </a:cubicBezTo>
                  <a:cubicBezTo>
                    <a:pt x="4653" y="1782"/>
                    <a:pt x="4129" y="3054"/>
                    <a:pt x="3637" y="4066"/>
                  </a:cubicBezTo>
                  <a:cubicBezTo>
                    <a:pt x="2963" y="3469"/>
                    <a:pt x="2476" y="2641"/>
                    <a:pt x="1688" y="2080"/>
                  </a:cubicBezTo>
                  <a:cubicBezTo>
                    <a:pt x="1432" y="1900"/>
                    <a:pt x="1263" y="1721"/>
                    <a:pt x="1074" y="1721"/>
                  </a:cubicBezTo>
                  <a:cubicBezTo>
                    <a:pt x="986" y="1721"/>
                    <a:pt x="894" y="1760"/>
                    <a:pt x="786" y="1856"/>
                  </a:cubicBezTo>
                  <a:cubicBezTo>
                    <a:pt x="561" y="2004"/>
                    <a:pt x="527" y="2530"/>
                    <a:pt x="447" y="2795"/>
                  </a:cubicBezTo>
                  <a:cubicBezTo>
                    <a:pt x="189" y="3881"/>
                    <a:pt x="1" y="5270"/>
                    <a:pt x="189" y="6397"/>
                  </a:cubicBezTo>
                  <a:lnTo>
                    <a:pt x="22070" y="5532"/>
                  </a:lnTo>
                  <a:cubicBezTo>
                    <a:pt x="22295" y="4817"/>
                    <a:pt x="22292" y="3438"/>
                    <a:pt x="22070" y="2681"/>
                  </a:cubicBezTo>
                  <a:cubicBezTo>
                    <a:pt x="21938" y="2227"/>
                    <a:pt x="21713" y="2054"/>
                    <a:pt x="21440" y="2054"/>
                  </a:cubicBezTo>
                  <a:cubicBezTo>
                    <a:pt x="20625" y="2054"/>
                    <a:pt x="19376" y="3591"/>
                    <a:pt x="18841" y="3844"/>
                  </a:cubicBezTo>
                  <a:cubicBezTo>
                    <a:pt x="18281" y="3133"/>
                    <a:pt x="18016" y="803"/>
                    <a:pt x="16929" y="652"/>
                  </a:cubicBezTo>
                  <a:cubicBezTo>
                    <a:pt x="16898" y="648"/>
                    <a:pt x="16867" y="645"/>
                    <a:pt x="16836" y="645"/>
                  </a:cubicBezTo>
                  <a:cubicBezTo>
                    <a:pt x="15880" y="645"/>
                    <a:pt x="14770" y="2774"/>
                    <a:pt x="14263" y="3355"/>
                  </a:cubicBezTo>
                  <a:cubicBezTo>
                    <a:pt x="13737" y="2943"/>
                    <a:pt x="13509" y="2302"/>
                    <a:pt x="13211" y="1742"/>
                  </a:cubicBezTo>
                  <a:cubicBezTo>
                    <a:pt x="13023" y="1403"/>
                    <a:pt x="12497" y="166"/>
                    <a:pt x="12084" y="18"/>
                  </a:cubicBezTo>
                  <a:cubicBezTo>
                    <a:pt x="12041" y="6"/>
                    <a:pt x="11997" y="0"/>
                    <a:pt x="119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5" name="Google Shape;2945;p44"/>
            <p:cNvSpPr/>
            <p:nvPr/>
          </p:nvSpPr>
          <p:spPr>
            <a:xfrm rot="899878">
              <a:off x="6877530" y="1669606"/>
              <a:ext cx="653182" cy="150256"/>
            </a:xfrm>
            <a:custGeom>
              <a:avLst/>
              <a:gdLst/>
              <a:ahLst/>
              <a:cxnLst/>
              <a:rect l="l" t="t" r="r" b="b"/>
              <a:pathLst>
                <a:path w="23092" h="5312" extrusionOk="0">
                  <a:moveTo>
                    <a:pt x="14585" y="1"/>
                  </a:moveTo>
                  <a:cubicBezTo>
                    <a:pt x="11558" y="1"/>
                    <a:pt x="8849" y="258"/>
                    <a:pt x="6231" y="377"/>
                  </a:cubicBezTo>
                  <a:cubicBezTo>
                    <a:pt x="4507" y="451"/>
                    <a:pt x="2481" y="303"/>
                    <a:pt x="979" y="1279"/>
                  </a:cubicBezTo>
                  <a:cubicBezTo>
                    <a:pt x="80" y="1876"/>
                    <a:pt x="80" y="2329"/>
                    <a:pt x="80" y="3305"/>
                  </a:cubicBezTo>
                  <a:cubicBezTo>
                    <a:pt x="80" y="4505"/>
                    <a:pt x="0" y="4730"/>
                    <a:pt x="1130" y="5032"/>
                  </a:cubicBezTo>
                  <a:cubicBezTo>
                    <a:pt x="2109" y="5256"/>
                    <a:pt x="3201" y="5312"/>
                    <a:pt x="4293" y="5312"/>
                  </a:cubicBezTo>
                  <a:cubicBezTo>
                    <a:pt x="5378" y="5312"/>
                    <a:pt x="6462" y="5256"/>
                    <a:pt x="7435" y="5256"/>
                  </a:cubicBezTo>
                  <a:cubicBezTo>
                    <a:pt x="9460" y="5256"/>
                    <a:pt x="11415" y="5180"/>
                    <a:pt x="13441" y="5106"/>
                  </a:cubicBezTo>
                  <a:cubicBezTo>
                    <a:pt x="13593" y="5101"/>
                    <a:pt x="13764" y="5099"/>
                    <a:pt x="13952" y="5099"/>
                  </a:cubicBezTo>
                  <a:cubicBezTo>
                    <a:pt x="14435" y="5099"/>
                    <a:pt x="15028" y="5110"/>
                    <a:pt x="15676" y="5110"/>
                  </a:cubicBezTo>
                  <a:cubicBezTo>
                    <a:pt x="18755" y="5110"/>
                    <a:pt x="23091" y="4858"/>
                    <a:pt x="22975" y="1956"/>
                  </a:cubicBezTo>
                  <a:cubicBezTo>
                    <a:pt x="22914" y="339"/>
                    <a:pt x="20539" y="27"/>
                    <a:pt x="18359" y="27"/>
                  </a:cubicBezTo>
                  <a:cubicBezTo>
                    <a:pt x="17904" y="27"/>
                    <a:pt x="17458" y="40"/>
                    <a:pt x="17043" y="58"/>
                  </a:cubicBezTo>
                  <a:lnTo>
                    <a:pt x="17043" y="61"/>
                  </a:lnTo>
                  <a:cubicBezTo>
                    <a:pt x="16199" y="19"/>
                    <a:pt x="15381" y="1"/>
                    <a:pt x="14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6" name="Google Shape;2946;p44"/>
            <p:cNvSpPr/>
            <p:nvPr/>
          </p:nvSpPr>
          <p:spPr>
            <a:xfrm rot="899878">
              <a:off x="6929283" y="1642210"/>
              <a:ext cx="45116" cy="77928"/>
            </a:xfrm>
            <a:custGeom>
              <a:avLst/>
              <a:gdLst/>
              <a:ahLst/>
              <a:cxnLst/>
              <a:rect l="l" t="t" r="r" b="b"/>
              <a:pathLst>
                <a:path w="1595" h="2755" extrusionOk="0">
                  <a:moveTo>
                    <a:pt x="28" y="1"/>
                  </a:moveTo>
                  <a:cubicBezTo>
                    <a:pt x="14" y="1"/>
                    <a:pt x="1" y="12"/>
                    <a:pt x="8" y="28"/>
                  </a:cubicBezTo>
                  <a:cubicBezTo>
                    <a:pt x="118" y="412"/>
                    <a:pt x="320" y="759"/>
                    <a:pt x="534" y="1092"/>
                  </a:cubicBezTo>
                  <a:cubicBezTo>
                    <a:pt x="747" y="1422"/>
                    <a:pt x="1009" y="1792"/>
                    <a:pt x="1234" y="2153"/>
                  </a:cubicBezTo>
                  <a:cubicBezTo>
                    <a:pt x="1350" y="2344"/>
                    <a:pt x="1456" y="2540"/>
                    <a:pt x="1547" y="2745"/>
                  </a:cubicBezTo>
                  <a:cubicBezTo>
                    <a:pt x="1550" y="2752"/>
                    <a:pt x="1556" y="2755"/>
                    <a:pt x="1563" y="2755"/>
                  </a:cubicBezTo>
                  <a:cubicBezTo>
                    <a:pt x="1578" y="2755"/>
                    <a:pt x="1594" y="2739"/>
                    <a:pt x="1587" y="2719"/>
                  </a:cubicBezTo>
                  <a:cubicBezTo>
                    <a:pt x="1427" y="2350"/>
                    <a:pt x="1202" y="2011"/>
                    <a:pt x="978" y="1681"/>
                  </a:cubicBezTo>
                  <a:cubicBezTo>
                    <a:pt x="753" y="1351"/>
                    <a:pt x="505" y="987"/>
                    <a:pt x="306" y="620"/>
                  </a:cubicBezTo>
                  <a:cubicBezTo>
                    <a:pt x="198" y="429"/>
                    <a:pt x="113" y="227"/>
                    <a:pt x="50" y="17"/>
                  </a:cubicBezTo>
                  <a:cubicBezTo>
                    <a:pt x="46" y="6"/>
                    <a:pt x="37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7" name="Google Shape;2947;p44"/>
            <p:cNvSpPr/>
            <p:nvPr/>
          </p:nvSpPr>
          <p:spPr>
            <a:xfrm rot="899878">
              <a:off x="6994184" y="1653861"/>
              <a:ext cx="42967" cy="85990"/>
            </a:xfrm>
            <a:custGeom>
              <a:avLst/>
              <a:gdLst/>
              <a:ahLst/>
              <a:cxnLst/>
              <a:rect l="l" t="t" r="r" b="b"/>
              <a:pathLst>
                <a:path w="1519" h="3040" extrusionOk="0">
                  <a:moveTo>
                    <a:pt x="32" y="1"/>
                  </a:moveTo>
                  <a:cubicBezTo>
                    <a:pt x="16" y="1"/>
                    <a:pt x="1" y="18"/>
                    <a:pt x="11" y="34"/>
                  </a:cubicBezTo>
                  <a:cubicBezTo>
                    <a:pt x="477" y="774"/>
                    <a:pt x="847" y="1568"/>
                    <a:pt x="1192" y="2367"/>
                  </a:cubicBezTo>
                  <a:lnTo>
                    <a:pt x="1476" y="3027"/>
                  </a:lnTo>
                  <a:cubicBezTo>
                    <a:pt x="1480" y="3036"/>
                    <a:pt x="1485" y="3040"/>
                    <a:pt x="1492" y="3040"/>
                  </a:cubicBezTo>
                  <a:cubicBezTo>
                    <a:pt x="1505" y="3040"/>
                    <a:pt x="1519" y="3023"/>
                    <a:pt x="1513" y="3007"/>
                  </a:cubicBezTo>
                  <a:cubicBezTo>
                    <a:pt x="1177" y="2213"/>
                    <a:pt x="839" y="1420"/>
                    <a:pt x="426" y="663"/>
                  </a:cubicBezTo>
                  <a:cubicBezTo>
                    <a:pt x="310" y="441"/>
                    <a:pt x="182" y="225"/>
                    <a:pt x="51" y="11"/>
                  </a:cubicBezTo>
                  <a:cubicBezTo>
                    <a:pt x="46" y="4"/>
                    <a:pt x="39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8" name="Google Shape;2948;p44"/>
            <p:cNvSpPr/>
            <p:nvPr/>
          </p:nvSpPr>
          <p:spPr>
            <a:xfrm rot="899878">
              <a:off x="7068246" y="1673638"/>
              <a:ext cx="47238" cy="84575"/>
            </a:xfrm>
            <a:custGeom>
              <a:avLst/>
              <a:gdLst/>
              <a:ahLst/>
              <a:cxnLst/>
              <a:rect l="l" t="t" r="r" b="b"/>
              <a:pathLst>
                <a:path w="1670" h="2990" extrusionOk="0">
                  <a:moveTo>
                    <a:pt x="34" y="0"/>
                  </a:moveTo>
                  <a:cubicBezTo>
                    <a:pt x="17" y="0"/>
                    <a:pt x="1" y="16"/>
                    <a:pt x="13" y="32"/>
                  </a:cubicBezTo>
                  <a:cubicBezTo>
                    <a:pt x="309" y="428"/>
                    <a:pt x="505" y="877"/>
                    <a:pt x="713" y="1318"/>
                  </a:cubicBezTo>
                  <a:cubicBezTo>
                    <a:pt x="801" y="1512"/>
                    <a:pt x="900" y="1702"/>
                    <a:pt x="1017" y="1882"/>
                  </a:cubicBezTo>
                  <a:cubicBezTo>
                    <a:pt x="1131" y="2061"/>
                    <a:pt x="1250" y="2234"/>
                    <a:pt x="1364" y="2414"/>
                  </a:cubicBezTo>
                  <a:cubicBezTo>
                    <a:pt x="1478" y="2590"/>
                    <a:pt x="1586" y="2772"/>
                    <a:pt x="1623" y="2974"/>
                  </a:cubicBezTo>
                  <a:cubicBezTo>
                    <a:pt x="1625" y="2985"/>
                    <a:pt x="1633" y="2990"/>
                    <a:pt x="1641" y="2990"/>
                  </a:cubicBezTo>
                  <a:cubicBezTo>
                    <a:pt x="1654" y="2990"/>
                    <a:pt x="1669" y="2978"/>
                    <a:pt x="1666" y="2960"/>
                  </a:cubicBezTo>
                  <a:cubicBezTo>
                    <a:pt x="1632" y="2786"/>
                    <a:pt x="1543" y="2621"/>
                    <a:pt x="1452" y="2473"/>
                  </a:cubicBezTo>
                  <a:cubicBezTo>
                    <a:pt x="1364" y="2323"/>
                    <a:pt x="1219" y="2115"/>
                    <a:pt x="1102" y="1936"/>
                  </a:cubicBezTo>
                  <a:cubicBezTo>
                    <a:pt x="986" y="1756"/>
                    <a:pt x="883" y="1572"/>
                    <a:pt x="792" y="1381"/>
                  </a:cubicBezTo>
                  <a:cubicBezTo>
                    <a:pt x="690" y="1165"/>
                    <a:pt x="593" y="948"/>
                    <a:pt x="485" y="729"/>
                  </a:cubicBezTo>
                  <a:cubicBezTo>
                    <a:pt x="360" y="479"/>
                    <a:pt x="215" y="237"/>
                    <a:pt x="53" y="10"/>
                  </a:cubicBezTo>
                  <a:cubicBezTo>
                    <a:pt x="48" y="3"/>
                    <a:pt x="41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49" name="Google Shape;2949;p44"/>
            <p:cNvSpPr/>
            <p:nvPr/>
          </p:nvSpPr>
          <p:spPr>
            <a:xfrm rot="899878">
              <a:off x="7157050" y="1694016"/>
              <a:ext cx="52640" cy="87263"/>
            </a:xfrm>
            <a:custGeom>
              <a:avLst/>
              <a:gdLst/>
              <a:ahLst/>
              <a:cxnLst/>
              <a:rect l="l" t="t" r="r" b="b"/>
              <a:pathLst>
                <a:path w="1861" h="3085" extrusionOk="0">
                  <a:moveTo>
                    <a:pt x="31" y="1"/>
                  </a:moveTo>
                  <a:cubicBezTo>
                    <a:pt x="15" y="1"/>
                    <a:pt x="1" y="17"/>
                    <a:pt x="11" y="33"/>
                  </a:cubicBezTo>
                  <a:cubicBezTo>
                    <a:pt x="572" y="778"/>
                    <a:pt x="1098" y="1555"/>
                    <a:pt x="1516" y="2392"/>
                  </a:cubicBezTo>
                  <a:cubicBezTo>
                    <a:pt x="1624" y="2614"/>
                    <a:pt x="1724" y="2838"/>
                    <a:pt x="1815" y="3069"/>
                  </a:cubicBezTo>
                  <a:cubicBezTo>
                    <a:pt x="1817" y="3079"/>
                    <a:pt x="1826" y="3084"/>
                    <a:pt x="1835" y="3084"/>
                  </a:cubicBezTo>
                  <a:cubicBezTo>
                    <a:pt x="1847" y="3084"/>
                    <a:pt x="1861" y="3074"/>
                    <a:pt x="1858" y="3057"/>
                  </a:cubicBezTo>
                  <a:cubicBezTo>
                    <a:pt x="1533" y="2201"/>
                    <a:pt x="1041" y="1410"/>
                    <a:pt x="523" y="659"/>
                  </a:cubicBezTo>
                  <a:cubicBezTo>
                    <a:pt x="370" y="443"/>
                    <a:pt x="210" y="227"/>
                    <a:pt x="51" y="10"/>
                  </a:cubicBezTo>
                  <a:cubicBezTo>
                    <a:pt x="45" y="4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0" name="Google Shape;2950;p44"/>
            <p:cNvSpPr/>
            <p:nvPr/>
          </p:nvSpPr>
          <p:spPr>
            <a:xfrm rot="899878">
              <a:off x="7252422" y="1716592"/>
              <a:ext cx="51650" cy="85311"/>
            </a:xfrm>
            <a:custGeom>
              <a:avLst/>
              <a:gdLst/>
              <a:ahLst/>
              <a:cxnLst/>
              <a:rect l="l" t="t" r="r" b="b"/>
              <a:pathLst>
                <a:path w="1826" h="3016" extrusionOk="0">
                  <a:moveTo>
                    <a:pt x="33" y="0"/>
                  </a:moveTo>
                  <a:cubicBezTo>
                    <a:pt x="16" y="0"/>
                    <a:pt x="0" y="23"/>
                    <a:pt x="16" y="38"/>
                  </a:cubicBezTo>
                  <a:cubicBezTo>
                    <a:pt x="343" y="368"/>
                    <a:pt x="593" y="763"/>
                    <a:pt x="798" y="1179"/>
                  </a:cubicBezTo>
                  <a:cubicBezTo>
                    <a:pt x="1006" y="1594"/>
                    <a:pt x="1157" y="1987"/>
                    <a:pt x="1367" y="2374"/>
                  </a:cubicBezTo>
                  <a:cubicBezTo>
                    <a:pt x="1487" y="2596"/>
                    <a:pt x="1623" y="2809"/>
                    <a:pt x="1780" y="3005"/>
                  </a:cubicBezTo>
                  <a:cubicBezTo>
                    <a:pt x="1784" y="3012"/>
                    <a:pt x="1790" y="3015"/>
                    <a:pt x="1796" y="3015"/>
                  </a:cubicBezTo>
                  <a:cubicBezTo>
                    <a:pt x="1811" y="3015"/>
                    <a:pt x="1826" y="2994"/>
                    <a:pt x="1811" y="2980"/>
                  </a:cubicBezTo>
                  <a:cubicBezTo>
                    <a:pt x="1251" y="2263"/>
                    <a:pt x="1023" y="1370"/>
                    <a:pt x="536" y="618"/>
                  </a:cubicBezTo>
                  <a:cubicBezTo>
                    <a:pt x="394" y="396"/>
                    <a:pt x="229" y="192"/>
                    <a:pt x="47" y="7"/>
                  </a:cubicBezTo>
                  <a:cubicBezTo>
                    <a:pt x="43" y="2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1" name="Google Shape;2951;p44"/>
            <p:cNvSpPr/>
            <p:nvPr/>
          </p:nvSpPr>
          <p:spPr>
            <a:xfrm rot="899878">
              <a:off x="7340416" y="1741368"/>
              <a:ext cx="65454" cy="86584"/>
            </a:xfrm>
            <a:custGeom>
              <a:avLst/>
              <a:gdLst/>
              <a:ahLst/>
              <a:cxnLst/>
              <a:rect l="l" t="t" r="r" b="b"/>
              <a:pathLst>
                <a:path w="2314" h="3061" extrusionOk="0">
                  <a:moveTo>
                    <a:pt x="31" y="1"/>
                  </a:moveTo>
                  <a:cubicBezTo>
                    <a:pt x="15" y="1"/>
                    <a:pt x="0" y="25"/>
                    <a:pt x="16" y="38"/>
                  </a:cubicBezTo>
                  <a:cubicBezTo>
                    <a:pt x="403" y="377"/>
                    <a:pt x="744" y="761"/>
                    <a:pt x="1037" y="1185"/>
                  </a:cubicBezTo>
                  <a:cubicBezTo>
                    <a:pt x="1313" y="1575"/>
                    <a:pt x="1564" y="1984"/>
                    <a:pt x="1820" y="2391"/>
                  </a:cubicBezTo>
                  <a:cubicBezTo>
                    <a:pt x="1962" y="2613"/>
                    <a:pt x="2107" y="2838"/>
                    <a:pt x="2264" y="3051"/>
                  </a:cubicBezTo>
                  <a:cubicBezTo>
                    <a:pt x="2269" y="3058"/>
                    <a:pt x="2275" y="3061"/>
                    <a:pt x="2282" y="3061"/>
                  </a:cubicBezTo>
                  <a:cubicBezTo>
                    <a:pt x="2298" y="3061"/>
                    <a:pt x="2313" y="3045"/>
                    <a:pt x="2303" y="3031"/>
                  </a:cubicBezTo>
                  <a:cubicBezTo>
                    <a:pt x="2022" y="2642"/>
                    <a:pt x="1777" y="2238"/>
                    <a:pt x="1521" y="1831"/>
                  </a:cubicBezTo>
                  <a:cubicBezTo>
                    <a:pt x="1265" y="1427"/>
                    <a:pt x="986" y="1011"/>
                    <a:pt x="670" y="636"/>
                  </a:cubicBezTo>
                  <a:cubicBezTo>
                    <a:pt x="480" y="408"/>
                    <a:pt x="269" y="198"/>
                    <a:pt x="44" y="7"/>
                  </a:cubicBezTo>
                  <a:cubicBezTo>
                    <a:pt x="40" y="3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2" name="Google Shape;2952;p44"/>
            <p:cNvSpPr/>
            <p:nvPr/>
          </p:nvSpPr>
          <p:spPr>
            <a:xfrm rot="899878">
              <a:off x="7433652" y="1765794"/>
              <a:ext cx="48426" cy="69838"/>
            </a:xfrm>
            <a:custGeom>
              <a:avLst/>
              <a:gdLst/>
              <a:ahLst/>
              <a:cxnLst/>
              <a:rect l="l" t="t" r="r" b="b"/>
              <a:pathLst>
                <a:path w="1712" h="2469" extrusionOk="0">
                  <a:moveTo>
                    <a:pt x="31" y="1"/>
                  </a:moveTo>
                  <a:cubicBezTo>
                    <a:pt x="16" y="1"/>
                    <a:pt x="1" y="17"/>
                    <a:pt x="12" y="35"/>
                  </a:cubicBezTo>
                  <a:cubicBezTo>
                    <a:pt x="411" y="709"/>
                    <a:pt x="1051" y="1207"/>
                    <a:pt x="1423" y="1901"/>
                  </a:cubicBezTo>
                  <a:cubicBezTo>
                    <a:pt x="1475" y="1992"/>
                    <a:pt x="1517" y="2086"/>
                    <a:pt x="1551" y="2183"/>
                  </a:cubicBezTo>
                  <a:cubicBezTo>
                    <a:pt x="1566" y="2225"/>
                    <a:pt x="1574" y="2268"/>
                    <a:pt x="1586" y="2314"/>
                  </a:cubicBezTo>
                  <a:cubicBezTo>
                    <a:pt x="1603" y="2368"/>
                    <a:pt x="1628" y="2416"/>
                    <a:pt x="1660" y="2459"/>
                  </a:cubicBezTo>
                  <a:cubicBezTo>
                    <a:pt x="1666" y="2465"/>
                    <a:pt x="1673" y="2468"/>
                    <a:pt x="1680" y="2468"/>
                  </a:cubicBezTo>
                  <a:cubicBezTo>
                    <a:pt x="1697" y="2468"/>
                    <a:pt x="1711" y="2453"/>
                    <a:pt x="1699" y="2439"/>
                  </a:cubicBezTo>
                  <a:cubicBezTo>
                    <a:pt x="1665" y="2396"/>
                    <a:pt x="1643" y="2348"/>
                    <a:pt x="1628" y="2297"/>
                  </a:cubicBezTo>
                  <a:cubicBezTo>
                    <a:pt x="1620" y="2251"/>
                    <a:pt x="1608" y="2208"/>
                    <a:pt x="1594" y="2169"/>
                  </a:cubicBezTo>
                  <a:cubicBezTo>
                    <a:pt x="1563" y="2089"/>
                    <a:pt x="1529" y="2009"/>
                    <a:pt x="1489" y="1932"/>
                  </a:cubicBezTo>
                  <a:cubicBezTo>
                    <a:pt x="1406" y="1767"/>
                    <a:pt x="1304" y="1608"/>
                    <a:pt x="1190" y="1460"/>
                  </a:cubicBezTo>
                  <a:cubicBezTo>
                    <a:pt x="954" y="1144"/>
                    <a:pt x="678" y="851"/>
                    <a:pt x="431" y="544"/>
                  </a:cubicBezTo>
                  <a:cubicBezTo>
                    <a:pt x="288" y="376"/>
                    <a:pt x="163" y="200"/>
                    <a:pt x="49" y="12"/>
                  </a:cubicBezTo>
                  <a:cubicBezTo>
                    <a:pt x="45" y="4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3" name="Google Shape;2953;p44"/>
            <p:cNvSpPr/>
            <p:nvPr/>
          </p:nvSpPr>
          <p:spPr>
            <a:xfrm rot="899878">
              <a:off x="7273802" y="968435"/>
              <a:ext cx="322405" cy="88366"/>
            </a:xfrm>
            <a:custGeom>
              <a:avLst/>
              <a:gdLst/>
              <a:ahLst/>
              <a:cxnLst/>
              <a:rect l="l" t="t" r="r" b="b"/>
              <a:pathLst>
                <a:path w="11398" h="3124" extrusionOk="0">
                  <a:moveTo>
                    <a:pt x="11376" y="0"/>
                  </a:moveTo>
                  <a:cubicBezTo>
                    <a:pt x="11363" y="0"/>
                    <a:pt x="11343" y="8"/>
                    <a:pt x="11334" y="17"/>
                  </a:cubicBezTo>
                  <a:cubicBezTo>
                    <a:pt x="10813" y="538"/>
                    <a:pt x="10196" y="953"/>
                    <a:pt x="9547" y="1298"/>
                  </a:cubicBezTo>
                  <a:cubicBezTo>
                    <a:pt x="8870" y="1653"/>
                    <a:pt x="8162" y="1938"/>
                    <a:pt x="7430" y="2157"/>
                  </a:cubicBezTo>
                  <a:cubicBezTo>
                    <a:pt x="6696" y="2379"/>
                    <a:pt x="5942" y="2529"/>
                    <a:pt x="5189" y="2675"/>
                  </a:cubicBezTo>
                  <a:cubicBezTo>
                    <a:pt x="4378" y="2842"/>
                    <a:pt x="3558" y="2962"/>
                    <a:pt x="2736" y="3036"/>
                  </a:cubicBezTo>
                  <a:cubicBezTo>
                    <a:pt x="2382" y="3063"/>
                    <a:pt x="2026" y="3081"/>
                    <a:pt x="1670" y="3081"/>
                  </a:cubicBezTo>
                  <a:cubicBezTo>
                    <a:pt x="1218" y="3081"/>
                    <a:pt x="766" y="3053"/>
                    <a:pt x="318" y="2985"/>
                  </a:cubicBezTo>
                  <a:lnTo>
                    <a:pt x="39" y="2939"/>
                  </a:lnTo>
                  <a:cubicBezTo>
                    <a:pt x="37" y="2939"/>
                    <a:pt x="36" y="2939"/>
                    <a:pt x="34" y="2939"/>
                  </a:cubicBezTo>
                  <a:cubicBezTo>
                    <a:pt x="9" y="2939"/>
                    <a:pt x="1" y="2979"/>
                    <a:pt x="25" y="2982"/>
                  </a:cubicBezTo>
                  <a:cubicBezTo>
                    <a:pt x="570" y="3084"/>
                    <a:pt x="1123" y="3124"/>
                    <a:pt x="1676" y="3124"/>
                  </a:cubicBezTo>
                  <a:cubicBezTo>
                    <a:pt x="1925" y="3124"/>
                    <a:pt x="2175" y="3115"/>
                    <a:pt x="2423" y="3101"/>
                  </a:cubicBezTo>
                  <a:cubicBezTo>
                    <a:pt x="3225" y="3056"/>
                    <a:pt x="4079" y="2931"/>
                    <a:pt x="4895" y="2777"/>
                  </a:cubicBezTo>
                  <a:cubicBezTo>
                    <a:pt x="5291" y="2703"/>
                    <a:pt x="5689" y="2621"/>
                    <a:pt x="6079" y="2535"/>
                  </a:cubicBezTo>
                  <a:cubicBezTo>
                    <a:pt x="6472" y="2450"/>
                    <a:pt x="6819" y="2376"/>
                    <a:pt x="7186" y="2273"/>
                  </a:cubicBezTo>
                  <a:cubicBezTo>
                    <a:pt x="7926" y="2069"/>
                    <a:pt x="8643" y="1798"/>
                    <a:pt x="9331" y="1460"/>
                  </a:cubicBezTo>
                  <a:cubicBezTo>
                    <a:pt x="9991" y="1127"/>
                    <a:pt x="10628" y="728"/>
                    <a:pt x="11180" y="228"/>
                  </a:cubicBezTo>
                  <a:cubicBezTo>
                    <a:pt x="11240" y="168"/>
                    <a:pt x="11306" y="111"/>
                    <a:pt x="11365" y="46"/>
                  </a:cubicBezTo>
                  <a:cubicBezTo>
                    <a:pt x="11398" y="12"/>
                    <a:pt x="11392" y="0"/>
                    <a:pt x="113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4" name="Google Shape;2954;p44"/>
            <p:cNvSpPr/>
            <p:nvPr/>
          </p:nvSpPr>
          <p:spPr>
            <a:xfrm rot="899878">
              <a:off x="7328967" y="946576"/>
              <a:ext cx="199219" cy="49020"/>
            </a:xfrm>
            <a:custGeom>
              <a:avLst/>
              <a:gdLst/>
              <a:ahLst/>
              <a:cxnLst/>
              <a:rect l="l" t="t" r="r" b="b"/>
              <a:pathLst>
                <a:path w="7043" h="1733" extrusionOk="0">
                  <a:moveTo>
                    <a:pt x="7012" y="1"/>
                  </a:moveTo>
                  <a:cubicBezTo>
                    <a:pt x="7008" y="1"/>
                    <a:pt x="7003" y="2"/>
                    <a:pt x="6999" y="7"/>
                  </a:cubicBezTo>
                  <a:cubicBezTo>
                    <a:pt x="6661" y="340"/>
                    <a:pt x="6274" y="619"/>
                    <a:pt x="5850" y="835"/>
                  </a:cubicBezTo>
                  <a:cubicBezTo>
                    <a:pt x="5426" y="1048"/>
                    <a:pt x="4979" y="1216"/>
                    <a:pt x="4518" y="1333"/>
                  </a:cubicBezTo>
                  <a:cubicBezTo>
                    <a:pt x="4046" y="1452"/>
                    <a:pt x="3562" y="1535"/>
                    <a:pt x="3076" y="1586"/>
                  </a:cubicBezTo>
                  <a:cubicBezTo>
                    <a:pt x="2589" y="1640"/>
                    <a:pt x="2100" y="1666"/>
                    <a:pt x="1613" y="1674"/>
                  </a:cubicBezTo>
                  <a:cubicBezTo>
                    <a:pt x="1127" y="1686"/>
                    <a:pt x="672" y="1688"/>
                    <a:pt x="199" y="1688"/>
                  </a:cubicBezTo>
                  <a:lnTo>
                    <a:pt x="29" y="1688"/>
                  </a:lnTo>
                  <a:cubicBezTo>
                    <a:pt x="0" y="1688"/>
                    <a:pt x="0" y="1731"/>
                    <a:pt x="29" y="1731"/>
                  </a:cubicBezTo>
                  <a:cubicBezTo>
                    <a:pt x="265" y="1731"/>
                    <a:pt x="501" y="1732"/>
                    <a:pt x="737" y="1732"/>
                  </a:cubicBezTo>
                  <a:cubicBezTo>
                    <a:pt x="974" y="1732"/>
                    <a:pt x="1211" y="1731"/>
                    <a:pt x="1448" y="1725"/>
                  </a:cubicBezTo>
                  <a:cubicBezTo>
                    <a:pt x="1921" y="1714"/>
                    <a:pt x="2433" y="1694"/>
                    <a:pt x="2922" y="1646"/>
                  </a:cubicBezTo>
                  <a:cubicBezTo>
                    <a:pt x="3411" y="1603"/>
                    <a:pt x="3895" y="1526"/>
                    <a:pt x="4373" y="1415"/>
                  </a:cubicBezTo>
                  <a:cubicBezTo>
                    <a:pt x="4840" y="1307"/>
                    <a:pt x="5295" y="1151"/>
                    <a:pt x="5730" y="946"/>
                  </a:cubicBezTo>
                  <a:cubicBezTo>
                    <a:pt x="6154" y="744"/>
                    <a:pt x="6550" y="479"/>
                    <a:pt x="6900" y="161"/>
                  </a:cubicBezTo>
                  <a:lnTo>
                    <a:pt x="7028" y="38"/>
                  </a:lnTo>
                  <a:cubicBezTo>
                    <a:pt x="7043" y="23"/>
                    <a:pt x="7028" y="1"/>
                    <a:pt x="70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5" name="Google Shape;2955;p44"/>
            <p:cNvSpPr/>
            <p:nvPr/>
          </p:nvSpPr>
          <p:spPr>
            <a:xfrm rot="899878">
              <a:off x="7018263" y="1373986"/>
              <a:ext cx="69895" cy="77589"/>
            </a:xfrm>
            <a:custGeom>
              <a:avLst/>
              <a:gdLst/>
              <a:ahLst/>
              <a:cxnLst/>
              <a:rect l="l" t="t" r="r" b="b"/>
              <a:pathLst>
                <a:path w="2471" h="2743" extrusionOk="0">
                  <a:moveTo>
                    <a:pt x="1377" y="0"/>
                  </a:moveTo>
                  <a:cubicBezTo>
                    <a:pt x="1236" y="0"/>
                    <a:pt x="1096" y="92"/>
                    <a:pt x="1096" y="275"/>
                  </a:cubicBezTo>
                  <a:lnTo>
                    <a:pt x="1096" y="1175"/>
                  </a:lnTo>
                  <a:lnTo>
                    <a:pt x="362" y="1175"/>
                  </a:lnTo>
                  <a:cubicBezTo>
                    <a:pt x="1" y="1175"/>
                    <a:pt x="1" y="1738"/>
                    <a:pt x="362" y="1738"/>
                  </a:cubicBezTo>
                  <a:lnTo>
                    <a:pt x="1096" y="1738"/>
                  </a:lnTo>
                  <a:lnTo>
                    <a:pt x="1096" y="2469"/>
                  </a:lnTo>
                  <a:cubicBezTo>
                    <a:pt x="1096" y="2651"/>
                    <a:pt x="1236" y="2742"/>
                    <a:pt x="1377" y="2742"/>
                  </a:cubicBezTo>
                  <a:cubicBezTo>
                    <a:pt x="1517" y="2742"/>
                    <a:pt x="1657" y="2651"/>
                    <a:pt x="1657" y="2469"/>
                  </a:cubicBezTo>
                  <a:lnTo>
                    <a:pt x="1657" y="1738"/>
                  </a:lnTo>
                  <a:lnTo>
                    <a:pt x="2109" y="1738"/>
                  </a:lnTo>
                  <a:cubicBezTo>
                    <a:pt x="2470" y="1738"/>
                    <a:pt x="2470" y="1175"/>
                    <a:pt x="2109" y="1175"/>
                  </a:cubicBezTo>
                  <a:lnTo>
                    <a:pt x="1657" y="1175"/>
                  </a:lnTo>
                  <a:lnTo>
                    <a:pt x="1657" y="275"/>
                  </a:lnTo>
                  <a:cubicBezTo>
                    <a:pt x="1657" y="92"/>
                    <a:pt x="1517" y="0"/>
                    <a:pt x="1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6" name="Google Shape;2956;p44"/>
            <p:cNvSpPr/>
            <p:nvPr/>
          </p:nvSpPr>
          <p:spPr>
            <a:xfrm rot="-9899986" flipH="1">
              <a:off x="7558605" y="1181520"/>
              <a:ext cx="73190" cy="64145"/>
            </a:xfrm>
            <a:custGeom>
              <a:avLst/>
              <a:gdLst/>
              <a:ahLst/>
              <a:cxnLst/>
              <a:rect l="l" t="t" r="r" b="b"/>
              <a:pathLst>
                <a:path w="2587" h="2458" extrusionOk="0">
                  <a:moveTo>
                    <a:pt x="1325" y="1"/>
                  </a:moveTo>
                  <a:cubicBezTo>
                    <a:pt x="1185" y="1"/>
                    <a:pt x="1044" y="91"/>
                    <a:pt x="1044" y="272"/>
                  </a:cubicBezTo>
                  <a:lnTo>
                    <a:pt x="1044" y="949"/>
                  </a:lnTo>
                  <a:lnTo>
                    <a:pt x="367" y="949"/>
                  </a:lnTo>
                  <a:cubicBezTo>
                    <a:pt x="0" y="949"/>
                    <a:pt x="0" y="1509"/>
                    <a:pt x="367" y="1509"/>
                  </a:cubicBezTo>
                  <a:lnTo>
                    <a:pt x="1044" y="1509"/>
                  </a:lnTo>
                  <a:lnTo>
                    <a:pt x="1044" y="2187"/>
                  </a:lnTo>
                  <a:cubicBezTo>
                    <a:pt x="1044" y="2367"/>
                    <a:pt x="1185" y="2458"/>
                    <a:pt x="1325" y="2458"/>
                  </a:cubicBezTo>
                  <a:cubicBezTo>
                    <a:pt x="1465" y="2458"/>
                    <a:pt x="1605" y="2367"/>
                    <a:pt x="1605" y="2187"/>
                  </a:cubicBezTo>
                  <a:lnTo>
                    <a:pt x="1605" y="1509"/>
                  </a:lnTo>
                  <a:lnTo>
                    <a:pt x="2225" y="1509"/>
                  </a:lnTo>
                  <a:cubicBezTo>
                    <a:pt x="2586" y="1509"/>
                    <a:pt x="2586" y="949"/>
                    <a:pt x="2225" y="949"/>
                  </a:cubicBezTo>
                  <a:lnTo>
                    <a:pt x="1605" y="949"/>
                  </a:lnTo>
                  <a:lnTo>
                    <a:pt x="1605" y="272"/>
                  </a:lnTo>
                  <a:cubicBezTo>
                    <a:pt x="1605" y="91"/>
                    <a:pt x="1465" y="1"/>
                    <a:pt x="13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7" name="Google Shape;2957;p44"/>
            <p:cNvSpPr/>
            <p:nvPr/>
          </p:nvSpPr>
          <p:spPr>
            <a:xfrm rot="899878">
              <a:off x="7437073" y="1510291"/>
              <a:ext cx="62880" cy="58043"/>
            </a:xfrm>
            <a:custGeom>
              <a:avLst/>
              <a:gdLst/>
              <a:ahLst/>
              <a:cxnLst/>
              <a:rect l="l" t="t" r="r" b="b"/>
              <a:pathLst>
                <a:path w="2223" h="2052" extrusionOk="0">
                  <a:moveTo>
                    <a:pt x="974" y="549"/>
                  </a:moveTo>
                  <a:lnTo>
                    <a:pt x="1025" y="563"/>
                  </a:lnTo>
                  <a:cubicBezTo>
                    <a:pt x="1429" y="591"/>
                    <a:pt x="1853" y="1072"/>
                    <a:pt x="1466" y="1422"/>
                  </a:cubicBezTo>
                  <a:cubicBezTo>
                    <a:pt x="1405" y="1477"/>
                    <a:pt x="1327" y="1499"/>
                    <a:pt x="1244" y="1499"/>
                  </a:cubicBezTo>
                  <a:cubicBezTo>
                    <a:pt x="1066" y="1499"/>
                    <a:pt x="866" y="1397"/>
                    <a:pt x="769" y="1294"/>
                  </a:cubicBezTo>
                  <a:cubicBezTo>
                    <a:pt x="561" y="1072"/>
                    <a:pt x="732" y="717"/>
                    <a:pt x="942" y="583"/>
                  </a:cubicBezTo>
                  <a:cubicBezTo>
                    <a:pt x="954" y="572"/>
                    <a:pt x="965" y="560"/>
                    <a:pt x="974" y="549"/>
                  </a:cubicBezTo>
                  <a:close/>
                  <a:moveTo>
                    <a:pt x="995" y="1"/>
                  </a:moveTo>
                  <a:cubicBezTo>
                    <a:pt x="940" y="1"/>
                    <a:pt x="886" y="20"/>
                    <a:pt x="843" y="57"/>
                  </a:cubicBezTo>
                  <a:cubicBezTo>
                    <a:pt x="826" y="53"/>
                    <a:pt x="809" y="51"/>
                    <a:pt x="793" y="51"/>
                  </a:cubicBezTo>
                  <a:cubicBezTo>
                    <a:pt x="744" y="51"/>
                    <a:pt x="698" y="66"/>
                    <a:pt x="658" y="94"/>
                  </a:cubicBezTo>
                  <a:cubicBezTo>
                    <a:pt x="177" y="407"/>
                    <a:pt x="1" y="967"/>
                    <a:pt x="231" y="1488"/>
                  </a:cubicBezTo>
                  <a:cubicBezTo>
                    <a:pt x="395" y="1860"/>
                    <a:pt x="809" y="2051"/>
                    <a:pt x="1203" y="2051"/>
                  </a:cubicBezTo>
                  <a:cubicBezTo>
                    <a:pt x="1362" y="2051"/>
                    <a:pt x="1518" y="2020"/>
                    <a:pt x="1654" y="1957"/>
                  </a:cubicBezTo>
                  <a:cubicBezTo>
                    <a:pt x="2123" y="1741"/>
                    <a:pt x="2223" y="1297"/>
                    <a:pt x="2143" y="867"/>
                  </a:cubicBezTo>
                  <a:cubicBezTo>
                    <a:pt x="2043" y="327"/>
                    <a:pt x="1528" y="37"/>
                    <a:pt x="1025" y="3"/>
                  </a:cubicBezTo>
                  <a:cubicBezTo>
                    <a:pt x="1015" y="1"/>
                    <a:pt x="1005" y="1"/>
                    <a:pt x="9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58" name="Google Shape;2958;p44"/>
            <p:cNvSpPr/>
            <p:nvPr/>
          </p:nvSpPr>
          <p:spPr>
            <a:xfrm rot="899878">
              <a:off x="7341696" y="1131383"/>
              <a:ext cx="62880" cy="58071"/>
            </a:xfrm>
            <a:custGeom>
              <a:avLst/>
              <a:gdLst/>
              <a:ahLst/>
              <a:cxnLst/>
              <a:rect l="l" t="t" r="r" b="b"/>
              <a:pathLst>
                <a:path w="2223" h="2053" extrusionOk="0">
                  <a:moveTo>
                    <a:pt x="973" y="551"/>
                  </a:moveTo>
                  <a:cubicBezTo>
                    <a:pt x="990" y="557"/>
                    <a:pt x="1007" y="560"/>
                    <a:pt x="1025" y="566"/>
                  </a:cubicBezTo>
                  <a:cubicBezTo>
                    <a:pt x="1429" y="594"/>
                    <a:pt x="1852" y="1072"/>
                    <a:pt x="1466" y="1422"/>
                  </a:cubicBezTo>
                  <a:cubicBezTo>
                    <a:pt x="1405" y="1477"/>
                    <a:pt x="1326" y="1499"/>
                    <a:pt x="1242" y="1499"/>
                  </a:cubicBezTo>
                  <a:cubicBezTo>
                    <a:pt x="1064" y="1499"/>
                    <a:pt x="865" y="1398"/>
                    <a:pt x="768" y="1294"/>
                  </a:cubicBezTo>
                  <a:cubicBezTo>
                    <a:pt x="561" y="1072"/>
                    <a:pt x="731" y="716"/>
                    <a:pt x="942" y="583"/>
                  </a:cubicBezTo>
                  <a:cubicBezTo>
                    <a:pt x="953" y="571"/>
                    <a:pt x="965" y="563"/>
                    <a:pt x="973" y="551"/>
                  </a:cubicBezTo>
                  <a:close/>
                  <a:moveTo>
                    <a:pt x="996" y="1"/>
                  </a:moveTo>
                  <a:cubicBezTo>
                    <a:pt x="938" y="1"/>
                    <a:pt x="884" y="22"/>
                    <a:pt x="842" y="59"/>
                  </a:cubicBezTo>
                  <a:cubicBezTo>
                    <a:pt x="825" y="55"/>
                    <a:pt x="807" y="53"/>
                    <a:pt x="789" y="53"/>
                  </a:cubicBezTo>
                  <a:cubicBezTo>
                    <a:pt x="742" y="53"/>
                    <a:pt x="697" y="67"/>
                    <a:pt x="658" y="96"/>
                  </a:cubicBezTo>
                  <a:cubicBezTo>
                    <a:pt x="177" y="409"/>
                    <a:pt x="0" y="967"/>
                    <a:pt x="231" y="1490"/>
                  </a:cubicBezTo>
                  <a:cubicBezTo>
                    <a:pt x="395" y="1862"/>
                    <a:pt x="810" y="2052"/>
                    <a:pt x="1205" y="2052"/>
                  </a:cubicBezTo>
                  <a:cubicBezTo>
                    <a:pt x="1364" y="2052"/>
                    <a:pt x="1519" y="2022"/>
                    <a:pt x="1653" y="1960"/>
                  </a:cubicBezTo>
                  <a:cubicBezTo>
                    <a:pt x="2123" y="1741"/>
                    <a:pt x="2222" y="1297"/>
                    <a:pt x="2143" y="867"/>
                  </a:cubicBezTo>
                  <a:cubicBezTo>
                    <a:pt x="2043" y="327"/>
                    <a:pt x="1528" y="39"/>
                    <a:pt x="1025" y="2"/>
                  </a:cubicBezTo>
                  <a:cubicBezTo>
                    <a:pt x="1015" y="1"/>
                    <a:pt x="1005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sp>
        <p:nvSpPr>
          <p:cNvPr id="2959" name="Google Shape;2959;p44"/>
          <p:cNvSpPr txBox="1">
            <a:spLocks noGrp="1"/>
          </p:cNvSpPr>
          <p:nvPr>
            <p:ph type="ctrTitle" idx="4294967295"/>
          </p:nvPr>
        </p:nvSpPr>
        <p:spPr>
          <a:xfrm rot="956301">
            <a:off x="2389235" y="4619689"/>
            <a:ext cx="447191" cy="496201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333">
                <a:solidFill>
                  <a:schemeClr val="lt1"/>
                </a:solidFill>
              </a:rPr>
              <a:t>10</a:t>
            </a:r>
            <a:endParaRPr sz="3333">
              <a:solidFill>
                <a:schemeClr val="lt1"/>
              </a:solidFill>
            </a:endParaRPr>
          </a:p>
        </p:txBody>
      </p:sp>
      <p:grpSp>
        <p:nvGrpSpPr>
          <p:cNvPr id="2971" name="Google Shape;2971;p44"/>
          <p:cNvGrpSpPr/>
          <p:nvPr/>
        </p:nvGrpSpPr>
        <p:grpSpPr>
          <a:xfrm>
            <a:off x="2774834" y="1256017"/>
            <a:ext cx="248500" cy="242600"/>
            <a:chOff x="4260025" y="5129875"/>
            <a:chExt cx="186375" cy="181950"/>
          </a:xfrm>
        </p:grpSpPr>
        <p:sp>
          <p:nvSpPr>
            <p:cNvPr id="2972" name="Google Shape;2972;p44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73" name="Google Shape;2973;p44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974" name="Google Shape;2974;p44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423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58" y="1506233"/>
            <a:ext cx="11818084" cy="325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6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7" name="Google Shape;6687;p67"/>
          <p:cNvSpPr txBox="1">
            <a:spLocks noGrp="1"/>
          </p:cNvSpPr>
          <p:nvPr>
            <p:ph type="title"/>
          </p:nvPr>
        </p:nvSpPr>
        <p:spPr>
          <a:xfrm>
            <a:off x="6229035" y="407374"/>
            <a:ext cx="3148400" cy="1463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r>
              <a:rPr lang="vi-VN" sz="58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Rầm</a:t>
            </a:r>
            <a:endParaRPr sz="58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88" name="Google Shape;6688;p67"/>
          <p:cNvSpPr txBox="1">
            <a:spLocks noGrp="1"/>
          </p:cNvSpPr>
          <p:nvPr>
            <p:ph type="subTitle" idx="1"/>
          </p:nvPr>
        </p:nvSpPr>
        <p:spPr>
          <a:xfrm>
            <a:off x="6436533" y="2104518"/>
            <a:ext cx="3500324" cy="1249157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marL="0" indent="0"/>
            <a:r>
              <a:rPr lang="en" sz="26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(Rầm nhà) thanh gỗ to hoặc thanh bê tông đặt ngang trên một số điểm tựa để đỡ mái nhà.</a:t>
            </a:r>
            <a:endParaRPr sz="26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9" name="Google Shape;6759;p67"/>
          <p:cNvSpPr txBox="1">
            <a:spLocks noGrp="1"/>
          </p:cNvSpPr>
          <p:nvPr>
            <p:ph type="ctrTitle" idx="4294967295"/>
          </p:nvPr>
        </p:nvSpPr>
        <p:spPr>
          <a:xfrm>
            <a:off x="10422954" y="5464088"/>
            <a:ext cx="436000" cy="4492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>
              <a:spcBef>
                <a:spcPts val="0"/>
              </a:spcBef>
            </a:pPr>
            <a:endParaRPr sz="3333" dirty="0">
              <a:solidFill>
                <a:schemeClr val="accent1"/>
              </a:solidFill>
            </a:endParaRPr>
          </a:p>
        </p:txBody>
      </p:sp>
      <p:grpSp>
        <p:nvGrpSpPr>
          <p:cNvPr id="6760" name="Google Shape;6760;p67"/>
          <p:cNvGrpSpPr/>
          <p:nvPr/>
        </p:nvGrpSpPr>
        <p:grpSpPr>
          <a:xfrm rot="-9900040">
            <a:off x="11280482" y="5485520"/>
            <a:ext cx="196028" cy="230993"/>
            <a:chOff x="2516875" y="1188525"/>
            <a:chExt cx="147025" cy="173250"/>
          </a:xfrm>
        </p:grpSpPr>
        <p:sp>
          <p:nvSpPr>
            <p:cNvPr id="6761" name="Google Shape;6761;p67"/>
            <p:cNvSpPr/>
            <p:nvPr/>
          </p:nvSpPr>
          <p:spPr>
            <a:xfrm>
              <a:off x="2603775" y="1300975"/>
              <a:ext cx="60125" cy="60800"/>
            </a:xfrm>
            <a:custGeom>
              <a:avLst/>
              <a:gdLst/>
              <a:ahLst/>
              <a:cxnLst/>
              <a:rect l="l" t="t" r="r" b="b"/>
              <a:pathLst>
                <a:path w="2405" h="2432" extrusionOk="0">
                  <a:moveTo>
                    <a:pt x="1031" y="1"/>
                  </a:moveTo>
                  <a:cubicBezTo>
                    <a:pt x="1021" y="1"/>
                    <a:pt x="1011" y="1"/>
                    <a:pt x="1002" y="1"/>
                  </a:cubicBezTo>
                  <a:cubicBezTo>
                    <a:pt x="423" y="24"/>
                    <a:pt x="0" y="486"/>
                    <a:pt x="19" y="1081"/>
                  </a:cubicBezTo>
                  <a:cubicBezTo>
                    <a:pt x="36" y="1773"/>
                    <a:pt x="695" y="2431"/>
                    <a:pt x="1313" y="2431"/>
                  </a:cubicBezTo>
                  <a:cubicBezTo>
                    <a:pt x="1321" y="2431"/>
                    <a:pt x="1330" y="2431"/>
                    <a:pt x="1339" y="2431"/>
                  </a:cubicBezTo>
                  <a:cubicBezTo>
                    <a:pt x="1965" y="2409"/>
                    <a:pt x="2405" y="1922"/>
                    <a:pt x="2377" y="1274"/>
                  </a:cubicBezTo>
                  <a:cubicBezTo>
                    <a:pt x="2352" y="711"/>
                    <a:pt x="1598" y="1"/>
                    <a:pt x="10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762" name="Google Shape;6762;p67"/>
            <p:cNvSpPr/>
            <p:nvPr/>
          </p:nvSpPr>
          <p:spPr>
            <a:xfrm>
              <a:off x="2573400" y="1188525"/>
              <a:ext cx="56325" cy="63125"/>
            </a:xfrm>
            <a:custGeom>
              <a:avLst/>
              <a:gdLst/>
              <a:ahLst/>
              <a:cxnLst/>
              <a:rect l="l" t="t" r="r" b="b"/>
              <a:pathLst>
                <a:path w="2253" h="2525" extrusionOk="0">
                  <a:moveTo>
                    <a:pt x="1231" y="0"/>
                  </a:moveTo>
                  <a:cubicBezTo>
                    <a:pt x="1226" y="0"/>
                    <a:pt x="1220" y="0"/>
                    <a:pt x="1215" y="0"/>
                  </a:cubicBezTo>
                  <a:cubicBezTo>
                    <a:pt x="634" y="9"/>
                    <a:pt x="0" y="678"/>
                    <a:pt x="14" y="1273"/>
                  </a:cubicBezTo>
                  <a:cubicBezTo>
                    <a:pt x="30" y="1915"/>
                    <a:pt x="595" y="2525"/>
                    <a:pt x="1169" y="2525"/>
                  </a:cubicBezTo>
                  <a:cubicBezTo>
                    <a:pt x="1182" y="2525"/>
                    <a:pt x="1194" y="2524"/>
                    <a:pt x="1207" y="2524"/>
                  </a:cubicBezTo>
                  <a:cubicBezTo>
                    <a:pt x="1846" y="2496"/>
                    <a:pt x="2253" y="1998"/>
                    <a:pt x="2247" y="1245"/>
                  </a:cubicBezTo>
                  <a:cubicBezTo>
                    <a:pt x="2244" y="587"/>
                    <a:pt x="1804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763" name="Google Shape;6763;p67"/>
            <p:cNvSpPr/>
            <p:nvPr/>
          </p:nvSpPr>
          <p:spPr>
            <a:xfrm>
              <a:off x="2516875" y="1241200"/>
              <a:ext cx="59600" cy="56100"/>
            </a:xfrm>
            <a:custGeom>
              <a:avLst/>
              <a:gdLst/>
              <a:ahLst/>
              <a:cxnLst/>
              <a:rect l="l" t="t" r="r" b="b"/>
              <a:pathLst>
                <a:path w="2384" h="2244" extrusionOk="0">
                  <a:moveTo>
                    <a:pt x="1248" y="1"/>
                  </a:moveTo>
                  <a:cubicBezTo>
                    <a:pt x="1234" y="1"/>
                    <a:pt x="1221" y="1"/>
                    <a:pt x="1207" y="2"/>
                  </a:cubicBezTo>
                  <a:cubicBezTo>
                    <a:pt x="557" y="27"/>
                    <a:pt x="17" y="525"/>
                    <a:pt x="12" y="1106"/>
                  </a:cubicBezTo>
                  <a:cubicBezTo>
                    <a:pt x="1" y="1737"/>
                    <a:pt x="480" y="2243"/>
                    <a:pt x="1190" y="2243"/>
                  </a:cubicBezTo>
                  <a:cubicBezTo>
                    <a:pt x="1196" y="2243"/>
                    <a:pt x="1201" y="2243"/>
                    <a:pt x="1207" y="2243"/>
                  </a:cubicBezTo>
                  <a:cubicBezTo>
                    <a:pt x="1927" y="2237"/>
                    <a:pt x="2383" y="1795"/>
                    <a:pt x="2378" y="1103"/>
                  </a:cubicBezTo>
                  <a:cubicBezTo>
                    <a:pt x="2361" y="488"/>
                    <a:pt x="1858" y="1"/>
                    <a:pt x="1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6768" name="Google Shape;6768;p67"/>
          <p:cNvGrpSpPr/>
          <p:nvPr/>
        </p:nvGrpSpPr>
        <p:grpSpPr>
          <a:xfrm rot="10800000">
            <a:off x="10422954" y="1789907"/>
            <a:ext cx="196033" cy="231000"/>
            <a:chOff x="2516875" y="1188525"/>
            <a:chExt cx="147025" cy="173250"/>
          </a:xfrm>
        </p:grpSpPr>
        <p:sp>
          <p:nvSpPr>
            <p:cNvPr id="6769" name="Google Shape;6769;p67"/>
            <p:cNvSpPr/>
            <p:nvPr/>
          </p:nvSpPr>
          <p:spPr>
            <a:xfrm>
              <a:off x="2603775" y="1300975"/>
              <a:ext cx="60125" cy="60800"/>
            </a:xfrm>
            <a:custGeom>
              <a:avLst/>
              <a:gdLst/>
              <a:ahLst/>
              <a:cxnLst/>
              <a:rect l="l" t="t" r="r" b="b"/>
              <a:pathLst>
                <a:path w="2405" h="2432" extrusionOk="0">
                  <a:moveTo>
                    <a:pt x="1031" y="1"/>
                  </a:moveTo>
                  <a:cubicBezTo>
                    <a:pt x="1021" y="1"/>
                    <a:pt x="1011" y="1"/>
                    <a:pt x="1002" y="1"/>
                  </a:cubicBezTo>
                  <a:cubicBezTo>
                    <a:pt x="423" y="24"/>
                    <a:pt x="0" y="486"/>
                    <a:pt x="19" y="1081"/>
                  </a:cubicBezTo>
                  <a:cubicBezTo>
                    <a:pt x="36" y="1773"/>
                    <a:pt x="695" y="2431"/>
                    <a:pt x="1313" y="2431"/>
                  </a:cubicBezTo>
                  <a:cubicBezTo>
                    <a:pt x="1321" y="2431"/>
                    <a:pt x="1330" y="2431"/>
                    <a:pt x="1339" y="2431"/>
                  </a:cubicBezTo>
                  <a:cubicBezTo>
                    <a:pt x="1965" y="2409"/>
                    <a:pt x="2405" y="1922"/>
                    <a:pt x="2377" y="1274"/>
                  </a:cubicBezTo>
                  <a:cubicBezTo>
                    <a:pt x="2352" y="711"/>
                    <a:pt x="1598" y="1"/>
                    <a:pt x="10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770" name="Google Shape;6770;p67"/>
            <p:cNvSpPr/>
            <p:nvPr/>
          </p:nvSpPr>
          <p:spPr>
            <a:xfrm>
              <a:off x="2573400" y="1188525"/>
              <a:ext cx="56325" cy="63125"/>
            </a:xfrm>
            <a:custGeom>
              <a:avLst/>
              <a:gdLst/>
              <a:ahLst/>
              <a:cxnLst/>
              <a:rect l="l" t="t" r="r" b="b"/>
              <a:pathLst>
                <a:path w="2253" h="2525" extrusionOk="0">
                  <a:moveTo>
                    <a:pt x="1231" y="0"/>
                  </a:moveTo>
                  <a:cubicBezTo>
                    <a:pt x="1226" y="0"/>
                    <a:pt x="1220" y="0"/>
                    <a:pt x="1215" y="0"/>
                  </a:cubicBezTo>
                  <a:cubicBezTo>
                    <a:pt x="634" y="9"/>
                    <a:pt x="0" y="678"/>
                    <a:pt x="14" y="1273"/>
                  </a:cubicBezTo>
                  <a:cubicBezTo>
                    <a:pt x="30" y="1915"/>
                    <a:pt x="595" y="2525"/>
                    <a:pt x="1169" y="2525"/>
                  </a:cubicBezTo>
                  <a:cubicBezTo>
                    <a:pt x="1182" y="2525"/>
                    <a:pt x="1194" y="2524"/>
                    <a:pt x="1207" y="2524"/>
                  </a:cubicBezTo>
                  <a:cubicBezTo>
                    <a:pt x="1846" y="2496"/>
                    <a:pt x="2253" y="1998"/>
                    <a:pt x="2247" y="1245"/>
                  </a:cubicBezTo>
                  <a:cubicBezTo>
                    <a:pt x="2244" y="587"/>
                    <a:pt x="1804" y="0"/>
                    <a:pt x="1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771" name="Google Shape;6771;p67"/>
            <p:cNvSpPr/>
            <p:nvPr/>
          </p:nvSpPr>
          <p:spPr>
            <a:xfrm>
              <a:off x="2516875" y="1241200"/>
              <a:ext cx="59600" cy="56100"/>
            </a:xfrm>
            <a:custGeom>
              <a:avLst/>
              <a:gdLst/>
              <a:ahLst/>
              <a:cxnLst/>
              <a:rect l="l" t="t" r="r" b="b"/>
              <a:pathLst>
                <a:path w="2384" h="2244" extrusionOk="0">
                  <a:moveTo>
                    <a:pt x="1248" y="1"/>
                  </a:moveTo>
                  <a:cubicBezTo>
                    <a:pt x="1234" y="1"/>
                    <a:pt x="1221" y="1"/>
                    <a:pt x="1207" y="2"/>
                  </a:cubicBezTo>
                  <a:cubicBezTo>
                    <a:pt x="557" y="27"/>
                    <a:pt x="17" y="525"/>
                    <a:pt x="12" y="1106"/>
                  </a:cubicBezTo>
                  <a:cubicBezTo>
                    <a:pt x="1" y="1737"/>
                    <a:pt x="480" y="2243"/>
                    <a:pt x="1190" y="2243"/>
                  </a:cubicBezTo>
                  <a:cubicBezTo>
                    <a:pt x="1196" y="2243"/>
                    <a:pt x="1201" y="2243"/>
                    <a:pt x="1207" y="2243"/>
                  </a:cubicBezTo>
                  <a:cubicBezTo>
                    <a:pt x="1927" y="2237"/>
                    <a:pt x="2383" y="1795"/>
                    <a:pt x="2378" y="1103"/>
                  </a:cubicBezTo>
                  <a:cubicBezTo>
                    <a:pt x="2361" y="488"/>
                    <a:pt x="1858" y="1"/>
                    <a:pt x="12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6773" name="Google Shape;6773;p67"/>
          <p:cNvGrpSpPr/>
          <p:nvPr/>
        </p:nvGrpSpPr>
        <p:grpSpPr>
          <a:xfrm>
            <a:off x="1631615" y="4247960"/>
            <a:ext cx="180167" cy="161800"/>
            <a:chOff x="1681925" y="2289525"/>
            <a:chExt cx="135125" cy="121350"/>
          </a:xfrm>
        </p:grpSpPr>
        <p:sp>
          <p:nvSpPr>
            <p:cNvPr id="6774" name="Google Shape;6774;p67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6775" name="Google Shape;6775;p67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pic>
        <p:nvPicPr>
          <p:cNvPr id="2050" name="Picture 2" descr="DẦM LÀ GÌ? KHÁI NIỆM DẦM, PHÂN LOẠI DẦM, CÔNG DỤNG - XÂY DỰNG THIÊN PHÚ  VIỆT NAM">
            <a:extLst>
              <a:ext uri="{FF2B5EF4-FFF2-40B4-BE49-F238E27FC236}">
                <a16:creationId xmlns="" xmlns:a16="http://schemas.microsoft.com/office/drawing/2014/main" id="{1AAD5F10-15A1-BE4D-A6AA-23A2D4EF0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3" y="322219"/>
            <a:ext cx="2323503" cy="3016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Kết cấu nhà gỗ cổ: tên gọi &amp; giải nghĩa các chi tiế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67" y="3753016"/>
            <a:ext cx="4034040" cy="266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24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87" grpId="0"/>
      <p:bldP spid="668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9729" y="433793"/>
            <a:ext cx="3148400" cy="1463600"/>
          </a:xfrm>
        </p:spPr>
        <p:txBody>
          <a:bodyPr/>
          <a:lstStyle/>
          <a:p>
            <a:pPr algn="ctr"/>
            <a:r>
              <a:rPr lang="vi-VN" smtClean="0"/>
              <a:t>Bánh giò</a:t>
            </a:r>
            <a:endParaRPr lang="vi-V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9148" y="2806000"/>
            <a:ext cx="5575817" cy="1246000"/>
          </a:xfrm>
        </p:spPr>
        <p:txBody>
          <a:bodyPr/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+mj-lt"/>
              </a:rPr>
              <a:t>Bánh giò là một loại bánh được làm bằng bột gạo tẻ, bột năng hòa với nước xương hầm, nhân làm từ thịt nạc vai có kèm mộc nhĩ, hành </a:t>
            </a: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tím và nhiều gia vị khác. 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Bánh giò có hình dài nhô cao như hình bàn tay úp khum khum với các ngón tay sát nhau, bánh được gói bằng lá chuối</a:t>
            </a:r>
            <a:r>
              <a:rPr lang="vi-VN" sz="2400" dirty="0"/>
              <a:t> </a:t>
            </a:r>
          </a:p>
        </p:txBody>
      </p:sp>
      <p:pic>
        <p:nvPicPr>
          <p:cNvPr id="2050" name="Picture 2" descr="Cách làm bánh giò nhân thịt siêu ngon chuẩn vị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46" y="1086650"/>
            <a:ext cx="5440053" cy="435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1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idx="21"/>
          </p:nvPr>
        </p:nvSpPr>
        <p:spPr>
          <a:xfrm>
            <a:off x="1168000" y="581849"/>
            <a:ext cx="9856000" cy="637600"/>
          </a:xfrm>
        </p:spPr>
        <p:txBody>
          <a:bodyPr/>
          <a:lstStyle/>
          <a:p>
            <a:r>
              <a:rPr lang="vi-VN" sz="6000" b="1" dirty="0" smtClean="0"/>
              <a:t>Luyện đọc </a:t>
            </a:r>
            <a:r>
              <a:rPr lang="vi-VN" sz="6000" b="1" dirty="0" err="1" smtClean="0"/>
              <a:t>nhóm</a:t>
            </a:r>
            <a:r>
              <a:rPr lang="vi-VN" sz="6000" b="1" dirty="0" smtClean="0"/>
              <a:t> </a:t>
            </a:r>
            <a:r>
              <a:rPr lang="en-US" sz="6000" b="1" dirty="0" smtClean="0"/>
              <a:t>3</a:t>
            </a:r>
            <a:endParaRPr lang="vi-VN" sz="6000" b="1" dirty="0"/>
          </a:p>
        </p:txBody>
      </p:sp>
      <p:pic>
        <p:nvPicPr>
          <p:cNvPr id="21" name="Color wheel &amp; 3 Minute Countdown With Music - 3 phút đếm ngượ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3877" y="1808251"/>
            <a:ext cx="7917951" cy="445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7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0" name="Google Shape;2810;p44"/>
          <p:cNvSpPr txBox="1">
            <a:spLocks noGrp="1"/>
          </p:cNvSpPr>
          <p:nvPr>
            <p:ph type="title"/>
          </p:nvPr>
        </p:nvSpPr>
        <p:spPr>
          <a:xfrm>
            <a:off x="2843800" y="1506233"/>
            <a:ext cx="6504400" cy="271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r>
              <a:rPr lang="vi-VN" sz="8000" dirty="0" smtClean="0"/>
              <a:t>TÌM HIỂU BÀI</a:t>
            </a:r>
            <a:endParaRPr sz="8000" dirty="0"/>
          </a:p>
        </p:txBody>
      </p:sp>
      <p:sp>
        <p:nvSpPr>
          <p:cNvPr id="2920" name="Google Shape;2920;p44"/>
          <p:cNvSpPr/>
          <p:nvPr/>
        </p:nvSpPr>
        <p:spPr>
          <a:xfrm>
            <a:off x="7202034" y="1270667"/>
            <a:ext cx="328833" cy="372733"/>
          </a:xfrm>
          <a:custGeom>
            <a:avLst/>
            <a:gdLst/>
            <a:ahLst/>
            <a:cxnLst/>
            <a:rect l="l" t="t" r="r" b="b"/>
            <a:pathLst>
              <a:path w="9865" h="11182" extrusionOk="0">
                <a:moveTo>
                  <a:pt x="4908" y="0"/>
                </a:moveTo>
                <a:cubicBezTo>
                  <a:pt x="4798" y="188"/>
                  <a:pt x="4659" y="368"/>
                  <a:pt x="4585" y="570"/>
                </a:cubicBezTo>
                <a:cubicBezTo>
                  <a:pt x="4537" y="700"/>
                  <a:pt x="4579" y="866"/>
                  <a:pt x="4579" y="1016"/>
                </a:cubicBezTo>
                <a:lnTo>
                  <a:pt x="4579" y="3058"/>
                </a:lnTo>
                <a:cubicBezTo>
                  <a:pt x="4239" y="2919"/>
                  <a:pt x="3992" y="2679"/>
                  <a:pt x="3843" y="2546"/>
                </a:cubicBezTo>
                <a:cubicBezTo>
                  <a:pt x="3691" y="2410"/>
                  <a:pt x="3516" y="2231"/>
                  <a:pt x="3359" y="2175"/>
                </a:cubicBezTo>
                <a:cubicBezTo>
                  <a:pt x="3317" y="2161"/>
                  <a:pt x="3272" y="2155"/>
                  <a:pt x="3224" y="2155"/>
                </a:cubicBezTo>
                <a:cubicBezTo>
                  <a:pt x="3091" y="2155"/>
                  <a:pt x="2942" y="2200"/>
                  <a:pt x="2805" y="2214"/>
                </a:cubicBezTo>
                <a:cubicBezTo>
                  <a:pt x="2863" y="2388"/>
                  <a:pt x="2869" y="2615"/>
                  <a:pt x="2988" y="2740"/>
                </a:cubicBezTo>
                <a:cubicBezTo>
                  <a:pt x="3287" y="3072"/>
                  <a:pt x="3611" y="3393"/>
                  <a:pt x="3970" y="3656"/>
                </a:cubicBezTo>
                <a:cubicBezTo>
                  <a:pt x="4521" y="4062"/>
                  <a:pt x="4626" y="4594"/>
                  <a:pt x="4582" y="5230"/>
                </a:cubicBezTo>
                <a:cubicBezTo>
                  <a:pt x="4554" y="5623"/>
                  <a:pt x="4374" y="5681"/>
                  <a:pt x="4045" y="5687"/>
                </a:cubicBezTo>
                <a:cubicBezTo>
                  <a:pt x="4038" y="5687"/>
                  <a:pt x="4032" y="5687"/>
                  <a:pt x="4026" y="5687"/>
                </a:cubicBezTo>
                <a:cubicBezTo>
                  <a:pt x="3241" y="5687"/>
                  <a:pt x="2655" y="5352"/>
                  <a:pt x="2224" y="4704"/>
                </a:cubicBezTo>
                <a:cubicBezTo>
                  <a:pt x="2114" y="4533"/>
                  <a:pt x="1975" y="4336"/>
                  <a:pt x="1817" y="4242"/>
                </a:cubicBezTo>
                <a:cubicBezTo>
                  <a:pt x="1663" y="4151"/>
                  <a:pt x="1444" y="4154"/>
                  <a:pt x="1256" y="4115"/>
                </a:cubicBezTo>
                <a:lnTo>
                  <a:pt x="1256" y="4115"/>
                </a:lnTo>
                <a:cubicBezTo>
                  <a:pt x="1270" y="4311"/>
                  <a:pt x="1217" y="4544"/>
                  <a:pt x="1306" y="4696"/>
                </a:cubicBezTo>
                <a:cubicBezTo>
                  <a:pt x="1480" y="4986"/>
                  <a:pt x="1732" y="5233"/>
                  <a:pt x="2017" y="5579"/>
                </a:cubicBezTo>
                <a:cubicBezTo>
                  <a:pt x="1741" y="5579"/>
                  <a:pt x="1524" y="5562"/>
                  <a:pt x="1319" y="5562"/>
                </a:cubicBezTo>
                <a:cubicBezTo>
                  <a:pt x="1192" y="5562"/>
                  <a:pt x="1069" y="5568"/>
                  <a:pt x="940" y="5590"/>
                </a:cubicBezTo>
                <a:cubicBezTo>
                  <a:pt x="905" y="5595"/>
                  <a:pt x="867" y="5598"/>
                  <a:pt x="827" y="5598"/>
                </a:cubicBezTo>
                <a:cubicBezTo>
                  <a:pt x="691" y="5598"/>
                  <a:pt x="533" y="5572"/>
                  <a:pt x="392" y="5572"/>
                </a:cubicBezTo>
                <a:cubicBezTo>
                  <a:pt x="176" y="5572"/>
                  <a:pt x="1" y="5632"/>
                  <a:pt x="2" y="5936"/>
                </a:cubicBezTo>
                <a:cubicBezTo>
                  <a:pt x="4" y="6219"/>
                  <a:pt x="146" y="6280"/>
                  <a:pt x="332" y="6280"/>
                </a:cubicBezTo>
                <a:cubicBezTo>
                  <a:pt x="475" y="6280"/>
                  <a:pt x="644" y="6244"/>
                  <a:pt x="795" y="6244"/>
                </a:cubicBezTo>
                <a:cubicBezTo>
                  <a:pt x="836" y="6244"/>
                  <a:pt x="875" y="6247"/>
                  <a:pt x="913" y="6254"/>
                </a:cubicBezTo>
                <a:cubicBezTo>
                  <a:pt x="1267" y="6315"/>
                  <a:pt x="1638" y="6323"/>
                  <a:pt x="2119" y="6359"/>
                </a:cubicBezTo>
                <a:cubicBezTo>
                  <a:pt x="1762" y="6644"/>
                  <a:pt x="1472" y="6821"/>
                  <a:pt x="1253" y="7062"/>
                </a:cubicBezTo>
                <a:cubicBezTo>
                  <a:pt x="1151" y="7181"/>
                  <a:pt x="1192" y="7421"/>
                  <a:pt x="1167" y="7604"/>
                </a:cubicBezTo>
                <a:cubicBezTo>
                  <a:pt x="1281" y="7610"/>
                  <a:pt x="1414" y="7644"/>
                  <a:pt x="1528" y="7644"/>
                </a:cubicBezTo>
                <a:cubicBezTo>
                  <a:pt x="1583" y="7644"/>
                  <a:pt x="1633" y="7636"/>
                  <a:pt x="1674" y="7612"/>
                </a:cubicBezTo>
                <a:cubicBezTo>
                  <a:pt x="2075" y="7374"/>
                  <a:pt x="2493" y="7134"/>
                  <a:pt x="2814" y="6802"/>
                </a:cubicBezTo>
                <a:cubicBezTo>
                  <a:pt x="3147" y="6461"/>
                  <a:pt x="3507" y="6363"/>
                  <a:pt x="3907" y="6363"/>
                </a:cubicBezTo>
                <a:cubicBezTo>
                  <a:pt x="4115" y="6363"/>
                  <a:pt x="4334" y="6389"/>
                  <a:pt x="4565" y="6423"/>
                </a:cubicBezTo>
                <a:cubicBezTo>
                  <a:pt x="4504" y="7242"/>
                  <a:pt x="4723" y="8074"/>
                  <a:pt x="3992" y="8722"/>
                </a:cubicBezTo>
                <a:cubicBezTo>
                  <a:pt x="3691" y="8999"/>
                  <a:pt x="3417" y="9309"/>
                  <a:pt x="3182" y="9646"/>
                </a:cubicBezTo>
                <a:cubicBezTo>
                  <a:pt x="3085" y="9782"/>
                  <a:pt x="3107" y="10003"/>
                  <a:pt x="3076" y="10188"/>
                </a:cubicBezTo>
                <a:cubicBezTo>
                  <a:pt x="3107" y="10186"/>
                  <a:pt x="3139" y="10185"/>
                  <a:pt x="3171" y="10185"/>
                </a:cubicBezTo>
                <a:cubicBezTo>
                  <a:pt x="3241" y="10185"/>
                  <a:pt x="3314" y="10189"/>
                  <a:pt x="3383" y="10189"/>
                </a:cubicBezTo>
                <a:cubicBezTo>
                  <a:pt x="3492" y="10189"/>
                  <a:pt x="3592" y="10179"/>
                  <a:pt x="3660" y="10128"/>
                </a:cubicBezTo>
                <a:cubicBezTo>
                  <a:pt x="3918" y="9934"/>
                  <a:pt x="4109" y="9649"/>
                  <a:pt x="4394" y="9325"/>
                </a:cubicBezTo>
                <a:cubicBezTo>
                  <a:pt x="4471" y="9951"/>
                  <a:pt x="4501" y="10413"/>
                  <a:pt x="4598" y="10855"/>
                </a:cubicBezTo>
                <a:cubicBezTo>
                  <a:pt x="4632" y="10988"/>
                  <a:pt x="4858" y="11074"/>
                  <a:pt x="4994" y="11182"/>
                </a:cubicBezTo>
                <a:cubicBezTo>
                  <a:pt x="5083" y="11035"/>
                  <a:pt x="5229" y="10897"/>
                  <a:pt x="5246" y="10745"/>
                </a:cubicBezTo>
                <a:cubicBezTo>
                  <a:pt x="5285" y="10413"/>
                  <a:pt x="5257" y="10078"/>
                  <a:pt x="5257" y="9693"/>
                </a:cubicBezTo>
                <a:lnTo>
                  <a:pt x="5257" y="9693"/>
                </a:lnTo>
                <a:cubicBezTo>
                  <a:pt x="5370" y="9735"/>
                  <a:pt x="5409" y="9743"/>
                  <a:pt x="5437" y="9762"/>
                </a:cubicBezTo>
                <a:cubicBezTo>
                  <a:pt x="5650" y="9907"/>
                  <a:pt x="5891" y="10198"/>
                  <a:pt x="6125" y="10198"/>
                </a:cubicBezTo>
                <a:cubicBezTo>
                  <a:pt x="6218" y="10198"/>
                  <a:pt x="6310" y="10152"/>
                  <a:pt x="6400" y="10031"/>
                </a:cubicBezTo>
                <a:cubicBezTo>
                  <a:pt x="6715" y="9605"/>
                  <a:pt x="6093" y="9367"/>
                  <a:pt x="5874" y="9145"/>
                </a:cubicBezTo>
                <a:cubicBezTo>
                  <a:pt x="5658" y="8924"/>
                  <a:pt x="5321" y="8692"/>
                  <a:pt x="5290" y="8434"/>
                </a:cubicBezTo>
                <a:cubicBezTo>
                  <a:pt x="5207" y="7778"/>
                  <a:pt x="5262" y="7103"/>
                  <a:pt x="5262" y="6373"/>
                </a:cubicBezTo>
                <a:cubicBezTo>
                  <a:pt x="5444" y="6373"/>
                  <a:pt x="5599" y="6378"/>
                  <a:pt x="5742" y="6378"/>
                </a:cubicBezTo>
                <a:cubicBezTo>
                  <a:pt x="5829" y="6378"/>
                  <a:pt x="5911" y="6376"/>
                  <a:pt x="5993" y="6370"/>
                </a:cubicBezTo>
                <a:cubicBezTo>
                  <a:pt x="6070" y="6363"/>
                  <a:pt x="6145" y="6359"/>
                  <a:pt x="6218" y="6359"/>
                </a:cubicBezTo>
                <a:cubicBezTo>
                  <a:pt x="6628" y="6359"/>
                  <a:pt x="6967" y="6486"/>
                  <a:pt x="7230" y="6904"/>
                </a:cubicBezTo>
                <a:cubicBezTo>
                  <a:pt x="7401" y="7170"/>
                  <a:pt x="7725" y="7355"/>
                  <a:pt x="8018" y="7507"/>
                </a:cubicBezTo>
                <a:cubicBezTo>
                  <a:pt x="8052" y="7525"/>
                  <a:pt x="8092" y="7531"/>
                  <a:pt x="8135" y="7531"/>
                </a:cubicBezTo>
                <a:cubicBezTo>
                  <a:pt x="8264" y="7531"/>
                  <a:pt x="8424" y="7471"/>
                  <a:pt x="8563" y="7452"/>
                </a:cubicBezTo>
                <a:cubicBezTo>
                  <a:pt x="8500" y="7278"/>
                  <a:pt x="8503" y="7106"/>
                  <a:pt x="8370" y="6932"/>
                </a:cubicBezTo>
                <a:cubicBezTo>
                  <a:pt x="8234" y="6755"/>
                  <a:pt x="8032" y="6633"/>
                  <a:pt x="7861" y="6489"/>
                </a:cubicBezTo>
                <a:cubicBezTo>
                  <a:pt x="8370" y="6373"/>
                  <a:pt x="8821" y="6423"/>
                  <a:pt x="9258" y="6353"/>
                </a:cubicBezTo>
                <a:cubicBezTo>
                  <a:pt x="9471" y="6317"/>
                  <a:pt x="9795" y="6088"/>
                  <a:pt x="9822" y="5911"/>
                </a:cubicBezTo>
                <a:cubicBezTo>
                  <a:pt x="9864" y="5623"/>
                  <a:pt x="9667" y="5576"/>
                  <a:pt x="9459" y="5576"/>
                </a:cubicBezTo>
                <a:cubicBezTo>
                  <a:pt x="9390" y="5576"/>
                  <a:pt x="9321" y="5581"/>
                  <a:pt x="9258" y="5584"/>
                </a:cubicBezTo>
                <a:cubicBezTo>
                  <a:pt x="8843" y="5612"/>
                  <a:pt x="8428" y="5662"/>
                  <a:pt x="8013" y="5700"/>
                </a:cubicBezTo>
                <a:lnTo>
                  <a:pt x="7941" y="5551"/>
                </a:lnTo>
                <a:cubicBezTo>
                  <a:pt x="8101" y="5335"/>
                  <a:pt x="8326" y="5122"/>
                  <a:pt x="8414" y="4903"/>
                </a:cubicBezTo>
                <a:cubicBezTo>
                  <a:pt x="8503" y="4685"/>
                  <a:pt x="8467" y="4414"/>
                  <a:pt x="8483" y="4167"/>
                </a:cubicBezTo>
                <a:lnTo>
                  <a:pt x="8483" y="4167"/>
                </a:lnTo>
                <a:cubicBezTo>
                  <a:pt x="8265" y="4253"/>
                  <a:pt x="8029" y="4275"/>
                  <a:pt x="7836" y="4436"/>
                </a:cubicBezTo>
                <a:cubicBezTo>
                  <a:pt x="7642" y="4599"/>
                  <a:pt x="7518" y="4851"/>
                  <a:pt x="7382" y="5072"/>
                </a:cubicBezTo>
                <a:cubicBezTo>
                  <a:pt x="7120" y="5506"/>
                  <a:pt x="6780" y="5706"/>
                  <a:pt x="6367" y="5706"/>
                </a:cubicBezTo>
                <a:cubicBezTo>
                  <a:pt x="6208" y="5706"/>
                  <a:pt x="6039" y="5677"/>
                  <a:pt x="5860" y="5620"/>
                </a:cubicBezTo>
                <a:cubicBezTo>
                  <a:pt x="5705" y="5570"/>
                  <a:pt x="5542" y="5554"/>
                  <a:pt x="5412" y="5529"/>
                </a:cubicBezTo>
                <a:cubicBezTo>
                  <a:pt x="5232" y="4677"/>
                  <a:pt x="5357" y="3979"/>
                  <a:pt x="6065" y="3445"/>
                </a:cubicBezTo>
                <a:cubicBezTo>
                  <a:pt x="6361" y="3224"/>
                  <a:pt x="6599" y="2914"/>
                  <a:pt x="6806" y="2607"/>
                </a:cubicBezTo>
                <a:cubicBezTo>
                  <a:pt x="6920" y="2438"/>
                  <a:pt x="6920" y="2192"/>
                  <a:pt x="6970" y="1981"/>
                </a:cubicBezTo>
                <a:lnTo>
                  <a:pt x="6970" y="1981"/>
                </a:lnTo>
                <a:cubicBezTo>
                  <a:pt x="6748" y="2023"/>
                  <a:pt x="6474" y="2001"/>
                  <a:pt x="6308" y="2123"/>
                </a:cubicBezTo>
                <a:cubicBezTo>
                  <a:pt x="5987" y="2355"/>
                  <a:pt x="5727" y="2670"/>
                  <a:pt x="5395" y="2997"/>
                </a:cubicBezTo>
                <a:cubicBezTo>
                  <a:pt x="5345" y="2109"/>
                  <a:pt x="5323" y="1328"/>
                  <a:pt x="5243" y="554"/>
                </a:cubicBezTo>
                <a:cubicBezTo>
                  <a:pt x="5221" y="360"/>
                  <a:pt x="5024" y="183"/>
                  <a:pt x="4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937" name="Google Shape;2937;p44"/>
          <p:cNvGrpSpPr/>
          <p:nvPr/>
        </p:nvGrpSpPr>
        <p:grpSpPr>
          <a:xfrm>
            <a:off x="8284485" y="5440167"/>
            <a:ext cx="180167" cy="161800"/>
            <a:chOff x="1681925" y="2289525"/>
            <a:chExt cx="135125" cy="121350"/>
          </a:xfrm>
        </p:grpSpPr>
        <p:sp>
          <p:nvSpPr>
            <p:cNvPr id="2938" name="Google Shape;2938;p44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9" name="Google Shape;2939;p44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971" name="Google Shape;2971;p44"/>
          <p:cNvGrpSpPr/>
          <p:nvPr/>
        </p:nvGrpSpPr>
        <p:grpSpPr>
          <a:xfrm>
            <a:off x="2774834" y="1256017"/>
            <a:ext cx="248500" cy="242600"/>
            <a:chOff x="4260025" y="5129875"/>
            <a:chExt cx="186375" cy="181950"/>
          </a:xfrm>
        </p:grpSpPr>
        <p:sp>
          <p:nvSpPr>
            <p:cNvPr id="2972" name="Google Shape;2972;p44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3" name="Google Shape;2973;p44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4" name="Google Shape;2974;p44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2666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41"/>
          <p:cNvSpPr txBox="1">
            <a:spLocks noGrp="1"/>
          </p:cNvSpPr>
          <p:nvPr>
            <p:ph type="subTitle" idx="1"/>
          </p:nvPr>
        </p:nvSpPr>
        <p:spPr>
          <a:xfrm>
            <a:off x="3319600" y="3297267"/>
            <a:ext cx="5552800" cy="15364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marL="0" indent="0"/>
            <a:r>
              <a:rPr lang="en" sz="4267" dirty="0"/>
              <a:t>Xảy ra lúc nửa đêm</a:t>
            </a:r>
            <a:endParaRPr sz="4267" dirty="0"/>
          </a:p>
        </p:txBody>
      </p:sp>
      <p:sp>
        <p:nvSpPr>
          <p:cNvPr id="2266" name="Google Shape;2266;p41"/>
          <p:cNvSpPr/>
          <p:nvPr/>
        </p:nvSpPr>
        <p:spPr>
          <a:xfrm rot="-900034">
            <a:off x="70480" y="191929"/>
            <a:ext cx="1582171" cy="752876"/>
          </a:xfrm>
          <a:custGeom>
            <a:avLst/>
            <a:gdLst/>
            <a:ahLst/>
            <a:cxnLst/>
            <a:rect l="l" t="t" r="r" b="b"/>
            <a:pathLst>
              <a:path w="43167" h="20541" extrusionOk="0">
                <a:moveTo>
                  <a:pt x="40327" y="1"/>
                </a:moveTo>
                <a:lnTo>
                  <a:pt x="0" y="7190"/>
                </a:lnTo>
                <a:cubicBezTo>
                  <a:pt x="173" y="7992"/>
                  <a:pt x="746" y="8550"/>
                  <a:pt x="1303" y="9243"/>
                </a:cubicBezTo>
                <a:cubicBezTo>
                  <a:pt x="1785" y="9845"/>
                  <a:pt x="2188" y="10516"/>
                  <a:pt x="1910" y="11318"/>
                </a:cubicBezTo>
                <a:cubicBezTo>
                  <a:pt x="1503" y="12485"/>
                  <a:pt x="1062" y="13581"/>
                  <a:pt x="1292" y="14854"/>
                </a:cubicBezTo>
                <a:cubicBezTo>
                  <a:pt x="1492" y="15954"/>
                  <a:pt x="2188" y="16820"/>
                  <a:pt x="2493" y="17859"/>
                </a:cubicBezTo>
                <a:cubicBezTo>
                  <a:pt x="2603" y="18247"/>
                  <a:pt x="2591" y="18624"/>
                  <a:pt x="2648" y="19023"/>
                </a:cubicBezTo>
                <a:cubicBezTo>
                  <a:pt x="2734" y="19569"/>
                  <a:pt x="2972" y="19904"/>
                  <a:pt x="3209" y="20401"/>
                </a:cubicBezTo>
                <a:cubicBezTo>
                  <a:pt x="3228" y="20447"/>
                  <a:pt x="3247" y="20492"/>
                  <a:pt x="3262" y="20541"/>
                </a:cubicBezTo>
                <a:lnTo>
                  <a:pt x="43144" y="13434"/>
                </a:lnTo>
                <a:cubicBezTo>
                  <a:pt x="43137" y="12433"/>
                  <a:pt x="43167" y="11431"/>
                  <a:pt x="43080" y="10429"/>
                </a:cubicBezTo>
                <a:cubicBezTo>
                  <a:pt x="43016" y="9627"/>
                  <a:pt x="42865" y="8859"/>
                  <a:pt x="42673" y="8083"/>
                </a:cubicBezTo>
                <a:cubicBezTo>
                  <a:pt x="42417" y="7100"/>
                  <a:pt x="41483" y="6332"/>
                  <a:pt x="41359" y="5311"/>
                </a:cubicBezTo>
                <a:cubicBezTo>
                  <a:pt x="41269" y="4629"/>
                  <a:pt x="41785" y="3944"/>
                  <a:pt x="41751" y="3247"/>
                </a:cubicBezTo>
                <a:cubicBezTo>
                  <a:pt x="41732" y="2852"/>
                  <a:pt x="41510" y="2486"/>
                  <a:pt x="41506" y="2072"/>
                </a:cubicBezTo>
                <a:cubicBezTo>
                  <a:pt x="41506" y="1891"/>
                  <a:pt x="41634" y="1545"/>
                  <a:pt x="41521" y="1360"/>
                </a:cubicBezTo>
                <a:cubicBezTo>
                  <a:pt x="41250" y="912"/>
                  <a:pt x="40674" y="758"/>
                  <a:pt x="40402" y="197"/>
                </a:cubicBezTo>
                <a:cubicBezTo>
                  <a:pt x="40369" y="136"/>
                  <a:pt x="40346" y="69"/>
                  <a:pt x="40327" y="1"/>
                </a:cubicBezTo>
                <a:close/>
              </a:path>
            </a:pathLst>
          </a:custGeom>
          <a:solidFill>
            <a:srgbClr val="FFFFFF">
              <a:alpha val="562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67" name="Google Shape;2267;p41"/>
          <p:cNvSpPr/>
          <p:nvPr/>
        </p:nvSpPr>
        <p:spPr>
          <a:xfrm>
            <a:off x="9399646" y="6105104"/>
            <a:ext cx="1582215" cy="752896"/>
          </a:xfrm>
          <a:custGeom>
            <a:avLst/>
            <a:gdLst/>
            <a:ahLst/>
            <a:cxnLst/>
            <a:rect l="l" t="t" r="r" b="b"/>
            <a:pathLst>
              <a:path w="43167" h="20541" extrusionOk="0">
                <a:moveTo>
                  <a:pt x="40327" y="1"/>
                </a:moveTo>
                <a:lnTo>
                  <a:pt x="0" y="7190"/>
                </a:lnTo>
                <a:cubicBezTo>
                  <a:pt x="173" y="7992"/>
                  <a:pt x="746" y="8550"/>
                  <a:pt x="1303" y="9243"/>
                </a:cubicBezTo>
                <a:cubicBezTo>
                  <a:pt x="1785" y="9845"/>
                  <a:pt x="2188" y="10516"/>
                  <a:pt x="1910" y="11318"/>
                </a:cubicBezTo>
                <a:cubicBezTo>
                  <a:pt x="1503" y="12485"/>
                  <a:pt x="1062" y="13581"/>
                  <a:pt x="1292" y="14854"/>
                </a:cubicBezTo>
                <a:cubicBezTo>
                  <a:pt x="1492" y="15954"/>
                  <a:pt x="2188" y="16820"/>
                  <a:pt x="2493" y="17859"/>
                </a:cubicBezTo>
                <a:cubicBezTo>
                  <a:pt x="2603" y="18247"/>
                  <a:pt x="2591" y="18624"/>
                  <a:pt x="2648" y="19023"/>
                </a:cubicBezTo>
                <a:cubicBezTo>
                  <a:pt x="2734" y="19569"/>
                  <a:pt x="2972" y="19904"/>
                  <a:pt x="3209" y="20401"/>
                </a:cubicBezTo>
                <a:cubicBezTo>
                  <a:pt x="3228" y="20447"/>
                  <a:pt x="3247" y="20492"/>
                  <a:pt x="3262" y="20541"/>
                </a:cubicBezTo>
                <a:lnTo>
                  <a:pt x="43144" y="13434"/>
                </a:lnTo>
                <a:cubicBezTo>
                  <a:pt x="43137" y="12433"/>
                  <a:pt x="43167" y="11431"/>
                  <a:pt x="43080" y="10429"/>
                </a:cubicBezTo>
                <a:cubicBezTo>
                  <a:pt x="43016" y="9627"/>
                  <a:pt x="42865" y="8859"/>
                  <a:pt x="42673" y="8083"/>
                </a:cubicBezTo>
                <a:cubicBezTo>
                  <a:pt x="42417" y="7100"/>
                  <a:pt x="41483" y="6332"/>
                  <a:pt x="41359" y="5311"/>
                </a:cubicBezTo>
                <a:cubicBezTo>
                  <a:pt x="41269" y="4629"/>
                  <a:pt x="41785" y="3944"/>
                  <a:pt x="41751" y="3247"/>
                </a:cubicBezTo>
                <a:cubicBezTo>
                  <a:pt x="41732" y="2852"/>
                  <a:pt x="41510" y="2486"/>
                  <a:pt x="41506" y="2072"/>
                </a:cubicBezTo>
                <a:cubicBezTo>
                  <a:pt x="41506" y="1891"/>
                  <a:pt x="41634" y="1545"/>
                  <a:pt x="41521" y="1360"/>
                </a:cubicBezTo>
                <a:cubicBezTo>
                  <a:pt x="41250" y="912"/>
                  <a:pt x="40674" y="758"/>
                  <a:pt x="40402" y="197"/>
                </a:cubicBezTo>
                <a:cubicBezTo>
                  <a:pt x="40369" y="136"/>
                  <a:pt x="40346" y="69"/>
                  <a:pt x="40327" y="1"/>
                </a:cubicBezTo>
                <a:close/>
              </a:path>
            </a:pathLst>
          </a:custGeom>
          <a:solidFill>
            <a:srgbClr val="FFFFFF">
              <a:alpha val="562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337" name="Google Shape;2337;p41"/>
          <p:cNvGrpSpPr/>
          <p:nvPr/>
        </p:nvGrpSpPr>
        <p:grpSpPr>
          <a:xfrm>
            <a:off x="601801" y="2539533"/>
            <a:ext cx="248500" cy="242600"/>
            <a:chOff x="4260025" y="5129875"/>
            <a:chExt cx="186375" cy="181950"/>
          </a:xfrm>
        </p:grpSpPr>
        <p:sp>
          <p:nvSpPr>
            <p:cNvPr id="2338" name="Google Shape;2338;p41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9" name="Google Shape;2339;p41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0" name="Google Shape;2340;p41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29" name="Google Shape;2429;p41"/>
          <p:cNvGrpSpPr/>
          <p:nvPr/>
        </p:nvGrpSpPr>
        <p:grpSpPr>
          <a:xfrm>
            <a:off x="1310701" y="3447133"/>
            <a:ext cx="248500" cy="242600"/>
            <a:chOff x="4260025" y="5129875"/>
            <a:chExt cx="186375" cy="181950"/>
          </a:xfrm>
        </p:grpSpPr>
        <p:sp>
          <p:nvSpPr>
            <p:cNvPr id="2430" name="Google Shape;2430;p41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1" name="Google Shape;2431;p41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2" name="Google Shape;2432;p41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33" name="Google Shape;2433;p41"/>
          <p:cNvGrpSpPr/>
          <p:nvPr/>
        </p:nvGrpSpPr>
        <p:grpSpPr>
          <a:xfrm>
            <a:off x="10784401" y="3187267"/>
            <a:ext cx="248500" cy="242600"/>
            <a:chOff x="4260025" y="5129875"/>
            <a:chExt cx="186375" cy="181950"/>
          </a:xfrm>
        </p:grpSpPr>
        <p:sp>
          <p:nvSpPr>
            <p:cNvPr id="2434" name="Google Shape;2434;p41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5" name="Google Shape;2435;p41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6" name="Google Shape;2436;p41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" name="7-Point Star 3">
            <a:extLst>
              <a:ext uri="{FF2B5EF4-FFF2-40B4-BE49-F238E27FC236}">
                <a16:creationId xmlns:a16="http://schemas.microsoft.com/office/drawing/2014/main" xmlns="" id="{5D193E3A-D489-3D4F-BC10-19C75268DB59}"/>
              </a:ext>
            </a:extLst>
          </p:cNvPr>
          <p:cNvSpPr/>
          <p:nvPr/>
        </p:nvSpPr>
        <p:spPr>
          <a:xfrm>
            <a:off x="4467038" y="493372"/>
            <a:ext cx="3672801" cy="2324865"/>
          </a:xfrm>
          <a:prstGeom prst="star7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Đám cháy xảy ra lúc nào?</a:t>
            </a:r>
          </a:p>
        </p:txBody>
      </p:sp>
      <p:pic>
        <p:nvPicPr>
          <p:cNvPr id="5124" name="Picture 4" descr="Hà Nội: Đám cháy lúc nửa đêm thiêu rụi 3 cửa hàng tạp hóa">
            <a:extLst>
              <a:ext uri="{FF2B5EF4-FFF2-40B4-BE49-F238E27FC236}">
                <a16:creationId xmlns:a16="http://schemas.microsoft.com/office/drawing/2014/main" xmlns="" id="{87078B7E-5680-8E44-96E6-2591D911D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7089">
            <a:off x="1071243" y="341792"/>
            <a:ext cx="3054768" cy="320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Khống chế đám cháy nhiều giờ lúc nửa đêm - Báo Bà Rịa Vũng Tàu Online">
            <a:extLst>
              <a:ext uri="{FF2B5EF4-FFF2-40B4-BE49-F238E27FC236}">
                <a16:creationId xmlns:a16="http://schemas.microsoft.com/office/drawing/2014/main" xmlns="" id="{9605249B-8F3C-3543-BB06-2B6D4F7CA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2810">
            <a:off x="8821182" y="3959879"/>
            <a:ext cx="3236695" cy="2898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32040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0" name="Google Shape;3210;p46"/>
          <p:cNvSpPr txBox="1">
            <a:spLocks noGrp="1"/>
          </p:cNvSpPr>
          <p:nvPr>
            <p:ph type="title"/>
          </p:nvPr>
        </p:nvSpPr>
        <p:spPr>
          <a:xfrm>
            <a:off x="1168000" y="509828"/>
            <a:ext cx="9856000" cy="637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/>
            <a:r>
              <a:rPr lang="x-none" dirty="0">
                <a:solidFill>
                  <a:srgbClr val="FF0000"/>
                </a:solidFill>
              </a:rPr>
              <a:t>Đám cháy miêu tả như thế nào?</a:t>
            </a:r>
          </a:p>
        </p:txBody>
      </p:sp>
      <p:sp>
        <p:nvSpPr>
          <p:cNvPr id="3213" name="Google Shape;3213;p46"/>
          <p:cNvSpPr txBox="1"/>
          <p:nvPr/>
        </p:nvSpPr>
        <p:spPr>
          <a:xfrm>
            <a:off x="299405" y="1578546"/>
            <a:ext cx="2920431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Ngôi nhà bốc lửa phừng phừng </a:t>
            </a:r>
            <a:endParaRPr lang="en-US" sz="3200" dirty="0">
              <a:solidFill>
                <a:schemeClr val="accent5"/>
              </a:solidFill>
              <a:latin typeface="Times New Roman" panose="02020603050405020304" pitchFamily="18" charset="0"/>
              <a:ea typeface="Assistant Medium"/>
              <a:cs typeface="Times New Roman" panose="02020603050405020304" pitchFamily="18" charset="0"/>
              <a:sym typeface="Assistant Medium"/>
            </a:endParaRPr>
          </a:p>
        </p:txBody>
      </p:sp>
      <p:sp>
        <p:nvSpPr>
          <p:cNvPr id="3218" name="Google Shape;3218;p46"/>
          <p:cNvSpPr txBox="1"/>
          <p:nvPr/>
        </p:nvSpPr>
        <p:spPr>
          <a:xfrm>
            <a:off x="186117" y="3475867"/>
            <a:ext cx="3414654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hung 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cửa ập xuống </a:t>
            </a:r>
            <a:endParaRPr sz="3200" dirty="0">
              <a:solidFill>
                <a:schemeClr val="accent5"/>
              </a:solidFill>
              <a:latin typeface="Times New Roman" panose="02020603050405020304" pitchFamily="18" charset="0"/>
              <a:ea typeface="Assistant Medium"/>
              <a:cs typeface="Times New Roman" panose="02020603050405020304" pitchFamily="18" charset="0"/>
              <a:sym typeface="Assistant Medium"/>
            </a:endParaRPr>
          </a:p>
        </p:txBody>
      </p:sp>
      <p:sp>
        <p:nvSpPr>
          <p:cNvPr id="3220" name="Google Shape;3220;p46"/>
          <p:cNvSpPr txBox="1"/>
          <p:nvPr/>
        </p:nvSpPr>
        <p:spPr>
          <a:xfrm>
            <a:off x="8388841" y="1473863"/>
            <a:ext cx="336796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r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iếng </a:t>
            </a:r>
            <a:r>
              <a:rPr lang="x-non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kêu cứu thảm </a:t>
            </a:r>
            <a:r>
              <a:rPr lang="x-non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 </a:t>
            </a:r>
            <a:endParaRPr sz="3600" dirty="0">
              <a:solidFill>
                <a:schemeClr val="accent5"/>
              </a:solidFill>
              <a:latin typeface="Times New Roman" panose="02020603050405020304" pitchFamily="18" charset="0"/>
              <a:ea typeface="Assistant Medium"/>
              <a:cs typeface="Times New Roman" panose="02020603050405020304" pitchFamily="18" charset="0"/>
              <a:sym typeface="Assistant Medium"/>
            </a:endParaRPr>
          </a:p>
        </p:txBody>
      </p:sp>
      <p:sp>
        <p:nvSpPr>
          <p:cNvPr id="3222" name="Google Shape;3222;p46"/>
          <p:cNvSpPr txBox="1"/>
          <p:nvPr/>
        </p:nvSpPr>
        <p:spPr>
          <a:xfrm>
            <a:off x="8957884" y="3942935"/>
            <a:ext cx="3072519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Khói bụi mịt mù</a:t>
            </a:r>
            <a:r>
              <a:rPr 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800" dirty="0">
              <a:solidFill>
                <a:schemeClr val="accent5"/>
              </a:solidFill>
              <a:latin typeface="Times New Roman" panose="02020603050405020304" pitchFamily="18" charset="0"/>
              <a:ea typeface="Assistant Medium"/>
              <a:cs typeface="Times New Roman" panose="02020603050405020304" pitchFamily="18" charset="0"/>
              <a:sym typeface="Assistant Medium"/>
            </a:endParaRPr>
          </a:p>
        </p:txBody>
      </p:sp>
      <p:grpSp>
        <p:nvGrpSpPr>
          <p:cNvPr id="3244" name="Google Shape;3244;p46"/>
          <p:cNvGrpSpPr/>
          <p:nvPr/>
        </p:nvGrpSpPr>
        <p:grpSpPr>
          <a:xfrm>
            <a:off x="11580534" y="719333"/>
            <a:ext cx="248500" cy="242600"/>
            <a:chOff x="4260025" y="5129875"/>
            <a:chExt cx="186375" cy="181950"/>
          </a:xfrm>
        </p:grpSpPr>
        <p:sp>
          <p:nvSpPr>
            <p:cNvPr id="3245" name="Google Shape;3245;p46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6" name="Google Shape;3246;p46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7" name="Google Shape;3247;p46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49" name="Google Shape;3249;p46"/>
          <p:cNvGrpSpPr/>
          <p:nvPr/>
        </p:nvGrpSpPr>
        <p:grpSpPr>
          <a:xfrm rot="5400000">
            <a:off x="4470815" y="5115352"/>
            <a:ext cx="180167" cy="161800"/>
            <a:chOff x="1681925" y="2289525"/>
            <a:chExt cx="135125" cy="121350"/>
          </a:xfrm>
        </p:grpSpPr>
        <p:sp>
          <p:nvSpPr>
            <p:cNvPr id="3250" name="Google Shape;3250;p46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1" name="Google Shape;3251;p46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cxnSp>
        <p:nvCxnSpPr>
          <p:cNvPr id="3252" name="Google Shape;3252;p46"/>
          <p:cNvCxnSpPr>
            <a:cxnSpLocks/>
          </p:cNvCxnSpPr>
          <p:nvPr/>
        </p:nvCxnSpPr>
        <p:spPr>
          <a:xfrm>
            <a:off x="2856502" y="1911797"/>
            <a:ext cx="2240400" cy="475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53" name="Google Shape;3253;p46"/>
          <p:cNvCxnSpPr>
            <a:cxnSpLocks/>
          </p:cNvCxnSpPr>
          <p:nvPr/>
        </p:nvCxnSpPr>
        <p:spPr>
          <a:xfrm rot="10800000" flipH="1">
            <a:off x="2535980" y="3751506"/>
            <a:ext cx="2746000" cy="2564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54" name="Google Shape;3254;p46"/>
          <p:cNvCxnSpPr>
            <a:cxnSpLocks/>
          </p:cNvCxnSpPr>
          <p:nvPr/>
        </p:nvCxnSpPr>
        <p:spPr>
          <a:xfrm flipH="1">
            <a:off x="7395997" y="1732397"/>
            <a:ext cx="2300400" cy="3588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55" name="Google Shape;3255;p46"/>
          <p:cNvCxnSpPr>
            <a:cxnSpLocks/>
          </p:cNvCxnSpPr>
          <p:nvPr/>
        </p:nvCxnSpPr>
        <p:spPr>
          <a:xfrm rot="10800000">
            <a:off x="7157110" y="4007906"/>
            <a:ext cx="1976000" cy="3084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6146" name="Picture 2" descr="Nghệ An: 50 chiến sỹ cứu hộ đám cháy quán bar lớn ở TP. Vinh lúc nửa đêm">
            <a:extLst>
              <a:ext uri="{FF2B5EF4-FFF2-40B4-BE49-F238E27FC236}">
                <a16:creationId xmlns:a16="http://schemas.microsoft.com/office/drawing/2014/main" xmlns="" id="{5C08B123-3993-0D4B-B0D7-B7A340BCE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124" y="1582999"/>
            <a:ext cx="2793364" cy="2678736"/>
          </a:xfrm>
          <a:prstGeom prst="snip1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16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0" grpId="0"/>
      <p:bldP spid="32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ếng Rao Bán Kem, Cà Rem Dạo - Tiếng Rao Bán Dạ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9339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72806" y="2933935"/>
            <a:ext cx="1152056" cy="1152056"/>
          </a:xfrm>
          <a:prstGeom prst="rect">
            <a:avLst/>
          </a:prstGeom>
        </p:spPr>
      </p:pic>
      <p:pic>
        <p:nvPicPr>
          <p:cNvPr id="5" name="Nhạc Rao Dạo Bánh Chưng Bánh Giò Đây Bà Con Ơi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7976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59288" y="2627266"/>
            <a:ext cx="1175820" cy="1175820"/>
          </a:xfrm>
          <a:prstGeom prst="rect">
            <a:avLst/>
          </a:prstGeom>
        </p:spPr>
      </p:pic>
      <p:pic>
        <p:nvPicPr>
          <p:cNvPr id="6" name="Tiếng Rao Bán Bánh Mì 5 Ngàn Một Ổ, Trên Kênh @Minh Sun.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end="302137.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5952" y="5118223"/>
            <a:ext cx="1152056" cy="1152056"/>
          </a:xfrm>
          <a:prstGeom prst="rect">
            <a:avLst/>
          </a:prstGeom>
        </p:spPr>
      </p:pic>
      <p:pic>
        <p:nvPicPr>
          <p:cNvPr id="7" name="loa bán hàng rong ai mua bánh ba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end="715948.3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93235" y="5011340"/>
            <a:ext cx="1243173" cy="12431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5952" y="-573005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vi-VN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vi-VN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KHỞI ĐỘNG</a:t>
            </a:r>
          </a:p>
          <a:p>
            <a:pPr algn="ctr"/>
            <a:r>
              <a:rPr lang="vi-V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ÂM THANH THÀNH PHỐ </a:t>
            </a:r>
            <a:endParaRPr lang="vi-VN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8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3" name="Google Shape;2443;p42"/>
          <p:cNvPicPr preferRelativeResize="0"/>
          <p:nvPr/>
        </p:nvPicPr>
        <p:blipFill rotWithShape="1">
          <a:blip r:embed="rId3">
            <a:alphaModFix/>
          </a:blip>
          <a:srcRect l="10470" r="17768"/>
          <a:stretch/>
        </p:blipFill>
        <p:spPr>
          <a:xfrm rot="-261750">
            <a:off x="476970" y="3831842"/>
            <a:ext cx="2524113" cy="2513253"/>
          </a:xfrm>
          <a:prstGeom prst="snip1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6">
                <a:alpha val="50000"/>
              </a:schemeClr>
            </a:outerShdw>
          </a:effectLst>
        </p:spPr>
      </p:pic>
      <p:sp>
        <p:nvSpPr>
          <p:cNvPr id="2459" name="Google Shape;2459;p42"/>
          <p:cNvSpPr/>
          <p:nvPr/>
        </p:nvSpPr>
        <p:spPr>
          <a:xfrm>
            <a:off x="9079634" y="1237318"/>
            <a:ext cx="328833" cy="372733"/>
          </a:xfrm>
          <a:custGeom>
            <a:avLst/>
            <a:gdLst/>
            <a:ahLst/>
            <a:cxnLst/>
            <a:rect l="l" t="t" r="r" b="b"/>
            <a:pathLst>
              <a:path w="9865" h="11182" extrusionOk="0">
                <a:moveTo>
                  <a:pt x="4908" y="0"/>
                </a:moveTo>
                <a:cubicBezTo>
                  <a:pt x="4798" y="188"/>
                  <a:pt x="4659" y="368"/>
                  <a:pt x="4585" y="570"/>
                </a:cubicBezTo>
                <a:cubicBezTo>
                  <a:pt x="4537" y="700"/>
                  <a:pt x="4579" y="866"/>
                  <a:pt x="4579" y="1016"/>
                </a:cubicBezTo>
                <a:lnTo>
                  <a:pt x="4579" y="3058"/>
                </a:lnTo>
                <a:cubicBezTo>
                  <a:pt x="4239" y="2919"/>
                  <a:pt x="3992" y="2679"/>
                  <a:pt x="3843" y="2546"/>
                </a:cubicBezTo>
                <a:cubicBezTo>
                  <a:pt x="3691" y="2410"/>
                  <a:pt x="3516" y="2231"/>
                  <a:pt x="3359" y="2175"/>
                </a:cubicBezTo>
                <a:cubicBezTo>
                  <a:pt x="3317" y="2161"/>
                  <a:pt x="3272" y="2155"/>
                  <a:pt x="3224" y="2155"/>
                </a:cubicBezTo>
                <a:cubicBezTo>
                  <a:pt x="3091" y="2155"/>
                  <a:pt x="2942" y="2200"/>
                  <a:pt x="2805" y="2214"/>
                </a:cubicBezTo>
                <a:cubicBezTo>
                  <a:pt x="2863" y="2388"/>
                  <a:pt x="2869" y="2615"/>
                  <a:pt x="2988" y="2740"/>
                </a:cubicBezTo>
                <a:cubicBezTo>
                  <a:pt x="3287" y="3072"/>
                  <a:pt x="3611" y="3393"/>
                  <a:pt x="3970" y="3656"/>
                </a:cubicBezTo>
                <a:cubicBezTo>
                  <a:pt x="4521" y="4062"/>
                  <a:pt x="4626" y="4594"/>
                  <a:pt x="4582" y="5230"/>
                </a:cubicBezTo>
                <a:cubicBezTo>
                  <a:pt x="4554" y="5623"/>
                  <a:pt x="4374" y="5681"/>
                  <a:pt x="4045" y="5687"/>
                </a:cubicBezTo>
                <a:cubicBezTo>
                  <a:pt x="4038" y="5687"/>
                  <a:pt x="4032" y="5687"/>
                  <a:pt x="4026" y="5687"/>
                </a:cubicBezTo>
                <a:cubicBezTo>
                  <a:pt x="3241" y="5687"/>
                  <a:pt x="2655" y="5352"/>
                  <a:pt x="2224" y="4704"/>
                </a:cubicBezTo>
                <a:cubicBezTo>
                  <a:pt x="2114" y="4533"/>
                  <a:pt x="1975" y="4336"/>
                  <a:pt x="1817" y="4242"/>
                </a:cubicBezTo>
                <a:cubicBezTo>
                  <a:pt x="1663" y="4151"/>
                  <a:pt x="1444" y="4154"/>
                  <a:pt x="1256" y="4115"/>
                </a:cubicBezTo>
                <a:lnTo>
                  <a:pt x="1256" y="4115"/>
                </a:lnTo>
                <a:cubicBezTo>
                  <a:pt x="1270" y="4311"/>
                  <a:pt x="1217" y="4544"/>
                  <a:pt x="1306" y="4696"/>
                </a:cubicBezTo>
                <a:cubicBezTo>
                  <a:pt x="1480" y="4986"/>
                  <a:pt x="1732" y="5233"/>
                  <a:pt x="2017" y="5579"/>
                </a:cubicBezTo>
                <a:cubicBezTo>
                  <a:pt x="1741" y="5579"/>
                  <a:pt x="1524" y="5562"/>
                  <a:pt x="1319" y="5562"/>
                </a:cubicBezTo>
                <a:cubicBezTo>
                  <a:pt x="1192" y="5562"/>
                  <a:pt x="1069" y="5568"/>
                  <a:pt x="940" y="5590"/>
                </a:cubicBezTo>
                <a:cubicBezTo>
                  <a:pt x="905" y="5595"/>
                  <a:pt x="867" y="5598"/>
                  <a:pt x="827" y="5598"/>
                </a:cubicBezTo>
                <a:cubicBezTo>
                  <a:pt x="691" y="5598"/>
                  <a:pt x="533" y="5572"/>
                  <a:pt x="392" y="5572"/>
                </a:cubicBezTo>
                <a:cubicBezTo>
                  <a:pt x="176" y="5572"/>
                  <a:pt x="1" y="5632"/>
                  <a:pt x="2" y="5936"/>
                </a:cubicBezTo>
                <a:cubicBezTo>
                  <a:pt x="4" y="6219"/>
                  <a:pt x="146" y="6280"/>
                  <a:pt x="332" y="6280"/>
                </a:cubicBezTo>
                <a:cubicBezTo>
                  <a:pt x="475" y="6280"/>
                  <a:pt x="644" y="6244"/>
                  <a:pt x="795" y="6244"/>
                </a:cubicBezTo>
                <a:cubicBezTo>
                  <a:pt x="836" y="6244"/>
                  <a:pt x="875" y="6247"/>
                  <a:pt x="913" y="6254"/>
                </a:cubicBezTo>
                <a:cubicBezTo>
                  <a:pt x="1267" y="6315"/>
                  <a:pt x="1638" y="6323"/>
                  <a:pt x="2119" y="6359"/>
                </a:cubicBezTo>
                <a:cubicBezTo>
                  <a:pt x="1762" y="6644"/>
                  <a:pt x="1472" y="6821"/>
                  <a:pt x="1253" y="7062"/>
                </a:cubicBezTo>
                <a:cubicBezTo>
                  <a:pt x="1151" y="7181"/>
                  <a:pt x="1192" y="7421"/>
                  <a:pt x="1167" y="7604"/>
                </a:cubicBezTo>
                <a:cubicBezTo>
                  <a:pt x="1281" y="7610"/>
                  <a:pt x="1414" y="7644"/>
                  <a:pt x="1528" y="7644"/>
                </a:cubicBezTo>
                <a:cubicBezTo>
                  <a:pt x="1583" y="7644"/>
                  <a:pt x="1633" y="7636"/>
                  <a:pt x="1674" y="7612"/>
                </a:cubicBezTo>
                <a:cubicBezTo>
                  <a:pt x="2075" y="7374"/>
                  <a:pt x="2493" y="7134"/>
                  <a:pt x="2814" y="6802"/>
                </a:cubicBezTo>
                <a:cubicBezTo>
                  <a:pt x="3147" y="6461"/>
                  <a:pt x="3507" y="6363"/>
                  <a:pt x="3907" y="6363"/>
                </a:cubicBezTo>
                <a:cubicBezTo>
                  <a:pt x="4115" y="6363"/>
                  <a:pt x="4334" y="6389"/>
                  <a:pt x="4565" y="6423"/>
                </a:cubicBezTo>
                <a:cubicBezTo>
                  <a:pt x="4504" y="7242"/>
                  <a:pt x="4723" y="8074"/>
                  <a:pt x="3992" y="8722"/>
                </a:cubicBezTo>
                <a:cubicBezTo>
                  <a:pt x="3691" y="8999"/>
                  <a:pt x="3417" y="9309"/>
                  <a:pt x="3182" y="9646"/>
                </a:cubicBezTo>
                <a:cubicBezTo>
                  <a:pt x="3085" y="9782"/>
                  <a:pt x="3107" y="10003"/>
                  <a:pt x="3076" y="10188"/>
                </a:cubicBezTo>
                <a:cubicBezTo>
                  <a:pt x="3107" y="10186"/>
                  <a:pt x="3139" y="10185"/>
                  <a:pt x="3171" y="10185"/>
                </a:cubicBezTo>
                <a:cubicBezTo>
                  <a:pt x="3241" y="10185"/>
                  <a:pt x="3314" y="10189"/>
                  <a:pt x="3383" y="10189"/>
                </a:cubicBezTo>
                <a:cubicBezTo>
                  <a:pt x="3492" y="10189"/>
                  <a:pt x="3592" y="10179"/>
                  <a:pt x="3660" y="10128"/>
                </a:cubicBezTo>
                <a:cubicBezTo>
                  <a:pt x="3918" y="9934"/>
                  <a:pt x="4109" y="9649"/>
                  <a:pt x="4394" y="9325"/>
                </a:cubicBezTo>
                <a:cubicBezTo>
                  <a:pt x="4471" y="9951"/>
                  <a:pt x="4501" y="10413"/>
                  <a:pt x="4598" y="10855"/>
                </a:cubicBezTo>
                <a:cubicBezTo>
                  <a:pt x="4632" y="10988"/>
                  <a:pt x="4858" y="11074"/>
                  <a:pt x="4994" y="11182"/>
                </a:cubicBezTo>
                <a:cubicBezTo>
                  <a:pt x="5083" y="11035"/>
                  <a:pt x="5229" y="10897"/>
                  <a:pt x="5246" y="10745"/>
                </a:cubicBezTo>
                <a:cubicBezTo>
                  <a:pt x="5285" y="10413"/>
                  <a:pt x="5257" y="10078"/>
                  <a:pt x="5257" y="9693"/>
                </a:cubicBezTo>
                <a:lnTo>
                  <a:pt x="5257" y="9693"/>
                </a:lnTo>
                <a:cubicBezTo>
                  <a:pt x="5370" y="9735"/>
                  <a:pt x="5409" y="9743"/>
                  <a:pt x="5437" y="9762"/>
                </a:cubicBezTo>
                <a:cubicBezTo>
                  <a:pt x="5650" y="9907"/>
                  <a:pt x="5891" y="10198"/>
                  <a:pt x="6125" y="10198"/>
                </a:cubicBezTo>
                <a:cubicBezTo>
                  <a:pt x="6218" y="10198"/>
                  <a:pt x="6310" y="10152"/>
                  <a:pt x="6400" y="10031"/>
                </a:cubicBezTo>
                <a:cubicBezTo>
                  <a:pt x="6715" y="9605"/>
                  <a:pt x="6093" y="9367"/>
                  <a:pt x="5874" y="9145"/>
                </a:cubicBezTo>
                <a:cubicBezTo>
                  <a:pt x="5658" y="8924"/>
                  <a:pt x="5321" y="8692"/>
                  <a:pt x="5290" y="8434"/>
                </a:cubicBezTo>
                <a:cubicBezTo>
                  <a:pt x="5207" y="7778"/>
                  <a:pt x="5262" y="7103"/>
                  <a:pt x="5262" y="6373"/>
                </a:cubicBezTo>
                <a:cubicBezTo>
                  <a:pt x="5444" y="6373"/>
                  <a:pt x="5599" y="6378"/>
                  <a:pt x="5742" y="6378"/>
                </a:cubicBezTo>
                <a:cubicBezTo>
                  <a:pt x="5829" y="6378"/>
                  <a:pt x="5911" y="6376"/>
                  <a:pt x="5993" y="6370"/>
                </a:cubicBezTo>
                <a:cubicBezTo>
                  <a:pt x="6070" y="6363"/>
                  <a:pt x="6145" y="6359"/>
                  <a:pt x="6218" y="6359"/>
                </a:cubicBezTo>
                <a:cubicBezTo>
                  <a:pt x="6628" y="6359"/>
                  <a:pt x="6967" y="6486"/>
                  <a:pt x="7230" y="6904"/>
                </a:cubicBezTo>
                <a:cubicBezTo>
                  <a:pt x="7401" y="7170"/>
                  <a:pt x="7725" y="7355"/>
                  <a:pt x="8018" y="7507"/>
                </a:cubicBezTo>
                <a:cubicBezTo>
                  <a:pt x="8052" y="7525"/>
                  <a:pt x="8092" y="7531"/>
                  <a:pt x="8135" y="7531"/>
                </a:cubicBezTo>
                <a:cubicBezTo>
                  <a:pt x="8264" y="7531"/>
                  <a:pt x="8424" y="7471"/>
                  <a:pt x="8563" y="7452"/>
                </a:cubicBezTo>
                <a:cubicBezTo>
                  <a:pt x="8500" y="7278"/>
                  <a:pt x="8503" y="7106"/>
                  <a:pt x="8370" y="6932"/>
                </a:cubicBezTo>
                <a:cubicBezTo>
                  <a:pt x="8234" y="6755"/>
                  <a:pt x="8032" y="6633"/>
                  <a:pt x="7861" y="6489"/>
                </a:cubicBezTo>
                <a:cubicBezTo>
                  <a:pt x="8370" y="6373"/>
                  <a:pt x="8821" y="6423"/>
                  <a:pt x="9258" y="6353"/>
                </a:cubicBezTo>
                <a:cubicBezTo>
                  <a:pt x="9471" y="6317"/>
                  <a:pt x="9795" y="6088"/>
                  <a:pt x="9822" y="5911"/>
                </a:cubicBezTo>
                <a:cubicBezTo>
                  <a:pt x="9864" y="5623"/>
                  <a:pt x="9667" y="5576"/>
                  <a:pt x="9459" y="5576"/>
                </a:cubicBezTo>
                <a:cubicBezTo>
                  <a:pt x="9390" y="5576"/>
                  <a:pt x="9321" y="5581"/>
                  <a:pt x="9258" y="5584"/>
                </a:cubicBezTo>
                <a:cubicBezTo>
                  <a:pt x="8843" y="5612"/>
                  <a:pt x="8428" y="5662"/>
                  <a:pt x="8013" y="5700"/>
                </a:cubicBezTo>
                <a:lnTo>
                  <a:pt x="7941" y="5551"/>
                </a:lnTo>
                <a:cubicBezTo>
                  <a:pt x="8101" y="5335"/>
                  <a:pt x="8326" y="5122"/>
                  <a:pt x="8414" y="4903"/>
                </a:cubicBezTo>
                <a:cubicBezTo>
                  <a:pt x="8503" y="4685"/>
                  <a:pt x="8467" y="4414"/>
                  <a:pt x="8483" y="4167"/>
                </a:cubicBezTo>
                <a:lnTo>
                  <a:pt x="8483" y="4167"/>
                </a:lnTo>
                <a:cubicBezTo>
                  <a:pt x="8265" y="4253"/>
                  <a:pt x="8029" y="4275"/>
                  <a:pt x="7836" y="4436"/>
                </a:cubicBezTo>
                <a:cubicBezTo>
                  <a:pt x="7642" y="4599"/>
                  <a:pt x="7518" y="4851"/>
                  <a:pt x="7382" y="5072"/>
                </a:cubicBezTo>
                <a:cubicBezTo>
                  <a:pt x="7120" y="5506"/>
                  <a:pt x="6780" y="5706"/>
                  <a:pt x="6367" y="5706"/>
                </a:cubicBezTo>
                <a:cubicBezTo>
                  <a:pt x="6208" y="5706"/>
                  <a:pt x="6039" y="5677"/>
                  <a:pt x="5860" y="5620"/>
                </a:cubicBezTo>
                <a:cubicBezTo>
                  <a:pt x="5705" y="5570"/>
                  <a:pt x="5542" y="5554"/>
                  <a:pt x="5412" y="5529"/>
                </a:cubicBezTo>
                <a:cubicBezTo>
                  <a:pt x="5232" y="4677"/>
                  <a:pt x="5357" y="3979"/>
                  <a:pt x="6065" y="3445"/>
                </a:cubicBezTo>
                <a:cubicBezTo>
                  <a:pt x="6361" y="3224"/>
                  <a:pt x="6599" y="2914"/>
                  <a:pt x="6806" y="2607"/>
                </a:cubicBezTo>
                <a:cubicBezTo>
                  <a:pt x="6920" y="2438"/>
                  <a:pt x="6920" y="2192"/>
                  <a:pt x="6970" y="1981"/>
                </a:cubicBezTo>
                <a:lnTo>
                  <a:pt x="6970" y="1981"/>
                </a:lnTo>
                <a:cubicBezTo>
                  <a:pt x="6748" y="2023"/>
                  <a:pt x="6474" y="2001"/>
                  <a:pt x="6308" y="2123"/>
                </a:cubicBezTo>
                <a:cubicBezTo>
                  <a:pt x="5987" y="2355"/>
                  <a:pt x="5727" y="2670"/>
                  <a:pt x="5395" y="2997"/>
                </a:cubicBezTo>
                <a:cubicBezTo>
                  <a:pt x="5345" y="2109"/>
                  <a:pt x="5323" y="1328"/>
                  <a:pt x="5243" y="554"/>
                </a:cubicBezTo>
                <a:cubicBezTo>
                  <a:pt x="5221" y="360"/>
                  <a:pt x="5024" y="183"/>
                  <a:pt x="49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529" name="Google Shape;2529;p42"/>
          <p:cNvGrpSpPr/>
          <p:nvPr/>
        </p:nvGrpSpPr>
        <p:grpSpPr>
          <a:xfrm rot="5400000">
            <a:off x="3117252" y="1219851"/>
            <a:ext cx="196033" cy="231000"/>
            <a:chOff x="2516875" y="1188525"/>
            <a:chExt cx="147025" cy="173250"/>
          </a:xfrm>
        </p:grpSpPr>
        <p:sp>
          <p:nvSpPr>
            <p:cNvPr id="2530" name="Google Shape;2530;p42"/>
            <p:cNvSpPr/>
            <p:nvPr/>
          </p:nvSpPr>
          <p:spPr>
            <a:xfrm>
              <a:off x="2603775" y="1300975"/>
              <a:ext cx="60125" cy="60800"/>
            </a:xfrm>
            <a:custGeom>
              <a:avLst/>
              <a:gdLst/>
              <a:ahLst/>
              <a:cxnLst/>
              <a:rect l="l" t="t" r="r" b="b"/>
              <a:pathLst>
                <a:path w="2405" h="2432" extrusionOk="0">
                  <a:moveTo>
                    <a:pt x="1031" y="1"/>
                  </a:moveTo>
                  <a:cubicBezTo>
                    <a:pt x="1021" y="1"/>
                    <a:pt x="1011" y="1"/>
                    <a:pt x="1002" y="1"/>
                  </a:cubicBezTo>
                  <a:cubicBezTo>
                    <a:pt x="423" y="24"/>
                    <a:pt x="0" y="486"/>
                    <a:pt x="19" y="1081"/>
                  </a:cubicBezTo>
                  <a:cubicBezTo>
                    <a:pt x="36" y="1773"/>
                    <a:pt x="695" y="2431"/>
                    <a:pt x="1313" y="2431"/>
                  </a:cubicBezTo>
                  <a:cubicBezTo>
                    <a:pt x="1321" y="2431"/>
                    <a:pt x="1330" y="2431"/>
                    <a:pt x="1339" y="2431"/>
                  </a:cubicBezTo>
                  <a:cubicBezTo>
                    <a:pt x="1965" y="2409"/>
                    <a:pt x="2405" y="1922"/>
                    <a:pt x="2377" y="1274"/>
                  </a:cubicBezTo>
                  <a:cubicBezTo>
                    <a:pt x="2352" y="711"/>
                    <a:pt x="1598" y="1"/>
                    <a:pt x="10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1" name="Google Shape;2531;p42"/>
            <p:cNvSpPr/>
            <p:nvPr/>
          </p:nvSpPr>
          <p:spPr>
            <a:xfrm>
              <a:off x="2573400" y="1188525"/>
              <a:ext cx="56325" cy="63125"/>
            </a:xfrm>
            <a:custGeom>
              <a:avLst/>
              <a:gdLst/>
              <a:ahLst/>
              <a:cxnLst/>
              <a:rect l="l" t="t" r="r" b="b"/>
              <a:pathLst>
                <a:path w="2253" h="2525" extrusionOk="0">
                  <a:moveTo>
                    <a:pt x="1231" y="0"/>
                  </a:moveTo>
                  <a:cubicBezTo>
                    <a:pt x="1226" y="0"/>
                    <a:pt x="1220" y="0"/>
                    <a:pt x="1215" y="0"/>
                  </a:cubicBezTo>
                  <a:cubicBezTo>
                    <a:pt x="634" y="9"/>
                    <a:pt x="0" y="678"/>
                    <a:pt x="14" y="1273"/>
                  </a:cubicBezTo>
                  <a:cubicBezTo>
                    <a:pt x="30" y="1915"/>
                    <a:pt x="595" y="2525"/>
                    <a:pt x="1169" y="2525"/>
                  </a:cubicBezTo>
                  <a:cubicBezTo>
                    <a:pt x="1182" y="2525"/>
                    <a:pt x="1194" y="2524"/>
                    <a:pt x="1207" y="2524"/>
                  </a:cubicBezTo>
                  <a:cubicBezTo>
                    <a:pt x="1846" y="2496"/>
                    <a:pt x="2253" y="1998"/>
                    <a:pt x="2247" y="1245"/>
                  </a:cubicBezTo>
                  <a:cubicBezTo>
                    <a:pt x="2244" y="587"/>
                    <a:pt x="1804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2" name="Google Shape;2532;p42"/>
            <p:cNvSpPr/>
            <p:nvPr/>
          </p:nvSpPr>
          <p:spPr>
            <a:xfrm>
              <a:off x="2516875" y="1241200"/>
              <a:ext cx="59600" cy="56100"/>
            </a:xfrm>
            <a:custGeom>
              <a:avLst/>
              <a:gdLst/>
              <a:ahLst/>
              <a:cxnLst/>
              <a:rect l="l" t="t" r="r" b="b"/>
              <a:pathLst>
                <a:path w="2384" h="2244" extrusionOk="0">
                  <a:moveTo>
                    <a:pt x="1248" y="1"/>
                  </a:moveTo>
                  <a:cubicBezTo>
                    <a:pt x="1234" y="1"/>
                    <a:pt x="1221" y="1"/>
                    <a:pt x="1207" y="2"/>
                  </a:cubicBezTo>
                  <a:cubicBezTo>
                    <a:pt x="557" y="27"/>
                    <a:pt x="17" y="525"/>
                    <a:pt x="12" y="1106"/>
                  </a:cubicBezTo>
                  <a:cubicBezTo>
                    <a:pt x="1" y="1737"/>
                    <a:pt x="480" y="2243"/>
                    <a:pt x="1190" y="2243"/>
                  </a:cubicBezTo>
                  <a:cubicBezTo>
                    <a:pt x="1196" y="2243"/>
                    <a:pt x="1201" y="2243"/>
                    <a:pt x="1207" y="2243"/>
                  </a:cubicBezTo>
                  <a:cubicBezTo>
                    <a:pt x="1927" y="2237"/>
                    <a:pt x="2383" y="1795"/>
                    <a:pt x="2378" y="1103"/>
                  </a:cubicBezTo>
                  <a:cubicBezTo>
                    <a:pt x="2361" y="488"/>
                    <a:pt x="1858" y="1"/>
                    <a:pt x="1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33" name="Google Shape;2533;p42"/>
          <p:cNvGrpSpPr/>
          <p:nvPr/>
        </p:nvGrpSpPr>
        <p:grpSpPr>
          <a:xfrm>
            <a:off x="9723218" y="5591433"/>
            <a:ext cx="180167" cy="161800"/>
            <a:chOff x="1681925" y="2289525"/>
            <a:chExt cx="135125" cy="121350"/>
          </a:xfrm>
        </p:grpSpPr>
        <p:sp>
          <p:nvSpPr>
            <p:cNvPr id="2534" name="Google Shape;2534;p42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5" name="Google Shape;2535;p42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36" name="Google Shape;2536;p42"/>
          <p:cNvGrpSpPr/>
          <p:nvPr/>
        </p:nvGrpSpPr>
        <p:grpSpPr>
          <a:xfrm>
            <a:off x="9723218" y="4710036"/>
            <a:ext cx="833596" cy="876833"/>
            <a:chOff x="1027067" y="1510736"/>
            <a:chExt cx="625197" cy="657625"/>
          </a:xfrm>
        </p:grpSpPr>
        <p:sp>
          <p:nvSpPr>
            <p:cNvPr id="2537" name="Google Shape;2537;p42"/>
            <p:cNvSpPr/>
            <p:nvPr/>
          </p:nvSpPr>
          <p:spPr>
            <a:xfrm rot="1800044">
              <a:off x="1197348" y="1598395"/>
              <a:ext cx="348942" cy="517389"/>
            </a:xfrm>
            <a:custGeom>
              <a:avLst/>
              <a:gdLst/>
              <a:ahLst/>
              <a:cxnLst/>
              <a:rect l="l" t="t" r="r" b="b"/>
              <a:pathLst>
                <a:path w="13958" h="20696" extrusionOk="0">
                  <a:moveTo>
                    <a:pt x="9156" y="2333"/>
                  </a:moveTo>
                  <a:cubicBezTo>
                    <a:pt x="9163" y="2333"/>
                    <a:pt x="9171" y="2333"/>
                    <a:pt x="9178" y="2334"/>
                  </a:cubicBezTo>
                  <a:cubicBezTo>
                    <a:pt x="9237" y="2336"/>
                    <a:pt x="9289" y="2513"/>
                    <a:pt x="9389" y="2693"/>
                  </a:cubicBezTo>
                  <a:cubicBezTo>
                    <a:pt x="9196" y="2715"/>
                    <a:pt x="9062" y="2745"/>
                    <a:pt x="8945" y="2745"/>
                  </a:cubicBezTo>
                  <a:cubicBezTo>
                    <a:pt x="8913" y="2745"/>
                    <a:pt x="8882" y="2743"/>
                    <a:pt x="8852" y="2738"/>
                  </a:cubicBezTo>
                  <a:cubicBezTo>
                    <a:pt x="8808" y="2729"/>
                    <a:pt x="8750" y="2475"/>
                    <a:pt x="8766" y="2461"/>
                  </a:cubicBezTo>
                  <a:cubicBezTo>
                    <a:pt x="8886" y="2398"/>
                    <a:pt x="9024" y="2333"/>
                    <a:pt x="9156" y="2333"/>
                  </a:cubicBezTo>
                  <a:close/>
                  <a:moveTo>
                    <a:pt x="8810" y="3316"/>
                  </a:moveTo>
                  <a:cubicBezTo>
                    <a:pt x="8827" y="3415"/>
                    <a:pt x="8893" y="3565"/>
                    <a:pt x="8852" y="3606"/>
                  </a:cubicBezTo>
                  <a:cubicBezTo>
                    <a:pt x="8750" y="3711"/>
                    <a:pt x="8600" y="3772"/>
                    <a:pt x="8467" y="3850"/>
                  </a:cubicBezTo>
                  <a:lnTo>
                    <a:pt x="8310" y="3435"/>
                  </a:lnTo>
                  <a:lnTo>
                    <a:pt x="8810" y="3316"/>
                  </a:lnTo>
                  <a:close/>
                  <a:moveTo>
                    <a:pt x="11910" y="6310"/>
                  </a:moveTo>
                  <a:cubicBezTo>
                    <a:pt x="11951" y="6476"/>
                    <a:pt x="12029" y="6598"/>
                    <a:pt x="11990" y="6661"/>
                  </a:cubicBezTo>
                  <a:cubicBezTo>
                    <a:pt x="11960" y="6712"/>
                    <a:pt x="11853" y="6749"/>
                    <a:pt x="11775" y="6749"/>
                  </a:cubicBezTo>
                  <a:cubicBezTo>
                    <a:pt x="11752" y="6749"/>
                    <a:pt x="11731" y="6746"/>
                    <a:pt x="11716" y="6739"/>
                  </a:cubicBezTo>
                  <a:cubicBezTo>
                    <a:pt x="11649" y="6708"/>
                    <a:pt x="11613" y="6517"/>
                    <a:pt x="11619" y="6467"/>
                  </a:cubicBezTo>
                  <a:cubicBezTo>
                    <a:pt x="11627" y="6420"/>
                    <a:pt x="11760" y="6387"/>
                    <a:pt x="11910" y="6310"/>
                  </a:cubicBezTo>
                  <a:close/>
                  <a:moveTo>
                    <a:pt x="6837" y="6556"/>
                  </a:moveTo>
                  <a:cubicBezTo>
                    <a:pt x="6853" y="6556"/>
                    <a:pt x="6869" y="6560"/>
                    <a:pt x="6885" y="6570"/>
                  </a:cubicBezTo>
                  <a:cubicBezTo>
                    <a:pt x="6970" y="6622"/>
                    <a:pt x="7015" y="6744"/>
                    <a:pt x="7123" y="6902"/>
                  </a:cubicBezTo>
                  <a:cubicBezTo>
                    <a:pt x="6988" y="6931"/>
                    <a:pt x="6898" y="6993"/>
                    <a:pt x="6829" y="6993"/>
                  </a:cubicBezTo>
                  <a:cubicBezTo>
                    <a:pt x="6806" y="6993"/>
                    <a:pt x="6785" y="6986"/>
                    <a:pt x="6766" y="6968"/>
                  </a:cubicBezTo>
                  <a:cubicBezTo>
                    <a:pt x="6691" y="6899"/>
                    <a:pt x="6669" y="6769"/>
                    <a:pt x="6627" y="6667"/>
                  </a:cubicBezTo>
                  <a:cubicBezTo>
                    <a:pt x="6699" y="6635"/>
                    <a:pt x="6768" y="6556"/>
                    <a:pt x="6837" y="6556"/>
                  </a:cubicBezTo>
                  <a:close/>
                  <a:moveTo>
                    <a:pt x="12581" y="6792"/>
                  </a:moveTo>
                  <a:cubicBezTo>
                    <a:pt x="12588" y="6792"/>
                    <a:pt x="12595" y="6792"/>
                    <a:pt x="12601" y="6794"/>
                  </a:cubicBezTo>
                  <a:cubicBezTo>
                    <a:pt x="12679" y="6811"/>
                    <a:pt x="12726" y="6935"/>
                    <a:pt x="12845" y="7082"/>
                  </a:cubicBezTo>
                  <a:cubicBezTo>
                    <a:pt x="12683" y="7121"/>
                    <a:pt x="12566" y="7178"/>
                    <a:pt x="12491" y="7178"/>
                  </a:cubicBezTo>
                  <a:cubicBezTo>
                    <a:pt x="12476" y="7178"/>
                    <a:pt x="12463" y="7175"/>
                    <a:pt x="12452" y="7170"/>
                  </a:cubicBezTo>
                  <a:cubicBezTo>
                    <a:pt x="12383" y="7140"/>
                    <a:pt x="12363" y="6993"/>
                    <a:pt x="12322" y="6902"/>
                  </a:cubicBezTo>
                  <a:cubicBezTo>
                    <a:pt x="12408" y="6864"/>
                    <a:pt x="12507" y="6792"/>
                    <a:pt x="12581" y="6792"/>
                  </a:cubicBezTo>
                  <a:close/>
                  <a:moveTo>
                    <a:pt x="6110" y="6902"/>
                  </a:moveTo>
                  <a:cubicBezTo>
                    <a:pt x="6126" y="6902"/>
                    <a:pt x="6141" y="6904"/>
                    <a:pt x="6154" y="6910"/>
                  </a:cubicBezTo>
                  <a:cubicBezTo>
                    <a:pt x="6237" y="6949"/>
                    <a:pt x="6276" y="7082"/>
                    <a:pt x="6384" y="7253"/>
                  </a:cubicBezTo>
                  <a:cubicBezTo>
                    <a:pt x="6236" y="7274"/>
                    <a:pt x="6133" y="7314"/>
                    <a:pt x="6062" y="7314"/>
                  </a:cubicBezTo>
                  <a:cubicBezTo>
                    <a:pt x="6038" y="7314"/>
                    <a:pt x="6017" y="7310"/>
                    <a:pt x="5999" y="7298"/>
                  </a:cubicBezTo>
                  <a:cubicBezTo>
                    <a:pt x="5930" y="7253"/>
                    <a:pt x="5872" y="7098"/>
                    <a:pt x="5900" y="7029"/>
                  </a:cubicBezTo>
                  <a:cubicBezTo>
                    <a:pt x="5923" y="6971"/>
                    <a:pt x="6027" y="6902"/>
                    <a:pt x="6110" y="6902"/>
                  </a:cubicBezTo>
                  <a:close/>
                  <a:moveTo>
                    <a:pt x="11219" y="7196"/>
                  </a:moveTo>
                  <a:cubicBezTo>
                    <a:pt x="11240" y="7196"/>
                    <a:pt x="11259" y="7199"/>
                    <a:pt x="11273" y="7206"/>
                  </a:cubicBezTo>
                  <a:cubicBezTo>
                    <a:pt x="11351" y="7239"/>
                    <a:pt x="11367" y="7400"/>
                    <a:pt x="11439" y="7569"/>
                  </a:cubicBezTo>
                  <a:cubicBezTo>
                    <a:pt x="11312" y="7589"/>
                    <a:pt x="11214" y="7636"/>
                    <a:pt x="11144" y="7636"/>
                  </a:cubicBezTo>
                  <a:cubicBezTo>
                    <a:pt x="11116" y="7636"/>
                    <a:pt x="11093" y="7629"/>
                    <a:pt x="11074" y="7610"/>
                  </a:cubicBezTo>
                  <a:cubicBezTo>
                    <a:pt x="11005" y="7544"/>
                    <a:pt x="10944" y="7381"/>
                    <a:pt x="10980" y="7309"/>
                  </a:cubicBezTo>
                  <a:cubicBezTo>
                    <a:pt x="11007" y="7251"/>
                    <a:pt x="11132" y="7196"/>
                    <a:pt x="11219" y="7196"/>
                  </a:cubicBezTo>
                  <a:close/>
                  <a:moveTo>
                    <a:pt x="7048" y="9454"/>
                  </a:moveTo>
                  <a:cubicBezTo>
                    <a:pt x="7056" y="9454"/>
                    <a:pt x="7062" y="9455"/>
                    <a:pt x="7067" y="9456"/>
                  </a:cubicBezTo>
                  <a:cubicBezTo>
                    <a:pt x="7109" y="9467"/>
                    <a:pt x="7175" y="9608"/>
                    <a:pt x="7145" y="9677"/>
                  </a:cubicBezTo>
                  <a:cubicBezTo>
                    <a:pt x="7112" y="9746"/>
                    <a:pt x="7006" y="9780"/>
                    <a:pt x="6862" y="9868"/>
                  </a:cubicBezTo>
                  <a:cubicBezTo>
                    <a:pt x="6835" y="9708"/>
                    <a:pt x="6779" y="9600"/>
                    <a:pt x="6818" y="9536"/>
                  </a:cubicBezTo>
                  <a:cubicBezTo>
                    <a:pt x="6852" y="9482"/>
                    <a:pt x="6988" y="9454"/>
                    <a:pt x="7048" y="9454"/>
                  </a:cubicBezTo>
                  <a:close/>
                  <a:moveTo>
                    <a:pt x="6285" y="10068"/>
                  </a:moveTo>
                  <a:cubicBezTo>
                    <a:pt x="6302" y="10068"/>
                    <a:pt x="6318" y="10070"/>
                    <a:pt x="6331" y="10073"/>
                  </a:cubicBezTo>
                  <a:cubicBezTo>
                    <a:pt x="6406" y="10092"/>
                    <a:pt x="6447" y="10222"/>
                    <a:pt x="6508" y="10300"/>
                  </a:cubicBezTo>
                  <a:lnTo>
                    <a:pt x="6459" y="10402"/>
                  </a:lnTo>
                  <a:cubicBezTo>
                    <a:pt x="6377" y="10406"/>
                    <a:pt x="6271" y="10425"/>
                    <a:pt x="6198" y="10425"/>
                  </a:cubicBezTo>
                  <a:cubicBezTo>
                    <a:pt x="6172" y="10425"/>
                    <a:pt x="6150" y="10423"/>
                    <a:pt x="6135" y="10416"/>
                  </a:cubicBezTo>
                  <a:cubicBezTo>
                    <a:pt x="6079" y="10391"/>
                    <a:pt x="6013" y="10225"/>
                    <a:pt x="6060" y="10159"/>
                  </a:cubicBezTo>
                  <a:cubicBezTo>
                    <a:pt x="6101" y="10104"/>
                    <a:pt x="6206" y="10068"/>
                    <a:pt x="6285" y="10068"/>
                  </a:cubicBezTo>
                  <a:close/>
                  <a:moveTo>
                    <a:pt x="6957" y="10334"/>
                  </a:moveTo>
                  <a:cubicBezTo>
                    <a:pt x="6971" y="10334"/>
                    <a:pt x="6982" y="10336"/>
                    <a:pt x="6987" y="10341"/>
                  </a:cubicBezTo>
                  <a:cubicBezTo>
                    <a:pt x="7067" y="10438"/>
                    <a:pt x="7117" y="10554"/>
                    <a:pt x="7125" y="10679"/>
                  </a:cubicBezTo>
                  <a:cubicBezTo>
                    <a:pt x="7125" y="10723"/>
                    <a:pt x="6968" y="10776"/>
                    <a:pt x="6804" y="10864"/>
                  </a:cubicBezTo>
                  <a:cubicBezTo>
                    <a:pt x="6760" y="10660"/>
                    <a:pt x="6705" y="10538"/>
                    <a:pt x="6721" y="10427"/>
                  </a:cubicBezTo>
                  <a:cubicBezTo>
                    <a:pt x="6731" y="10388"/>
                    <a:pt x="6886" y="10334"/>
                    <a:pt x="6957" y="10334"/>
                  </a:cubicBezTo>
                  <a:close/>
                  <a:moveTo>
                    <a:pt x="8444" y="12677"/>
                  </a:moveTo>
                  <a:cubicBezTo>
                    <a:pt x="8464" y="12677"/>
                    <a:pt x="8483" y="12681"/>
                    <a:pt x="8501" y="12691"/>
                  </a:cubicBezTo>
                  <a:cubicBezTo>
                    <a:pt x="8575" y="12732"/>
                    <a:pt x="8611" y="12851"/>
                    <a:pt x="8661" y="12934"/>
                  </a:cubicBezTo>
                  <a:lnTo>
                    <a:pt x="8606" y="13031"/>
                  </a:lnTo>
                  <a:cubicBezTo>
                    <a:pt x="8602" y="13031"/>
                    <a:pt x="8598" y="13031"/>
                    <a:pt x="8594" y="13031"/>
                  </a:cubicBezTo>
                  <a:cubicBezTo>
                    <a:pt x="8539" y="13031"/>
                    <a:pt x="8478" y="13041"/>
                    <a:pt x="8424" y="13041"/>
                  </a:cubicBezTo>
                  <a:cubicBezTo>
                    <a:pt x="8384" y="13041"/>
                    <a:pt x="8347" y="13035"/>
                    <a:pt x="8321" y="13014"/>
                  </a:cubicBezTo>
                  <a:cubicBezTo>
                    <a:pt x="8254" y="12962"/>
                    <a:pt x="8257" y="12829"/>
                    <a:pt x="8229" y="12732"/>
                  </a:cubicBezTo>
                  <a:cubicBezTo>
                    <a:pt x="8302" y="12719"/>
                    <a:pt x="8377" y="12677"/>
                    <a:pt x="8444" y="12677"/>
                  </a:cubicBezTo>
                  <a:close/>
                  <a:moveTo>
                    <a:pt x="5166" y="12981"/>
                  </a:moveTo>
                  <a:cubicBezTo>
                    <a:pt x="5202" y="13092"/>
                    <a:pt x="5271" y="13200"/>
                    <a:pt x="5266" y="13308"/>
                  </a:cubicBezTo>
                  <a:cubicBezTo>
                    <a:pt x="5266" y="13355"/>
                    <a:pt x="5119" y="13396"/>
                    <a:pt x="4959" y="13487"/>
                  </a:cubicBezTo>
                  <a:cubicBezTo>
                    <a:pt x="4931" y="13299"/>
                    <a:pt x="4895" y="13144"/>
                    <a:pt x="4912" y="13086"/>
                  </a:cubicBezTo>
                  <a:cubicBezTo>
                    <a:pt x="4931" y="13025"/>
                    <a:pt x="5078" y="13017"/>
                    <a:pt x="5166" y="12981"/>
                  </a:cubicBezTo>
                  <a:close/>
                  <a:moveTo>
                    <a:pt x="4227" y="13585"/>
                  </a:moveTo>
                  <a:cubicBezTo>
                    <a:pt x="4247" y="13585"/>
                    <a:pt x="4265" y="13588"/>
                    <a:pt x="4281" y="13595"/>
                  </a:cubicBezTo>
                  <a:cubicBezTo>
                    <a:pt x="4353" y="13626"/>
                    <a:pt x="4392" y="13753"/>
                    <a:pt x="4441" y="13836"/>
                  </a:cubicBezTo>
                  <a:lnTo>
                    <a:pt x="4392" y="13930"/>
                  </a:lnTo>
                  <a:cubicBezTo>
                    <a:pt x="4329" y="13930"/>
                    <a:pt x="4258" y="13946"/>
                    <a:pt x="4196" y="13946"/>
                  </a:cubicBezTo>
                  <a:cubicBezTo>
                    <a:pt x="4157" y="13946"/>
                    <a:pt x="4122" y="13939"/>
                    <a:pt x="4095" y="13919"/>
                  </a:cubicBezTo>
                  <a:cubicBezTo>
                    <a:pt x="4026" y="13866"/>
                    <a:pt x="4018" y="13739"/>
                    <a:pt x="3982" y="13642"/>
                  </a:cubicBezTo>
                  <a:cubicBezTo>
                    <a:pt x="4060" y="13625"/>
                    <a:pt x="4154" y="13585"/>
                    <a:pt x="4227" y="13585"/>
                  </a:cubicBezTo>
                  <a:close/>
                  <a:moveTo>
                    <a:pt x="5408" y="15270"/>
                  </a:moveTo>
                  <a:cubicBezTo>
                    <a:pt x="5433" y="15270"/>
                    <a:pt x="5457" y="15277"/>
                    <a:pt x="5476" y="15292"/>
                  </a:cubicBezTo>
                  <a:cubicBezTo>
                    <a:pt x="5556" y="15355"/>
                    <a:pt x="5590" y="15480"/>
                    <a:pt x="5684" y="15657"/>
                  </a:cubicBezTo>
                  <a:cubicBezTo>
                    <a:pt x="5554" y="15660"/>
                    <a:pt x="5452" y="15685"/>
                    <a:pt x="5380" y="15685"/>
                  </a:cubicBezTo>
                  <a:cubicBezTo>
                    <a:pt x="5343" y="15685"/>
                    <a:pt x="5314" y="15678"/>
                    <a:pt x="5294" y="15660"/>
                  </a:cubicBezTo>
                  <a:cubicBezTo>
                    <a:pt x="5230" y="15604"/>
                    <a:pt x="5222" y="15413"/>
                    <a:pt x="5235" y="15366"/>
                  </a:cubicBezTo>
                  <a:cubicBezTo>
                    <a:pt x="5246" y="15329"/>
                    <a:pt x="5332" y="15270"/>
                    <a:pt x="5408" y="15270"/>
                  </a:cubicBezTo>
                  <a:close/>
                  <a:moveTo>
                    <a:pt x="6088" y="15881"/>
                  </a:moveTo>
                  <a:cubicBezTo>
                    <a:pt x="6102" y="16044"/>
                    <a:pt x="6126" y="16196"/>
                    <a:pt x="6102" y="16246"/>
                  </a:cubicBezTo>
                  <a:cubicBezTo>
                    <a:pt x="6083" y="16284"/>
                    <a:pt x="5995" y="16345"/>
                    <a:pt x="5923" y="16345"/>
                  </a:cubicBezTo>
                  <a:cubicBezTo>
                    <a:pt x="5897" y="16345"/>
                    <a:pt x="5873" y="16336"/>
                    <a:pt x="5855" y="16315"/>
                  </a:cubicBezTo>
                  <a:cubicBezTo>
                    <a:pt x="5794" y="16241"/>
                    <a:pt x="5756" y="16086"/>
                    <a:pt x="5772" y="16025"/>
                  </a:cubicBezTo>
                  <a:cubicBezTo>
                    <a:pt x="5792" y="15967"/>
                    <a:pt x="5936" y="15942"/>
                    <a:pt x="6088" y="15881"/>
                  </a:cubicBezTo>
                  <a:close/>
                  <a:moveTo>
                    <a:pt x="4935" y="16177"/>
                  </a:moveTo>
                  <a:cubicBezTo>
                    <a:pt x="4953" y="16177"/>
                    <a:pt x="4968" y="16178"/>
                    <a:pt x="4978" y="16180"/>
                  </a:cubicBezTo>
                  <a:cubicBezTo>
                    <a:pt x="5033" y="16194"/>
                    <a:pt x="5128" y="16365"/>
                    <a:pt x="5069" y="16443"/>
                  </a:cubicBezTo>
                  <a:cubicBezTo>
                    <a:pt x="5009" y="16523"/>
                    <a:pt x="4873" y="16551"/>
                    <a:pt x="4710" y="16631"/>
                  </a:cubicBezTo>
                  <a:cubicBezTo>
                    <a:pt x="4682" y="16448"/>
                    <a:pt x="4596" y="16324"/>
                    <a:pt x="4663" y="16254"/>
                  </a:cubicBezTo>
                  <a:cubicBezTo>
                    <a:pt x="4717" y="16198"/>
                    <a:pt x="4856" y="16177"/>
                    <a:pt x="4935" y="16177"/>
                  </a:cubicBezTo>
                  <a:close/>
                  <a:moveTo>
                    <a:pt x="2673" y="17459"/>
                  </a:moveTo>
                  <a:cubicBezTo>
                    <a:pt x="2693" y="17459"/>
                    <a:pt x="2711" y="17462"/>
                    <a:pt x="2726" y="17469"/>
                  </a:cubicBezTo>
                  <a:cubicBezTo>
                    <a:pt x="2801" y="17500"/>
                    <a:pt x="2828" y="17641"/>
                    <a:pt x="2917" y="17815"/>
                  </a:cubicBezTo>
                  <a:cubicBezTo>
                    <a:pt x="2803" y="17817"/>
                    <a:pt x="2697" y="17822"/>
                    <a:pt x="2620" y="17822"/>
                  </a:cubicBezTo>
                  <a:cubicBezTo>
                    <a:pt x="2562" y="17822"/>
                    <a:pt x="2519" y="17819"/>
                    <a:pt x="2499" y="17810"/>
                  </a:cubicBezTo>
                  <a:cubicBezTo>
                    <a:pt x="2449" y="17790"/>
                    <a:pt x="2385" y="17624"/>
                    <a:pt x="2446" y="17558"/>
                  </a:cubicBezTo>
                  <a:cubicBezTo>
                    <a:pt x="2497" y="17505"/>
                    <a:pt x="2598" y="17459"/>
                    <a:pt x="2673" y="17459"/>
                  </a:cubicBezTo>
                  <a:close/>
                  <a:moveTo>
                    <a:pt x="1306" y="18374"/>
                  </a:moveTo>
                  <a:cubicBezTo>
                    <a:pt x="1337" y="18576"/>
                    <a:pt x="1389" y="18720"/>
                    <a:pt x="1356" y="18784"/>
                  </a:cubicBezTo>
                  <a:cubicBezTo>
                    <a:pt x="1333" y="18831"/>
                    <a:pt x="1220" y="18873"/>
                    <a:pt x="1139" y="18873"/>
                  </a:cubicBezTo>
                  <a:cubicBezTo>
                    <a:pt x="1115" y="18873"/>
                    <a:pt x="1094" y="18869"/>
                    <a:pt x="1079" y="18861"/>
                  </a:cubicBezTo>
                  <a:cubicBezTo>
                    <a:pt x="1016" y="18828"/>
                    <a:pt x="966" y="18662"/>
                    <a:pt x="983" y="18590"/>
                  </a:cubicBezTo>
                  <a:cubicBezTo>
                    <a:pt x="1002" y="18515"/>
                    <a:pt x="1135" y="18479"/>
                    <a:pt x="1306" y="18374"/>
                  </a:cubicBezTo>
                  <a:close/>
                  <a:moveTo>
                    <a:pt x="9758" y="1"/>
                  </a:moveTo>
                  <a:cubicBezTo>
                    <a:pt x="9693" y="1"/>
                    <a:pt x="9625" y="6"/>
                    <a:pt x="9555" y="18"/>
                  </a:cubicBezTo>
                  <a:cubicBezTo>
                    <a:pt x="9278" y="421"/>
                    <a:pt x="8988" y="820"/>
                    <a:pt x="8725" y="1232"/>
                  </a:cubicBezTo>
                  <a:cubicBezTo>
                    <a:pt x="8285" y="1921"/>
                    <a:pt x="7861" y="2619"/>
                    <a:pt x="7433" y="3313"/>
                  </a:cubicBezTo>
                  <a:cubicBezTo>
                    <a:pt x="7410" y="3449"/>
                    <a:pt x="7427" y="3612"/>
                    <a:pt x="7358" y="3720"/>
                  </a:cubicBezTo>
                  <a:cubicBezTo>
                    <a:pt x="6777" y="4638"/>
                    <a:pt x="6154" y="5532"/>
                    <a:pt x="5598" y="6465"/>
                  </a:cubicBezTo>
                  <a:cubicBezTo>
                    <a:pt x="4948" y="7555"/>
                    <a:pt x="4356" y="8678"/>
                    <a:pt x="3739" y="9785"/>
                  </a:cubicBezTo>
                  <a:cubicBezTo>
                    <a:pt x="3716" y="9829"/>
                    <a:pt x="3697" y="9876"/>
                    <a:pt x="3650" y="9987"/>
                  </a:cubicBezTo>
                  <a:cubicBezTo>
                    <a:pt x="4223" y="9633"/>
                    <a:pt x="4726" y="9312"/>
                    <a:pt x="5241" y="9008"/>
                  </a:cubicBezTo>
                  <a:cubicBezTo>
                    <a:pt x="6077" y="8512"/>
                    <a:pt x="6921" y="8025"/>
                    <a:pt x="7765" y="7538"/>
                  </a:cubicBezTo>
                  <a:cubicBezTo>
                    <a:pt x="7903" y="7461"/>
                    <a:pt x="8099" y="7375"/>
                    <a:pt x="8205" y="7361"/>
                  </a:cubicBezTo>
                  <a:cubicBezTo>
                    <a:pt x="8212" y="7360"/>
                    <a:pt x="8220" y="7360"/>
                    <a:pt x="8228" y="7360"/>
                  </a:cubicBezTo>
                  <a:cubicBezTo>
                    <a:pt x="8329" y="7360"/>
                    <a:pt x="8437" y="7439"/>
                    <a:pt x="8545" y="7483"/>
                  </a:cubicBezTo>
                  <a:cubicBezTo>
                    <a:pt x="8490" y="7588"/>
                    <a:pt x="8456" y="7746"/>
                    <a:pt x="8368" y="7801"/>
                  </a:cubicBezTo>
                  <a:cubicBezTo>
                    <a:pt x="7720" y="8177"/>
                    <a:pt x="7042" y="8510"/>
                    <a:pt x="6403" y="8902"/>
                  </a:cubicBezTo>
                  <a:cubicBezTo>
                    <a:pt x="5357" y="9547"/>
                    <a:pt x="4331" y="10217"/>
                    <a:pt x="3301" y="10889"/>
                  </a:cubicBezTo>
                  <a:cubicBezTo>
                    <a:pt x="3196" y="10956"/>
                    <a:pt x="3116" y="11083"/>
                    <a:pt x="3061" y="11199"/>
                  </a:cubicBezTo>
                  <a:cubicBezTo>
                    <a:pt x="2792" y="11761"/>
                    <a:pt x="2529" y="12328"/>
                    <a:pt x="2269" y="12895"/>
                  </a:cubicBezTo>
                  <a:cubicBezTo>
                    <a:pt x="2172" y="13114"/>
                    <a:pt x="2095" y="13338"/>
                    <a:pt x="1979" y="13626"/>
                  </a:cubicBezTo>
                  <a:cubicBezTo>
                    <a:pt x="2468" y="13285"/>
                    <a:pt x="2897" y="12981"/>
                    <a:pt x="3332" y="12688"/>
                  </a:cubicBezTo>
                  <a:cubicBezTo>
                    <a:pt x="3869" y="12328"/>
                    <a:pt x="4411" y="11977"/>
                    <a:pt x="4950" y="11622"/>
                  </a:cubicBezTo>
                  <a:cubicBezTo>
                    <a:pt x="4992" y="11592"/>
                    <a:pt x="5045" y="11573"/>
                    <a:pt x="5089" y="11545"/>
                  </a:cubicBezTo>
                  <a:cubicBezTo>
                    <a:pt x="5179" y="11493"/>
                    <a:pt x="5277" y="11446"/>
                    <a:pt x="5366" y="11446"/>
                  </a:cubicBezTo>
                  <a:cubicBezTo>
                    <a:pt x="5443" y="11446"/>
                    <a:pt x="5512" y="11481"/>
                    <a:pt x="5565" y="11578"/>
                  </a:cubicBezTo>
                  <a:cubicBezTo>
                    <a:pt x="5681" y="11788"/>
                    <a:pt x="5476" y="11888"/>
                    <a:pt x="5327" y="11993"/>
                  </a:cubicBezTo>
                  <a:cubicBezTo>
                    <a:pt x="4123" y="12818"/>
                    <a:pt x="2906" y="13629"/>
                    <a:pt x="1727" y="14486"/>
                  </a:cubicBezTo>
                  <a:cubicBezTo>
                    <a:pt x="1528" y="14633"/>
                    <a:pt x="1459" y="14973"/>
                    <a:pt x="1364" y="15239"/>
                  </a:cubicBezTo>
                  <a:cubicBezTo>
                    <a:pt x="1160" y="15828"/>
                    <a:pt x="980" y="16423"/>
                    <a:pt x="758" y="17107"/>
                  </a:cubicBezTo>
                  <a:cubicBezTo>
                    <a:pt x="1284" y="16683"/>
                    <a:pt x="1730" y="16304"/>
                    <a:pt x="2195" y="15939"/>
                  </a:cubicBezTo>
                  <a:cubicBezTo>
                    <a:pt x="2657" y="15574"/>
                    <a:pt x="3127" y="15209"/>
                    <a:pt x="3606" y="14857"/>
                  </a:cubicBezTo>
                  <a:cubicBezTo>
                    <a:pt x="3685" y="14796"/>
                    <a:pt x="3779" y="14721"/>
                    <a:pt x="3876" y="14721"/>
                  </a:cubicBezTo>
                  <a:cubicBezTo>
                    <a:pt x="3933" y="14721"/>
                    <a:pt x="3992" y="14748"/>
                    <a:pt x="4048" y="14821"/>
                  </a:cubicBezTo>
                  <a:cubicBezTo>
                    <a:pt x="4201" y="15020"/>
                    <a:pt x="4040" y="15125"/>
                    <a:pt x="3907" y="15233"/>
                  </a:cubicBezTo>
                  <a:cubicBezTo>
                    <a:pt x="2919" y="16022"/>
                    <a:pt x="1943" y="16813"/>
                    <a:pt x="949" y="17594"/>
                  </a:cubicBezTo>
                  <a:cubicBezTo>
                    <a:pt x="689" y="17796"/>
                    <a:pt x="504" y="18023"/>
                    <a:pt x="443" y="18360"/>
                  </a:cubicBezTo>
                  <a:cubicBezTo>
                    <a:pt x="307" y="19143"/>
                    <a:pt x="150" y="19918"/>
                    <a:pt x="0" y="20696"/>
                  </a:cubicBezTo>
                  <a:cubicBezTo>
                    <a:pt x="1046" y="19824"/>
                    <a:pt x="2247" y="19218"/>
                    <a:pt x="3465" y="18640"/>
                  </a:cubicBezTo>
                  <a:cubicBezTo>
                    <a:pt x="5006" y="17909"/>
                    <a:pt x="6555" y="17198"/>
                    <a:pt x="8099" y="16465"/>
                  </a:cubicBezTo>
                  <a:cubicBezTo>
                    <a:pt x="8454" y="16296"/>
                    <a:pt x="8752" y="16061"/>
                    <a:pt x="8747" y="15596"/>
                  </a:cubicBezTo>
                  <a:cubicBezTo>
                    <a:pt x="8744" y="15134"/>
                    <a:pt x="8412" y="14888"/>
                    <a:pt x="8047" y="14688"/>
                  </a:cubicBezTo>
                  <a:cubicBezTo>
                    <a:pt x="7961" y="14641"/>
                    <a:pt x="7875" y="14608"/>
                    <a:pt x="7784" y="14580"/>
                  </a:cubicBezTo>
                  <a:cubicBezTo>
                    <a:pt x="7441" y="14475"/>
                    <a:pt x="7095" y="14378"/>
                    <a:pt x="6708" y="14265"/>
                  </a:cubicBezTo>
                  <a:cubicBezTo>
                    <a:pt x="6838" y="14182"/>
                    <a:pt x="6932" y="14121"/>
                    <a:pt x="7031" y="14060"/>
                  </a:cubicBezTo>
                  <a:cubicBezTo>
                    <a:pt x="7892" y="13546"/>
                    <a:pt x="8808" y="13166"/>
                    <a:pt x="9754" y="12840"/>
                  </a:cubicBezTo>
                  <a:cubicBezTo>
                    <a:pt x="10172" y="12693"/>
                    <a:pt x="10556" y="12472"/>
                    <a:pt x="10897" y="12190"/>
                  </a:cubicBezTo>
                  <a:cubicBezTo>
                    <a:pt x="11259" y="11888"/>
                    <a:pt x="11146" y="11371"/>
                    <a:pt x="10745" y="11196"/>
                  </a:cubicBezTo>
                  <a:cubicBezTo>
                    <a:pt x="10343" y="11025"/>
                    <a:pt x="9901" y="10892"/>
                    <a:pt x="9469" y="10856"/>
                  </a:cubicBezTo>
                  <a:cubicBezTo>
                    <a:pt x="9274" y="10839"/>
                    <a:pt x="9077" y="10833"/>
                    <a:pt x="8880" y="10833"/>
                  </a:cubicBezTo>
                  <a:cubicBezTo>
                    <a:pt x="8474" y="10833"/>
                    <a:pt x="8066" y="10858"/>
                    <a:pt x="7662" y="10862"/>
                  </a:cubicBezTo>
                  <a:lnTo>
                    <a:pt x="7568" y="10864"/>
                  </a:lnTo>
                  <a:lnTo>
                    <a:pt x="7568" y="10864"/>
                  </a:lnTo>
                  <a:lnTo>
                    <a:pt x="7640" y="10798"/>
                  </a:lnTo>
                  <a:cubicBezTo>
                    <a:pt x="7734" y="10720"/>
                    <a:pt x="7825" y="10626"/>
                    <a:pt x="7931" y="10557"/>
                  </a:cubicBezTo>
                  <a:cubicBezTo>
                    <a:pt x="8658" y="10084"/>
                    <a:pt x="9380" y="9603"/>
                    <a:pt x="10119" y="9146"/>
                  </a:cubicBezTo>
                  <a:cubicBezTo>
                    <a:pt x="10994" y="8606"/>
                    <a:pt x="11896" y="8114"/>
                    <a:pt x="12753" y="7555"/>
                  </a:cubicBezTo>
                  <a:cubicBezTo>
                    <a:pt x="13105" y="7325"/>
                    <a:pt x="13409" y="7026"/>
                    <a:pt x="13647" y="6681"/>
                  </a:cubicBezTo>
                  <a:cubicBezTo>
                    <a:pt x="13957" y="6213"/>
                    <a:pt x="13752" y="5684"/>
                    <a:pt x="13221" y="5499"/>
                  </a:cubicBezTo>
                  <a:cubicBezTo>
                    <a:pt x="12870" y="5383"/>
                    <a:pt x="12504" y="5319"/>
                    <a:pt x="12134" y="5314"/>
                  </a:cubicBezTo>
                  <a:cubicBezTo>
                    <a:pt x="12076" y="5312"/>
                    <a:pt x="12018" y="5312"/>
                    <a:pt x="11960" y="5312"/>
                  </a:cubicBezTo>
                  <a:cubicBezTo>
                    <a:pt x="10862" y="5312"/>
                    <a:pt x="9773" y="5536"/>
                    <a:pt x="8763" y="5969"/>
                  </a:cubicBezTo>
                  <a:cubicBezTo>
                    <a:pt x="8647" y="6016"/>
                    <a:pt x="8550" y="6099"/>
                    <a:pt x="8448" y="6160"/>
                  </a:cubicBezTo>
                  <a:cubicBezTo>
                    <a:pt x="8418" y="6113"/>
                    <a:pt x="8390" y="6063"/>
                    <a:pt x="8362" y="6016"/>
                  </a:cubicBezTo>
                  <a:cubicBezTo>
                    <a:pt x="8553" y="5637"/>
                    <a:pt x="8744" y="5261"/>
                    <a:pt x="8943" y="4887"/>
                  </a:cubicBezTo>
                  <a:cubicBezTo>
                    <a:pt x="9336" y="4149"/>
                    <a:pt x="9751" y="3421"/>
                    <a:pt x="10119" y="2671"/>
                  </a:cubicBezTo>
                  <a:cubicBezTo>
                    <a:pt x="10385" y="2120"/>
                    <a:pt x="10626" y="1556"/>
                    <a:pt x="10617" y="914"/>
                  </a:cubicBezTo>
                  <a:cubicBezTo>
                    <a:pt x="10608" y="342"/>
                    <a:pt x="10269" y="1"/>
                    <a:pt x="97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8" name="Google Shape;2538;p42"/>
            <p:cNvSpPr/>
            <p:nvPr/>
          </p:nvSpPr>
          <p:spPr>
            <a:xfrm rot="1800044">
              <a:off x="1144935" y="1555281"/>
              <a:ext cx="309768" cy="491089"/>
            </a:xfrm>
            <a:custGeom>
              <a:avLst/>
              <a:gdLst/>
              <a:ahLst/>
              <a:cxnLst/>
              <a:rect l="l" t="t" r="r" b="b"/>
              <a:pathLst>
                <a:path w="12391" h="19644" extrusionOk="0">
                  <a:moveTo>
                    <a:pt x="5376" y="2454"/>
                  </a:moveTo>
                  <a:cubicBezTo>
                    <a:pt x="5391" y="2454"/>
                    <a:pt x="5402" y="2456"/>
                    <a:pt x="5407" y="2463"/>
                  </a:cubicBezTo>
                  <a:cubicBezTo>
                    <a:pt x="5479" y="2579"/>
                    <a:pt x="5520" y="2709"/>
                    <a:pt x="5531" y="2845"/>
                  </a:cubicBezTo>
                  <a:cubicBezTo>
                    <a:pt x="5534" y="2862"/>
                    <a:pt x="5422" y="2957"/>
                    <a:pt x="5332" y="2957"/>
                  </a:cubicBezTo>
                  <a:cubicBezTo>
                    <a:pt x="5307" y="2957"/>
                    <a:pt x="5284" y="2951"/>
                    <a:pt x="5266" y="2934"/>
                  </a:cubicBezTo>
                  <a:cubicBezTo>
                    <a:pt x="5174" y="2853"/>
                    <a:pt x="5130" y="2715"/>
                    <a:pt x="5028" y="2527"/>
                  </a:cubicBezTo>
                  <a:cubicBezTo>
                    <a:pt x="5182" y="2498"/>
                    <a:pt x="5316" y="2454"/>
                    <a:pt x="5376" y="2454"/>
                  </a:cubicBezTo>
                  <a:close/>
                  <a:moveTo>
                    <a:pt x="4607" y="2972"/>
                  </a:moveTo>
                  <a:cubicBezTo>
                    <a:pt x="4640" y="3119"/>
                    <a:pt x="4696" y="3260"/>
                    <a:pt x="4685" y="3401"/>
                  </a:cubicBezTo>
                  <a:cubicBezTo>
                    <a:pt x="4682" y="3454"/>
                    <a:pt x="4521" y="3495"/>
                    <a:pt x="4336" y="3595"/>
                  </a:cubicBezTo>
                  <a:cubicBezTo>
                    <a:pt x="4314" y="3360"/>
                    <a:pt x="4281" y="3155"/>
                    <a:pt x="4303" y="3091"/>
                  </a:cubicBezTo>
                  <a:cubicBezTo>
                    <a:pt x="4328" y="3025"/>
                    <a:pt x="4502" y="3011"/>
                    <a:pt x="4607" y="2972"/>
                  </a:cubicBezTo>
                  <a:close/>
                  <a:moveTo>
                    <a:pt x="5321" y="3479"/>
                  </a:moveTo>
                  <a:cubicBezTo>
                    <a:pt x="5340" y="3570"/>
                    <a:pt x="5423" y="3667"/>
                    <a:pt x="5374" y="3747"/>
                  </a:cubicBezTo>
                  <a:cubicBezTo>
                    <a:pt x="5321" y="3827"/>
                    <a:pt x="5197" y="3858"/>
                    <a:pt x="5008" y="3957"/>
                  </a:cubicBezTo>
                  <a:cubicBezTo>
                    <a:pt x="4995" y="3755"/>
                    <a:pt x="4909" y="3634"/>
                    <a:pt x="4992" y="3567"/>
                  </a:cubicBezTo>
                  <a:cubicBezTo>
                    <a:pt x="5075" y="3501"/>
                    <a:pt x="5210" y="3506"/>
                    <a:pt x="5321" y="3479"/>
                  </a:cubicBezTo>
                  <a:close/>
                  <a:moveTo>
                    <a:pt x="6483" y="6108"/>
                  </a:moveTo>
                  <a:cubicBezTo>
                    <a:pt x="6501" y="6108"/>
                    <a:pt x="6517" y="6110"/>
                    <a:pt x="6530" y="6116"/>
                  </a:cubicBezTo>
                  <a:cubicBezTo>
                    <a:pt x="6613" y="6152"/>
                    <a:pt x="6655" y="6282"/>
                    <a:pt x="6763" y="6456"/>
                  </a:cubicBezTo>
                  <a:cubicBezTo>
                    <a:pt x="6616" y="6478"/>
                    <a:pt x="6513" y="6525"/>
                    <a:pt x="6441" y="6525"/>
                  </a:cubicBezTo>
                  <a:cubicBezTo>
                    <a:pt x="6414" y="6525"/>
                    <a:pt x="6392" y="6518"/>
                    <a:pt x="6373" y="6503"/>
                  </a:cubicBezTo>
                  <a:cubicBezTo>
                    <a:pt x="6298" y="6445"/>
                    <a:pt x="6254" y="6304"/>
                    <a:pt x="6267" y="6207"/>
                  </a:cubicBezTo>
                  <a:cubicBezTo>
                    <a:pt x="6274" y="6170"/>
                    <a:pt x="6395" y="6108"/>
                    <a:pt x="6483" y="6108"/>
                  </a:cubicBezTo>
                  <a:close/>
                  <a:moveTo>
                    <a:pt x="6504" y="7047"/>
                  </a:moveTo>
                  <a:cubicBezTo>
                    <a:pt x="6539" y="7047"/>
                    <a:pt x="6572" y="7055"/>
                    <a:pt x="6594" y="7079"/>
                  </a:cubicBezTo>
                  <a:cubicBezTo>
                    <a:pt x="6666" y="7153"/>
                    <a:pt x="6707" y="7297"/>
                    <a:pt x="6702" y="7408"/>
                  </a:cubicBezTo>
                  <a:cubicBezTo>
                    <a:pt x="6696" y="7455"/>
                    <a:pt x="6530" y="7485"/>
                    <a:pt x="6361" y="7560"/>
                  </a:cubicBezTo>
                  <a:cubicBezTo>
                    <a:pt x="6334" y="7358"/>
                    <a:pt x="6292" y="7234"/>
                    <a:pt x="6317" y="7120"/>
                  </a:cubicBezTo>
                  <a:cubicBezTo>
                    <a:pt x="6321" y="7095"/>
                    <a:pt x="6420" y="7047"/>
                    <a:pt x="6504" y="7047"/>
                  </a:cubicBezTo>
                  <a:close/>
                  <a:moveTo>
                    <a:pt x="2096" y="7660"/>
                  </a:moveTo>
                  <a:cubicBezTo>
                    <a:pt x="2107" y="7660"/>
                    <a:pt x="2117" y="7661"/>
                    <a:pt x="2125" y="7662"/>
                  </a:cubicBezTo>
                  <a:cubicBezTo>
                    <a:pt x="2183" y="7676"/>
                    <a:pt x="2208" y="7837"/>
                    <a:pt x="2277" y="8003"/>
                  </a:cubicBezTo>
                  <a:cubicBezTo>
                    <a:pt x="2139" y="8017"/>
                    <a:pt x="2012" y="8042"/>
                    <a:pt x="1934" y="8042"/>
                  </a:cubicBezTo>
                  <a:cubicBezTo>
                    <a:pt x="1909" y="8042"/>
                    <a:pt x="1890" y="8039"/>
                    <a:pt x="1876" y="8033"/>
                  </a:cubicBezTo>
                  <a:cubicBezTo>
                    <a:pt x="1821" y="8008"/>
                    <a:pt x="1749" y="7831"/>
                    <a:pt x="1818" y="7759"/>
                  </a:cubicBezTo>
                  <a:cubicBezTo>
                    <a:pt x="1878" y="7697"/>
                    <a:pt x="2021" y="7660"/>
                    <a:pt x="2096" y="7660"/>
                  </a:cubicBezTo>
                  <a:close/>
                  <a:moveTo>
                    <a:pt x="1186" y="8060"/>
                  </a:moveTo>
                  <a:cubicBezTo>
                    <a:pt x="1195" y="8060"/>
                    <a:pt x="1203" y="8060"/>
                    <a:pt x="1212" y="8061"/>
                  </a:cubicBezTo>
                  <a:cubicBezTo>
                    <a:pt x="1265" y="8064"/>
                    <a:pt x="1356" y="8302"/>
                    <a:pt x="1337" y="8324"/>
                  </a:cubicBezTo>
                  <a:cubicBezTo>
                    <a:pt x="1240" y="8407"/>
                    <a:pt x="1104" y="8448"/>
                    <a:pt x="924" y="8537"/>
                  </a:cubicBezTo>
                  <a:cubicBezTo>
                    <a:pt x="883" y="8360"/>
                    <a:pt x="811" y="8188"/>
                    <a:pt x="839" y="8174"/>
                  </a:cubicBezTo>
                  <a:cubicBezTo>
                    <a:pt x="941" y="8110"/>
                    <a:pt x="1068" y="8060"/>
                    <a:pt x="1186" y="8060"/>
                  </a:cubicBezTo>
                  <a:close/>
                  <a:moveTo>
                    <a:pt x="1586" y="8758"/>
                  </a:moveTo>
                  <a:cubicBezTo>
                    <a:pt x="1619" y="8935"/>
                    <a:pt x="1702" y="9060"/>
                    <a:pt x="1644" y="9129"/>
                  </a:cubicBezTo>
                  <a:cubicBezTo>
                    <a:pt x="1597" y="9185"/>
                    <a:pt x="1470" y="9217"/>
                    <a:pt x="1389" y="9217"/>
                  </a:cubicBezTo>
                  <a:cubicBezTo>
                    <a:pt x="1370" y="9217"/>
                    <a:pt x="1354" y="9216"/>
                    <a:pt x="1342" y="9212"/>
                  </a:cubicBezTo>
                  <a:cubicBezTo>
                    <a:pt x="1281" y="9190"/>
                    <a:pt x="1184" y="9035"/>
                    <a:pt x="1237" y="8952"/>
                  </a:cubicBezTo>
                  <a:cubicBezTo>
                    <a:pt x="1287" y="8869"/>
                    <a:pt x="1422" y="8841"/>
                    <a:pt x="1586" y="8758"/>
                  </a:cubicBezTo>
                  <a:close/>
                  <a:moveTo>
                    <a:pt x="2109" y="12145"/>
                  </a:moveTo>
                  <a:cubicBezTo>
                    <a:pt x="2156" y="12145"/>
                    <a:pt x="2205" y="12300"/>
                    <a:pt x="2297" y="12463"/>
                  </a:cubicBezTo>
                  <a:cubicBezTo>
                    <a:pt x="2116" y="12502"/>
                    <a:pt x="1996" y="12547"/>
                    <a:pt x="1893" y="12547"/>
                  </a:cubicBezTo>
                  <a:cubicBezTo>
                    <a:pt x="1878" y="12547"/>
                    <a:pt x="1863" y="12546"/>
                    <a:pt x="1848" y="12543"/>
                  </a:cubicBezTo>
                  <a:cubicBezTo>
                    <a:pt x="1807" y="12535"/>
                    <a:pt x="1738" y="12305"/>
                    <a:pt x="1771" y="12272"/>
                  </a:cubicBezTo>
                  <a:cubicBezTo>
                    <a:pt x="1865" y="12195"/>
                    <a:pt x="1984" y="12148"/>
                    <a:pt x="2109" y="12145"/>
                  </a:cubicBezTo>
                  <a:close/>
                  <a:moveTo>
                    <a:pt x="2761" y="13210"/>
                  </a:moveTo>
                  <a:cubicBezTo>
                    <a:pt x="2771" y="13210"/>
                    <a:pt x="2781" y="13211"/>
                    <a:pt x="2789" y="13213"/>
                  </a:cubicBezTo>
                  <a:cubicBezTo>
                    <a:pt x="2861" y="13235"/>
                    <a:pt x="2903" y="13363"/>
                    <a:pt x="3022" y="13529"/>
                  </a:cubicBezTo>
                  <a:cubicBezTo>
                    <a:pt x="2859" y="13550"/>
                    <a:pt x="2731" y="13584"/>
                    <a:pt x="2652" y="13584"/>
                  </a:cubicBezTo>
                  <a:cubicBezTo>
                    <a:pt x="2628" y="13584"/>
                    <a:pt x="2608" y="13581"/>
                    <a:pt x="2593" y="13573"/>
                  </a:cubicBezTo>
                  <a:cubicBezTo>
                    <a:pt x="2526" y="13542"/>
                    <a:pt x="2518" y="13390"/>
                    <a:pt x="2488" y="13291"/>
                  </a:cubicBezTo>
                  <a:cubicBezTo>
                    <a:pt x="2575" y="13266"/>
                    <a:pt x="2687" y="13210"/>
                    <a:pt x="2761" y="13210"/>
                  </a:cubicBezTo>
                  <a:close/>
                  <a:moveTo>
                    <a:pt x="12391" y="1"/>
                  </a:moveTo>
                  <a:lnTo>
                    <a:pt x="12391" y="1"/>
                  </a:lnTo>
                  <a:cubicBezTo>
                    <a:pt x="11801" y="61"/>
                    <a:pt x="11331" y="366"/>
                    <a:pt x="10897" y="720"/>
                  </a:cubicBezTo>
                  <a:cubicBezTo>
                    <a:pt x="9532" y="1838"/>
                    <a:pt x="8686" y="3321"/>
                    <a:pt x="7977" y="4898"/>
                  </a:cubicBezTo>
                  <a:cubicBezTo>
                    <a:pt x="7795" y="5308"/>
                    <a:pt x="7629" y="5723"/>
                    <a:pt x="7454" y="6129"/>
                  </a:cubicBezTo>
                  <a:cubicBezTo>
                    <a:pt x="7360" y="6052"/>
                    <a:pt x="7297" y="5944"/>
                    <a:pt x="7269" y="5825"/>
                  </a:cubicBezTo>
                  <a:cubicBezTo>
                    <a:pt x="7067" y="5037"/>
                    <a:pt x="6901" y="4237"/>
                    <a:pt x="6669" y="3454"/>
                  </a:cubicBezTo>
                  <a:cubicBezTo>
                    <a:pt x="6489" y="2837"/>
                    <a:pt x="6314" y="2200"/>
                    <a:pt x="5999" y="1647"/>
                  </a:cubicBezTo>
                  <a:cubicBezTo>
                    <a:pt x="5769" y="1240"/>
                    <a:pt x="5434" y="1043"/>
                    <a:pt x="5087" y="1043"/>
                  </a:cubicBezTo>
                  <a:cubicBezTo>
                    <a:pt x="4741" y="1043"/>
                    <a:pt x="4384" y="1239"/>
                    <a:pt x="4109" y="1619"/>
                  </a:cubicBezTo>
                  <a:cubicBezTo>
                    <a:pt x="3694" y="2195"/>
                    <a:pt x="3561" y="2853"/>
                    <a:pt x="3523" y="3531"/>
                  </a:cubicBezTo>
                  <a:cubicBezTo>
                    <a:pt x="3445" y="5045"/>
                    <a:pt x="3664" y="6533"/>
                    <a:pt x="3907" y="8022"/>
                  </a:cubicBezTo>
                  <a:cubicBezTo>
                    <a:pt x="3962" y="8368"/>
                    <a:pt x="4018" y="8717"/>
                    <a:pt x="4068" y="9065"/>
                  </a:cubicBezTo>
                  <a:lnTo>
                    <a:pt x="3979" y="9101"/>
                  </a:lnTo>
                  <a:cubicBezTo>
                    <a:pt x="3777" y="8733"/>
                    <a:pt x="3581" y="8371"/>
                    <a:pt x="3373" y="8008"/>
                  </a:cubicBezTo>
                  <a:cubicBezTo>
                    <a:pt x="3071" y="7474"/>
                    <a:pt x="2806" y="6915"/>
                    <a:pt x="2446" y="6420"/>
                  </a:cubicBezTo>
                  <a:cubicBezTo>
                    <a:pt x="2224" y="6116"/>
                    <a:pt x="1918" y="5963"/>
                    <a:pt x="1605" y="5963"/>
                  </a:cubicBezTo>
                  <a:cubicBezTo>
                    <a:pt x="1329" y="5963"/>
                    <a:pt x="1048" y="6083"/>
                    <a:pt x="816" y="6323"/>
                  </a:cubicBezTo>
                  <a:cubicBezTo>
                    <a:pt x="573" y="6586"/>
                    <a:pt x="387" y="6893"/>
                    <a:pt x="269" y="7231"/>
                  </a:cubicBezTo>
                  <a:cubicBezTo>
                    <a:pt x="0" y="7997"/>
                    <a:pt x="47" y="8794"/>
                    <a:pt x="136" y="9588"/>
                  </a:cubicBezTo>
                  <a:cubicBezTo>
                    <a:pt x="410" y="11993"/>
                    <a:pt x="731" y="14384"/>
                    <a:pt x="1312" y="16736"/>
                  </a:cubicBezTo>
                  <a:cubicBezTo>
                    <a:pt x="1550" y="17698"/>
                    <a:pt x="1752" y="18675"/>
                    <a:pt x="1965" y="19644"/>
                  </a:cubicBezTo>
                  <a:cubicBezTo>
                    <a:pt x="2258" y="18938"/>
                    <a:pt x="2551" y="18232"/>
                    <a:pt x="2842" y="17530"/>
                  </a:cubicBezTo>
                  <a:lnTo>
                    <a:pt x="1771" y="14608"/>
                  </a:lnTo>
                  <a:cubicBezTo>
                    <a:pt x="1696" y="14411"/>
                    <a:pt x="1577" y="14223"/>
                    <a:pt x="1527" y="14024"/>
                  </a:cubicBezTo>
                  <a:cubicBezTo>
                    <a:pt x="1503" y="13913"/>
                    <a:pt x="1572" y="13780"/>
                    <a:pt x="1599" y="13659"/>
                  </a:cubicBezTo>
                  <a:cubicBezTo>
                    <a:pt x="1713" y="13722"/>
                    <a:pt x="1890" y="13761"/>
                    <a:pt x="1931" y="13858"/>
                  </a:cubicBezTo>
                  <a:cubicBezTo>
                    <a:pt x="2302" y="14724"/>
                    <a:pt x="2651" y="15601"/>
                    <a:pt x="3002" y="16475"/>
                  </a:cubicBezTo>
                  <a:cubicBezTo>
                    <a:pt x="3041" y="16569"/>
                    <a:pt x="3077" y="16669"/>
                    <a:pt x="3135" y="16827"/>
                  </a:cubicBezTo>
                  <a:lnTo>
                    <a:pt x="3592" y="15493"/>
                  </a:lnTo>
                  <a:cubicBezTo>
                    <a:pt x="3733" y="15095"/>
                    <a:pt x="3882" y="14702"/>
                    <a:pt x="4007" y="14295"/>
                  </a:cubicBezTo>
                  <a:cubicBezTo>
                    <a:pt x="4045" y="14176"/>
                    <a:pt x="4059" y="14018"/>
                    <a:pt x="4018" y="13908"/>
                  </a:cubicBezTo>
                  <a:cubicBezTo>
                    <a:pt x="3589" y="12757"/>
                    <a:pt x="3146" y="11608"/>
                    <a:pt x="2703" y="10463"/>
                  </a:cubicBezTo>
                  <a:cubicBezTo>
                    <a:pt x="2620" y="10247"/>
                    <a:pt x="2477" y="9998"/>
                    <a:pt x="2405" y="9832"/>
                  </a:cubicBezTo>
                  <a:cubicBezTo>
                    <a:pt x="2333" y="9666"/>
                    <a:pt x="2311" y="9472"/>
                    <a:pt x="2515" y="9408"/>
                  </a:cubicBezTo>
                  <a:cubicBezTo>
                    <a:pt x="2521" y="9407"/>
                    <a:pt x="2527" y="9406"/>
                    <a:pt x="2533" y="9406"/>
                  </a:cubicBezTo>
                  <a:cubicBezTo>
                    <a:pt x="2613" y="9406"/>
                    <a:pt x="2768" y="9541"/>
                    <a:pt x="2809" y="9641"/>
                  </a:cubicBezTo>
                  <a:cubicBezTo>
                    <a:pt x="3304" y="10809"/>
                    <a:pt x="3785" y="11987"/>
                    <a:pt x="4270" y="13158"/>
                  </a:cubicBezTo>
                  <a:cubicBezTo>
                    <a:pt x="4286" y="13208"/>
                    <a:pt x="4308" y="13255"/>
                    <a:pt x="4353" y="13363"/>
                  </a:cubicBezTo>
                  <a:cubicBezTo>
                    <a:pt x="4530" y="12961"/>
                    <a:pt x="4682" y="12613"/>
                    <a:pt x="4840" y="12264"/>
                  </a:cubicBezTo>
                  <a:cubicBezTo>
                    <a:pt x="5050" y="11802"/>
                    <a:pt x="5252" y="11332"/>
                    <a:pt x="5490" y="10886"/>
                  </a:cubicBezTo>
                  <a:cubicBezTo>
                    <a:pt x="5639" y="10609"/>
                    <a:pt x="5650" y="10355"/>
                    <a:pt x="5595" y="10059"/>
                  </a:cubicBezTo>
                  <a:cubicBezTo>
                    <a:pt x="5310" y="8576"/>
                    <a:pt x="5022" y="7090"/>
                    <a:pt x="4765" y="5595"/>
                  </a:cubicBezTo>
                  <a:cubicBezTo>
                    <a:pt x="4723" y="5374"/>
                    <a:pt x="4809" y="5128"/>
                    <a:pt x="4865" y="4898"/>
                  </a:cubicBezTo>
                  <a:cubicBezTo>
                    <a:pt x="4877" y="4852"/>
                    <a:pt x="5021" y="4806"/>
                    <a:pt x="5083" y="4806"/>
                  </a:cubicBezTo>
                  <a:cubicBezTo>
                    <a:pt x="5089" y="4806"/>
                    <a:pt x="5093" y="4806"/>
                    <a:pt x="5097" y="4807"/>
                  </a:cubicBezTo>
                  <a:cubicBezTo>
                    <a:pt x="5147" y="4812"/>
                    <a:pt x="5221" y="4920"/>
                    <a:pt x="5227" y="4989"/>
                  </a:cubicBezTo>
                  <a:cubicBezTo>
                    <a:pt x="5296" y="5573"/>
                    <a:pt x="5324" y="6165"/>
                    <a:pt x="5421" y="6744"/>
                  </a:cubicBezTo>
                  <a:cubicBezTo>
                    <a:pt x="5570" y="7632"/>
                    <a:pt x="5769" y="8509"/>
                    <a:pt x="5944" y="9392"/>
                  </a:cubicBezTo>
                  <a:cubicBezTo>
                    <a:pt x="5957" y="9497"/>
                    <a:pt x="5966" y="9602"/>
                    <a:pt x="5963" y="9707"/>
                  </a:cubicBezTo>
                  <a:lnTo>
                    <a:pt x="6101" y="9691"/>
                  </a:lnTo>
                  <a:cubicBezTo>
                    <a:pt x="6220" y="9433"/>
                    <a:pt x="6317" y="9168"/>
                    <a:pt x="6456" y="8930"/>
                  </a:cubicBezTo>
                  <a:cubicBezTo>
                    <a:pt x="7178" y="7673"/>
                    <a:pt x="7905" y="6417"/>
                    <a:pt x="8647" y="5172"/>
                  </a:cubicBezTo>
                  <a:cubicBezTo>
                    <a:pt x="8990" y="4602"/>
                    <a:pt x="9366" y="4051"/>
                    <a:pt x="9737" y="3498"/>
                  </a:cubicBezTo>
                  <a:cubicBezTo>
                    <a:pt x="9828" y="3359"/>
                    <a:pt x="9938" y="3250"/>
                    <a:pt x="10088" y="3250"/>
                  </a:cubicBezTo>
                  <a:cubicBezTo>
                    <a:pt x="10143" y="3250"/>
                    <a:pt x="10204" y="3265"/>
                    <a:pt x="10271" y="3299"/>
                  </a:cubicBezTo>
                  <a:cubicBezTo>
                    <a:pt x="10700" y="2602"/>
                    <a:pt x="11121" y="1904"/>
                    <a:pt x="11561" y="1215"/>
                  </a:cubicBezTo>
                  <a:cubicBezTo>
                    <a:pt x="11824" y="803"/>
                    <a:pt x="12114" y="407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9" name="Google Shape;2539;p42"/>
            <p:cNvSpPr/>
            <p:nvPr/>
          </p:nvSpPr>
          <p:spPr>
            <a:xfrm rot="1800044">
              <a:off x="1137167" y="1627682"/>
              <a:ext cx="246970" cy="506564"/>
            </a:xfrm>
            <a:custGeom>
              <a:avLst/>
              <a:gdLst/>
              <a:ahLst/>
              <a:cxnLst/>
              <a:rect l="l" t="t" r="r" b="b"/>
              <a:pathLst>
                <a:path w="9879" h="20263" extrusionOk="0">
                  <a:moveTo>
                    <a:pt x="8586" y="0"/>
                  </a:moveTo>
                  <a:cubicBezTo>
                    <a:pt x="8436" y="0"/>
                    <a:pt x="8326" y="109"/>
                    <a:pt x="8235" y="248"/>
                  </a:cubicBezTo>
                  <a:cubicBezTo>
                    <a:pt x="7864" y="801"/>
                    <a:pt x="7488" y="1352"/>
                    <a:pt x="7145" y="1922"/>
                  </a:cubicBezTo>
                  <a:cubicBezTo>
                    <a:pt x="6403" y="3167"/>
                    <a:pt x="5676" y="4423"/>
                    <a:pt x="4954" y="5680"/>
                  </a:cubicBezTo>
                  <a:cubicBezTo>
                    <a:pt x="4815" y="5918"/>
                    <a:pt x="4718" y="6183"/>
                    <a:pt x="4599" y="6441"/>
                  </a:cubicBezTo>
                  <a:lnTo>
                    <a:pt x="4461" y="6457"/>
                  </a:lnTo>
                  <a:cubicBezTo>
                    <a:pt x="4464" y="6352"/>
                    <a:pt x="4455" y="6247"/>
                    <a:pt x="4442" y="6142"/>
                  </a:cubicBezTo>
                  <a:cubicBezTo>
                    <a:pt x="4267" y="5259"/>
                    <a:pt x="4068" y="4382"/>
                    <a:pt x="3919" y="3494"/>
                  </a:cubicBezTo>
                  <a:cubicBezTo>
                    <a:pt x="3822" y="2915"/>
                    <a:pt x="3794" y="2323"/>
                    <a:pt x="3725" y="1739"/>
                  </a:cubicBezTo>
                  <a:cubicBezTo>
                    <a:pt x="3719" y="1670"/>
                    <a:pt x="3670" y="1565"/>
                    <a:pt x="3595" y="1557"/>
                  </a:cubicBezTo>
                  <a:cubicBezTo>
                    <a:pt x="3588" y="1556"/>
                    <a:pt x="3580" y="1555"/>
                    <a:pt x="3572" y="1555"/>
                  </a:cubicBezTo>
                  <a:cubicBezTo>
                    <a:pt x="3493" y="1555"/>
                    <a:pt x="3375" y="1603"/>
                    <a:pt x="3363" y="1648"/>
                  </a:cubicBezTo>
                  <a:cubicBezTo>
                    <a:pt x="3307" y="1878"/>
                    <a:pt x="3221" y="2124"/>
                    <a:pt x="3263" y="2345"/>
                  </a:cubicBezTo>
                  <a:cubicBezTo>
                    <a:pt x="3520" y="3840"/>
                    <a:pt x="3808" y="5326"/>
                    <a:pt x="4093" y="6809"/>
                  </a:cubicBezTo>
                  <a:cubicBezTo>
                    <a:pt x="4148" y="7105"/>
                    <a:pt x="4137" y="7359"/>
                    <a:pt x="3988" y="7636"/>
                  </a:cubicBezTo>
                  <a:cubicBezTo>
                    <a:pt x="3750" y="8082"/>
                    <a:pt x="3548" y="8552"/>
                    <a:pt x="3338" y="9014"/>
                  </a:cubicBezTo>
                  <a:cubicBezTo>
                    <a:pt x="3180" y="9363"/>
                    <a:pt x="3028" y="9711"/>
                    <a:pt x="2851" y="10113"/>
                  </a:cubicBezTo>
                  <a:cubicBezTo>
                    <a:pt x="2806" y="10005"/>
                    <a:pt x="2784" y="9958"/>
                    <a:pt x="2768" y="9908"/>
                  </a:cubicBezTo>
                  <a:cubicBezTo>
                    <a:pt x="2283" y="8737"/>
                    <a:pt x="1802" y="7561"/>
                    <a:pt x="1307" y="6391"/>
                  </a:cubicBezTo>
                  <a:cubicBezTo>
                    <a:pt x="1265" y="6290"/>
                    <a:pt x="1109" y="6156"/>
                    <a:pt x="1029" y="6156"/>
                  </a:cubicBezTo>
                  <a:cubicBezTo>
                    <a:pt x="1024" y="6156"/>
                    <a:pt x="1018" y="6157"/>
                    <a:pt x="1013" y="6158"/>
                  </a:cubicBezTo>
                  <a:cubicBezTo>
                    <a:pt x="809" y="6222"/>
                    <a:pt x="809" y="6366"/>
                    <a:pt x="903" y="6582"/>
                  </a:cubicBezTo>
                  <a:cubicBezTo>
                    <a:pt x="997" y="6795"/>
                    <a:pt x="1118" y="6997"/>
                    <a:pt x="1201" y="7215"/>
                  </a:cubicBezTo>
                  <a:cubicBezTo>
                    <a:pt x="1644" y="8358"/>
                    <a:pt x="2087" y="9507"/>
                    <a:pt x="2516" y="10660"/>
                  </a:cubicBezTo>
                  <a:cubicBezTo>
                    <a:pt x="2557" y="10771"/>
                    <a:pt x="2543" y="10926"/>
                    <a:pt x="2505" y="11048"/>
                  </a:cubicBezTo>
                  <a:cubicBezTo>
                    <a:pt x="2380" y="11452"/>
                    <a:pt x="2231" y="11845"/>
                    <a:pt x="2090" y="12243"/>
                  </a:cubicBezTo>
                  <a:lnTo>
                    <a:pt x="1633" y="13580"/>
                  </a:lnTo>
                  <a:cubicBezTo>
                    <a:pt x="1575" y="13419"/>
                    <a:pt x="1539" y="13319"/>
                    <a:pt x="1500" y="13225"/>
                  </a:cubicBezTo>
                  <a:cubicBezTo>
                    <a:pt x="1149" y="12351"/>
                    <a:pt x="800" y="11477"/>
                    <a:pt x="429" y="10608"/>
                  </a:cubicBezTo>
                  <a:cubicBezTo>
                    <a:pt x="388" y="10511"/>
                    <a:pt x="211" y="10472"/>
                    <a:pt x="97" y="10411"/>
                  </a:cubicBezTo>
                  <a:cubicBezTo>
                    <a:pt x="70" y="10530"/>
                    <a:pt x="1" y="10663"/>
                    <a:pt x="25" y="10774"/>
                  </a:cubicBezTo>
                  <a:cubicBezTo>
                    <a:pt x="75" y="10973"/>
                    <a:pt x="194" y="11161"/>
                    <a:pt x="269" y="11358"/>
                  </a:cubicBezTo>
                  <a:lnTo>
                    <a:pt x="1340" y="14280"/>
                  </a:lnTo>
                  <a:cubicBezTo>
                    <a:pt x="1356" y="14382"/>
                    <a:pt x="1401" y="14484"/>
                    <a:pt x="1384" y="14581"/>
                  </a:cubicBezTo>
                  <a:cubicBezTo>
                    <a:pt x="1207" y="15536"/>
                    <a:pt x="1022" y="16488"/>
                    <a:pt x="833" y="17442"/>
                  </a:cubicBezTo>
                  <a:cubicBezTo>
                    <a:pt x="817" y="17492"/>
                    <a:pt x="795" y="17539"/>
                    <a:pt x="767" y="17583"/>
                  </a:cubicBezTo>
                  <a:cubicBezTo>
                    <a:pt x="773" y="17636"/>
                    <a:pt x="789" y="17691"/>
                    <a:pt x="778" y="17738"/>
                  </a:cubicBezTo>
                  <a:cubicBezTo>
                    <a:pt x="643" y="18425"/>
                    <a:pt x="504" y="19108"/>
                    <a:pt x="366" y="19792"/>
                  </a:cubicBezTo>
                  <a:cubicBezTo>
                    <a:pt x="333" y="19971"/>
                    <a:pt x="263" y="20173"/>
                    <a:pt x="510" y="20248"/>
                  </a:cubicBezTo>
                  <a:cubicBezTo>
                    <a:pt x="543" y="20258"/>
                    <a:pt x="573" y="20263"/>
                    <a:pt x="598" y="20263"/>
                  </a:cubicBezTo>
                  <a:cubicBezTo>
                    <a:pt x="757" y="20263"/>
                    <a:pt x="770" y="20086"/>
                    <a:pt x="803" y="19938"/>
                  </a:cubicBezTo>
                  <a:cubicBezTo>
                    <a:pt x="980" y="19103"/>
                    <a:pt x="1160" y="18264"/>
                    <a:pt x="1334" y="17429"/>
                  </a:cubicBezTo>
                  <a:cubicBezTo>
                    <a:pt x="1484" y="16651"/>
                    <a:pt x="1644" y="15876"/>
                    <a:pt x="1777" y="15093"/>
                  </a:cubicBezTo>
                  <a:cubicBezTo>
                    <a:pt x="1838" y="14756"/>
                    <a:pt x="2023" y="14529"/>
                    <a:pt x="2283" y="14327"/>
                  </a:cubicBezTo>
                  <a:cubicBezTo>
                    <a:pt x="3277" y="13546"/>
                    <a:pt x="4253" y="12755"/>
                    <a:pt x="5241" y="11966"/>
                  </a:cubicBezTo>
                  <a:cubicBezTo>
                    <a:pt x="5374" y="11858"/>
                    <a:pt x="5537" y="11753"/>
                    <a:pt x="5382" y="11554"/>
                  </a:cubicBezTo>
                  <a:cubicBezTo>
                    <a:pt x="5325" y="11481"/>
                    <a:pt x="5266" y="11454"/>
                    <a:pt x="5208" y="11454"/>
                  </a:cubicBezTo>
                  <a:cubicBezTo>
                    <a:pt x="5112" y="11454"/>
                    <a:pt x="5019" y="11529"/>
                    <a:pt x="4940" y="11590"/>
                  </a:cubicBezTo>
                  <a:cubicBezTo>
                    <a:pt x="4461" y="11942"/>
                    <a:pt x="3988" y="12307"/>
                    <a:pt x="3529" y="12672"/>
                  </a:cubicBezTo>
                  <a:cubicBezTo>
                    <a:pt x="3069" y="13040"/>
                    <a:pt x="2618" y="13416"/>
                    <a:pt x="2092" y="13842"/>
                  </a:cubicBezTo>
                  <a:cubicBezTo>
                    <a:pt x="2314" y="13156"/>
                    <a:pt x="2494" y="12561"/>
                    <a:pt x="2698" y="11975"/>
                  </a:cubicBezTo>
                  <a:cubicBezTo>
                    <a:pt x="2793" y="11706"/>
                    <a:pt x="2862" y="11366"/>
                    <a:pt x="3061" y="11219"/>
                  </a:cubicBezTo>
                  <a:cubicBezTo>
                    <a:pt x="4240" y="10362"/>
                    <a:pt x="5457" y="9554"/>
                    <a:pt x="6661" y="8726"/>
                  </a:cubicBezTo>
                  <a:cubicBezTo>
                    <a:pt x="6810" y="8621"/>
                    <a:pt x="7012" y="8508"/>
                    <a:pt x="6902" y="8311"/>
                  </a:cubicBezTo>
                  <a:cubicBezTo>
                    <a:pt x="6850" y="8219"/>
                    <a:pt x="6779" y="8185"/>
                    <a:pt x="6700" y="8185"/>
                  </a:cubicBezTo>
                  <a:cubicBezTo>
                    <a:pt x="6611" y="8185"/>
                    <a:pt x="6513" y="8229"/>
                    <a:pt x="6423" y="8281"/>
                  </a:cubicBezTo>
                  <a:cubicBezTo>
                    <a:pt x="6379" y="8308"/>
                    <a:pt x="6326" y="8325"/>
                    <a:pt x="6284" y="8355"/>
                  </a:cubicBezTo>
                  <a:cubicBezTo>
                    <a:pt x="5745" y="8710"/>
                    <a:pt x="5203" y="9061"/>
                    <a:pt x="4666" y="9421"/>
                  </a:cubicBezTo>
                  <a:cubicBezTo>
                    <a:pt x="4231" y="9714"/>
                    <a:pt x="3802" y="10018"/>
                    <a:pt x="3313" y="10359"/>
                  </a:cubicBezTo>
                  <a:cubicBezTo>
                    <a:pt x="3429" y="10071"/>
                    <a:pt x="3506" y="9847"/>
                    <a:pt x="3603" y="9628"/>
                  </a:cubicBezTo>
                  <a:cubicBezTo>
                    <a:pt x="3863" y="9061"/>
                    <a:pt x="4126" y="8494"/>
                    <a:pt x="4397" y="7935"/>
                  </a:cubicBezTo>
                  <a:cubicBezTo>
                    <a:pt x="4453" y="7816"/>
                    <a:pt x="4530" y="7689"/>
                    <a:pt x="4635" y="7622"/>
                  </a:cubicBezTo>
                  <a:cubicBezTo>
                    <a:pt x="5665" y="6953"/>
                    <a:pt x="6694" y="6280"/>
                    <a:pt x="7737" y="5638"/>
                  </a:cubicBezTo>
                  <a:cubicBezTo>
                    <a:pt x="8376" y="5243"/>
                    <a:pt x="9054" y="4910"/>
                    <a:pt x="9702" y="4534"/>
                  </a:cubicBezTo>
                  <a:cubicBezTo>
                    <a:pt x="9793" y="4479"/>
                    <a:pt x="9824" y="4324"/>
                    <a:pt x="9879" y="4216"/>
                  </a:cubicBezTo>
                  <a:cubicBezTo>
                    <a:pt x="9774" y="4175"/>
                    <a:pt x="9703" y="4092"/>
                    <a:pt x="9573" y="4092"/>
                  </a:cubicBezTo>
                  <a:cubicBezTo>
                    <a:pt x="9562" y="4092"/>
                    <a:pt x="9551" y="4093"/>
                    <a:pt x="9539" y="4094"/>
                  </a:cubicBezTo>
                  <a:cubicBezTo>
                    <a:pt x="9386" y="4111"/>
                    <a:pt x="9240" y="4194"/>
                    <a:pt x="9101" y="4271"/>
                  </a:cubicBezTo>
                  <a:cubicBezTo>
                    <a:pt x="8257" y="4758"/>
                    <a:pt x="7413" y="5245"/>
                    <a:pt x="6575" y="5741"/>
                  </a:cubicBezTo>
                  <a:cubicBezTo>
                    <a:pt x="6060" y="6045"/>
                    <a:pt x="5560" y="6366"/>
                    <a:pt x="4984" y="6720"/>
                  </a:cubicBezTo>
                  <a:cubicBezTo>
                    <a:pt x="5034" y="6609"/>
                    <a:pt x="5050" y="6565"/>
                    <a:pt x="5075" y="6518"/>
                  </a:cubicBezTo>
                  <a:cubicBezTo>
                    <a:pt x="5690" y="5411"/>
                    <a:pt x="6282" y="4288"/>
                    <a:pt x="6932" y="3198"/>
                  </a:cubicBezTo>
                  <a:cubicBezTo>
                    <a:pt x="7488" y="2265"/>
                    <a:pt x="8111" y="1371"/>
                    <a:pt x="8692" y="453"/>
                  </a:cubicBezTo>
                  <a:cubicBezTo>
                    <a:pt x="8761" y="345"/>
                    <a:pt x="8744" y="182"/>
                    <a:pt x="8769" y="49"/>
                  </a:cubicBezTo>
                  <a:cubicBezTo>
                    <a:pt x="8702" y="15"/>
                    <a:pt x="8641" y="0"/>
                    <a:pt x="8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0" name="Google Shape;2540;p42"/>
            <p:cNvSpPr/>
            <p:nvPr/>
          </p:nvSpPr>
          <p:spPr>
            <a:xfrm rot="1800044">
              <a:off x="1089641" y="1915122"/>
              <a:ext cx="23474" cy="82623"/>
            </a:xfrm>
            <a:custGeom>
              <a:avLst/>
              <a:gdLst/>
              <a:ahLst/>
              <a:cxnLst/>
              <a:rect l="l" t="t" r="r" b="b"/>
              <a:pathLst>
                <a:path w="939" h="3305" extrusionOk="0">
                  <a:moveTo>
                    <a:pt x="878" y="1"/>
                  </a:moveTo>
                  <a:cubicBezTo>
                    <a:pt x="587" y="703"/>
                    <a:pt x="297" y="1409"/>
                    <a:pt x="1" y="2115"/>
                  </a:cubicBezTo>
                  <a:cubicBezTo>
                    <a:pt x="48" y="2430"/>
                    <a:pt x="84" y="2746"/>
                    <a:pt x="145" y="3053"/>
                  </a:cubicBezTo>
                  <a:cubicBezTo>
                    <a:pt x="161" y="3147"/>
                    <a:pt x="250" y="3221"/>
                    <a:pt x="305" y="3304"/>
                  </a:cubicBezTo>
                  <a:cubicBezTo>
                    <a:pt x="333" y="3260"/>
                    <a:pt x="355" y="3213"/>
                    <a:pt x="371" y="3163"/>
                  </a:cubicBezTo>
                  <a:cubicBezTo>
                    <a:pt x="560" y="2209"/>
                    <a:pt x="745" y="1257"/>
                    <a:pt x="922" y="302"/>
                  </a:cubicBezTo>
                  <a:cubicBezTo>
                    <a:pt x="939" y="205"/>
                    <a:pt x="894" y="103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1" name="Google Shape;2541;p42"/>
            <p:cNvSpPr/>
            <p:nvPr/>
          </p:nvSpPr>
          <p:spPr>
            <a:xfrm rot="1800044">
              <a:off x="1484202" y="1724210"/>
              <a:ext cx="14625" cy="13375"/>
            </a:xfrm>
            <a:custGeom>
              <a:avLst/>
              <a:gdLst/>
              <a:ahLst/>
              <a:cxnLst/>
              <a:rect l="l" t="t" r="r" b="b"/>
              <a:pathLst>
                <a:path w="585" h="535" extrusionOk="0">
                  <a:moveTo>
                    <a:pt x="501" y="1"/>
                  </a:moveTo>
                  <a:lnTo>
                    <a:pt x="1" y="120"/>
                  </a:lnTo>
                  <a:lnTo>
                    <a:pt x="158" y="535"/>
                  </a:lnTo>
                  <a:cubicBezTo>
                    <a:pt x="291" y="457"/>
                    <a:pt x="441" y="396"/>
                    <a:pt x="543" y="291"/>
                  </a:cubicBezTo>
                  <a:cubicBezTo>
                    <a:pt x="584" y="250"/>
                    <a:pt x="518" y="100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2" name="Google Shape;2542;p42"/>
            <p:cNvSpPr/>
            <p:nvPr/>
          </p:nvSpPr>
          <p:spPr>
            <a:xfrm rot="1800044">
              <a:off x="1506610" y="1708956"/>
              <a:ext cx="16075" cy="10350"/>
            </a:xfrm>
            <a:custGeom>
              <a:avLst/>
              <a:gdLst/>
              <a:ahLst/>
              <a:cxnLst/>
              <a:rect l="l" t="t" r="r" b="b"/>
              <a:pathLst>
                <a:path w="643" h="414" extrusionOk="0">
                  <a:moveTo>
                    <a:pt x="407" y="1"/>
                  </a:moveTo>
                  <a:cubicBezTo>
                    <a:pt x="276" y="1"/>
                    <a:pt x="140" y="66"/>
                    <a:pt x="20" y="129"/>
                  </a:cubicBezTo>
                  <a:cubicBezTo>
                    <a:pt x="1" y="143"/>
                    <a:pt x="62" y="397"/>
                    <a:pt x="106" y="406"/>
                  </a:cubicBezTo>
                  <a:cubicBezTo>
                    <a:pt x="136" y="411"/>
                    <a:pt x="167" y="413"/>
                    <a:pt x="199" y="413"/>
                  </a:cubicBezTo>
                  <a:cubicBezTo>
                    <a:pt x="316" y="413"/>
                    <a:pt x="450" y="383"/>
                    <a:pt x="643" y="361"/>
                  </a:cubicBezTo>
                  <a:cubicBezTo>
                    <a:pt x="543" y="181"/>
                    <a:pt x="491" y="4"/>
                    <a:pt x="430" y="2"/>
                  </a:cubicBezTo>
                  <a:cubicBezTo>
                    <a:pt x="422" y="1"/>
                    <a:pt x="414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3" name="Google Shape;2543;p42"/>
            <p:cNvSpPr/>
            <p:nvPr/>
          </p:nvSpPr>
          <p:spPr>
            <a:xfrm rot="1800044">
              <a:off x="1362021" y="1855074"/>
              <a:ext cx="10550" cy="13300"/>
            </a:xfrm>
            <a:custGeom>
              <a:avLst/>
              <a:gdLst/>
              <a:ahLst/>
              <a:cxnLst/>
              <a:rect l="l" t="t" r="r" b="b"/>
              <a:pathLst>
                <a:path w="422" h="532" extrusionOk="0">
                  <a:moveTo>
                    <a:pt x="253" y="1"/>
                  </a:moveTo>
                  <a:cubicBezTo>
                    <a:pt x="182" y="1"/>
                    <a:pt x="27" y="55"/>
                    <a:pt x="17" y="94"/>
                  </a:cubicBezTo>
                  <a:cubicBezTo>
                    <a:pt x="1" y="205"/>
                    <a:pt x="56" y="327"/>
                    <a:pt x="100" y="531"/>
                  </a:cubicBezTo>
                  <a:cubicBezTo>
                    <a:pt x="264" y="443"/>
                    <a:pt x="421" y="390"/>
                    <a:pt x="421" y="346"/>
                  </a:cubicBezTo>
                  <a:cubicBezTo>
                    <a:pt x="413" y="221"/>
                    <a:pt x="363" y="105"/>
                    <a:pt x="283" y="8"/>
                  </a:cubicBezTo>
                  <a:cubicBezTo>
                    <a:pt x="278" y="3"/>
                    <a:pt x="267" y="1"/>
                    <a:pt x="2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4" name="Google Shape;2544;p42"/>
            <p:cNvSpPr/>
            <p:nvPr/>
          </p:nvSpPr>
          <p:spPr>
            <a:xfrm rot="1800044">
              <a:off x="1137329" y="1957471"/>
              <a:ext cx="10875" cy="12550"/>
            </a:xfrm>
            <a:custGeom>
              <a:avLst/>
              <a:gdLst/>
              <a:ahLst/>
              <a:cxnLst/>
              <a:rect l="l" t="t" r="r" b="b"/>
              <a:pathLst>
                <a:path w="435" h="502" extrusionOk="0">
                  <a:moveTo>
                    <a:pt x="346" y="1"/>
                  </a:moveTo>
                  <a:cubicBezTo>
                    <a:pt x="175" y="106"/>
                    <a:pt x="47" y="137"/>
                    <a:pt x="23" y="214"/>
                  </a:cubicBezTo>
                  <a:cubicBezTo>
                    <a:pt x="0" y="294"/>
                    <a:pt x="56" y="455"/>
                    <a:pt x="119" y="488"/>
                  </a:cubicBezTo>
                  <a:cubicBezTo>
                    <a:pt x="137" y="498"/>
                    <a:pt x="162" y="502"/>
                    <a:pt x="190" y="502"/>
                  </a:cubicBezTo>
                  <a:cubicBezTo>
                    <a:pt x="268" y="502"/>
                    <a:pt x="370" y="467"/>
                    <a:pt x="396" y="411"/>
                  </a:cubicBezTo>
                  <a:cubicBezTo>
                    <a:pt x="435" y="330"/>
                    <a:pt x="377" y="203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5" name="Google Shape;2545;p42"/>
            <p:cNvSpPr/>
            <p:nvPr/>
          </p:nvSpPr>
          <p:spPr>
            <a:xfrm rot="1800044">
              <a:off x="1244210" y="1955976"/>
              <a:ext cx="12125" cy="11425"/>
            </a:xfrm>
            <a:custGeom>
              <a:avLst/>
              <a:gdLst/>
              <a:ahLst/>
              <a:cxnLst/>
              <a:rect l="l" t="t" r="r" b="b"/>
              <a:pathLst>
                <a:path w="485" h="457" extrusionOk="0">
                  <a:moveTo>
                    <a:pt x="297" y="1"/>
                  </a:moveTo>
                  <a:cubicBezTo>
                    <a:pt x="202" y="1"/>
                    <a:pt x="83" y="42"/>
                    <a:pt x="45" y="80"/>
                  </a:cubicBezTo>
                  <a:cubicBezTo>
                    <a:pt x="0" y="125"/>
                    <a:pt x="64" y="274"/>
                    <a:pt x="92" y="457"/>
                  </a:cubicBezTo>
                  <a:cubicBezTo>
                    <a:pt x="255" y="377"/>
                    <a:pt x="415" y="318"/>
                    <a:pt x="451" y="271"/>
                  </a:cubicBezTo>
                  <a:cubicBezTo>
                    <a:pt x="485" y="222"/>
                    <a:pt x="457" y="36"/>
                    <a:pt x="360" y="9"/>
                  </a:cubicBezTo>
                  <a:cubicBezTo>
                    <a:pt x="342" y="3"/>
                    <a:pt x="320" y="1"/>
                    <a:pt x="2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6" name="Google Shape;2546;p42"/>
            <p:cNvSpPr/>
            <p:nvPr/>
          </p:nvSpPr>
          <p:spPr>
            <a:xfrm rot="1800044">
              <a:off x="1493467" y="1840770"/>
              <a:ext cx="12475" cy="10775"/>
            </a:xfrm>
            <a:custGeom>
              <a:avLst/>
              <a:gdLst/>
              <a:ahLst/>
              <a:cxnLst/>
              <a:rect l="l" t="t" r="r" b="b"/>
              <a:pathLst>
                <a:path w="499" h="431" extrusionOk="0">
                  <a:moveTo>
                    <a:pt x="280" y="0"/>
                  </a:moveTo>
                  <a:cubicBezTo>
                    <a:pt x="194" y="0"/>
                    <a:pt x="68" y="55"/>
                    <a:pt x="39" y="113"/>
                  </a:cubicBezTo>
                  <a:cubicBezTo>
                    <a:pt x="0" y="187"/>
                    <a:pt x="83" y="370"/>
                    <a:pt x="133" y="414"/>
                  </a:cubicBezTo>
                  <a:cubicBezTo>
                    <a:pt x="145" y="426"/>
                    <a:pt x="164" y="430"/>
                    <a:pt x="188" y="430"/>
                  </a:cubicBezTo>
                  <a:cubicBezTo>
                    <a:pt x="256" y="430"/>
                    <a:pt x="367" y="393"/>
                    <a:pt x="498" y="373"/>
                  </a:cubicBezTo>
                  <a:cubicBezTo>
                    <a:pt x="426" y="204"/>
                    <a:pt x="404" y="43"/>
                    <a:pt x="332" y="10"/>
                  </a:cubicBezTo>
                  <a:cubicBezTo>
                    <a:pt x="318" y="3"/>
                    <a:pt x="300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7" name="Google Shape;2547;p42"/>
            <p:cNvSpPr/>
            <p:nvPr/>
          </p:nvSpPr>
          <p:spPr>
            <a:xfrm rot="1800044">
              <a:off x="1387425" y="1771162"/>
              <a:ext cx="12875" cy="10250"/>
            </a:xfrm>
            <a:custGeom>
              <a:avLst/>
              <a:gdLst/>
              <a:ahLst/>
              <a:cxnLst/>
              <a:rect l="l" t="t" r="r" b="b"/>
              <a:pathLst>
                <a:path w="515" h="410" extrusionOk="0">
                  <a:moveTo>
                    <a:pt x="252" y="1"/>
                  </a:moveTo>
                  <a:cubicBezTo>
                    <a:pt x="180" y="1"/>
                    <a:pt x="54" y="67"/>
                    <a:pt x="31" y="126"/>
                  </a:cubicBezTo>
                  <a:cubicBezTo>
                    <a:pt x="0" y="195"/>
                    <a:pt x="67" y="353"/>
                    <a:pt x="130" y="395"/>
                  </a:cubicBezTo>
                  <a:cubicBezTo>
                    <a:pt x="145" y="405"/>
                    <a:pt x="164" y="409"/>
                    <a:pt x="188" y="409"/>
                  </a:cubicBezTo>
                  <a:cubicBezTo>
                    <a:pt x="258" y="409"/>
                    <a:pt x="365" y="371"/>
                    <a:pt x="515" y="350"/>
                  </a:cubicBezTo>
                  <a:cubicBezTo>
                    <a:pt x="407" y="179"/>
                    <a:pt x="343" y="40"/>
                    <a:pt x="285" y="7"/>
                  </a:cubicBezTo>
                  <a:cubicBezTo>
                    <a:pt x="276" y="3"/>
                    <a:pt x="26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8" name="Google Shape;2548;p42"/>
            <p:cNvSpPr/>
            <p:nvPr/>
          </p:nvSpPr>
          <p:spPr>
            <a:xfrm rot="1800044">
              <a:off x="1263463" y="1891983"/>
              <a:ext cx="11500" cy="8950"/>
            </a:xfrm>
            <a:custGeom>
              <a:avLst/>
              <a:gdLst/>
              <a:ahLst/>
              <a:cxnLst/>
              <a:rect l="l" t="t" r="r" b="b"/>
              <a:pathLst>
                <a:path w="460" h="358" extrusionOk="0">
                  <a:moveTo>
                    <a:pt x="244" y="1"/>
                  </a:moveTo>
                  <a:cubicBezTo>
                    <a:pt x="170" y="1"/>
                    <a:pt x="79" y="42"/>
                    <a:pt x="0" y="57"/>
                  </a:cubicBezTo>
                  <a:cubicBezTo>
                    <a:pt x="33" y="154"/>
                    <a:pt x="50" y="290"/>
                    <a:pt x="113" y="334"/>
                  </a:cubicBezTo>
                  <a:cubicBezTo>
                    <a:pt x="140" y="352"/>
                    <a:pt x="176" y="357"/>
                    <a:pt x="217" y="357"/>
                  </a:cubicBezTo>
                  <a:cubicBezTo>
                    <a:pt x="277" y="357"/>
                    <a:pt x="347" y="345"/>
                    <a:pt x="407" y="345"/>
                  </a:cubicBezTo>
                  <a:lnTo>
                    <a:pt x="459" y="251"/>
                  </a:lnTo>
                  <a:cubicBezTo>
                    <a:pt x="407" y="168"/>
                    <a:pt x="376" y="41"/>
                    <a:pt x="299" y="10"/>
                  </a:cubicBezTo>
                  <a:cubicBezTo>
                    <a:pt x="282" y="3"/>
                    <a:pt x="264" y="1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9" name="Google Shape;2549;p42"/>
            <p:cNvSpPr/>
            <p:nvPr/>
          </p:nvSpPr>
          <p:spPr>
            <a:xfrm rot="1800044">
              <a:off x="1408080" y="1773147"/>
              <a:ext cx="12400" cy="10400"/>
            </a:xfrm>
            <a:custGeom>
              <a:avLst/>
              <a:gdLst/>
              <a:ahLst/>
              <a:cxnLst/>
              <a:rect l="l" t="t" r="r" b="b"/>
              <a:pathLst>
                <a:path w="496" h="416" extrusionOk="0">
                  <a:moveTo>
                    <a:pt x="232" y="1"/>
                  </a:moveTo>
                  <a:cubicBezTo>
                    <a:pt x="173" y="1"/>
                    <a:pt x="76" y="70"/>
                    <a:pt x="0" y="104"/>
                  </a:cubicBezTo>
                  <a:cubicBezTo>
                    <a:pt x="42" y="206"/>
                    <a:pt x="103" y="367"/>
                    <a:pt x="139" y="405"/>
                  </a:cubicBezTo>
                  <a:cubicBezTo>
                    <a:pt x="147" y="413"/>
                    <a:pt x="159" y="416"/>
                    <a:pt x="175" y="416"/>
                  </a:cubicBezTo>
                  <a:cubicBezTo>
                    <a:pt x="237" y="416"/>
                    <a:pt x="353" y="370"/>
                    <a:pt x="496" y="339"/>
                  </a:cubicBezTo>
                  <a:cubicBezTo>
                    <a:pt x="388" y="184"/>
                    <a:pt x="310" y="37"/>
                    <a:pt x="258" y="7"/>
                  </a:cubicBezTo>
                  <a:cubicBezTo>
                    <a:pt x="250" y="3"/>
                    <a:pt x="241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0" name="Google Shape;2550;p42"/>
            <p:cNvSpPr/>
            <p:nvPr/>
          </p:nvSpPr>
          <p:spPr>
            <a:xfrm rot="1800044">
              <a:off x="1289661" y="1889463"/>
              <a:ext cx="9775" cy="12675"/>
            </a:xfrm>
            <a:custGeom>
              <a:avLst/>
              <a:gdLst/>
              <a:ahLst/>
              <a:cxnLst/>
              <a:rect l="l" t="t" r="r" b="b"/>
              <a:pathLst>
                <a:path w="391" h="507" extrusionOk="0">
                  <a:moveTo>
                    <a:pt x="285" y="0"/>
                  </a:moveTo>
                  <a:cubicBezTo>
                    <a:pt x="197" y="36"/>
                    <a:pt x="64" y="11"/>
                    <a:pt x="31" y="105"/>
                  </a:cubicBezTo>
                  <a:cubicBezTo>
                    <a:pt x="0" y="199"/>
                    <a:pt x="50" y="318"/>
                    <a:pt x="78" y="506"/>
                  </a:cubicBezTo>
                  <a:cubicBezTo>
                    <a:pt x="238" y="415"/>
                    <a:pt x="385" y="374"/>
                    <a:pt x="385" y="327"/>
                  </a:cubicBezTo>
                  <a:cubicBezTo>
                    <a:pt x="390" y="219"/>
                    <a:pt x="321" y="11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1" name="Google Shape;2551;p42"/>
            <p:cNvSpPr/>
            <p:nvPr/>
          </p:nvSpPr>
          <p:spPr>
            <a:xfrm rot="1800044">
              <a:off x="1528639" y="1849482"/>
              <a:ext cx="13100" cy="9675"/>
            </a:xfrm>
            <a:custGeom>
              <a:avLst/>
              <a:gdLst/>
              <a:ahLst/>
              <a:cxnLst/>
              <a:rect l="l" t="t" r="r" b="b"/>
              <a:pathLst>
                <a:path w="524" h="387" extrusionOk="0">
                  <a:moveTo>
                    <a:pt x="258" y="1"/>
                  </a:moveTo>
                  <a:cubicBezTo>
                    <a:pt x="179" y="1"/>
                    <a:pt x="87" y="73"/>
                    <a:pt x="1" y="111"/>
                  </a:cubicBezTo>
                  <a:cubicBezTo>
                    <a:pt x="42" y="202"/>
                    <a:pt x="56" y="349"/>
                    <a:pt x="131" y="379"/>
                  </a:cubicBezTo>
                  <a:cubicBezTo>
                    <a:pt x="144" y="384"/>
                    <a:pt x="158" y="387"/>
                    <a:pt x="173" y="387"/>
                  </a:cubicBezTo>
                  <a:cubicBezTo>
                    <a:pt x="251" y="387"/>
                    <a:pt x="362" y="330"/>
                    <a:pt x="524" y="291"/>
                  </a:cubicBezTo>
                  <a:cubicBezTo>
                    <a:pt x="405" y="144"/>
                    <a:pt x="363" y="20"/>
                    <a:pt x="280" y="3"/>
                  </a:cubicBezTo>
                  <a:cubicBezTo>
                    <a:pt x="273" y="1"/>
                    <a:pt x="265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2" name="Google Shape;2552;p42"/>
            <p:cNvSpPr/>
            <p:nvPr/>
          </p:nvSpPr>
          <p:spPr>
            <a:xfrm rot="1800044">
              <a:off x="1180686" y="1956485"/>
              <a:ext cx="12825" cy="9250"/>
            </a:xfrm>
            <a:custGeom>
              <a:avLst/>
              <a:gdLst/>
              <a:ahLst/>
              <a:cxnLst/>
              <a:rect l="l" t="t" r="r" b="b"/>
              <a:pathLst>
                <a:path w="513" h="370" extrusionOk="0">
                  <a:moveTo>
                    <a:pt x="281" y="1"/>
                  </a:moveTo>
                  <a:cubicBezTo>
                    <a:pt x="199" y="1"/>
                    <a:pt x="75" y="64"/>
                    <a:pt x="42" y="97"/>
                  </a:cubicBezTo>
                  <a:cubicBezTo>
                    <a:pt x="4" y="135"/>
                    <a:pt x="1" y="307"/>
                    <a:pt x="95" y="349"/>
                  </a:cubicBezTo>
                  <a:cubicBezTo>
                    <a:pt x="131" y="364"/>
                    <a:pt x="171" y="369"/>
                    <a:pt x="217" y="369"/>
                  </a:cubicBezTo>
                  <a:cubicBezTo>
                    <a:pt x="294" y="369"/>
                    <a:pt x="389" y="356"/>
                    <a:pt x="513" y="354"/>
                  </a:cubicBezTo>
                  <a:cubicBezTo>
                    <a:pt x="424" y="180"/>
                    <a:pt x="397" y="39"/>
                    <a:pt x="322" y="8"/>
                  </a:cubicBezTo>
                  <a:cubicBezTo>
                    <a:pt x="310" y="3"/>
                    <a:pt x="296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3" name="Google Shape;2553;p42"/>
            <p:cNvSpPr/>
            <p:nvPr/>
          </p:nvSpPr>
          <p:spPr>
            <a:xfrm rot="1800044">
              <a:off x="1351621" y="1841504"/>
              <a:ext cx="12075" cy="9075"/>
            </a:xfrm>
            <a:custGeom>
              <a:avLst/>
              <a:gdLst/>
              <a:ahLst/>
              <a:cxnLst/>
              <a:rect l="l" t="t" r="r" b="b"/>
              <a:pathLst>
                <a:path w="483" h="363" extrusionOk="0">
                  <a:moveTo>
                    <a:pt x="264" y="0"/>
                  </a:moveTo>
                  <a:cubicBezTo>
                    <a:pt x="182" y="0"/>
                    <a:pt x="64" y="52"/>
                    <a:pt x="34" y="92"/>
                  </a:cubicBezTo>
                  <a:cubicBezTo>
                    <a:pt x="1" y="141"/>
                    <a:pt x="17" y="310"/>
                    <a:pt x="109" y="349"/>
                  </a:cubicBezTo>
                  <a:cubicBezTo>
                    <a:pt x="134" y="359"/>
                    <a:pt x="162" y="363"/>
                    <a:pt x="192" y="363"/>
                  </a:cubicBezTo>
                  <a:cubicBezTo>
                    <a:pt x="267" y="363"/>
                    <a:pt x="353" y="339"/>
                    <a:pt x="433" y="335"/>
                  </a:cubicBezTo>
                  <a:lnTo>
                    <a:pt x="482" y="233"/>
                  </a:lnTo>
                  <a:cubicBezTo>
                    <a:pt x="421" y="155"/>
                    <a:pt x="380" y="31"/>
                    <a:pt x="305" y="6"/>
                  </a:cubicBezTo>
                  <a:cubicBezTo>
                    <a:pt x="293" y="2"/>
                    <a:pt x="279" y="0"/>
                    <a:pt x="2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4" name="Google Shape;2554;p42"/>
            <p:cNvSpPr/>
            <p:nvPr/>
          </p:nvSpPr>
          <p:spPr>
            <a:xfrm rot="1800044">
              <a:off x="1272595" y="1963205"/>
              <a:ext cx="9850" cy="11225"/>
            </a:xfrm>
            <a:custGeom>
              <a:avLst/>
              <a:gdLst/>
              <a:ahLst/>
              <a:cxnLst/>
              <a:rect l="l" t="t" r="r" b="b"/>
              <a:pathLst>
                <a:path w="394" h="449" extrusionOk="0">
                  <a:moveTo>
                    <a:pt x="338" y="1"/>
                  </a:moveTo>
                  <a:cubicBezTo>
                    <a:pt x="186" y="62"/>
                    <a:pt x="47" y="62"/>
                    <a:pt x="22" y="145"/>
                  </a:cubicBezTo>
                  <a:cubicBezTo>
                    <a:pt x="0" y="228"/>
                    <a:pt x="83" y="408"/>
                    <a:pt x="105" y="435"/>
                  </a:cubicBezTo>
                  <a:cubicBezTo>
                    <a:pt x="113" y="444"/>
                    <a:pt x="135" y="448"/>
                    <a:pt x="162" y="448"/>
                  </a:cubicBezTo>
                  <a:cubicBezTo>
                    <a:pt x="226" y="448"/>
                    <a:pt x="323" y="424"/>
                    <a:pt x="352" y="366"/>
                  </a:cubicBezTo>
                  <a:cubicBezTo>
                    <a:pt x="393" y="283"/>
                    <a:pt x="352" y="164"/>
                    <a:pt x="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5" name="Google Shape;2555;p42"/>
            <p:cNvSpPr/>
            <p:nvPr/>
          </p:nvSpPr>
          <p:spPr>
            <a:xfrm rot="1800044">
              <a:off x="1518997" y="1829342"/>
              <a:ext cx="10450" cy="11050"/>
            </a:xfrm>
            <a:custGeom>
              <a:avLst/>
              <a:gdLst/>
              <a:ahLst/>
              <a:cxnLst/>
              <a:rect l="l" t="t" r="r" b="b"/>
              <a:pathLst>
                <a:path w="418" h="442" extrusionOk="0">
                  <a:moveTo>
                    <a:pt x="305" y="1"/>
                  </a:moveTo>
                  <a:cubicBezTo>
                    <a:pt x="155" y="78"/>
                    <a:pt x="28" y="70"/>
                    <a:pt x="14" y="161"/>
                  </a:cubicBezTo>
                  <a:cubicBezTo>
                    <a:pt x="0" y="250"/>
                    <a:pt x="44" y="396"/>
                    <a:pt x="111" y="430"/>
                  </a:cubicBezTo>
                  <a:cubicBezTo>
                    <a:pt x="126" y="438"/>
                    <a:pt x="146" y="441"/>
                    <a:pt x="170" y="441"/>
                  </a:cubicBezTo>
                  <a:cubicBezTo>
                    <a:pt x="248" y="441"/>
                    <a:pt x="357" y="400"/>
                    <a:pt x="385" y="355"/>
                  </a:cubicBezTo>
                  <a:cubicBezTo>
                    <a:pt x="418" y="294"/>
                    <a:pt x="346" y="167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6" name="Google Shape;2556;p42"/>
            <p:cNvSpPr/>
            <p:nvPr/>
          </p:nvSpPr>
          <p:spPr>
            <a:xfrm rot="1800044">
              <a:off x="1268595" y="1943952"/>
              <a:ext cx="11850" cy="10125"/>
            </a:xfrm>
            <a:custGeom>
              <a:avLst/>
              <a:gdLst/>
              <a:ahLst/>
              <a:cxnLst/>
              <a:rect l="l" t="t" r="r" b="b"/>
              <a:pathLst>
                <a:path w="474" h="405" extrusionOk="0">
                  <a:moveTo>
                    <a:pt x="198" y="1"/>
                  </a:moveTo>
                  <a:cubicBezTo>
                    <a:pt x="130" y="1"/>
                    <a:pt x="41" y="27"/>
                    <a:pt x="25" y="90"/>
                  </a:cubicBezTo>
                  <a:cubicBezTo>
                    <a:pt x="1" y="179"/>
                    <a:pt x="28" y="334"/>
                    <a:pt x="84" y="384"/>
                  </a:cubicBezTo>
                  <a:cubicBezTo>
                    <a:pt x="102" y="400"/>
                    <a:pt x="131" y="405"/>
                    <a:pt x="168" y="405"/>
                  </a:cubicBezTo>
                  <a:cubicBezTo>
                    <a:pt x="240" y="405"/>
                    <a:pt x="344" y="384"/>
                    <a:pt x="474" y="381"/>
                  </a:cubicBezTo>
                  <a:cubicBezTo>
                    <a:pt x="380" y="204"/>
                    <a:pt x="308" y="49"/>
                    <a:pt x="266" y="16"/>
                  </a:cubicBezTo>
                  <a:cubicBezTo>
                    <a:pt x="253" y="6"/>
                    <a:pt x="228" y="1"/>
                    <a:pt x="1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7" name="Google Shape;2557;p42"/>
            <p:cNvSpPr/>
            <p:nvPr/>
          </p:nvSpPr>
          <p:spPr>
            <a:xfrm rot="1800044">
              <a:off x="1366756" y="1925305"/>
              <a:ext cx="10825" cy="9000"/>
            </a:xfrm>
            <a:custGeom>
              <a:avLst/>
              <a:gdLst/>
              <a:ahLst/>
              <a:cxnLst/>
              <a:rect l="l" t="t" r="r" b="b"/>
              <a:pathLst>
                <a:path w="433" h="360" extrusionOk="0">
                  <a:moveTo>
                    <a:pt x="223" y="0"/>
                  </a:moveTo>
                  <a:cubicBezTo>
                    <a:pt x="158" y="0"/>
                    <a:pt x="74" y="39"/>
                    <a:pt x="0" y="52"/>
                  </a:cubicBezTo>
                  <a:cubicBezTo>
                    <a:pt x="28" y="149"/>
                    <a:pt x="31" y="284"/>
                    <a:pt x="92" y="334"/>
                  </a:cubicBezTo>
                  <a:cubicBezTo>
                    <a:pt x="116" y="354"/>
                    <a:pt x="153" y="360"/>
                    <a:pt x="195" y="360"/>
                  </a:cubicBezTo>
                  <a:cubicBezTo>
                    <a:pt x="248" y="360"/>
                    <a:pt x="310" y="351"/>
                    <a:pt x="364" y="351"/>
                  </a:cubicBezTo>
                  <a:cubicBezTo>
                    <a:pt x="368" y="351"/>
                    <a:pt x="373" y="351"/>
                    <a:pt x="377" y="351"/>
                  </a:cubicBezTo>
                  <a:lnTo>
                    <a:pt x="432" y="254"/>
                  </a:lnTo>
                  <a:cubicBezTo>
                    <a:pt x="382" y="171"/>
                    <a:pt x="335" y="46"/>
                    <a:pt x="272" y="11"/>
                  </a:cubicBezTo>
                  <a:cubicBezTo>
                    <a:pt x="257" y="3"/>
                    <a:pt x="241" y="0"/>
                    <a:pt x="2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8" name="Google Shape;2558;p42"/>
            <p:cNvSpPr/>
            <p:nvPr/>
          </p:nvSpPr>
          <p:spPr>
            <a:xfrm rot="1800044">
              <a:off x="1375420" y="1836964"/>
              <a:ext cx="9700" cy="10375"/>
            </a:xfrm>
            <a:custGeom>
              <a:avLst/>
              <a:gdLst/>
              <a:ahLst/>
              <a:cxnLst/>
              <a:rect l="l" t="t" r="r" b="b"/>
              <a:pathLst>
                <a:path w="388" h="415" extrusionOk="0">
                  <a:moveTo>
                    <a:pt x="247" y="0"/>
                  </a:moveTo>
                  <a:cubicBezTo>
                    <a:pt x="169" y="0"/>
                    <a:pt x="72" y="40"/>
                    <a:pt x="39" y="82"/>
                  </a:cubicBezTo>
                  <a:cubicBezTo>
                    <a:pt x="0" y="135"/>
                    <a:pt x="56" y="254"/>
                    <a:pt x="83" y="414"/>
                  </a:cubicBezTo>
                  <a:cubicBezTo>
                    <a:pt x="227" y="326"/>
                    <a:pt x="341" y="281"/>
                    <a:pt x="366" y="226"/>
                  </a:cubicBezTo>
                  <a:cubicBezTo>
                    <a:pt x="388" y="171"/>
                    <a:pt x="369" y="21"/>
                    <a:pt x="288" y="5"/>
                  </a:cubicBezTo>
                  <a:cubicBezTo>
                    <a:pt x="276" y="2"/>
                    <a:pt x="262" y="0"/>
                    <a:pt x="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9" name="Google Shape;2559;p42"/>
            <p:cNvSpPr/>
            <p:nvPr/>
          </p:nvSpPr>
          <p:spPr>
            <a:xfrm rot="1800044">
              <a:off x="1378405" y="1874611"/>
              <a:ext cx="2375" cy="1675"/>
            </a:xfrm>
            <a:custGeom>
              <a:avLst/>
              <a:gdLst/>
              <a:ahLst/>
              <a:cxnLst/>
              <a:rect l="l" t="t" r="r" b="b"/>
              <a:pathLst>
                <a:path w="95" h="67" extrusionOk="0">
                  <a:moveTo>
                    <a:pt x="72" y="0"/>
                  </a:moveTo>
                  <a:lnTo>
                    <a:pt x="0" y="67"/>
                  </a:lnTo>
                  <a:lnTo>
                    <a:pt x="94" y="67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0" name="Google Shape;2560;p42"/>
            <p:cNvSpPr/>
            <p:nvPr/>
          </p:nvSpPr>
          <p:spPr>
            <a:xfrm rot="1800044">
              <a:off x="1338940" y="1630017"/>
              <a:ext cx="10875" cy="15575"/>
            </a:xfrm>
            <a:custGeom>
              <a:avLst/>
              <a:gdLst/>
              <a:ahLst/>
              <a:cxnLst/>
              <a:rect l="l" t="t" r="r" b="b"/>
              <a:pathLst>
                <a:path w="435" h="623" extrusionOk="0">
                  <a:moveTo>
                    <a:pt x="346" y="0"/>
                  </a:moveTo>
                  <a:cubicBezTo>
                    <a:pt x="241" y="39"/>
                    <a:pt x="83" y="0"/>
                    <a:pt x="42" y="119"/>
                  </a:cubicBezTo>
                  <a:cubicBezTo>
                    <a:pt x="0" y="235"/>
                    <a:pt x="53" y="388"/>
                    <a:pt x="75" y="623"/>
                  </a:cubicBezTo>
                  <a:cubicBezTo>
                    <a:pt x="260" y="523"/>
                    <a:pt x="421" y="482"/>
                    <a:pt x="424" y="429"/>
                  </a:cubicBezTo>
                  <a:cubicBezTo>
                    <a:pt x="435" y="288"/>
                    <a:pt x="379" y="147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1" name="Google Shape;2561;p42"/>
            <p:cNvSpPr/>
            <p:nvPr/>
          </p:nvSpPr>
          <p:spPr>
            <a:xfrm rot="1800044">
              <a:off x="1362735" y="1629032"/>
              <a:ext cx="12675" cy="12200"/>
            </a:xfrm>
            <a:custGeom>
              <a:avLst/>
              <a:gdLst/>
              <a:ahLst/>
              <a:cxnLst/>
              <a:rect l="l" t="t" r="r" b="b"/>
              <a:pathLst>
                <a:path w="507" h="488" extrusionOk="0">
                  <a:moveTo>
                    <a:pt x="349" y="1"/>
                  </a:moveTo>
                  <a:cubicBezTo>
                    <a:pt x="289" y="1"/>
                    <a:pt x="155" y="45"/>
                    <a:pt x="1" y="74"/>
                  </a:cubicBezTo>
                  <a:cubicBezTo>
                    <a:pt x="103" y="265"/>
                    <a:pt x="197" y="450"/>
                    <a:pt x="239" y="481"/>
                  </a:cubicBezTo>
                  <a:cubicBezTo>
                    <a:pt x="245" y="485"/>
                    <a:pt x="254" y="487"/>
                    <a:pt x="267" y="487"/>
                  </a:cubicBezTo>
                  <a:cubicBezTo>
                    <a:pt x="341" y="487"/>
                    <a:pt x="507" y="413"/>
                    <a:pt x="504" y="392"/>
                  </a:cubicBezTo>
                  <a:cubicBezTo>
                    <a:pt x="493" y="256"/>
                    <a:pt x="452" y="126"/>
                    <a:pt x="380" y="10"/>
                  </a:cubicBezTo>
                  <a:cubicBezTo>
                    <a:pt x="375" y="3"/>
                    <a:pt x="364" y="1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2" name="Google Shape;2562;p42"/>
            <p:cNvSpPr/>
            <p:nvPr/>
          </p:nvSpPr>
          <p:spPr>
            <a:xfrm rot="1800044">
              <a:off x="1201352" y="1697973"/>
              <a:ext cx="13650" cy="11925"/>
            </a:xfrm>
            <a:custGeom>
              <a:avLst/>
              <a:gdLst/>
              <a:ahLst/>
              <a:cxnLst/>
              <a:rect l="l" t="t" r="r" b="b"/>
              <a:pathLst>
                <a:path w="546" h="477" extrusionOk="0">
                  <a:moveTo>
                    <a:pt x="376" y="0"/>
                  </a:moveTo>
                  <a:cubicBezTo>
                    <a:pt x="258" y="0"/>
                    <a:pt x="131" y="50"/>
                    <a:pt x="29" y="114"/>
                  </a:cubicBezTo>
                  <a:cubicBezTo>
                    <a:pt x="1" y="128"/>
                    <a:pt x="73" y="302"/>
                    <a:pt x="114" y="477"/>
                  </a:cubicBezTo>
                  <a:cubicBezTo>
                    <a:pt x="294" y="388"/>
                    <a:pt x="430" y="347"/>
                    <a:pt x="527" y="264"/>
                  </a:cubicBezTo>
                  <a:cubicBezTo>
                    <a:pt x="546" y="242"/>
                    <a:pt x="455" y="4"/>
                    <a:pt x="402" y="1"/>
                  </a:cubicBezTo>
                  <a:cubicBezTo>
                    <a:pt x="393" y="0"/>
                    <a:pt x="385" y="0"/>
                    <a:pt x="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3" name="Google Shape;2563;p42"/>
            <p:cNvSpPr/>
            <p:nvPr/>
          </p:nvSpPr>
          <p:spPr>
            <a:xfrm rot="1800044">
              <a:off x="1332593" y="1744042"/>
              <a:ext cx="10400" cy="12475"/>
            </a:xfrm>
            <a:custGeom>
              <a:avLst/>
              <a:gdLst/>
              <a:ahLst/>
              <a:cxnLst/>
              <a:rect l="l" t="t" r="r" b="b"/>
              <a:pathLst>
                <a:path w="416" h="499" extrusionOk="0">
                  <a:moveTo>
                    <a:pt x="233" y="0"/>
                  </a:moveTo>
                  <a:cubicBezTo>
                    <a:pt x="150" y="0"/>
                    <a:pt x="29" y="32"/>
                    <a:pt x="25" y="58"/>
                  </a:cubicBezTo>
                  <a:cubicBezTo>
                    <a:pt x="0" y="172"/>
                    <a:pt x="42" y="296"/>
                    <a:pt x="69" y="498"/>
                  </a:cubicBezTo>
                  <a:cubicBezTo>
                    <a:pt x="238" y="423"/>
                    <a:pt x="404" y="393"/>
                    <a:pt x="410" y="346"/>
                  </a:cubicBezTo>
                  <a:cubicBezTo>
                    <a:pt x="415" y="235"/>
                    <a:pt x="343" y="58"/>
                    <a:pt x="302" y="17"/>
                  </a:cubicBezTo>
                  <a:cubicBezTo>
                    <a:pt x="290" y="5"/>
                    <a:pt x="264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4" name="Google Shape;2564;p42"/>
            <p:cNvSpPr/>
            <p:nvPr/>
          </p:nvSpPr>
          <p:spPr>
            <a:xfrm rot="1800044">
              <a:off x="1170805" y="1798214"/>
              <a:ext cx="14000" cy="10050"/>
            </a:xfrm>
            <a:custGeom>
              <a:avLst/>
              <a:gdLst/>
              <a:ahLst/>
              <a:cxnLst/>
              <a:rect l="l" t="t" r="r" b="b"/>
              <a:pathLst>
                <a:path w="560" h="402" extrusionOk="0">
                  <a:moveTo>
                    <a:pt x="372" y="0"/>
                  </a:moveTo>
                  <a:cubicBezTo>
                    <a:pt x="247" y="3"/>
                    <a:pt x="128" y="50"/>
                    <a:pt x="34" y="127"/>
                  </a:cubicBezTo>
                  <a:cubicBezTo>
                    <a:pt x="1" y="160"/>
                    <a:pt x="70" y="390"/>
                    <a:pt x="111" y="398"/>
                  </a:cubicBezTo>
                  <a:cubicBezTo>
                    <a:pt x="126" y="401"/>
                    <a:pt x="141" y="402"/>
                    <a:pt x="156" y="402"/>
                  </a:cubicBezTo>
                  <a:cubicBezTo>
                    <a:pt x="259" y="402"/>
                    <a:pt x="379" y="357"/>
                    <a:pt x="560" y="318"/>
                  </a:cubicBezTo>
                  <a:cubicBezTo>
                    <a:pt x="468" y="155"/>
                    <a:pt x="419" y="0"/>
                    <a:pt x="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5" name="Google Shape;2565;p42"/>
            <p:cNvSpPr/>
            <p:nvPr/>
          </p:nvSpPr>
          <p:spPr>
            <a:xfrm rot="1800044">
              <a:off x="1173940" y="1830485"/>
              <a:ext cx="13375" cy="9475"/>
            </a:xfrm>
            <a:custGeom>
              <a:avLst/>
              <a:gdLst/>
              <a:ahLst/>
              <a:cxnLst/>
              <a:rect l="l" t="t" r="r" b="b"/>
              <a:pathLst>
                <a:path w="535" h="379" extrusionOk="0">
                  <a:moveTo>
                    <a:pt x="265" y="0"/>
                  </a:moveTo>
                  <a:cubicBezTo>
                    <a:pt x="184" y="0"/>
                    <a:pt x="86" y="59"/>
                    <a:pt x="1" y="83"/>
                  </a:cubicBezTo>
                  <a:cubicBezTo>
                    <a:pt x="31" y="182"/>
                    <a:pt x="17" y="326"/>
                    <a:pt x="106" y="365"/>
                  </a:cubicBezTo>
                  <a:cubicBezTo>
                    <a:pt x="127" y="374"/>
                    <a:pt x="150" y="378"/>
                    <a:pt x="177" y="378"/>
                  </a:cubicBezTo>
                  <a:cubicBezTo>
                    <a:pt x="260" y="378"/>
                    <a:pt x="374" y="341"/>
                    <a:pt x="535" y="321"/>
                  </a:cubicBezTo>
                  <a:cubicBezTo>
                    <a:pt x="416" y="155"/>
                    <a:pt x="388" y="30"/>
                    <a:pt x="302" y="5"/>
                  </a:cubicBezTo>
                  <a:cubicBezTo>
                    <a:pt x="290" y="2"/>
                    <a:pt x="278" y="0"/>
                    <a:pt x="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6" name="Google Shape;2566;p42"/>
            <p:cNvSpPr/>
            <p:nvPr/>
          </p:nvSpPr>
          <p:spPr>
            <a:xfrm rot="1800044">
              <a:off x="1227985" y="1701211"/>
              <a:ext cx="12475" cy="9775"/>
            </a:xfrm>
            <a:custGeom>
              <a:avLst/>
              <a:gdLst/>
              <a:ahLst/>
              <a:cxnLst/>
              <a:rect l="l" t="t" r="r" b="b"/>
              <a:pathLst>
                <a:path w="499" h="391" extrusionOk="0">
                  <a:moveTo>
                    <a:pt x="306" y="1"/>
                  </a:moveTo>
                  <a:cubicBezTo>
                    <a:pt x="208" y="1"/>
                    <a:pt x="70" y="66"/>
                    <a:pt x="39" y="102"/>
                  </a:cubicBezTo>
                  <a:cubicBezTo>
                    <a:pt x="0" y="144"/>
                    <a:pt x="6" y="337"/>
                    <a:pt x="97" y="376"/>
                  </a:cubicBezTo>
                  <a:cubicBezTo>
                    <a:pt x="121" y="387"/>
                    <a:pt x="147" y="391"/>
                    <a:pt x="177" y="391"/>
                  </a:cubicBezTo>
                  <a:cubicBezTo>
                    <a:pt x="259" y="391"/>
                    <a:pt x="364" y="360"/>
                    <a:pt x="498" y="346"/>
                  </a:cubicBezTo>
                  <a:cubicBezTo>
                    <a:pt x="429" y="180"/>
                    <a:pt x="437" y="30"/>
                    <a:pt x="346" y="5"/>
                  </a:cubicBezTo>
                  <a:cubicBezTo>
                    <a:pt x="334" y="2"/>
                    <a:pt x="320" y="1"/>
                    <a:pt x="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7" name="Google Shape;2567;p42"/>
            <p:cNvSpPr/>
            <p:nvPr/>
          </p:nvSpPr>
          <p:spPr>
            <a:xfrm rot="1800044">
              <a:off x="1344072" y="1723637"/>
              <a:ext cx="12750" cy="10250"/>
            </a:xfrm>
            <a:custGeom>
              <a:avLst/>
              <a:gdLst/>
              <a:ahLst/>
              <a:cxnLst/>
              <a:rect l="l" t="t" r="r" b="b"/>
              <a:pathLst>
                <a:path w="510" h="410" extrusionOk="0">
                  <a:moveTo>
                    <a:pt x="238" y="1"/>
                  </a:moveTo>
                  <a:cubicBezTo>
                    <a:pt x="156" y="1"/>
                    <a:pt x="21" y="62"/>
                    <a:pt x="14" y="99"/>
                  </a:cubicBezTo>
                  <a:cubicBezTo>
                    <a:pt x="1" y="196"/>
                    <a:pt x="67" y="354"/>
                    <a:pt x="120" y="395"/>
                  </a:cubicBezTo>
                  <a:cubicBezTo>
                    <a:pt x="133" y="405"/>
                    <a:pt x="151" y="409"/>
                    <a:pt x="174" y="409"/>
                  </a:cubicBezTo>
                  <a:cubicBezTo>
                    <a:pt x="244" y="409"/>
                    <a:pt x="360" y="371"/>
                    <a:pt x="510" y="348"/>
                  </a:cubicBezTo>
                  <a:cubicBezTo>
                    <a:pt x="402" y="174"/>
                    <a:pt x="344" y="41"/>
                    <a:pt x="277" y="8"/>
                  </a:cubicBezTo>
                  <a:cubicBezTo>
                    <a:pt x="267" y="3"/>
                    <a:pt x="253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8" name="Google Shape;2568;p42"/>
            <p:cNvSpPr/>
            <p:nvPr/>
          </p:nvSpPr>
          <p:spPr>
            <a:xfrm rot="1800044">
              <a:off x="1201341" y="1717631"/>
              <a:ext cx="12075" cy="11525"/>
            </a:xfrm>
            <a:custGeom>
              <a:avLst/>
              <a:gdLst/>
              <a:ahLst/>
              <a:cxnLst/>
              <a:rect l="l" t="t" r="r" b="b"/>
              <a:pathLst>
                <a:path w="483" h="461" extrusionOk="0">
                  <a:moveTo>
                    <a:pt x="383" y="0"/>
                  </a:moveTo>
                  <a:cubicBezTo>
                    <a:pt x="219" y="83"/>
                    <a:pt x="64" y="147"/>
                    <a:pt x="34" y="194"/>
                  </a:cubicBezTo>
                  <a:cubicBezTo>
                    <a:pt x="1" y="244"/>
                    <a:pt x="53" y="426"/>
                    <a:pt x="139" y="454"/>
                  </a:cubicBezTo>
                  <a:cubicBezTo>
                    <a:pt x="154" y="459"/>
                    <a:pt x="172" y="461"/>
                    <a:pt x="191" y="461"/>
                  </a:cubicBezTo>
                  <a:cubicBezTo>
                    <a:pt x="283" y="461"/>
                    <a:pt x="406" y="412"/>
                    <a:pt x="441" y="371"/>
                  </a:cubicBezTo>
                  <a:cubicBezTo>
                    <a:pt x="482" y="321"/>
                    <a:pt x="416" y="177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9" name="Google Shape;2569;p42"/>
            <p:cNvSpPr/>
            <p:nvPr/>
          </p:nvSpPr>
          <p:spPr>
            <a:xfrm rot="1800044">
              <a:off x="1348384" y="1649981"/>
              <a:ext cx="11500" cy="12000"/>
            </a:xfrm>
            <a:custGeom>
              <a:avLst/>
              <a:gdLst/>
              <a:ahLst/>
              <a:cxnLst/>
              <a:rect l="l" t="t" r="r" b="b"/>
              <a:pathLst>
                <a:path w="460" h="480" extrusionOk="0">
                  <a:moveTo>
                    <a:pt x="371" y="1"/>
                  </a:moveTo>
                  <a:cubicBezTo>
                    <a:pt x="260" y="28"/>
                    <a:pt x="83" y="50"/>
                    <a:pt x="42" y="89"/>
                  </a:cubicBezTo>
                  <a:cubicBezTo>
                    <a:pt x="0" y="128"/>
                    <a:pt x="45" y="275"/>
                    <a:pt x="58" y="479"/>
                  </a:cubicBezTo>
                  <a:cubicBezTo>
                    <a:pt x="247" y="380"/>
                    <a:pt x="385" y="324"/>
                    <a:pt x="424" y="269"/>
                  </a:cubicBezTo>
                  <a:cubicBezTo>
                    <a:pt x="460" y="214"/>
                    <a:pt x="390" y="92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71" name="Google Shape;2571;p42"/>
          <p:cNvGrpSpPr/>
          <p:nvPr/>
        </p:nvGrpSpPr>
        <p:grpSpPr>
          <a:xfrm rot="-900171">
            <a:off x="1582039" y="524698"/>
            <a:ext cx="1310275" cy="824133"/>
            <a:chOff x="4093500" y="3181750"/>
            <a:chExt cx="2971850" cy="1869225"/>
          </a:xfrm>
        </p:grpSpPr>
        <p:sp>
          <p:nvSpPr>
            <p:cNvPr id="2572" name="Google Shape;2572;p42"/>
            <p:cNvSpPr/>
            <p:nvPr/>
          </p:nvSpPr>
          <p:spPr>
            <a:xfrm>
              <a:off x="4093500" y="4267850"/>
              <a:ext cx="2289625" cy="777775"/>
            </a:xfrm>
            <a:custGeom>
              <a:avLst/>
              <a:gdLst/>
              <a:ahLst/>
              <a:cxnLst/>
              <a:rect l="l" t="t" r="r" b="b"/>
              <a:pathLst>
                <a:path w="91585" h="31111" extrusionOk="0">
                  <a:moveTo>
                    <a:pt x="86503" y="3427"/>
                  </a:moveTo>
                  <a:cubicBezTo>
                    <a:pt x="87269" y="3427"/>
                    <a:pt x="88030" y="3594"/>
                    <a:pt x="88747" y="3991"/>
                  </a:cubicBezTo>
                  <a:cubicBezTo>
                    <a:pt x="89983" y="4678"/>
                    <a:pt x="90164" y="5582"/>
                    <a:pt x="89208" y="6637"/>
                  </a:cubicBezTo>
                  <a:cubicBezTo>
                    <a:pt x="88773" y="7113"/>
                    <a:pt x="88263" y="7516"/>
                    <a:pt x="87702" y="7833"/>
                  </a:cubicBezTo>
                  <a:cubicBezTo>
                    <a:pt x="84561" y="9612"/>
                    <a:pt x="81157" y="10227"/>
                    <a:pt x="77593" y="10227"/>
                  </a:cubicBezTo>
                  <a:cubicBezTo>
                    <a:pt x="77084" y="10227"/>
                    <a:pt x="76571" y="10215"/>
                    <a:pt x="76056" y="10191"/>
                  </a:cubicBezTo>
                  <a:cubicBezTo>
                    <a:pt x="78473" y="7283"/>
                    <a:pt x="81123" y="4726"/>
                    <a:pt x="84839" y="3667"/>
                  </a:cubicBezTo>
                  <a:cubicBezTo>
                    <a:pt x="85387" y="3515"/>
                    <a:pt x="85946" y="3427"/>
                    <a:pt x="86503" y="3427"/>
                  </a:cubicBezTo>
                  <a:close/>
                  <a:moveTo>
                    <a:pt x="19204" y="1637"/>
                  </a:moveTo>
                  <a:lnTo>
                    <a:pt x="19204" y="1637"/>
                  </a:lnTo>
                  <a:cubicBezTo>
                    <a:pt x="20034" y="3456"/>
                    <a:pt x="19071" y="7992"/>
                    <a:pt x="17097" y="11165"/>
                  </a:cubicBezTo>
                  <a:cubicBezTo>
                    <a:pt x="17377" y="5353"/>
                    <a:pt x="17946" y="2844"/>
                    <a:pt x="19204" y="1637"/>
                  </a:cubicBezTo>
                  <a:close/>
                  <a:moveTo>
                    <a:pt x="30126" y="7816"/>
                  </a:moveTo>
                  <a:cubicBezTo>
                    <a:pt x="30420" y="7816"/>
                    <a:pt x="30881" y="8381"/>
                    <a:pt x="31109" y="8719"/>
                  </a:cubicBezTo>
                  <a:cubicBezTo>
                    <a:pt x="31345" y="9069"/>
                    <a:pt x="31434" y="9534"/>
                    <a:pt x="31530" y="9966"/>
                  </a:cubicBezTo>
                  <a:cubicBezTo>
                    <a:pt x="31899" y="11630"/>
                    <a:pt x="31740" y="13280"/>
                    <a:pt x="31386" y="15217"/>
                  </a:cubicBezTo>
                  <a:cubicBezTo>
                    <a:pt x="29544" y="13963"/>
                    <a:pt x="28492" y="12531"/>
                    <a:pt x="28529" y="10483"/>
                  </a:cubicBezTo>
                  <a:cubicBezTo>
                    <a:pt x="28544" y="9911"/>
                    <a:pt x="28692" y="9283"/>
                    <a:pt x="28965" y="8789"/>
                  </a:cubicBezTo>
                  <a:cubicBezTo>
                    <a:pt x="29194" y="8364"/>
                    <a:pt x="29666" y="7892"/>
                    <a:pt x="30094" y="7818"/>
                  </a:cubicBezTo>
                  <a:cubicBezTo>
                    <a:pt x="30104" y="7817"/>
                    <a:pt x="30115" y="7816"/>
                    <a:pt x="30126" y="7816"/>
                  </a:cubicBezTo>
                  <a:close/>
                  <a:moveTo>
                    <a:pt x="57147" y="23243"/>
                  </a:moveTo>
                  <a:cubicBezTo>
                    <a:pt x="57642" y="24764"/>
                    <a:pt x="57782" y="26066"/>
                    <a:pt x="57627" y="27391"/>
                  </a:cubicBezTo>
                  <a:cubicBezTo>
                    <a:pt x="57524" y="28310"/>
                    <a:pt x="57155" y="29096"/>
                    <a:pt x="56225" y="29506"/>
                  </a:cubicBezTo>
                  <a:cubicBezTo>
                    <a:pt x="55932" y="29634"/>
                    <a:pt x="55662" y="29695"/>
                    <a:pt x="55421" y="29695"/>
                  </a:cubicBezTo>
                  <a:cubicBezTo>
                    <a:pt x="54717" y="29695"/>
                    <a:pt x="54267" y="29168"/>
                    <a:pt x="54261" y="28222"/>
                  </a:cubicBezTo>
                  <a:cubicBezTo>
                    <a:pt x="54261" y="28022"/>
                    <a:pt x="54287" y="27827"/>
                    <a:pt x="54335" y="27635"/>
                  </a:cubicBezTo>
                  <a:cubicBezTo>
                    <a:pt x="54749" y="25900"/>
                    <a:pt x="55881" y="24646"/>
                    <a:pt x="57147" y="23243"/>
                  </a:cubicBezTo>
                  <a:close/>
                  <a:moveTo>
                    <a:pt x="19230" y="1"/>
                  </a:moveTo>
                  <a:cubicBezTo>
                    <a:pt x="18870" y="1"/>
                    <a:pt x="18495" y="164"/>
                    <a:pt x="18152" y="501"/>
                  </a:cubicBezTo>
                  <a:cubicBezTo>
                    <a:pt x="17728" y="914"/>
                    <a:pt x="17400" y="1419"/>
                    <a:pt x="17193" y="1977"/>
                  </a:cubicBezTo>
                  <a:cubicBezTo>
                    <a:pt x="16828" y="2995"/>
                    <a:pt x="16477" y="4051"/>
                    <a:pt x="16340" y="5117"/>
                  </a:cubicBezTo>
                  <a:cubicBezTo>
                    <a:pt x="15979" y="7918"/>
                    <a:pt x="15743" y="10730"/>
                    <a:pt x="15440" y="13538"/>
                  </a:cubicBezTo>
                  <a:cubicBezTo>
                    <a:pt x="15366" y="14221"/>
                    <a:pt x="15399" y="14985"/>
                    <a:pt x="15097" y="15568"/>
                  </a:cubicBezTo>
                  <a:cubicBezTo>
                    <a:pt x="13362" y="18974"/>
                    <a:pt x="11480" y="22310"/>
                    <a:pt x="8816" y="25089"/>
                  </a:cubicBezTo>
                  <a:cubicBezTo>
                    <a:pt x="8012" y="25926"/>
                    <a:pt x="6971" y="26594"/>
                    <a:pt x="5927" y="27126"/>
                  </a:cubicBezTo>
                  <a:cubicBezTo>
                    <a:pt x="5488" y="27349"/>
                    <a:pt x="5077" y="27459"/>
                    <a:pt x="4693" y="27459"/>
                  </a:cubicBezTo>
                  <a:cubicBezTo>
                    <a:pt x="3962" y="27459"/>
                    <a:pt x="3333" y="27060"/>
                    <a:pt x="2819" y="26288"/>
                  </a:cubicBezTo>
                  <a:cubicBezTo>
                    <a:pt x="2340" y="25561"/>
                    <a:pt x="1960" y="24708"/>
                    <a:pt x="1775" y="23860"/>
                  </a:cubicBezTo>
                  <a:cubicBezTo>
                    <a:pt x="1539" y="22793"/>
                    <a:pt x="1439" y="21705"/>
                    <a:pt x="1480" y="20616"/>
                  </a:cubicBezTo>
                  <a:cubicBezTo>
                    <a:pt x="1698" y="15955"/>
                    <a:pt x="2838" y="11505"/>
                    <a:pt x="4849" y="7302"/>
                  </a:cubicBezTo>
                  <a:cubicBezTo>
                    <a:pt x="5351" y="6250"/>
                    <a:pt x="6122" y="5302"/>
                    <a:pt x="6882" y="4397"/>
                  </a:cubicBezTo>
                  <a:cubicBezTo>
                    <a:pt x="7310" y="3884"/>
                    <a:pt x="7930" y="3475"/>
                    <a:pt x="8539" y="3176"/>
                  </a:cubicBezTo>
                  <a:cubicBezTo>
                    <a:pt x="8941" y="2977"/>
                    <a:pt x="9328" y="2880"/>
                    <a:pt x="9685" y="2880"/>
                  </a:cubicBezTo>
                  <a:cubicBezTo>
                    <a:pt x="10513" y="2880"/>
                    <a:pt x="11182" y="3401"/>
                    <a:pt x="11499" y="4375"/>
                  </a:cubicBezTo>
                  <a:cubicBezTo>
                    <a:pt x="11709" y="5010"/>
                    <a:pt x="11717" y="5733"/>
                    <a:pt x="11691" y="6412"/>
                  </a:cubicBezTo>
                  <a:cubicBezTo>
                    <a:pt x="11672" y="6892"/>
                    <a:pt x="11377" y="7357"/>
                    <a:pt x="11340" y="7844"/>
                  </a:cubicBezTo>
                  <a:cubicBezTo>
                    <a:pt x="11311" y="8176"/>
                    <a:pt x="11418" y="8704"/>
                    <a:pt x="11643" y="8833"/>
                  </a:cubicBezTo>
                  <a:cubicBezTo>
                    <a:pt x="11754" y="8897"/>
                    <a:pt x="11857" y="8924"/>
                    <a:pt x="11951" y="8924"/>
                  </a:cubicBezTo>
                  <a:cubicBezTo>
                    <a:pt x="12283" y="8924"/>
                    <a:pt x="12512" y="8581"/>
                    <a:pt x="12635" y="8250"/>
                  </a:cubicBezTo>
                  <a:cubicBezTo>
                    <a:pt x="13226" y="6667"/>
                    <a:pt x="13410" y="5058"/>
                    <a:pt x="12658" y="3479"/>
                  </a:cubicBezTo>
                  <a:cubicBezTo>
                    <a:pt x="12042" y="2190"/>
                    <a:pt x="10973" y="1464"/>
                    <a:pt x="9742" y="1464"/>
                  </a:cubicBezTo>
                  <a:cubicBezTo>
                    <a:pt x="9285" y="1464"/>
                    <a:pt x="8805" y="1565"/>
                    <a:pt x="8318" y="1774"/>
                  </a:cubicBezTo>
                  <a:cubicBezTo>
                    <a:pt x="7432" y="2150"/>
                    <a:pt x="6598" y="2759"/>
                    <a:pt x="5886" y="3416"/>
                  </a:cubicBezTo>
                  <a:cubicBezTo>
                    <a:pt x="4554" y="4645"/>
                    <a:pt x="3690" y="6228"/>
                    <a:pt x="3011" y="7888"/>
                  </a:cubicBezTo>
                  <a:cubicBezTo>
                    <a:pt x="1366" y="11907"/>
                    <a:pt x="284" y="16073"/>
                    <a:pt x="92" y="20420"/>
                  </a:cubicBezTo>
                  <a:cubicBezTo>
                    <a:pt x="0" y="22513"/>
                    <a:pt x="181" y="24598"/>
                    <a:pt x="1240" y="26483"/>
                  </a:cubicBezTo>
                  <a:cubicBezTo>
                    <a:pt x="2106" y="28024"/>
                    <a:pt x="3315" y="28813"/>
                    <a:pt x="4733" y="28813"/>
                  </a:cubicBezTo>
                  <a:cubicBezTo>
                    <a:pt x="5417" y="28813"/>
                    <a:pt x="6149" y="28630"/>
                    <a:pt x="6916" y="28258"/>
                  </a:cubicBezTo>
                  <a:cubicBezTo>
                    <a:pt x="8609" y="27443"/>
                    <a:pt x="9919" y="26207"/>
                    <a:pt x="11038" y="24694"/>
                  </a:cubicBezTo>
                  <a:cubicBezTo>
                    <a:pt x="12159" y="23181"/>
                    <a:pt x="13174" y="21590"/>
                    <a:pt x="14241" y="20040"/>
                  </a:cubicBezTo>
                  <a:cubicBezTo>
                    <a:pt x="14422" y="19782"/>
                    <a:pt x="14628" y="19535"/>
                    <a:pt x="14986" y="19070"/>
                  </a:cubicBezTo>
                  <a:cubicBezTo>
                    <a:pt x="15012" y="19586"/>
                    <a:pt x="15042" y="19819"/>
                    <a:pt x="15034" y="20044"/>
                  </a:cubicBezTo>
                  <a:cubicBezTo>
                    <a:pt x="14931" y="22373"/>
                    <a:pt x="14820" y="24697"/>
                    <a:pt x="14724" y="27026"/>
                  </a:cubicBezTo>
                  <a:cubicBezTo>
                    <a:pt x="14706" y="27424"/>
                    <a:pt x="14669" y="27830"/>
                    <a:pt x="14746" y="28207"/>
                  </a:cubicBezTo>
                  <a:cubicBezTo>
                    <a:pt x="14802" y="28458"/>
                    <a:pt x="15034" y="28842"/>
                    <a:pt x="15208" y="28853"/>
                  </a:cubicBezTo>
                  <a:cubicBezTo>
                    <a:pt x="15240" y="28855"/>
                    <a:pt x="15273" y="28857"/>
                    <a:pt x="15307" y="28857"/>
                  </a:cubicBezTo>
                  <a:cubicBezTo>
                    <a:pt x="15572" y="28857"/>
                    <a:pt x="15859" y="28762"/>
                    <a:pt x="16082" y="28509"/>
                  </a:cubicBezTo>
                  <a:cubicBezTo>
                    <a:pt x="16329" y="28222"/>
                    <a:pt x="16425" y="27801"/>
                    <a:pt x="16580" y="27439"/>
                  </a:cubicBezTo>
                  <a:cubicBezTo>
                    <a:pt x="17662" y="24882"/>
                    <a:pt x="18669" y="22284"/>
                    <a:pt x="20333" y="20033"/>
                  </a:cubicBezTo>
                  <a:cubicBezTo>
                    <a:pt x="20942" y="19210"/>
                    <a:pt x="21677" y="18424"/>
                    <a:pt x="22503" y="17830"/>
                  </a:cubicBezTo>
                  <a:cubicBezTo>
                    <a:pt x="22873" y="17563"/>
                    <a:pt x="23215" y="17436"/>
                    <a:pt x="23511" y="17436"/>
                  </a:cubicBezTo>
                  <a:cubicBezTo>
                    <a:pt x="24081" y="17436"/>
                    <a:pt x="24485" y="17908"/>
                    <a:pt x="24607" y="18775"/>
                  </a:cubicBezTo>
                  <a:cubicBezTo>
                    <a:pt x="24743" y="19752"/>
                    <a:pt x="24743" y="20753"/>
                    <a:pt x="24739" y="21742"/>
                  </a:cubicBezTo>
                  <a:cubicBezTo>
                    <a:pt x="24728" y="23225"/>
                    <a:pt x="24596" y="24716"/>
                    <a:pt x="24651" y="26203"/>
                  </a:cubicBezTo>
                  <a:cubicBezTo>
                    <a:pt x="24680" y="26967"/>
                    <a:pt x="24869" y="27794"/>
                    <a:pt x="25219" y="28473"/>
                  </a:cubicBezTo>
                  <a:cubicBezTo>
                    <a:pt x="25623" y="29250"/>
                    <a:pt x="26256" y="29649"/>
                    <a:pt x="26913" y="29649"/>
                  </a:cubicBezTo>
                  <a:cubicBezTo>
                    <a:pt x="27462" y="29649"/>
                    <a:pt x="28028" y="29369"/>
                    <a:pt x="28489" y="28797"/>
                  </a:cubicBezTo>
                  <a:cubicBezTo>
                    <a:pt x="29098" y="28037"/>
                    <a:pt x="29629" y="27151"/>
                    <a:pt x="29961" y="26240"/>
                  </a:cubicBezTo>
                  <a:cubicBezTo>
                    <a:pt x="30648" y="24332"/>
                    <a:pt x="31197" y="22376"/>
                    <a:pt x="31758" y="20428"/>
                  </a:cubicBezTo>
                  <a:cubicBezTo>
                    <a:pt x="32061" y="19395"/>
                    <a:pt x="32264" y="18332"/>
                    <a:pt x="32530" y="17203"/>
                  </a:cubicBezTo>
                  <a:lnTo>
                    <a:pt x="35965" y="17203"/>
                  </a:lnTo>
                  <a:cubicBezTo>
                    <a:pt x="35921" y="17690"/>
                    <a:pt x="35880" y="18221"/>
                    <a:pt x="35825" y="18749"/>
                  </a:cubicBezTo>
                  <a:cubicBezTo>
                    <a:pt x="35652" y="20273"/>
                    <a:pt x="35423" y="21797"/>
                    <a:pt x="35330" y="23325"/>
                  </a:cubicBezTo>
                  <a:cubicBezTo>
                    <a:pt x="35242" y="24727"/>
                    <a:pt x="35482" y="26100"/>
                    <a:pt x="36212" y="27336"/>
                  </a:cubicBezTo>
                  <a:cubicBezTo>
                    <a:pt x="36814" y="28359"/>
                    <a:pt x="37511" y="28868"/>
                    <a:pt x="38328" y="28868"/>
                  </a:cubicBezTo>
                  <a:cubicBezTo>
                    <a:pt x="38854" y="28868"/>
                    <a:pt x="39430" y="28657"/>
                    <a:pt x="40061" y="28236"/>
                  </a:cubicBezTo>
                  <a:cubicBezTo>
                    <a:pt x="41445" y="27314"/>
                    <a:pt x="42512" y="26081"/>
                    <a:pt x="43394" y="24683"/>
                  </a:cubicBezTo>
                  <a:cubicBezTo>
                    <a:pt x="43582" y="24387"/>
                    <a:pt x="43822" y="24125"/>
                    <a:pt x="44150" y="23701"/>
                  </a:cubicBezTo>
                  <a:cubicBezTo>
                    <a:pt x="44239" y="24288"/>
                    <a:pt x="44265" y="24635"/>
                    <a:pt x="44342" y="24970"/>
                  </a:cubicBezTo>
                  <a:cubicBezTo>
                    <a:pt x="44684" y="26507"/>
                    <a:pt x="45543" y="27342"/>
                    <a:pt x="46587" y="27342"/>
                  </a:cubicBezTo>
                  <a:cubicBezTo>
                    <a:pt x="47245" y="27342"/>
                    <a:pt x="47976" y="27010"/>
                    <a:pt x="48697" y="26314"/>
                  </a:cubicBezTo>
                  <a:cubicBezTo>
                    <a:pt x="49538" y="25502"/>
                    <a:pt x="50254" y="24491"/>
                    <a:pt x="50778" y="23443"/>
                  </a:cubicBezTo>
                  <a:cubicBezTo>
                    <a:pt x="51870" y="21280"/>
                    <a:pt x="52804" y="19033"/>
                    <a:pt x="53804" y="16822"/>
                  </a:cubicBezTo>
                  <a:cubicBezTo>
                    <a:pt x="53951" y="16487"/>
                    <a:pt x="54129" y="16166"/>
                    <a:pt x="54442" y="15538"/>
                  </a:cubicBezTo>
                  <a:cubicBezTo>
                    <a:pt x="55206" y="17524"/>
                    <a:pt x="55848" y="19217"/>
                    <a:pt x="56512" y="20900"/>
                  </a:cubicBezTo>
                  <a:cubicBezTo>
                    <a:pt x="56712" y="21398"/>
                    <a:pt x="56520" y="21745"/>
                    <a:pt x="56221" y="22114"/>
                  </a:cubicBezTo>
                  <a:cubicBezTo>
                    <a:pt x="55523" y="22956"/>
                    <a:pt x="54767" y="23716"/>
                    <a:pt x="54206" y="24683"/>
                  </a:cubicBezTo>
                  <a:cubicBezTo>
                    <a:pt x="53641" y="25653"/>
                    <a:pt x="53173" y="26723"/>
                    <a:pt x="52929" y="27808"/>
                  </a:cubicBezTo>
                  <a:cubicBezTo>
                    <a:pt x="52671" y="28971"/>
                    <a:pt x="53014" y="30096"/>
                    <a:pt x="54132" y="30779"/>
                  </a:cubicBezTo>
                  <a:cubicBezTo>
                    <a:pt x="54497" y="31001"/>
                    <a:pt x="54953" y="31111"/>
                    <a:pt x="55431" y="31111"/>
                  </a:cubicBezTo>
                  <a:cubicBezTo>
                    <a:pt x="56193" y="31111"/>
                    <a:pt x="57010" y="30832"/>
                    <a:pt x="57597" y="30281"/>
                  </a:cubicBezTo>
                  <a:cubicBezTo>
                    <a:pt x="58114" y="29790"/>
                    <a:pt x="58586" y="29126"/>
                    <a:pt x="58778" y="28454"/>
                  </a:cubicBezTo>
                  <a:cubicBezTo>
                    <a:pt x="59025" y="27568"/>
                    <a:pt x="59073" y="26594"/>
                    <a:pt x="59022" y="25672"/>
                  </a:cubicBezTo>
                  <a:cubicBezTo>
                    <a:pt x="58963" y="24638"/>
                    <a:pt x="58745" y="23605"/>
                    <a:pt x="58490" y="22598"/>
                  </a:cubicBezTo>
                  <a:cubicBezTo>
                    <a:pt x="58343" y="22004"/>
                    <a:pt x="58457" y="21590"/>
                    <a:pt x="58789" y="21096"/>
                  </a:cubicBezTo>
                  <a:cubicBezTo>
                    <a:pt x="59837" y="19531"/>
                    <a:pt x="60815" y="17926"/>
                    <a:pt x="61830" y="16343"/>
                  </a:cubicBezTo>
                  <a:cubicBezTo>
                    <a:pt x="61937" y="16177"/>
                    <a:pt x="62103" y="16055"/>
                    <a:pt x="62166" y="15985"/>
                  </a:cubicBezTo>
                  <a:lnTo>
                    <a:pt x="62166" y="15985"/>
                  </a:lnTo>
                  <a:cubicBezTo>
                    <a:pt x="62066" y="18546"/>
                    <a:pt x="61900" y="21110"/>
                    <a:pt x="61885" y="23679"/>
                  </a:cubicBezTo>
                  <a:cubicBezTo>
                    <a:pt x="61871" y="25273"/>
                    <a:pt x="62229" y="26849"/>
                    <a:pt x="62922" y="28281"/>
                  </a:cubicBezTo>
                  <a:cubicBezTo>
                    <a:pt x="63395" y="29247"/>
                    <a:pt x="64114" y="30052"/>
                    <a:pt x="65070" y="30458"/>
                  </a:cubicBezTo>
                  <a:cubicBezTo>
                    <a:pt x="65433" y="30613"/>
                    <a:pt x="65791" y="30691"/>
                    <a:pt x="66137" y="30691"/>
                  </a:cubicBezTo>
                  <a:cubicBezTo>
                    <a:pt x="66698" y="30691"/>
                    <a:pt x="67229" y="30486"/>
                    <a:pt x="67709" y="30070"/>
                  </a:cubicBezTo>
                  <a:cubicBezTo>
                    <a:pt x="67912" y="29897"/>
                    <a:pt x="67915" y="29487"/>
                    <a:pt x="68015" y="29181"/>
                  </a:cubicBezTo>
                  <a:cubicBezTo>
                    <a:pt x="67746" y="29099"/>
                    <a:pt x="67456" y="28918"/>
                    <a:pt x="67208" y="28918"/>
                  </a:cubicBezTo>
                  <a:cubicBezTo>
                    <a:pt x="67178" y="28918"/>
                    <a:pt x="67147" y="28920"/>
                    <a:pt x="67118" y="28926"/>
                  </a:cubicBezTo>
                  <a:cubicBezTo>
                    <a:pt x="66674" y="29018"/>
                    <a:pt x="66298" y="29070"/>
                    <a:pt x="65975" y="29070"/>
                  </a:cubicBezTo>
                  <a:cubicBezTo>
                    <a:pt x="65017" y="29070"/>
                    <a:pt x="64519" y="28613"/>
                    <a:pt x="64066" y="27369"/>
                  </a:cubicBezTo>
                  <a:cubicBezTo>
                    <a:pt x="63664" y="26255"/>
                    <a:pt x="63409" y="25089"/>
                    <a:pt x="63310" y="23908"/>
                  </a:cubicBezTo>
                  <a:cubicBezTo>
                    <a:pt x="62985" y="20118"/>
                    <a:pt x="63616" y="16398"/>
                    <a:pt x="64369" y="12700"/>
                  </a:cubicBezTo>
                  <a:cubicBezTo>
                    <a:pt x="64561" y="11748"/>
                    <a:pt x="64768" y="10804"/>
                    <a:pt x="64985" y="9789"/>
                  </a:cubicBezTo>
                  <a:lnTo>
                    <a:pt x="72454" y="11464"/>
                  </a:lnTo>
                  <a:cubicBezTo>
                    <a:pt x="72270" y="11704"/>
                    <a:pt x="72178" y="11874"/>
                    <a:pt x="72037" y="11996"/>
                  </a:cubicBezTo>
                  <a:cubicBezTo>
                    <a:pt x="70849" y="13006"/>
                    <a:pt x="69549" y="13788"/>
                    <a:pt x="67923" y="13788"/>
                  </a:cubicBezTo>
                  <a:cubicBezTo>
                    <a:pt x="67868" y="13788"/>
                    <a:pt x="67812" y="13787"/>
                    <a:pt x="67757" y="13785"/>
                  </a:cubicBezTo>
                  <a:cubicBezTo>
                    <a:pt x="67730" y="13785"/>
                    <a:pt x="67702" y="13784"/>
                    <a:pt x="67675" y="13784"/>
                  </a:cubicBezTo>
                  <a:cubicBezTo>
                    <a:pt x="67221" y="13784"/>
                    <a:pt x="66771" y="13909"/>
                    <a:pt x="66760" y="14431"/>
                  </a:cubicBezTo>
                  <a:cubicBezTo>
                    <a:pt x="66754" y="15007"/>
                    <a:pt x="67154" y="15182"/>
                    <a:pt x="67666" y="15182"/>
                  </a:cubicBezTo>
                  <a:cubicBezTo>
                    <a:pt x="67719" y="15182"/>
                    <a:pt x="67772" y="15180"/>
                    <a:pt x="67827" y="15177"/>
                  </a:cubicBezTo>
                  <a:cubicBezTo>
                    <a:pt x="68413" y="15140"/>
                    <a:pt x="69011" y="15088"/>
                    <a:pt x="69583" y="14948"/>
                  </a:cubicBezTo>
                  <a:cubicBezTo>
                    <a:pt x="71225" y="14542"/>
                    <a:pt x="72532" y="13538"/>
                    <a:pt x="73694" y="12376"/>
                  </a:cubicBezTo>
                  <a:cubicBezTo>
                    <a:pt x="74234" y="11836"/>
                    <a:pt x="74786" y="11660"/>
                    <a:pt x="75496" y="11660"/>
                  </a:cubicBezTo>
                  <a:cubicBezTo>
                    <a:pt x="75554" y="11660"/>
                    <a:pt x="75612" y="11661"/>
                    <a:pt x="75672" y="11663"/>
                  </a:cubicBezTo>
                  <a:cubicBezTo>
                    <a:pt x="76198" y="11680"/>
                    <a:pt x="76724" y="11690"/>
                    <a:pt x="77250" y="11690"/>
                  </a:cubicBezTo>
                  <a:cubicBezTo>
                    <a:pt x="78162" y="11690"/>
                    <a:pt x="79073" y="11659"/>
                    <a:pt x="79979" y="11575"/>
                  </a:cubicBezTo>
                  <a:cubicBezTo>
                    <a:pt x="82813" y="11317"/>
                    <a:pt x="85540" y="10604"/>
                    <a:pt x="88068" y="9250"/>
                  </a:cubicBezTo>
                  <a:cubicBezTo>
                    <a:pt x="89123" y="8682"/>
                    <a:pt x="90094" y="7992"/>
                    <a:pt x="90728" y="6940"/>
                  </a:cubicBezTo>
                  <a:cubicBezTo>
                    <a:pt x="91584" y="5527"/>
                    <a:pt x="91315" y="4106"/>
                    <a:pt x="89990" y="3139"/>
                  </a:cubicBezTo>
                  <a:cubicBezTo>
                    <a:pt x="89097" y="2478"/>
                    <a:pt x="88079" y="2143"/>
                    <a:pt x="86953" y="2080"/>
                  </a:cubicBezTo>
                  <a:cubicBezTo>
                    <a:pt x="86792" y="2071"/>
                    <a:pt x="86632" y="2067"/>
                    <a:pt x="86473" y="2067"/>
                  </a:cubicBezTo>
                  <a:cubicBezTo>
                    <a:pt x="84158" y="2067"/>
                    <a:pt x="82083" y="2958"/>
                    <a:pt x="80318" y="4301"/>
                  </a:cubicBezTo>
                  <a:cubicBezTo>
                    <a:pt x="78432" y="5733"/>
                    <a:pt x="76676" y="7353"/>
                    <a:pt x="75004" y="9043"/>
                  </a:cubicBezTo>
                  <a:cubicBezTo>
                    <a:pt x="74369" y="9687"/>
                    <a:pt x="73807" y="10069"/>
                    <a:pt x="73040" y="10069"/>
                  </a:cubicBezTo>
                  <a:cubicBezTo>
                    <a:pt x="72818" y="10069"/>
                    <a:pt x="72578" y="10037"/>
                    <a:pt x="72314" y="9970"/>
                  </a:cubicBezTo>
                  <a:cubicBezTo>
                    <a:pt x="70299" y="9446"/>
                    <a:pt x="68251" y="9073"/>
                    <a:pt x="66221" y="8615"/>
                  </a:cubicBezTo>
                  <a:cubicBezTo>
                    <a:pt x="65908" y="8545"/>
                    <a:pt x="65624" y="8353"/>
                    <a:pt x="65262" y="8198"/>
                  </a:cubicBezTo>
                  <a:cubicBezTo>
                    <a:pt x="65502" y="7150"/>
                    <a:pt x="65734" y="6191"/>
                    <a:pt x="65941" y="5224"/>
                  </a:cubicBezTo>
                  <a:cubicBezTo>
                    <a:pt x="66170" y="4154"/>
                    <a:pt x="66030" y="3608"/>
                    <a:pt x="65498" y="3600"/>
                  </a:cubicBezTo>
                  <a:cubicBezTo>
                    <a:pt x="65490" y="3600"/>
                    <a:pt x="65482" y="3600"/>
                    <a:pt x="65473" y="3600"/>
                  </a:cubicBezTo>
                  <a:cubicBezTo>
                    <a:pt x="64654" y="3600"/>
                    <a:pt x="64674" y="4325"/>
                    <a:pt x="64509" y="4859"/>
                  </a:cubicBezTo>
                  <a:cubicBezTo>
                    <a:pt x="64196" y="5877"/>
                    <a:pt x="63911" y="6910"/>
                    <a:pt x="63642" y="7844"/>
                  </a:cubicBezTo>
                  <a:cubicBezTo>
                    <a:pt x="60911" y="7460"/>
                    <a:pt x="58420" y="7051"/>
                    <a:pt x="55911" y="6781"/>
                  </a:cubicBezTo>
                  <a:cubicBezTo>
                    <a:pt x="55091" y="6692"/>
                    <a:pt x="54267" y="6639"/>
                    <a:pt x="53445" y="6639"/>
                  </a:cubicBezTo>
                  <a:cubicBezTo>
                    <a:pt x="52092" y="6639"/>
                    <a:pt x="50743" y="6783"/>
                    <a:pt x="49416" y="7150"/>
                  </a:cubicBezTo>
                  <a:cubicBezTo>
                    <a:pt x="48815" y="7320"/>
                    <a:pt x="48232" y="7641"/>
                    <a:pt x="47700" y="7984"/>
                  </a:cubicBezTo>
                  <a:cubicBezTo>
                    <a:pt x="47368" y="8198"/>
                    <a:pt x="47124" y="8645"/>
                    <a:pt x="47527" y="8984"/>
                  </a:cubicBezTo>
                  <a:cubicBezTo>
                    <a:pt x="47650" y="9087"/>
                    <a:pt x="47861" y="9130"/>
                    <a:pt x="48071" y="9130"/>
                  </a:cubicBezTo>
                  <a:cubicBezTo>
                    <a:pt x="48201" y="9130"/>
                    <a:pt x="48331" y="9114"/>
                    <a:pt x="48438" y="9084"/>
                  </a:cubicBezTo>
                  <a:cubicBezTo>
                    <a:pt x="49243" y="8859"/>
                    <a:pt x="49999" y="8423"/>
                    <a:pt x="50807" y="8291"/>
                  </a:cubicBezTo>
                  <a:cubicBezTo>
                    <a:pt x="51866" y="8121"/>
                    <a:pt x="52917" y="8048"/>
                    <a:pt x="53964" y="8048"/>
                  </a:cubicBezTo>
                  <a:cubicBezTo>
                    <a:pt x="57016" y="8048"/>
                    <a:pt x="60037" y="8669"/>
                    <a:pt x="63136" y="9331"/>
                  </a:cubicBezTo>
                  <a:cubicBezTo>
                    <a:pt x="61944" y="13213"/>
                    <a:pt x="60336" y="16726"/>
                    <a:pt x="57749" y="20140"/>
                  </a:cubicBezTo>
                  <a:cubicBezTo>
                    <a:pt x="56937" y="18048"/>
                    <a:pt x="56239" y="16195"/>
                    <a:pt x="55505" y="14365"/>
                  </a:cubicBezTo>
                  <a:cubicBezTo>
                    <a:pt x="55267" y="13769"/>
                    <a:pt x="55262" y="12869"/>
                    <a:pt x="54390" y="12869"/>
                  </a:cubicBezTo>
                  <a:cubicBezTo>
                    <a:pt x="54371" y="12869"/>
                    <a:pt x="54351" y="12869"/>
                    <a:pt x="54332" y="12870"/>
                  </a:cubicBezTo>
                  <a:cubicBezTo>
                    <a:pt x="53527" y="12907"/>
                    <a:pt x="53527" y="13774"/>
                    <a:pt x="53280" y="14332"/>
                  </a:cubicBezTo>
                  <a:cubicBezTo>
                    <a:pt x="52062" y="17096"/>
                    <a:pt x="50922" y="19900"/>
                    <a:pt x="49630" y="22627"/>
                  </a:cubicBezTo>
                  <a:cubicBezTo>
                    <a:pt x="49154" y="23638"/>
                    <a:pt x="48427" y="24572"/>
                    <a:pt x="47641" y="25373"/>
                  </a:cubicBezTo>
                  <a:cubicBezTo>
                    <a:pt x="47272" y="25744"/>
                    <a:pt x="46943" y="25923"/>
                    <a:pt x="46662" y="25923"/>
                  </a:cubicBezTo>
                  <a:cubicBezTo>
                    <a:pt x="46250" y="25923"/>
                    <a:pt x="45941" y="25537"/>
                    <a:pt x="45759" y="24804"/>
                  </a:cubicBezTo>
                  <a:cubicBezTo>
                    <a:pt x="45637" y="24328"/>
                    <a:pt x="45530" y="23823"/>
                    <a:pt x="45560" y="23336"/>
                  </a:cubicBezTo>
                  <a:cubicBezTo>
                    <a:pt x="45637" y="22155"/>
                    <a:pt x="45778" y="20970"/>
                    <a:pt x="45944" y="19793"/>
                  </a:cubicBezTo>
                  <a:cubicBezTo>
                    <a:pt x="46124" y="18472"/>
                    <a:pt x="46372" y="17155"/>
                    <a:pt x="46567" y="15833"/>
                  </a:cubicBezTo>
                  <a:cubicBezTo>
                    <a:pt x="46641" y="15335"/>
                    <a:pt x="46408" y="14934"/>
                    <a:pt x="45927" y="14934"/>
                  </a:cubicBezTo>
                  <a:cubicBezTo>
                    <a:pt x="45903" y="14934"/>
                    <a:pt x="45877" y="14935"/>
                    <a:pt x="45851" y="14937"/>
                  </a:cubicBezTo>
                  <a:cubicBezTo>
                    <a:pt x="45545" y="14966"/>
                    <a:pt x="45228" y="15298"/>
                    <a:pt x="45006" y="15564"/>
                  </a:cubicBezTo>
                  <a:cubicBezTo>
                    <a:pt x="44870" y="15730"/>
                    <a:pt x="44929" y="16044"/>
                    <a:pt x="44862" y="16284"/>
                  </a:cubicBezTo>
                  <a:cubicBezTo>
                    <a:pt x="44390" y="18000"/>
                    <a:pt x="43984" y="19745"/>
                    <a:pt x="43416" y="21428"/>
                  </a:cubicBezTo>
                  <a:cubicBezTo>
                    <a:pt x="42700" y="23531"/>
                    <a:pt x="41512" y="25347"/>
                    <a:pt x="39744" y="26738"/>
                  </a:cubicBezTo>
                  <a:cubicBezTo>
                    <a:pt x="39185" y="27178"/>
                    <a:pt x="38729" y="27407"/>
                    <a:pt x="38351" y="27407"/>
                  </a:cubicBezTo>
                  <a:cubicBezTo>
                    <a:pt x="37815" y="27407"/>
                    <a:pt x="37436" y="26946"/>
                    <a:pt x="37146" y="25971"/>
                  </a:cubicBezTo>
                  <a:cubicBezTo>
                    <a:pt x="36832" y="24882"/>
                    <a:pt x="36707" y="23749"/>
                    <a:pt x="36773" y="22616"/>
                  </a:cubicBezTo>
                  <a:cubicBezTo>
                    <a:pt x="36880" y="20741"/>
                    <a:pt x="37249" y="18826"/>
                    <a:pt x="37423" y="17007"/>
                  </a:cubicBezTo>
                  <a:cubicBezTo>
                    <a:pt x="37543" y="15772"/>
                    <a:pt x="37408" y="15265"/>
                    <a:pt x="36779" y="15265"/>
                  </a:cubicBezTo>
                  <a:cubicBezTo>
                    <a:pt x="36484" y="15265"/>
                    <a:pt x="36079" y="15377"/>
                    <a:pt x="35541" y="15579"/>
                  </a:cubicBezTo>
                  <a:cubicBezTo>
                    <a:pt x="35027" y="15773"/>
                    <a:pt x="34510" y="15895"/>
                    <a:pt x="34026" y="15895"/>
                  </a:cubicBezTo>
                  <a:cubicBezTo>
                    <a:pt x="33672" y="15895"/>
                    <a:pt x="33335" y="15830"/>
                    <a:pt x="33031" y="15678"/>
                  </a:cubicBezTo>
                  <a:cubicBezTo>
                    <a:pt x="33031" y="13896"/>
                    <a:pt x="33061" y="12261"/>
                    <a:pt x="33024" y="10630"/>
                  </a:cubicBezTo>
                  <a:cubicBezTo>
                    <a:pt x="32995" y="9471"/>
                    <a:pt x="32677" y="8368"/>
                    <a:pt x="31976" y="7427"/>
                  </a:cubicBezTo>
                  <a:cubicBezTo>
                    <a:pt x="31412" y="6672"/>
                    <a:pt x="30724" y="6292"/>
                    <a:pt x="30040" y="6292"/>
                  </a:cubicBezTo>
                  <a:cubicBezTo>
                    <a:pt x="29363" y="6292"/>
                    <a:pt x="28691" y="6664"/>
                    <a:pt x="28146" y="7412"/>
                  </a:cubicBezTo>
                  <a:cubicBezTo>
                    <a:pt x="27769" y="7933"/>
                    <a:pt x="27496" y="8519"/>
                    <a:pt x="27337" y="9143"/>
                  </a:cubicBezTo>
                  <a:cubicBezTo>
                    <a:pt x="26636" y="11996"/>
                    <a:pt x="27777" y="14165"/>
                    <a:pt x="29943" y="15929"/>
                  </a:cubicBezTo>
                  <a:cubicBezTo>
                    <a:pt x="30315" y="16232"/>
                    <a:pt x="30725" y="16501"/>
                    <a:pt x="31113" y="16778"/>
                  </a:cubicBezTo>
                  <a:cubicBezTo>
                    <a:pt x="31035" y="17203"/>
                    <a:pt x="30983" y="17538"/>
                    <a:pt x="30910" y="17874"/>
                  </a:cubicBezTo>
                  <a:cubicBezTo>
                    <a:pt x="30308" y="20686"/>
                    <a:pt x="29692" y="23498"/>
                    <a:pt x="28504" y="26137"/>
                  </a:cubicBezTo>
                  <a:cubicBezTo>
                    <a:pt x="28142" y="26930"/>
                    <a:pt x="27799" y="27760"/>
                    <a:pt x="26954" y="28255"/>
                  </a:cubicBezTo>
                  <a:cubicBezTo>
                    <a:pt x="25843" y="27502"/>
                    <a:pt x="26027" y="26388"/>
                    <a:pt x="26013" y="25395"/>
                  </a:cubicBezTo>
                  <a:cubicBezTo>
                    <a:pt x="25990" y="24055"/>
                    <a:pt x="26160" y="22719"/>
                    <a:pt x="26142" y="21380"/>
                  </a:cubicBezTo>
                  <a:cubicBezTo>
                    <a:pt x="26123" y="20247"/>
                    <a:pt x="26083" y="19088"/>
                    <a:pt x="25828" y="17996"/>
                  </a:cubicBezTo>
                  <a:cubicBezTo>
                    <a:pt x="25535" y="16730"/>
                    <a:pt x="24708" y="16011"/>
                    <a:pt x="23662" y="16011"/>
                  </a:cubicBezTo>
                  <a:cubicBezTo>
                    <a:pt x="23271" y="16011"/>
                    <a:pt x="22850" y="16111"/>
                    <a:pt x="22415" y="16321"/>
                  </a:cubicBezTo>
                  <a:cubicBezTo>
                    <a:pt x="21511" y="16760"/>
                    <a:pt x="20595" y="17424"/>
                    <a:pt x="20005" y="18221"/>
                  </a:cubicBezTo>
                  <a:cubicBezTo>
                    <a:pt x="18861" y="19767"/>
                    <a:pt x="17949" y="21480"/>
                    <a:pt x="16938" y="23122"/>
                  </a:cubicBezTo>
                  <a:cubicBezTo>
                    <a:pt x="16787" y="23365"/>
                    <a:pt x="16610" y="23594"/>
                    <a:pt x="16444" y="23830"/>
                  </a:cubicBezTo>
                  <a:cubicBezTo>
                    <a:pt x="16348" y="21214"/>
                    <a:pt x="16462" y="18697"/>
                    <a:pt x="16647" y="16177"/>
                  </a:cubicBezTo>
                  <a:cubicBezTo>
                    <a:pt x="16691" y="15660"/>
                    <a:pt x="16975" y="15151"/>
                    <a:pt x="17189" y="14656"/>
                  </a:cubicBezTo>
                  <a:cubicBezTo>
                    <a:pt x="18031" y="12700"/>
                    <a:pt x="18986" y="10785"/>
                    <a:pt x="19717" y="8792"/>
                  </a:cubicBezTo>
                  <a:cubicBezTo>
                    <a:pt x="20274" y="7265"/>
                    <a:pt x="20610" y="5652"/>
                    <a:pt x="20946" y="4054"/>
                  </a:cubicBezTo>
                  <a:cubicBezTo>
                    <a:pt x="21175" y="2973"/>
                    <a:pt x="21053" y="1877"/>
                    <a:pt x="20499" y="877"/>
                  </a:cubicBezTo>
                  <a:cubicBezTo>
                    <a:pt x="20181" y="301"/>
                    <a:pt x="19719" y="1"/>
                    <a:pt x="1923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3" name="Google Shape;2573;p42"/>
            <p:cNvSpPr/>
            <p:nvPr/>
          </p:nvSpPr>
          <p:spPr>
            <a:xfrm>
              <a:off x="5228700" y="3181750"/>
              <a:ext cx="1836650" cy="1143650"/>
            </a:xfrm>
            <a:custGeom>
              <a:avLst/>
              <a:gdLst/>
              <a:ahLst/>
              <a:cxnLst/>
              <a:rect l="l" t="t" r="r" b="b"/>
              <a:pathLst>
                <a:path w="73466" h="45746" extrusionOk="0">
                  <a:moveTo>
                    <a:pt x="16551" y="2448"/>
                  </a:moveTo>
                  <a:lnTo>
                    <a:pt x="16551" y="2448"/>
                  </a:lnTo>
                  <a:cubicBezTo>
                    <a:pt x="17304" y="3618"/>
                    <a:pt x="17016" y="5529"/>
                    <a:pt x="15717" y="7976"/>
                  </a:cubicBezTo>
                  <a:cubicBezTo>
                    <a:pt x="14791" y="7230"/>
                    <a:pt x="14356" y="6278"/>
                    <a:pt x="14474" y="5186"/>
                  </a:cubicBezTo>
                  <a:cubicBezTo>
                    <a:pt x="14614" y="3913"/>
                    <a:pt x="15197" y="2854"/>
                    <a:pt x="16551" y="2448"/>
                  </a:cubicBezTo>
                  <a:close/>
                  <a:moveTo>
                    <a:pt x="30872" y="1487"/>
                  </a:moveTo>
                  <a:cubicBezTo>
                    <a:pt x="31190" y="1487"/>
                    <a:pt x="31421" y="1743"/>
                    <a:pt x="31567" y="2263"/>
                  </a:cubicBezTo>
                  <a:cubicBezTo>
                    <a:pt x="31641" y="2547"/>
                    <a:pt x="31678" y="2846"/>
                    <a:pt x="31674" y="3142"/>
                  </a:cubicBezTo>
                  <a:cubicBezTo>
                    <a:pt x="31678" y="5271"/>
                    <a:pt x="30976" y="7201"/>
                    <a:pt x="30105" y="9186"/>
                  </a:cubicBezTo>
                  <a:cubicBezTo>
                    <a:pt x="29212" y="8692"/>
                    <a:pt x="28788" y="7998"/>
                    <a:pt x="28511" y="7197"/>
                  </a:cubicBezTo>
                  <a:cubicBezTo>
                    <a:pt x="27917" y="5477"/>
                    <a:pt x="28700" y="2909"/>
                    <a:pt x="30146" y="1806"/>
                  </a:cubicBezTo>
                  <a:cubicBezTo>
                    <a:pt x="30424" y="1594"/>
                    <a:pt x="30666" y="1487"/>
                    <a:pt x="30872" y="1487"/>
                  </a:cubicBezTo>
                  <a:close/>
                  <a:moveTo>
                    <a:pt x="5687" y="12397"/>
                  </a:moveTo>
                  <a:cubicBezTo>
                    <a:pt x="6089" y="13969"/>
                    <a:pt x="5300" y="15164"/>
                    <a:pt x="3418" y="16021"/>
                  </a:cubicBezTo>
                  <a:cubicBezTo>
                    <a:pt x="3543" y="14722"/>
                    <a:pt x="4377" y="13356"/>
                    <a:pt x="5687" y="12397"/>
                  </a:cubicBezTo>
                  <a:close/>
                  <a:moveTo>
                    <a:pt x="56236" y="31088"/>
                  </a:moveTo>
                  <a:lnTo>
                    <a:pt x="56236" y="31088"/>
                  </a:lnTo>
                  <a:cubicBezTo>
                    <a:pt x="55387" y="35051"/>
                    <a:pt x="54376" y="38837"/>
                    <a:pt x="51723" y="41955"/>
                  </a:cubicBezTo>
                  <a:cubicBezTo>
                    <a:pt x="50841" y="42992"/>
                    <a:pt x="49800" y="43823"/>
                    <a:pt x="48453" y="44155"/>
                  </a:cubicBezTo>
                  <a:cubicBezTo>
                    <a:pt x="48050" y="44250"/>
                    <a:pt x="47621" y="44313"/>
                    <a:pt x="47201" y="44313"/>
                  </a:cubicBezTo>
                  <a:cubicBezTo>
                    <a:pt x="47033" y="44313"/>
                    <a:pt x="46867" y="44303"/>
                    <a:pt x="46704" y="44280"/>
                  </a:cubicBezTo>
                  <a:cubicBezTo>
                    <a:pt x="45723" y="44147"/>
                    <a:pt x="45221" y="43542"/>
                    <a:pt x="45276" y="42535"/>
                  </a:cubicBezTo>
                  <a:cubicBezTo>
                    <a:pt x="45313" y="41808"/>
                    <a:pt x="45438" y="41040"/>
                    <a:pt x="45726" y="40383"/>
                  </a:cubicBezTo>
                  <a:cubicBezTo>
                    <a:pt x="46147" y="39435"/>
                    <a:pt x="46671" y="38535"/>
                    <a:pt x="47287" y="37701"/>
                  </a:cubicBezTo>
                  <a:cubicBezTo>
                    <a:pt x="49191" y="35136"/>
                    <a:pt x="53306" y="32117"/>
                    <a:pt x="56236" y="31088"/>
                  </a:cubicBezTo>
                  <a:close/>
                  <a:moveTo>
                    <a:pt x="30942" y="0"/>
                  </a:moveTo>
                  <a:cubicBezTo>
                    <a:pt x="30379" y="0"/>
                    <a:pt x="29761" y="260"/>
                    <a:pt x="29168" y="798"/>
                  </a:cubicBezTo>
                  <a:cubicBezTo>
                    <a:pt x="26674" y="3079"/>
                    <a:pt x="25703" y="7562"/>
                    <a:pt x="28991" y="10216"/>
                  </a:cubicBezTo>
                  <a:cubicBezTo>
                    <a:pt x="29139" y="10334"/>
                    <a:pt x="29246" y="10496"/>
                    <a:pt x="29430" y="10703"/>
                  </a:cubicBezTo>
                  <a:cubicBezTo>
                    <a:pt x="27552" y="14231"/>
                    <a:pt x="25482" y="17596"/>
                    <a:pt x="22644" y="20427"/>
                  </a:cubicBezTo>
                  <a:cubicBezTo>
                    <a:pt x="22326" y="20737"/>
                    <a:pt x="21969" y="21010"/>
                    <a:pt x="21585" y="21235"/>
                  </a:cubicBezTo>
                  <a:cubicBezTo>
                    <a:pt x="21100" y="21523"/>
                    <a:pt x="20668" y="21665"/>
                    <a:pt x="20299" y="21665"/>
                  </a:cubicBezTo>
                  <a:cubicBezTo>
                    <a:pt x="19535" y="21665"/>
                    <a:pt x="19041" y="21057"/>
                    <a:pt x="18917" y="19888"/>
                  </a:cubicBezTo>
                  <a:cubicBezTo>
                    <a:pt x="18865" y="19404"/>
                    <a:pt x="18887" y="18880"/>
                    <a:pt x="19009" y="18415"/>
                  </a:cubicBezTo>
                  <a:cubicBezTo>
                    <a:pt x="19681" y="15936"/>
                    <a:pt x="20389" y="13463"/>
                    <a:pt x="21101" y="10991"/>
                  </a:cubicBezTo>
                  <a:cubicBezTo>
                    <a:pt x="21526" y="9504"/>
                    <a:pt x="21242" y="9094"/>
                    <a:pt x="19721" y="8968"/>
                  </a:cubicBezTo>
                  <a:cubicBezTo>
                    <a:pt x="18898" y="8898"/>
                    <a:pt x="18083" y="8795"/>
                    <a:pt x="17197" y="8703"/>
                  </a:cubicBezTo>
                  <a:cubicBezTo>
                    <a:pt x="17326" y="8223"/>
                    <a:pt x="17415" y="7939"/>
                    <a:pt x="17477" y="7655"/>
                  </a:cubicBezTo>
                  <a:cubicBezTo>
                    <a:pt x="17806" y="6311"/>
                    <a:pt x="18212" y="4979"/>
                    <a:pt x="18415" y="3614"/>
                  </a:cubicBezTo>
                  <a:cubicBezTo>
                    <a:pt x="18559" y="2662"/>
                    <a:pt x="18282" y="1680"/>
                    <a:pt x="17289" y="1237"/>
                  </a:cubicBezTo>
                  <a:cubicBezTo>
                    <a:pt x="17001" y="1109"/>
                    <a:pt x="16725" y="1052"/>
                    <a:pt x="16461" y="1052"/>
                  </a:cubicBezTo>
                  <a:cubicBezTo>
                    <a:pt x="15815" y="1052"/>
                    <a:pt x="15236" y="1391"/>
                    <a:pt x="14702" y="1857"/>
                  </a:cubicBezTo>
                  <a:cubicBezTo>
                    <a:pt x="12736" y="3566"/>
                    <a:pt x="12525" y="6526"/>
                    <a:pt x="14249" y="8529"/>
                  </a:cubicBezTo>
                  <a:cubicBezTo>
                    <a:pt x="14536" y="8858"/>
                    <a:pt x="14950" y="9064"/>
                    <a:pt x="15289" y="9319"/>
                  </a:cubicBezTo>
                  <a:cubicBezTo>
                    <a:pt x="13677" y="13006"/>
                    <a:pt x="11865" y="16297"/>
                    <a:pt x="9846" y="19478"/>
                  </a:cubicBezTo>
                  <a:cubicBezTo>
                    <a:pt x="9152" y="20559"/>
                    <a:pt x="8470" y="21637"/>
                    <a:pt x="7551" y="22578"/>
                  </a:cubicBezTo>
                  <a:cubicBezTo>
                    <a:pt x="6636" y="23519"/>
                    <a:pt x="5569" y="24397"/>
                    <a:pt x="4414" y="25014"/>
                  </a:cubicBezTo>
                  <a:cubicBezTo>
                    <a:pt x="3903" y="25283"/>
                    <a:pt x="3458" y="25415"/>
                    <a:pt x="3080" y="25415"/>
                  </a:cubicBezTo>
                  <a:cubicBezTo>
                    <a:pt x="2215" y="25415"/>
                    <a:pt x="1693" y="24729"/>
                    <a:pt x="1506" y="23438"/>
                  </a:cubicBezTo>
                  <a:cubicBezTo>
                    <a:pt x="1252" y="21674"/>
                    <a:pt x="1628" y="19988"/>
                    <a:pt x="2193" y="18334"/>
                  </a:cubicBezTo>
                  <a:cubicBezTo>
                    <a:pt x="2359" y="17847"/>
                    <a:pt x="2661" y="17674"/>
                    <a:pt x="3170" y="17585"/>
                  </a:cubicBezTo>
                  <a:cubicBezTo>
                    <a:pt x="4975" y="17271"/>
                    <a:pt x="6185" y="16128"/>
                    <a:pt x="6942" y="14537"/>
                  </a:cubicBezTo>
                  <a:cubicBezTo>
                    <a:pt x="7226" y="13947"/>
                    <a:pt x="7344" y="13190"/>
                    <a:pt x="7274" y="12533"/>
                  </a:cubicBezTo>
                  <a:cubicBezTo>
                    <a:pt x="7170" y="11537"/>
                    <a:pt x="6472" y="10956"/>
                    <a:pt x="5680" y="10956"/>
                  </a:cubicBezTo>
                  <a:cubicBezTo>
                    <a:pt x="5264" y="10956"/>
                    <a:pt x="4821" y="11117"/>
                    <a:pt x="4425" y="11463"/>
                  </a:cubicBezTo>
                  <a:cubicBezTo>
                    <a:pt x="3982" y="11862"/>
                    <a:pt x="3598" y="12319"/>
                    <a:pt x="3281" y="12821"/>
                  </a:cubicBezTo>
                  <a:cubicBezTo>
                    <a:pt x="1757" y="15234"/>
                    <a:pt x="613" y="17825"/>
                    <a:pt x="189" y="20648"/>
                  </a:cubicBezTo>
                  <a:cubicBezTo>
                    <a:pt x="1" y="21936"/>
                    <a:pt x="96" y="23335"/>
                    <a:pt x="384" y="24611"/>
                  </a:cubicBezTo>
                  <a:cubicBezTo>
                    <a:pt x="689" y="26005"/>
                    <a:pt x="1695" y="26800"/>
                    <a:pt x="2964" y="26800"/>
                  </a:cubicBezTo>
                  <a:cubicBezTo>
                    <a:pt x="3265" y="26800"/>
                    <a:pt x="3580" y="26755"/>
                    <a:pt x="3905" y="26663"/>
                  </a:cubicBezTo>
                  <a:cubicBezTo>
                    <a:pt x="4879" y="26386"/>
                    <a:pt x="5920" y="25955"/>
                    <a:pt x="6661" y="25290"/>
                  </a:cubicBezTo>
                  <a:cubicBezTo>
                    <a:pt x="7949" y="24150"/>
                    <a:pt x="9245" y="22910"/>
                    <a:pt x="10138" y="21471"/>
                  </a:cubicBezTo>
                  <a:cubicBezTo>
                    <a:pt x="12182" y="18194"/>
                    <a:pt x="13987" y="14773"/>
                    <a:pt x="15883" y="11408"/>
                  </a:cubicBezTo>
                  <a:cubicBezTo>
                    <a:pt x="16123" y="10983"/>
                    <a:pt x="16330" y="10541"/>
                    <a:pt x="16584" y="10050"/>
                  </a:cubicBezTo>
                  <a:lnTo>
                    <a:pt x="19684" y="10478"/>
                  </a:lnTo>
                  <a:cubicBezTo>
                    <a:pt x="19120" y="12393"/>
                    <a:pt x="18503" y="14172"/>
                    <a:pt x="18086" y="15998"/>
                  </a:cubicBezTo>
                  <a:cubicBezTo>
                    <a:pt x="17776" y="17338"/>
                    <a:pt x="17555" y="18740"/>
                    <a:pt x="17603" y="20106"/>
                  </a:cubicBezTo>
                  <a:cubicBezTo>
                    <a:pt x="17666" y="21957"/>
                    <a:pt x="18805" y="23079"/>
                    <a:pt x="20266" y="23079"/>
                  </a:cubicBezTo>
                  <a:cubicBezTo>
                    <a:pt x="20846" y="23079"/>
                    <a:pt x="21478" y="22902"/>
                    <a:pt x="22112" y="22523"/>
                  </a:cubicBezTo>
                  <a:cubicBezTo>
                    <a:pt x="23072" y="21943"/>
                    <a:pt x="23932" y="21139"/>
                    <a:pt x="24688" y="20301"/>
                  </a:cubicBezTo>
                  <a:cubicBezTo>
                    <a:pt x="26792" y="17976"/>
                    <a:pt x="28474" y="15345"/>
                    <a:pt x="29998" y="12607"/>
                  </a:cubicBezTo>
                  <a:cubicBezTo>
                    <a:pt x="30238" y="12179"/>
                    <a:pt x="30467" y="11747"/>
                    <a:pt x="30633" y="11452"/>
                  </a:cubicBezTo>
                  <a:lnTo>
                    <a:pt x="36423" y="11452"/>
                  </a:lnTo>
                  <a:cubicBezTo>
                    <a:pt x="36379" y="12098"/>
                    <a:pt x="36360" y="12581"/>
                    <a:pt x="36298" y="13065"/>
                  </a:cubicBezTo>
                  <a:cubicBezTo>
                    <a:pt x="36169" y="14201"/>
                    <a:pt x="35947" y="15327"/>
                    <a:pt x="35899" y="16460"/>
                  </a:cubicBezTo>
                  <a:cubicBezTo>
                    <a:pt x="35818" y="18305"/>
                    <a:pt x="35984" y="20135"/>
                    <a:pt x="36918" y="21792"/>
                  </a:cubicBezTo>
                  <a:cubicBezTo>
                    <a:pt x="37672" y="23134"/>
                    <a:pt x="38813" y="23858"/>
                    <a:pt x="40096" y="23858"/>
                  </a:cubicBezTo>
                  <a:cubicBezTo>
                    <a:pt x="40704" y="23858"/>
                    <a:pt x="41343" y="23696"/>
                    <a:pt x="41988" y="23360"/>
                  </a:cubicBezTo>
                  <a:cubicBezTo>
                    <a:pt x="42756" y="22954"/>
                    <a:pt x="43468" y="22360"/>
                    <a:pt x="44066" y="21722"/>
                  </a:cubicBezTo>
                  <a:cubicBezTo>
                    <a:pt x="44885" y="20862"/>
                    <a:pt x="45560" y="19873"/>
                    <a:pt x="46313" y="18951"/>
                  </a:cubicBezTo>
                  <a:cubicBezTo>
                    <a:pt x="46501" y="18714"/>
                    <a:pt x="46741" y="18522"/>
                    <a:pt x="46999" y="18264"/>
                  </a:cubicBezTo>
                  <a:cubicBezTo>
                    <a:pt x="47125" y="19441"/>
                    <a:pt x="47140" y="20493"/>
                    <a:pt x="47368" y="21493"/>
                  </a:cubicBezTo>
                  <a:cubicBezTo>
                    <a:pt x="47840" y="23530"/>
                    <a:pt x="49080" y="24660"/>
                    <a:pt x="50650" y="24660"/>
                  </a:cubicBezTo>
                  <a:cubicBezTo>
                    <a:pt x="51375" y="24660"/>
                    <a:pt x="52170" y="24419"/>
                    <a:pt x="52992" y="23914"/>
                  </a:cubicBezTo>
                  <a:cubicBezTo>
                    <a:pt x="54151" y="23198"/>
                    <a:pt x="55136" y="22176"/>
                    <a:pt x="56133" y="21220"/>
                  </a:cubicBezTo>
                  <a:cubicBezTo>
                    <a:pt x="56867" y="20515"/>
                    <a:pt x="57491" y="19692"/>
                    <a:pt x="58255" y="18821"/>
                  </a:cubicBezTo>
                  <a:cubicBezTo>
                    <a:pt x="58336" y="19128"/>
                    <a:pt x="58413" y="19261"/>
                    <a:pt x="58391" y="19375"/>
                  </a:cubicBezTo>
                  <a:cubicBezTo>
                    <a:pt x="57860" y="22401"/>
                    <a:pt x="57314" y="25423"/>
                    <a:pt x="56779" y="28449"/>
                  </a:cubicBezTo>
                  <a:cubicBezTo>
                    <a:pt x="56683" y="29003"/>
                    <a:pt x="56299" y="29257"/>
                    <a:pt x="55849" y="29508"/>
                  </a:cubicBezTo>
                  <a:cubicBezTo>
                    <a:pt x="54505" y="30257"/>
                    <a:pt x="53169" y="31010"/>
                    <a:pt x="51863" y="31822"/>
                  </a:cubicBezTo>
                  <a:cubicBezTo>
                    <a:pt x="49822" y="33080"/>
                    <a:pt x="47988" y="34582"/>
                    <a:pt x="46475" y="36453"/>
                  </a:cubicBezTo>
                  <a:cubicBezTo>
                    <a:pt x="45309" y="37893"/>
                    <a:pt x="44368" y="39450"/>
                    <a:pt x="43981" y="41295"/>
                  </a:cubicBezTo>
                  <a:cubicBezTo>
                    <a:pt x="43419" y="43972"/>
                    <a:pt x="44773" y="45745"/>
                    <a:pt x="47193" y="45745"/>
                  </a:cubicBezTo>
                  <a:cubicBezTo>
                    <a:pt x="47538" y="45745"/>
                    <a:pt x="47905" y="45709"/>
                    <a:pt x="48291" y="45635"/>
                  </a:cubicBezTo>
                  <a:cubicBezTo>
                    <a:pt x="50243" y="45262"/>
                    <a:pt x="51723" y="44140"/>
                    <a:pt x="52967" y="42664"/>
                  </a:cubicBezTo>
                  <a:cubicBezTo>
                    <a:pt x="54310" y="41066"/>
                    <a:pt x="55328" y="39221"/>
                    <a:pt x="55974" y="37232"/>
                  </a:cubicBezTo>
                  <a:cubicBezTo>
                    <a:pt x="56627" y="35210"/>
                    <a:pt x="57192" y="33151"/>
                    <a:pt x="57661" y="31077"/>
                  </a:cubicBezTo>
                  <a:cubicBezTo>
                    <a:pt x="57849" y="30246"/>
                    <a:pt x="58232" y="29804"/>
                    <a:pt x="58948" y="29435"/>
                  </a:cubicBezTo>
                  <a:cubicBezTo>
                    <a:pt x="60974" y="28390"/>
                    <a:pt x="62978" y="27313"/>
                    <a:pt x="64963" y="26187"/>
                  </a:cubicBezTo>
                  <a:cubicBezTo>
                    <a:pt x="66868" y="25110"/>
                    <a:pt x="68617" y="23818"/>
                    <a:pt x="70156" y="22246"/>
                  </a:cubicBezTo>
                  <a:cubicBezTo>
                    <a:pt x="72584" y="19777"/>
                    <a:pt x="73466" y="16759"/>
                    <a:pt x="73219" y="13408"/>
                  </a:cubicBezTo>
                  <a:cubicBezTo>
                    <a:pt x="73145" y="12404"/>
                    <a:pt x="72676" y="11422"/>
                    <a:pt x="72289" y="10467"/>
                  </a:cubicBezTo>
                  <a:cubicBezTo>
                    <a:pt x="72175" y="10183"/>
                    <a:pt x="71933" y="9940"/>
                    <a:pt x="71626" y="9940"/>
                  </a:cubicBezTo>
                  <a:cubicBezTo>
                    <a:pt x="71495" y="9940"/>
                    <a:pt x="71351" y="9985"/>
                    <a:pt x="71200" y="10090"/>
                  </a:cubicBezTo>
                  <a:cubicBezTo>
                    <a:pt x="70779" y="10386"/>
                    <a:pt x="70938" y="10755"/>
                    <a:pt x="71108" y="11146"/>
                  </a:cubicBezTo>
                  <a:cubicBezTo>
                    <a:pt x="72672" y="14773"/>
                    <a:pt x="71920" y="18061"/>
                    <a:pt x="69418" y="20936"/>
                  </a:cubicBezTo>
                  <a:cubicBezTo>
                    <a:pt x="66484" y="24305"/>
                    <a:pt x="62406" y="25992"/>
                    <a:pt x="58317" y="28231"/>
                  </a:cubicBezTo>
                  <a:cubicBezTo>
                    <a:pt x="58391" y="27486"/>
                    <a:pt x="58399" y="27143"/>
                    <a:pt x="58458" y="26807"/>
                  </a:cubicBezTo>
                  <a:cubicBezTo>
                    <a:pt x="58878" y="24519"/>
                    <a:pt x="59314" y="22231"/>
                    <a:pt x="59738" y="19940"/>
                  </a:cubicBezTo>
                  <a:cubicBezTo>
                    <a:pt x="60008" y="18482"/>
                    <a:pt x="60299" y="17024"/>
                    <a:pt x="60520" y="15552"/>
                  </a:cubicBezTo>
                  <a:cubicBezTo>
                    <a:pt x="60561" y="15275"/>
                    <a:pt x="60340" y="14718"/>
                    <a:pt x="60188" y="14699"/>
                  </a:cubicBezTo>
                  <a:cubicBezTo>
                    <a:pt x="60161" y="14696"/>
                    <a:pt x="60133" y="14695"/>
                    <a:pt x="60104" y="14695"/>
                  </a:cubicBezTo>
                  <a:cubicBezTo>
                    <a:pt x="59805" y="14695"/>
                    <a:pt x="59465" y="14863"/>
                    <a:pt x="59192" y="15032"/>
                  </a:cubicBezTo>
                  <a:cubicBezTo>
                    <a:pt x="59000" y="15150"/>
                    <a:pt x="58926" y="15441"/>
                    <a:pt x="58768" y="15633"/>
                  </a:cubicBezTo>
                  <a:cubicBezTo>
                    <a:pt x="57347" y="17415"/>
                    <a:pt x="55978" y="19238"/>
                    <a:pt x="54472" y="20943"/>
                  </a:cubicBezTo>
                  <a:cubicBezTo>
                    <a:pt x="53801" y="21711"/>
                    <a:pt x="52930" y="22360"/>
                    <a:pt x="52033" y="22855"/>
                  </a:cubicBezTo>
                  <a:cubicBezTo>
                    <a:pt x="51537" y="23130"/>
                    <a:pt x="51088" y="23264"/>
                    <a:pt x="50689" y="23264"/>
                  </a:cubicBezTo>
                  <a:cubicBezTo>
                    <a:pt x="49843" y="23264"/>
                    <a:pt x="49216" y="22662"/>
                    <a:pt x="48815" y="21512"/>
                  </a:cubicBezTo>
                  <a:cubicBezTo>
                    <a:pt x="48357" y="20205"/>
                    <a:pt x="48450" y="18855"/>
                    <a:pt x="48697" y="17545"/>
                  </a:cubicBezTo>
                  <a:cubicBezTo>
                    <a:pt x="48948" y="16235"/>
                    <a:pt x="49354" y="14950"/>
                    <a:pt x="49645" y="13651"/>
                  </a:cubicBezTo>
                  <a:cubicBezTo>
                    <a:pt x="49786" y="13009"/>
                    <a:pt x="50203" y="12127"/>
                    <a:pt x="49391" y="11803"/>
                  </a:cubicBezTo>
                  <a:cubicBezTo>
                    <a:pt x="49275" y="11756"/>
                    <a:pt x="49172" y="11735"/>
                    <a:pt x="49081" y="11735"/>
                  </a:cubicBezTo>
                  <a:cubicBezTo>
                    <a:pt x="48530" y="11735"/>
                    <a:pt x="48372" y="12490"/>
                    <a:pt x="48084" y="12917"/>
                  </a:cubicBezTo>
                  <a:cubicBezTo>
                    <a:pt x="46649" y="15057"/>
                    <a:pt x="45265" y="17231"/>
                    <a:pt x="43782" y="19334"/>
                  </a:cubicBezTo>
                  <a:cubicBezTo>
                    <a:pt x="43158" y="20216"/>
                    <a:pt x="42383" y="21021"/>
                    <a:pt x="41556" y="21718"/>
                  </a:cubicBezTo>
                  <a:cubicBezTo>
                    <a:pt x="41041" y="22158"/>
                    <a:pt x="40508" y="22374"/>
                    <a:pt x="40008" y="22374"/>
                  </a:cubicBezTo>
                  <a:cubicBezTo>
                    <a:pt x="39300" y="22374"/>
                    <a:pt x="38658" y="21938"/>
                    <a:pt x="38228" y="21084"/>
                  </a:cubicBezTo>
                  <a:cubicBezTo>
                    <a:pt x="37822" y="20275"/>
                    <a:pt x="37515" y="19283"/>
                    <a:pt x="37560" y="18393"/>
                  </a:cubicBezTo>
                  <a:cubicBezTo>
                    <a:pt x="37663" y="16371"/>
                    <a:pt x="38010" y="14367"/>
                    <a:pt x="38265" y="12356"/>
                  </a:cubicBezTo>
                  <a:cubicBezTo>
                    <a:pt x="38357" y="11622"/>
                    <a:pt x="38575" y="10887"/>
                    <a:pt x="38556" y="10160"/>
                  </a:cubicBezTo>
                  <a:cubicBezTo>
                    <a:pt x="38537" y="9452"/>
                    <a:pt x="38239" y="9141"/>
                    <a:pt x="37730" y="9141"/>
                  </a:cubicBezTo>
                  <a:cubicBezTo>
                    <a:pt x="37564" y="9141"/>
                    <a:pt x="37374" y="9174"/>
                    <a:pt x="37165" y="9238"/>
                  </a:cubicBezTo>
                  <a:cubicBezTo>
                    <a:pt x="36316" y="9496"/>
                    <a:pt x="35486" y="9858"/>
                    <a:pt x="34615" y="10005"/>
                  </a:cubicBezTo>
                  <a:cubicBezTo>
                    <a:pt x="34101" y="10095"/>
                    <a:pt x="33572" y="10195"/>
                    <a:pt x="33057" y="10195"/>
                  </a:cubicBezTo>
                  <a:cubicBezTo>
                    <a:pt x="32537" y="10195"/>
                    <a:pt x="32032" y="10094"/>
                    <a:pt x="31571" y="9777"/>
                  </a:cubicBezTo>
                  <a:cubicBezTo>
                    <a:pt x="32050" y="8061"/>
                    <a:pt x="32600" y="6459"/>
                    <a:pt x="32921" y="4817"/>
                  </a:cubicBezTo>
                  <a:cubicBezTo>
                    <a:pt x="33113" y="3876"/>
                    <a:pt x="33106" y="2817"/>
                    <a:pt x="32881" y="1883"/>
                  </a:cubicBezTo>
                  <a:cubicBezTo>
                    <a:pt x="32586" y="652"/>
                    <a:pt x="31833" y="0"/>
                    <a:pt x="3094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4" name="Google Shape;2574;p42"/>
            <p:cNvSpPr/>
            <p:nvPr/>
          </p:nvSpPr>
          <p:spPr>
            <a:xfrm>
              <a:off x="4321375" y="3457450"/>
              <a:ext cx="1936375" cy="829550"/>
            </a:xfrm>
            <a:custGeom>
              <a:avLst/>
              <a:gdLst/>
              <a:ahLst/>
              <a:cxnLst/>
              <a:rect l="l" t="t" r="r" b="b"/>
              <a:pathLst>
                <a:path w="77455" h="33182" extrusionOk="0">
                  <a:moveTo>
                    <a:pt x="63721" y="16095"/>
                  </a:moveTo>
                  <a:cubicBezTo>
                    <a:pt x="64806" y="16095"/>
                    <a:pt x="65900" y="16175"/>
                    <a:pt x="67000" y="16340"/>
                  </a:cubicBezTo>
                  <a:cubicBezTo>
                    <a:pt x="68875" y="16628"/>
                    <a:pt x="70687" y="17111"/>
                    <a:pt x="72325" y="18093"/>
                  </a:cubicBezTo>
                  <a:cubicBezTo>
                    <a:pt x="75750" y="20152"/>
                    <a:pt x="76299" y="23898"/>
                    <a:pt x="73473" y="26724"/>
                  </a:cubicBezTo>
                  <a:cubicBezTo>
                    <a:pt x="72480" y="27717"/>
                    <a:pt x="71207" y="28496"/>
                    <a:pt x="69945" y="29127"/>
                  </a:cubicBezTo>
                  <a:cubicBezTo>
                    <a:pt x="67306" y="30451"/>
                    <a:pt x="64421" y="30998"/>
                    <a:pt x="61520" y="31415"/>
                  </a:cubicBezTo>
                  <a:cubicBezTo>
                    <a:pt x="59719" y="31674"/>
                    <a:pt x="57930" y="31806"/>
                    <a:pt x="56154" y="31806"/>
                  </a:cubicBezTo>
                  <a:cubicBezTo>
                    <a:pt x="52168" y="31806"/>
                    <a:pt x="48246" y="31140"/>
                    <a:pt x="44394" y="29754"/>
                  </a:cubicBezTo>
                  <a:cubicBezTo>
                    <a:pt x="42331" y="29012"/>
                    <a:pt x="40386" y="28045"/>
                    <a:pt x="38655" y="26680"/>
                  </a:cubicBezTo>
                  <a:cubicBezTo>
                    <a:pt x="38238" y="26352"/>
                    <a:pt x="37869" y="25968"/>
                    <a:pt x="37231" y="25388"/>
                  </a:cubicBezTo>
                  <a:cubicBezTo>
                    <a:pt x="43467" y="22724"/>
                    <a:pt x="49335" y="20082"/>
                    <a:pt x="55317" y="17724"/>
                  </a:cubicBezTo>
                  <a:cubicBezTo>
                    <a:pt x="58019" y="16662"/>
                    <a:pt x="60839" y="16095"/>
                    <a:pt x="63721" y="16095"/>
                  </a:cubicBezTo>
                  <a:close/>
                  <a:moveTo>
                    <a:pt x="19151" y="1"/>
                  </a:moveTo>
                  <a:cubicBezTo>
                    <a:pt x="18875" y="1"/>
                    <a:pt x="18584" y="48"/>
                    <a:pt x="18281" y="147"/>
                  </a:cubicBezTo>
                  <a:cubicBezTo>
                    <a:pt x="17219" y="498"/>
                    <a:pt x="16126" y="1000"/>
                    <a:pt x="15281" y="1708"/>
                  </a:cubicBezTo>
                  <a:cubicBezTo>
                    <a:pt x="13772" y="2981"/>
                    <a:pt x="12329" y="4365"/>
                    <a:pt x="11074" y="5886"/>
                  </a:cubicBezTo>
                  <a:cubicBezTo>
                    <a:pt x="9561" y="7712"/>
                    <a:pt x="8274" y="9727"/>
                    <a:pt x="6882" y="11653"/>
                  </a:cubicBezTo>
                  <a:cubicBezTo>
                    <a:pt x="6683" y="11930"/>
                    <a:pt x="6428" y="12170"/>
                    <a:pt x="6022" y="12631"/>
                  </a:cubicBezTo>
                  <a:cubicBezTo>
                    <a:pt x="6104" y="11923"/>
                    <a:pt x="6163" y="11532"/>
                    <a:pt x="6189" y="11137"/>
                  </a:cubicBezTo>
                  <a:cubicBezTo>
                    <a:pt x="6366" y="8598"/>
                    <a:pt x="5019" y="6310"/>
                    <a:pt x="2823" y="5594"/>
                  </a:cubicBezTo>
                  <a:cubicBezTo>
                    <a:pt x="2394" y="5454"/>
                    <a:pt x="1923" y="5406"/>
                    <a:pt x="1454" y="5406"/>
                  </a:cubicBezTo>
                  <a:cubicBezTo>
                    <a:pt x="1180" y="5406"/>
                    <a:pt x="907" y="5422"/>
                    <a:pt x="642" y="5446"/>
                  </a:cubicBezTo>
                  <a:cubicBezTo>
                    <a:pt x="406" y="5465"/>
                    <a:pt x="210" y="5985"/>
                    <a:pt x="0" y="6277"/>
                  </a:cubicBezTo>
                  <a:cubicBezTo>
                    <a:pt x="262" y="6443"/>
                    <a:pt x="513" y="6635"/>
                    <a:pt x="793" y="6771"/>
                  </a:cubicBezTo>
                  <a:cubicBezTo>
                    <a:pt x="821" y="6784"/>
                    <a:pt x="851" y="6789"/>
                    <a:pt x="885" y="6789"/>
                  </a:cubicBezTo>
                  <a:cubicBezTo>
                    <a:pt x="990" y="6789"/>
                    <a:pt x="1120" y="6738"/>
                    <a:pt x="1233" y="6738"/>
                  </a:cubicBezTo>
                  <a:cubicBezTo>
                    <a:pt x="2709" y="6745"/>
                    <a:pt x="3897" y="7546"/>
                    <a:pt x="4450" y="8930"/>
                  </a:cubicBezTo>
                  <a:cubicBezTo>
                    <a:pt x="4853" y="9919"/>
                    <a:pt x="4912" y="10952"/>
                    <a:pt x="4683" y="11997"/>
                  </a:cubicBezTo>
                  <a:cubicBezTo>
                    <a:pt x="4432" y="13107"/>
                    <a:pt x="4133" y="14211"/>
                    <a:pt x="3893" y="15321"/>
                  </a:cubicBezTo>
                  <a:cubicBezTo>
                    <a:pt x="3771" y="15871"/>
                    <a:pt x="3413" y="16576"/>
                    <a:pt x="4129" y="16901"/>
                  </a:cubicBezTo>
                  <a:cubicBezTo>
                    <a:pt x="4260" y="16960"/>
                    <a:pt x="4378" y="16986"/>
                    <a:pt x="4485" y="16986"/>
                  </a:cubicBezTo>
                  <a:cubicBezTo>
                    <a:pt x="4963" y="16986"/>
                    <a:pt x="5233" y="16473"/>
                    <a:pt x="5513" y="16082"/>
                  </a:cubicBezTo>
                  <a:cubicBezTo>
                    <a:pt x="5628" y="15923"/>
                    <a:pt x="5735" y="15757"/>
                    <a:pt x="5849" y="15591"/>
                  </a:cubicBezTo>
                  <a:cubicBezTo>
                    <a:pt x="7285" y="13513"/>
                    <a:pt x="8650" y="11377"/>
                    <a:pt x="10174" y="9365"/>
                  </a:cubicBezTo>
                  <a:cubicBezTo>
                    <a:pt x="11613" y="7480"/>
                    <a:pt x="13137" y="5646"/>
                    <a:pt x="14783" y="3933"/>
                  </a:cubicBezTo>
                  <a:cubicBezTo>
                    <a:pt x="15650" y="3029"/>
                    <a:pt x="16794" y="2324"/>
                    <a:pt x="17931" y="1745"/>
                  </a:cubicBezTo>
                  <a:cubicBezTo>
                    <a:pt x="18360" y="1526"/>
                    <a:pt x="18731" y="1418"/>
                    <a:pt x="19043" y="1418"/>
                  </a:cubicBezTo>
                  <a:cubicBezTo>
                    <a:pt x="19787" y="1418"/>
                    <a:pt x="20203" y="2028"/>
                    <a:pt x="20296" y="3192"/>
                  </a:cubicBezTo>
                  <a:cubicBezTo>
                    <a:pt x="20337" y="3730"/>
                    <a:pt x="20366" y="4302"/>
                    <a:pt x="20248" y="4819"/>
                  </a:cubicBezTo>
                  <a:cubicBezTo>
                    <a:pt x="19961" y="6074"/>
                    <a:pt x="19636" y="7317"/>
                    <a:pt x="19226" y="8535"/>
                  </a:cubicBezTo>
                  <a:cubicBezTo>
                    <a:pt x="18710" y="10085"/>
                    <a:pt x="18086" y="11598"/>
                    <a:pt x="17525" y="13137"/>
                  </a:cubicBezTo>
                  <a:cubicBezTo>
                    <a:pt x="17352" y="13598"/>
                    <a:pt x="17160" y="14078"/>
                    <a:pt x="17126" y="14561"/>
                  </a:cubicBezTo>
                  <a:cubicBezTo>
                    <a:pt x="17108" y="14893"/>
                    <a:pt x="17259" y="15410"/>
                    <a:pt x="17510" y="15528"/>
                  </a:cubicBezTo>
                  <a:cubicBezTo>
                    <a:pt x="17565" y="15555"/>
                    <a:pt x="17630" y="15567"/>
                    <a:pt x="17701" y="15567"/>
                  </a:cubicBezTo>
                  <a:cubicBezTo>
                    <a:pt x="17953" y="15567"/>
                    <a:pt x="18287" y="15417"/>
                    <a:pt x="18529" y="15248"/>
                  </a:cubicBezTo>
                  <a:cubicBezTo>
                    <a:pt x="18839" y="15030"/>
                    <a:pt x="19031" y="14650"/>
                    <a:pt x="19289" y="14344"/>
                  </a:cubicBezTo>
                  <a:cubicBezTo>
                    <a:pt x="21588" y="11616"/>
                    <a:pt x="23835" y="8841"/>
                    <a:pt x="26219" y="6192"/>
                  </a:cubicBezTo>
                  <a:cubicBezTo>
                    <a:pt x="27094" y="5221"/>
                    <a:pt x="28238" y="4432"/>
                    <a:pt x="29382" y="3767"/>
                  </a:cubicBezTo>
                  <a:cubicBezTo>
                    <a:pt x="29883" y="3476"/>
                    <a:pt x="30317" y="3332"/>
                    <a:pt x="30687" y="3332"/>
                  </a:cubicBezTo>
                  <a:cubicBezTo>
                    <a:pt x="31433" y="3332"/>
                    <a:pt x="31917" y="3920"/>
                    <a:pt x="32164" y="5077"/>
                  </a:cubicBezTo>
                  <a:cubicBezTo>
                    <a:pt x="32360" y="5985"/>
                    <a:pt x="32434" y="6941"/>
                    <a:pt x="32422" y="7878"/>
                  </a:cubicBezTo>
                  <a:cubicBezTo>
                    <a:pt x="32400" y="10354"/>
                    <a:pt x="32219" y="12831"/>
                    <a:pt x="32253" y="15307"/>
                  </a:cubicBezTo>
                  <a:cubicBezTo>
                    <a:pt x="32293" y="18418"/>
                    <a:pt x="32902" y="21410"/>
                    <a:pt x="34552" y="24123"/>
                  </a:cubicBezTo>
                  <a:cubicBezTo>
                    <a:pt x="34670" y="24326"/>
                    <a:pt x="34747" y="24558"/>
                    <a:pt x="34913" y="24916"/>
                  </a:cubicBezTo>
                  <a:cubicBezTo>
                    <a:pt x="32825" y="25617"/>
                    <a:pt x="30828" y="26329"/>
                    <a:pt x="28802" y="26949"/>
                  </a:cubicBezTo>
                  <a:cubicBezTo>
                    <a:pt x="25429" y="27975"/>
                    <a:pt x="22009" y="28769"/>
                    <a:pt x="18484" y="29053"/>
                  </a:cubicBezTo>
                  <a:cubicBezTo>
                    <a:pt x="17919" y="29099"/>
                    <a:pt x="17355" y="29127"/>
                    <a:pt x="16794" y="29127"/>
                  </a:cubicBezTo>
                  <a:cubicBezTo>
                    <a:pt x="15223" y="29127"/>
                    <a:pt x="13678" y="28913"/>
                    <a:pt x="12193" y="28315"/>
                  </a:cubicBezTo>
                  <a:cubicBezTo>
                    <a:pt x="9787" y="27348"/>
                    <a:pt x="8030" y="25817"/>
                    <a:pt x="8030" y="22953"/>
                  </a:cubicBezTo>
                  <a:cubicBezTo>
                    <a:pt x="8030" y="22850"/>
                    <a:pt x="8059" y="22724"/>
                    <a:pt x="8008" y="22661"/>
                  </a:cubicBezTo>
                  <a:cubicBezTo>
                    <a:pt x="7864" y="22477"/>
                    <a:pt x="7690" y="22182"/>
                    <a:pt x="7528" y="22182"/>
                  </a:cubicBezTo>
                  <a:cubicBezTo>
                    <a:pt x="7525" y="22182"/>
                    <a:pt x="7522" y="22182"/>
                    <a:pt x="7519" y="22182"/>
                  </a:cubicBezTo>
                  <a:cubicBezTo>
                    <a:pt x="7264" y="22182"/>
                    <a:pt x="6889" y="22328"/>
                    <a:pt x="6805" y="22517"/>
                  </a:cubicBezTo>
                  <a:cubicBezTo>
                    <a:pt x="6646" y="22853"/>
                    <a:pt x="6602" y="23285"/>
                    <a:pt x="6628" y="23661"/>
                  </a:cubicBezTo>
                  <a:cubicBezTo>
                    <a:pt x="6749" y="25093"/>
                    <a:pt x="7344" y="26333"/>
                    <a:pt x="8310" y="27385"/>
                  </a:cubicBezTo>
                  <a:cubicBezTo>
                    <a:pt x="9595" y="28776"/>
                    <a:pt x="11200" y="29614"/>
                    <a:pt x="13027" y="30057"/>
                  </a:cubicBezTo>
                  <a:cubicBezTo>
                    <a:pt x="14352" y="30374"/>
                    <a:pt x="15675" y="30502"/>
                    <a:pt x="16997" y="30502"/>
                  </a:cubicBezTo>
                  <a:cubicBezTo>
                    <a:pt x="18872" y="30502"/>
                    <a:pt x="20744" y="30244"/>
                    <a:pt x="22610" y="29902"/>
                  </a:cubicBezTo>
                  <a:cubicBezTo>
                    <a:pt x="26813" y="29141"/>
                    <a:pt x="30884" y="27872"/>
                    <a:pt x="34876" y="26377"/>
                  </a:cubicBezTo>
                  <a:cubicBezTo>
                    <a:pt x="35158" y="26272"/>
                    <a:pt x="35409" y="26193"/>
                    <a:pt x="35652" y="26193"/>
                  </a:cubicBezTo>
                  <a:cubicBezTo>
                    <a:pt x="35927" y="26193"/>
                    <a:pt x="36191" y="26296"/>
                    <a:pt x="36474" y="26580"/>
                  </a:cubicBezTo>
                  <a:cubicBezTo>
                    <a:pt x="38947" y="29071"/>
                    <a:pt x="42036" y="30503"/>
                    <a:pt x="45331" y="31544"/>
                  </a:cubicBezTo>
                  <a:cubicBezTo>
                    <a:pt x="48895" y="32673"/>
                    <a:pt x="52484" y="33182"/>
                    <a:pt x="56090" y="33182"/>
                  </a:cubicBezTo>
                  <a:cubicBezTo>
                    <a:pt x="58955" y="33182"/>
                    <a:pt x="61831" y="32861"/>
                    <a:pt x="64716" y="32274"/>
                  </a:cubicBezTo>
                  <a:cubicBezTo>
                    <a:pt x="67004" y="31809"/>
                    <a:pt x="69229" y="31130"/>
                    <a:pt x="71314" y="30049"/>
                  </a:cubicBezTo>
                  <a:cubicBezTo>
                    <a:pt x="73056" y="29145"/>
                    <a:pt x="74583" y="27990"/>
                    <a:pt x="75613" y="26267"/>
                  </a:cubicBezTo>
                  <a:cubicBezTo>
                    <a:pt x="77454" y="23193"/>
                    <a:pt x="76831" y="19654"/>
                    <a:pt x="73941" y="17539"/>
                  </a:cubicBezTo>
                  <a:cubicBezTo>
                    <a:pt x="72923" y="16794"/>
                    <a:pt x="71723" y="16222"/>
                    <a:pt x="70528" y="15783"/>
                  </a:cubicBezTo>
                  <a:cubicBezTo>
                    <a:pt x="68481" y="15031"/>
                    <a:pt x="66383" y="14737"/>
                    <a:pt x="64264" y="14737"/>
                  </a:cubicBezTo>
                  <a:cubicBezTo>
                    <a:pt x="62983" y="14737"/>
                    <a:pt x="61694" y="14845"/>
                    <a:pt x="60406" y="15023"/>
                  </a:cubicBezTo>
                  <a:cubicBezTo>
                    <a:pt x="56741" y="15524"/>
                    <a:pt x="53294" y="16779"/>
                    <a:pt x="49933" y="18259"/>
                  </a:cubicBezTo>
                  <a:cubicBezTo>
                    <a:pt x="45947" y="20019"/>
                    <a:pt x="41984" y="21835"/>
                    <a:pt x="38009" y="23617"/>
                  </a:cubicBezTo>
                  <a:cubicBezTo>
                    <a:pt x="37478" y="23857"/>
                    <a:pt x="36925" y="24034"/>
                    <a:pt x="36375" y="24244"/>
                  </a:cubicBezTo>
                  <a:cubicBezTo>
                    <a:pt x="36146" y="23942"/>
                    <a:pt x="35976" y="23765"/>
                    <a:pt x="35847" y="23554"/>
                  </a:cubicBezTo>
                  <a:cubicBezTo>
                    <a:pt x="34327" y="21134"/>
                    <a:pt x="33710" y="18443"/>
                    <a:pt x="33662" y="15631"/>
                  </a:cubicBezTo>
                  <a:cubicBezTo>
                    <a:pt x="33625" y="13303"/>
                    <a:pt x="33803" y="10971"/>
                    <a:pt x="33769" y="8642"/>
                  </a:cubicBezTo>
                  <a:cubicBezTo>
                    <a:pt x="33751" y="7170"/>
                    <a:pt x="33710" y="5649"/>
                    <a:pt x="33341" y="4236"/>
                  </a:cubicBezTo>
                  <a:cubicBezTo>
                    <a:pt x="32946" y="2725"/>
                    <a:pt x="32013" y="1937"/>
                    <a:pt x="30785" y="1937"/>
                  </a:cubicBezTo>
                  <a:cubicBezTo>
                    <a:pt x="30295" y="1937"/>
                    <a:pt x="29758" y="2062"/>
                    <a:pt x="29190" y="2317"/>
                  </a:cubicBezTo>
                  <a:cubicBezTo>
                    <a:pt x="28212" y="2760"/>
                    <a:pt x="27234" y="3343"/>
                    <a:pt x="26463" y="4081"/>
                  </a:cubicBezTo>
                  <a:cubicBezTo>
                    <a:pt x="24891" y="5579"/>
                    <a:pt x="23440" y="7214"/>
                    <a:pt x="21964" y="8819"/>
                  </a:cubicBezTo>
                  <a:cubicBezTo>
                    <a:pt x="21337" y="9502"/>
                    <a:pt x="20780" y="10251"/>
                    <a:pt x="20189" y="10971"/>
                  </a:cubicBezTo>
                  <a:cubicBezTo>
                    <a:pt x="20064" y="10539"/>
                    <a:pt x="20130" y="10218"/>
                    <a:pt x="20230" y="9912"/>
                  </a:cubicBezTo>
                  <a:cubicBezTo>
                    <a:pt x="20595" y="8782"/>
                    <a:pt x="21020" y="7664"/>
                    <a:pt x="21326" y="6520"/>
                  </a:cubicBezTo>
                  <a:cubicBezTo>
                    <a:pt x="21724" y="5026"/>
                    <a:pt x="21953" y="3498"/>
                    <a:pt x="21485" y="1974"/>
                  </a:cubicBezTo>
                  <a:cubicBezTo>
                    <a:pt x="21113" y="753"/>
                    <a:pt x="20251" y="1"/>
                    <a:pt x="191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5" name="Google Shape;2575;p42"/>
            <p:cNvSpPr/>
            <p:nvPr/>
          </p:nvSpPr>
          <p:spPr>
            <a:xfrm>
              <a:off x="6274225" y="4355325"/>
              <a:ext cx="707375" cy="633100"/>
            </a:xfrm>
            <a:custGeom>
              <a:avLst/>
              <a:gdLst/>
              <a:ahLst/>
              <a:cxnLst/>
              <a:rect l="l" t="t" r="r" b="b"/>
              <a:pathLst>
                <a:path w="28295" h="25324" extrusionOk="0">
                  <a:moveTo>
                    <a:pt x="4509" y="12150"/>
                  </a:moveTo>
                  <a:cubicBezTo>
                    <a:pt x="4747" y="12150"/>
                    <a:pt x="5000" y="12227"/>
                    <a:pt x="5278" y="12379"/>
                  </a:cubicBezTo>
                  <a:cubicBezTo>
                    <a:pt x="6053" y="12803"/>
                    <a:pt x="6333" y="13490"/>
                    <a:pt x="5935" y="14371"/>
                  </a:cubicBezTo>
                  <a:cubicBezTo>
                    <a:pt x="5282" y="15811"/>
                    <a:pt x="4595" y="17242"/>
                    <a:pt x="3809" y="18612"/>
                  </a:cubicBezTo>
                  <a:cubicBezTo>
                    <a:pt x="3433" y="19265"/>
                    <a:pt x="2791" y="19763"/>
                    <a:pt x="2307" y="20294"/>
                  </a:cubicBezTo>
                  <a:cubicBezTo>
                    <a:pt x="1484" y="19885"/>
                    <a:pt x="1366" y="19298"/>
                    <a:pt x="1374" y="18700"/>
                  </a:cubicBezTo>
                  <a:cubicBezTo>
                    <a:pt x="1407" y="16552"/>
                    <a:pt x="2049" y="14604"/>
                    <a:pt x="3333" y="12888"/>
                  </a:cubicBezTo>
                  <a:cubicBezTo>
                    <a:pt x="3708" y="12395"/>
                    <a:pt x="4083" y="12150"/>
                    <a:pt x="4509" y="12150"/>
                  </a:cubicBezTo>
                  <a:close/>
                  <a:moveTo>
                    <a:pt x="19194" y="15360"/>
                  </a:moveTo>
                  <a:cubicBezTo>
                    <a:pt x="19530" y="17150"/>
                    <a:pt x="19858" y="18637"/>
                    <a:pt x="20076" y="20143"/>
                  </a:cubicBezTo>
                  <a:cubicBezTo>
                    <a:pt x="20161" y="20759"/>
                    <a:pt x="20102" y="21435"/>
                    <a:pt x="19973" y="22051"/>
                  </a:cubicBezTo>
                  <a:cubicBezTo>
                    <a:pt x="19710" y="23347"/>
                    <a:pt x="19094" y="23899"/>
                    <a:pt x="18002" y="23899"/>
                  </a:cubicBezTo>
                  <a:cubicBezTo>
                    <a:pt x="17913" y="23899"/>
                    <a:pt x="17821" y="23896"/>
                    <a:pt x="17725" y="23889"/>
                  </a:cubicBezTo>
                  <a:cubicBezTo>
                    <a:pt x="16375" y="23785"/>
                    <a:pt x="15400" y="22948"/>
                    <a:pt x="15393" y="21671"/>
                  </a:cubicBezTo>
                  <a:cubicBezTo>
                    <a:pt x="15389" y="20899"/>
                    <a:pt x="15566" y="20088"/>
                    <a:pt x="15858" y="19375"/>
                  </a:cubicBezTo>
                  <a:cubicBezTo>
                    <a:pt x="16485" y="17840"/>
                    <a:pt x="17603" y="16656"/>
                    <a:pt x="19194" y="15360"/>
                  </a:cubicBezTo>
                  <a:close/>
                  <a:moveTo>
                    <a:pt x="23083" y="0"/>
                  </a:moveTo>
                  <a:cubicBezTo>
                    <a:pt x="22323" y="0"/>
                    <a:pt x="21533" y="260"/>
                    <a:pt x="20781" y="470"/>
                  </a:cubicBezTo>
                  <a:cubicBezTo>
                    <a:pt x="20593" y="518"/>
                    <a:pt x="20430" y="1017"/>
                    <a:pt x="20445" y="1304"/>
                  </a:cubicBezTo>
                  <a:cubicBezTo>
                    <a:pt x="20452" y="1441"/>
                    <a:pt x="20858" y="1640"/>
                    <a:pt x="21139" y="1662"/>
                  </a:cubicBezTo>
                  <a:cubicBezTo>
                    <a:pt x="21160" y="1664"/>
                    <a:pt x="21181" y="1665"/>
                    <a:pt x="21202" y="1665"/>
                  </a:cubicBezTo>
                  <a:cubicBezTo>
                    <a:pt x="21466" y="1665"/>
                    <a:pt x="21732" y="1525"/>
                    <a:pt x="22002" y="1467"/>
                  </a:cubicBezTo>
                  <a:cubicBezTo>
                    <a:pt x="22281" y="1400"/>
                    <a:pt x="22558" y="1368"/>
                    <a:pt x="22828" y="1368"/>
                  </a:cubicBezTo>
                  <a:cubicBezTo>
                    <a:pt x="24465" y="1368"/>
                    <a:pt x="25872" y="2534"/>
                    <a:pt x="26154" y="4238"/>
                  </a:cubicBezTo>
                  <a:cubicBezTo>
                    <a:pt x="26342" y="5382"/>
                    <a:pt x="26006" y="6404"/>
                    <a:pt x="25419" y="7353"/>
                  </a:cubicBezTo>
                  <a:cubicBezTo>
                    <a:pt x="24017" y="9622"/>
                    <a:pt x="21873" y="11135"/>
                    <a:pt x="19810" y="12969"/>
                  </a:cubicBezTo>
                  <a:cubicBezTo>
                    <a:pt x="19563" y="12338"/>
                    <a:pt x="19367" y="11947"/>
                    <a:pt x="19249" y="11534"/>
                  </a:cubicBezTo>
                  <a:cubicBezTo>
                    <a:pt x="18640" y="9441"/>
                    <a:pt x="18054" y="7342"/>
                    <a:pt x="17460" y="5242"/>
                  </a:cubicBezTo>
                  <a:cubicBezTo>
                    <a:pt x="17353" y="4865"/>
                    <a:pt x="17279" y="4463"/>
                    <a:pt x="17105" y="4113"/>
                  </a:cubicBezTo>
                  <a:cubicBezTo>
                    <a:pt x="16932" y="3778"/>
                    <a:pt x="16644" y="3616"/>
                    <a:pt x="16358" y="3616"/>
                  </a:cubicBezTo>
                  <a:cubicBezTo>
                    <a:pt x="16103" y="3616"/>
                    <a:pt x="15848" y="3745"/>
                    <a:pt x="15677" y="3995"/>
                  </a:cubicBezTo>
                  <a:cubicBezTo>
                    <a:pt x="15319" y="4519"/>
                    <a:pt x="15057" y="5116"/>
                    <a:pt x="14799" y="5710"/>
                  </a:cubicBezTo>
                  <a:cubicBezTo>
                    <a:pt x="13600" y="8426"/>
                    <a:pt x="12459" y="11176"/>
                    <a:pt x="11205" y="13870"/>
                  </a:cubicBezTo>
                  <a:cubicBezTo>
                    <a:pt x="10540" y="15305"/>
                    <a:pt x="9706" y="16659"/>
                    <a:pt x="8898" y="18025"/>
                  </a:cubicBezTo>
                  <a:cubicBezTo>
                    <a:pt x="8644" y="18460"/>
                    <a:pt x="8352" y="18947"/>
                    <a:pt x="7533" y="19088"/>
                  </a:cubicBezTo>
                  <a:cubicBezTo>
                    <a:pt x="7621" y="17992"/>
                    <a:pt x="7607" y="17003"/>
                    <a:pt x="7798" y="16054"/>
                  </a:cubicBezTo>
                  <a:cubicBezTo>
                    <a:pt x="8223" y="13969"/>
                    <a:pt x="8765" y="11910"/>
                    <a:pt x="9249" y="9832"/>
                  </a:cubicBezTo>
                  <a:cubicBezTo>
                    <a:pt x="9341" y="9449"/>
                    <a:pt x="9478" y="9043"/>
                    <a:pt x="9437" y="8670"/>
                  </a:cubicBezTo>
                  <a:cubicBezTo>
                    <a:pt x="9404" y="8390"/>
                    <a:pt x="9160" y="7962"/>
                    <a:pt x="8931" y="7917"/>
                  </a:cubicBezTo>
                  <a:cubicBezTo>
                    <a:pt x="8915" y="7914"/>
                    <a:pt x="8898" y="7913"/>
                    <a:pt x="8881" y="7913"/>
                  </a:cubicBezTo>
                  <a:cubicBezTo>
                    <a:pt x="8650" y="7913"/>
                    <a:pt x="8331" y="8153"/>
                    <a:pt x="8145" y="8397"/>
                  </a:cubicBezTo>
                  <a:cubicBezTo>
                    <a:pt x="7946" y="8663"/>
                    <a:pt x="7898" y="9039"/>
                    <a:pt x="7780" y="9364"/>
                  </a:cubicBezTo>
                  <a:cubicBezTo>
                    <a:pt x="7511" y="10139"/>
                    <a:pt x="7234" y="10906"/>
                    <a:pt x="6946" y="11718"/>
                  </a:cubicBezTo>
                  <a:cubicBezTo>
                    <a:pt x="6669" y="11578"/>
                    <a:pt x="6533" y="11523"/>
                    <a:pt x="6411" y="11441"/>
                  </a:cubicBezTo>
                  <a:cubicBezTo>
                    <a:pt x="5646" y="10979"/>
                    <a:pt x="4986" y="10743"/>
                    <a:pt x="4389" y="10743"/>
                  </a:cubicBezTo>
                  <a:cubicBezTo>
                    <a:pt x="3497" y="10743"/>
                    <a:pt x="2744" y="11270"/>
                    <a:pt x="1979" y="12364"/>
                  </a:cubicBezTo>
                  <a:cubicBezTo>
                    <a:pt x="1053" y="13681"/>
                    <a:pt x="436" y="15146"/>
                    <a:pt x="197" y="16733"/>
                  </a:cubicBezTo>
                  <a:cubicBezTo>
                    <a:pt x="60" y="17648"/>
                    <a:pt x="1" y="18556"/>
                    <a:pt x="104" y="19523"/>
                  </a:cubicBezTo>
                  <a:cubicBezTo>
                    <a:pt x="211" y="20494"/>
                    <a:pt x="717" y="21328"/>
                    <a:pt x="1761" y="21601"/>
                  </a:cubicBezTo>
                  <a:cubicBezTo>
                    <a:pt x="1917" y="21640"/>
                    <a:pt x="2065" y="21659"/>
                    <a:pt x="2207" y="21659"/>
                  </a:cubicBezTo>
                  <a:cubicBezTo>
                    <a:pt x="2934" y="21659"/>
                    <a:pt x="3491" y="21179"/>
                    <a:pt x="3957" y="20645"/>
                  </a:cubicBezTo>
                  <a:cubicBezTo>
                    <a:pt x="4669" y="19829"/>
                    <a:pt x="5282" y="18929"/>
                    <a:pt x="6020" y="17951"/>
                  </a:cubicBezTo>
                  <a:cubicBezTo>
                    <a:pt x="6079" y="18065"/>
                    <a:pt x="6116" y="18110"/>
                    <a:pt x="6119" y="18150"/>
                  </a:cubicBezTo>
                  <a:cubicBezTo>
                    <a:pt x="6245" y="19117"/>
                    <a:pt x="6112" y="20291"/>
                    <a:pt x="7348" y="20604"/>
                  </a:cubicBezTo>
                  <a:cubicBezTo>
                    <a:pt x="7509" y="20645"/>
                    <a:pt x="7662" y="20664"/>
                    <a:pt x="7805" y="20664"/>
                  </a:cubicBezTo>
                  <a:cubicBezTo>
                    <a:pt x="8764" y="20664"/>
                    <a:pt x="9355" y="19825"/>
                    <a:pt x="9839" y="19080"/>
                  </a:cubicBezTo>
                  <a:cubicBezTo>
                    <a:pt x="10758" y="17678"/>
                    <a:pt x="11625" y="16220"/>
                    <a:pt x="12352" y="14707"/>
                  </a:cubicBezTo>
                  <a:cubicBezTo>
                    <a:pt x="13441" y="12430"/>
                    <a:pt x="14386" y="10083"/>
                    <a:pt x="15400" y="7770"/>
                  </a:cubicBezTo>
                  <a:cubicBezTo>
                    <a:pt x="15600" y="7319"/>
                    <a:pt x="15840" y="6880"/>
                    <a:pt x="16175" y="6212"/>
                  </a:cubicBezTo>
                  <a:cubicBezTo>
                    <a:pt x="17017" y="8984"/>
                    <a:pt x="17758" y="11434"/>
                    <a:pt x="18533" y="14002"/>
                  </a:cubicBezTo>
                  <a:cubicBezTo>
                    <a:pt x="17751" y="14774"/>
                    <a:pt x="16906" y="15534"/>
                    <a:pt x="16138" y="16375"/>
                  </a:cubicBezTo>
                  <a:cubicBezTo>
                    <a:pt x="14976" y="17648"/>
                    <a:pt x="14212" y="19132"/>
                    <a:pt x="13980" y="20863"/>
                  </a:cubicBezTo>
                  <a:cubicBezTo>
                    <a:pt x="13681" y="23132"/>
                    <a:pt x="15083" y="24929"/>
                    <a:pt x="17404" y="25272"/>
                  </a:cubicBezTo>
                  <a:cubicBezTo>
                    <a:pt x="17632" y="25306"/>
                    <a:pt x="17852" y="25323"/>
                    <a:pt x="18063" y="25323"/>
                  </a:cubicBezTo>
                  <a:cubicBezTo>
                    <a:pt x="19831" y="25323"/>
                    <a:pt x="21024" y="24153"/>
                    <a:pt x="21390" y="22047"/>
                  </a:cubicBezTo>
                  <a:cubicBezTo>
                    <a:pt x="21711" y="20184"/>
                    <a:pt x="21283" y="18405"/>
                    <a:pt x="20855" y="16619"/>
                  </a:cubicBezTo>
                  <a:cubicBezTo>
                    <a:pt x="20674" y="15862"/>
                    <a:pt x="20482" y="15106"/>
                    <a:pt x="20316" y="14431"/>
                  </a:cubicBezTo>
                  <a:cubicBezTo>
                    <a:pt x="21892" y="13002"/>
                    <a:pt x="23382" y="11692"/>
                    <a:pt x="24825" y="10334"/>
                  </a:cubicBezTo>
                  <a:cubicBezTo>
                    <a:pt x="25999" y="9238"/>
                    <a:pt x="26895" y="7932"/>
                    <a:pt x="27375" y="6378"/>
                  </a:cubicBezTo>
                  <a:cubicBezTo>
                    <a:pt x="28294" y="3397"/>
                    <a:pt x="26390" y="293"/>
                    <a:pt x="23364" y="13"/>
                  </a:cubicBezTo>
                  <a:cubicBezTo>
                    <a:pt x="23271" y="4"/>
                    <a:pt x="23177" y="0"/>
                    <a:pt x="2308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6" name="Google Shape;2576;p42"/>
            <p:cNvSpPr/>
            <p:nvPr/>
          </p:nvSpPr>
          <p:spPr>
            <a:xfrm>
              <a:off x="5820900" y="4608075"/>
              <a:ext cx="480025" cy="442900"/>
            </a:xfrm>
            <a:custGeom>
              <a:avLst/>
              <a:gdLst/>
              <a:ahLst/>
              <a:cxnLst/>
              <a:rect l="l" t="t" r="r" b="b"/>
              <a:pathLst>
                <a:path w="19201" h="17716" extrusionOk="0">
                  <a:moveTo>
                    <a:pt x="15666" y="1"/>
                  </a:moveTo>
                  <a:cubicBezTo>
                    <a:pt x="14850" y="1"/>
                    <a:pt x="14255" y="683"/>
                    <a:pt x="13787" y="1331"/>
                  </a:cubicBezTo>
                  <a:cubicBezTo>
                    <a:pt x="12927" y="2534"/>
                    <a:pt x="12196" y="3833"/>
                    <a:pt x="11410" y="5092"/>
                  </a:cubicBezTo>
                  <a:cubicBezTo>
                    <a:pt x="11189" y="5442"/>
                    <a:pt x="10971" y="5797"/>
                    <a:pt x="10595" y="6402"/>
                  </a:cubicBezTo>
                  <a:cubicBezTo>
                    <a:pt x="10554" y="5446"/>
                    <a:pt x="10580" y="4800"/>
                    <a:pt x="10488" y="4177"/>
                  </a:cubicBezTo>
                  <a:cubicBezTo>
                    <a:pt x="10274" y="2780"/>
                    <a:pt x="9466" y="2002"/>
                    <a:pt x="8467" y="2002"/>
                  </a:cubicBezTo>
                  <a:cubicBezTo>
                    <a:pt x="7917" y="2002"/>
                    <a:pt x="7308" y="2238"/>
                    <a:pt x="6709" y="2737"/>
                  </a:cubicBezTo>
                  <a:cubicBezTo>
                    <a:pt x="6178" y="3184"/>
                    <a:pt x="5716" y="3704"/>
                    <a:pt x="5336" y="4284"/>
                  </a:cubicBezTo>
                  <a:cubicBezTo>
                    <a:pt x="4672" y="5321"/>
                    <a:pt x="4104" y="6424"/>
                    <a:pt x="3495" y="7505"/>
                  </a:cubicBezTo>
                  <a:cubicBezTo>
                    <a:pt x="3321" y="7811"/>
                    <a:pt x="3148" y="8125"/>
                    <a:pt x="2834" y="8679"/>
                  </a:cubicBezTo>
                  <a:cubicBezTo>
                    <a:pt x="2705" y="7904"/>
                    <a:pt x="2701" y="7398"/>
                    <a:pt x="2521" y="6959"/>
                  </a:cubicBezTo>
                  <a:cubicBezTo>
                    <a:pt x="2244" y="6291"/>
                    <a:pt x="1908" y="5627"/>
                    <a:pt x="1465" y="5062"/>
                  </a:cubicBezTo>
                  <a:cubicBezTo>
                    <a:pt x="1386" y="4961"/>
                    <a:pt x="1162" y="4910"/>
                    <a:pt x="934" y="4910"/>
                  </a:cubicBezTo>
                  <a:cubicBezTo>
                    <a:pt x="739" y="4910"/>
                    <a:pt x="540" y="4947"/>
                    <a:pt x="425" y="5022"/>
                  </a:cubicBezTo>
                  <a:cubicBezTo>
                    <a:pt x="0" y="5291"/>
                    <a:pt x="281" y="5660"/>
                    <a:pt x="506" y="6029"/>
                  </a:cubicBezTo>
                  <a:cubicBezTo>
                    <a:pt x="830" y="6557"/>
                    <a:pt x="1185" y="7155"/>
                    <a:pt x="1251" y="7749"/>
                  </a:cubicBezTo>
                  <a:cubicBezTo>
                    <a:pt x="1351" y="8723"/>
                    <a:pt x="1292" y="9727"/>
                    <a:pt x="1185" y="10705"/>
                  </a:cubicBezTo>
                  <a:cubicBezTo>
                    <a:pt x="1048" y="11981"/>
                    <a:pt x="790" y="13247"/>
                    <a:pt x="594" y="14520"/>
                  </a:cubicBezTo>
                  <a:cubicBezTo>
                    <a:pt x="520" y="14985"/>
                    <a:pt x="557" y="15513"/>
                    <a:pt x="1126" y="15543"/>
                  </a:cubicBezTo>
                  <a:cubicBezTo>
                    <a:pt x="1133" y="15543"/>
                    <a:pt x="1139" y="15543"/>
                    <a:pt x="1146" y="15543"/>
                  </a:cubicBezTo>
                  <a:cubicBezTo>
                    <a:pt x="1419" y="15543"/>
                    <a:pt x="1744" y="15193"/>
                    <a:pt x="1978" y="14941"/>
                  </a:cubicBezTo>
                  <a:cubicBezTo>
                    <a:pt x="2137" y="14775"/>
                    <a:pt x="2155" y="14483"/>
                    <a:pt x="2248" y="14251"/>
                  </a:cubicBezTo>
                  <a:cubicBezTo>
                    <a:pt x="3045" y="12284"/>
                    <a:pt x="3783" y="10280"/>
                    <a:pt x="4672" y="8354"/>
                  </a:cubicBezTo>
                  <a:cubicBezTo>
                    <a:pt x="5274" y="7055"/>
                    <a:pt x="6048" y="5834"/>
                    <a:pt x="6823" y="4634"/>
                  </a:cubicBezTo>
                  <a:cubicBezTo>
                    <a:pt x="7215" y="4029"/>
                    <a:pt x="7735" y="3457"/>
                    <a:pt x="8746" y="3402"/>
                  </a:cubicBezTo>
                  <a:cubicBezTo>
                    <a:pt x="8879" y="3859"/>
                    <a:pt x="9100" y="4306"/>
                    <a:pt x="9111" y="4756"/>
                  </a:cubicBezTo>
                  <a:cubicBezTo>
                    <a:pt x="9122" y="5498"/>
                    <a:pt x="9067" y="6239"/>
                    <a:pt x="8938" y="6970"/>
                  </a:cubicBezTo>
                  <a:cubicBezTo>
                    <a:pt x="8587" y="9018"/>
                    <a:pt x="8189" y="11059"/>
                    <a:pt x="7820" y="13103"/>
                  </a:cubicBezTo>
                  <a:cubicBezTo>
                    <a:pt x="7739" y="13561"/>
                    <a:pt x="7728" y="14055"/>
                    <a:pt x="8288" y="14203"/>
                  </a:cubicBezTo>
                  <a:cubicBezTo>
                    <a:pt x="8363" y="14222"/>
                    <a:pt x="8432" y="14231"/>
                    <a:pt x="8495" y="14231"/>
                  </a:cubicBezTo>
                  <a:cubicBezTo>
                    <a:pt x="8911" y="14231"/>
                    <a:pt x="9097" y="13842"/>
                    <a:pt x="9248" y="13483"/>
                  </a:cubicBezTo>
                  <a:cubicBezTo>
                    <a:pt x="9705" y="12384"/>
                    <a:pt x="10097" y="11258"/>
                    <a:pt x="10599" y="10184"/>
                  </a:cubicBezTo>
                  <a:cubicBezTo>
                    <a:pt x="11588" y="8081"/>
                    <a:pt x="12588" y="5981"/>
                    <a:pt x="13669" y="3926"/>
                  </a:cubicBezTo>
                  <a:cubicBezTo>
                    <a:pt x="14137" y="3025"/>
                    <a:pt x="14691" y="2125"/>
                    <a:pt x="15809" y="1453"/>
                  </a:cubicBezTo>
                  <a:cubicBezTo>
                    <a:pt x="15890" y="1855"/>
                    <a:pt x="15979" y="2040"/>
                    <a:pt x="15960" y="2217"/>
                  </a:cubicBezTo>
                  <a:cubicBezTo>
                    <a:pt x="15820" y="3693"/>
                    <a:pt x="15621" y="5166"/>
                    <a:pt x="15518" y="6645"/>
                  </a:cubicBezTo>
                  <a:cubicBezTo>
                    <a:pt x="15340" y="9155"/>
                    <a:pt x="15138" y="11675"/>
                    <a:pt x="15119" y="14188"/>
                  </a:cubicBezTo>
                  <a:cubicBezTo>
                    <a:pt x="15115" y="15019"/>
                    <a:pt x="15503" y="15930"/>
                    <a:pt x="15942" y="16668"/>
                  </a:cubicBezTo>
                  <a:cubicBezTo>
                    <a:pt x="16349" y="17349"/>
                    <a:pt x="17111" y="17716"/>
                    <a:pt x="17826" y="17716"/>
                  </a:cubicBezTo>
                  <a:cubicBezTo>
                    <a:pt x="18130" y="17716"/>
                    <a:pt x="18425" y="17650"/>
                    <a:pt x="18680" y="17513"/>
                  </a:cubicBezTo>
                  <a:cubicBezTo>
                    <a:pt x="18935" y="17377"/>
                    <a:pt x="19200" y="17008"/>
                    <a:pt x="19200" y="16742"/>
                  </a:cubicBezTo>
                  <a:cubicBezTo>
                    <a:pt x="19200" y="16557"/>
                    <a:pt x="18783" y="16236"/>
                    <a:pt x="18518" y="16203"/>
                  </a:cubicBezTo>
                  <a:cubicBezTo>
                    <a:pt x="16883" y="16015"/>
                    <a:pt x="16562" y="15830"/>
                    <a:pt x="16518" y="14159"/>
                  </a:cubicBezTo>
                  <a:cubicBezTo>
                    <a:pt x="16462" y="12192"/>
                    <a:pt x="16558" y="10206"/>
                    <a:pt x="16710" y="8243"/>
                  </a:cubicBezTo>
                  <a:cubicBezTo>
                    <a:pt x="16850" y="6417"/>
                    <a:pt x="17200" y="4612"/>
                    <a:pt x="17363" y="2789"/>
                  </a:cubicBezTo>
                  <a:cubicBezTo>
                    <a:pt x="17455" y="1752"/>
                    <a:pt x="17400" y="553"/>
                    <a:pt x="16263" y="117"/>
                  </a:cubicBezTo>
                  <a:cubicBezTo>
                    <a:pt x="16052" y="37"/>
                    <a:pt x="15853" y="1"/>
                    <a:pt x="1566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7" name="Google Shape;2577;p42"/>
            <p:cNvSpPr/>
            <p:nvPr/>
          </p:nvSpPr>
          <p:spPr>
            <a:xfrm>
              <a:off x="5222250" y="4568650"/>
              <a:ext cx="28425" cy="32950"/>
            </a:xfrm>
            <a:custGeom>
              <a:avLst/>
              <a:gdLst/>
              <a:ahLst/>
              <a:cxnLst/>
              <a:rect l="l" t="t" r="r" b="b"/>
              <a:pathLst>
                <a:path w="1137" h="1318" extrusionOk="0">
                  <a:moveTo>
                    <a:pt x="513" y="1"/>
                  </a:moveTo>
                  <a:cubicBezTo>
                    <a:pt x="281" y="314"/>
                    <a:pt x="0" y="510"/>
                    <a:pt x="19" y="724"/>
                  </a:cubicBezTo>
                  <a:cubicBezTo>
                    <a:pt x="37" y="934"/>
                    <a:pt x="329" y="1126"/>
                    <a:pt x="502" y="1318"/>
                  </a:cubicBezTo>
                  <a:cubicBezTo>
                    <a:pt x="712" y="1108"/>
                    <a:pt x="1000" y="923"/>
                    <a:pt x="1093" y="668"/>
                  </a:cubicBezTo>
                  <a:cubicBezTo>
                    <a:pt x="1137" y="554"/>
                    <a:pt x="779" y="296"/>
                    <a:pt x="51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" name="Cloud Callout 5">
            <a:extLst>
              <a:ext uri="{FF2B5EF4-FFF2-40B4-BE49-F238E27FC236}">
                <a16:creationId xmlns:a16="http://schemas.microsoft.com/office/drawing/2014/main" xmlns="" id="{1A611C1E-DC87-F34C-9F7C-38BD06F9E1DF}"/>
              </a:ext>
            </a:extLst>
          </p:cNvPr>
          <p:cNvSpPr/>
          <p:nvPr/>
        </p:nvSpPr>
        <p:spPr>
          <a:xfrm>
            <a:off x="1341461" y="646814"/>
            <a:ext cx="3254393" cy="1851144"/>
          </a:xfrm>
          <a:prstGeom prst="cloudCallout">
            <a:avLst/>
          </a:prstGeom>
          <a:solidFill>
            <a:schemeClr val="accent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đã dũng cảm cứu em bé là ai? 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xmlns="" id="{B8B178F8-8B4D-DF43-8A71-CE171D267C43}"/>
              </a:ext>
            </a:extLst>
          </p:cNvPr>
          <p:cNvSpPr/>
          <p:nvPr/>
        </p:nvSpPr>
        <p:spPr>
          <a:xfrm>
            <a:off x="8155595" y="3031766"/>
            <a:ext cx="3437406" cy="2612659"/>
          </a:xfrm>
          <a:prstGeom prst="wedgeEllipseCallou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và hành động có gì đặc biệt?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07674D4-BF52-E244-B012-4F52E474D59F}"/>
              </a:ext>
            </a:extLst>
          </p:cNvPr>
          <p:cNvSpPr/>
          <p:nvPr/>
        </p:nvSpPr>
        <p:spPr>
          <a:xfrm>
            <a:off x="4932386" y="2145323"/>
            <a:ext cx="2031121" cy="269631"/>
          </a:xfrm>
          <a:prstGeom prst="rightArrow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1E0E5E3-271A-B347-B716-38EDD313DF92}"/>
              </a:ext>
            </a:extLst>
          </p:cNvPr>
          <p:cNvSpPr txBox="1"/>
          <p:nvPr/>
        </p:nvSpPr>
        <p:spPr>
          <a:xfrm>
            <a:off x="7245038" y="700765"/>
            <a:ext cx="43268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bán bánh giò, là một thương binh nặng, chỉ còn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chân, khi rời quân ngũ.</a:t>
            </a:r>
          </a:p>
        </p:txBody>
      </p:sp>
      <p:sp>
        <p:nvSpPr>
          <p:cNvPr id="171" name="Right Arrow 170">
            <a:extLst>
              <a:ext uri="{FF2B5EF4-FFF2-40B4-BE49-F238E27FC236}">
                <a16:creationId xmlns:a16="http://schemas.microsoft.com/office/drawing/2014/main" xmlns="" id="{7C6B1BAB-F3E0-F84D-91ED-E4D96DBCB372}"/>
              </a:ext>
            </a:extLst>
          </p:cNvPr>
          <p:cNvSpPr/>
          <p:nvPr/>
        </p:nvSpPr>
        <p:spPr>
          <a:xfrm rot="10800000">
            <a:off x="6574483" y="4581158"/>
            <a:ext cx="1602748" cy="269629"/>
          </a:xfrm>
          <a:prstGeom prst="rightArrow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900BCB-B3A6-4341-833A-CF0DE8B299A8}"/>
              </a:ext>
            </a:extLst>
          </p:cNvPr>
          <p:cNvSpPr txBox="1"/>
          <p:nvPr/>
        </p:nvSpPr>
        <p:spPr>
          <a:xfrm>
            <a:off x="3496900" y="3442373"/>
            <a:ext cx="34666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Hành động cao đẹp dũng cảm dám xả thân, lao vào đám cháy cứu người.</a:t>
            </a:r>
          </a:p>
        </p:txBody>
      </p:sp>
      <p:pic>
        <p:nvPicPr>
          <p:cNvPr id="7170" name="Picture 2" descr="Lớp học không khoảng cách] Bài 12 - Tập đọc: Tiếng rao đêm - Tiếng Việt lớp  5">
            <a:extLst>
              <a:ext uri="{FF2B5EF4-FFF2-40B4-BE49-F238E27FC236}">
                <a16:creationId xmlns:a16="http://schemas.microsoft.com/office/drawing/2014/main" xmlns="" id="{BF71B0BE-7D20-714B-AF48-318673AA5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712">
            <a:off x="384087" y="3773968"/>
            <a:ext cx="2719347" cy="2664241"/>
          </a:xfrm>
          <a:prstGeom prst="snip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333461" y="1610051"/>
            <a:ext cx="2051436" cy="5352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ight Arrow 2"/>
          <p:cNvSpPr/>
          <p:nvPr/>
        </p:nvSpPr>
        <p:spPr>
          <a:xfrm rot="10800000">
            <a:off x="6838122" y="4452730"/>
            <a:ext cx="1551172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0196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7628" y="958736"/>
            <a:ext cx="9666373" cy="1752933"/>
          </a:xfrm>
        </p:spPr>
        <p:txBody>
          <a:bodyPr/>
          <a:lstStyle/>
          <a:p>
            <a:pPr algn="l"/>
            <a:r>
              <a:rPr lang="vi-VN" sz="4400" b="1" dirty="0" smtClean="0">
                <a:solidFill>
                  <a:srgbClr val="FF66CC"/>
                </a:solidFill>
                <a:latin typeface="+mj-lt"/>
              </a:rPr>
              <a:t>Chi tiết nào gây bất ngờ cho người đọc?</a:t>
            </a:r>
            <a:endParaRPr lang="vi-VN" sz="4400" b="1" dirty="0">
              <a:solidFill>
                <a:srgbClr val="FF66CC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0993" y="2979506"/>
            <a:ext cx="74384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 smtClean="0">
                <a:latin typeface="+mj-lt"/>
              </a:rPr>
              <a:t>Người đàn ông cứu em bé chính là người thương binh bán bánh giò.</a:t>
            </a:r>
            <a:endParaRPr lang="vi-VN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349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2680" y="875532"/>
            <a:ext cx="3966214" cy="608400"/>
          </a:xfrm>
        </p:spPr>
        <p:txBody>
          <a:bodyPr/>
          <a:lstStyle/>
          <a:p>
            <a:r>
              <a:rPr lang="vi-VN" sz="4400" b="1" dirty="0" smtClean="0">
                <a:solidFill>
                  <a:srgbClr val="FF0000"/>
                </a:solidFill>
              </a:rPr>
              <a:t>Nội dung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8224" y="2130417"/>
            <a:ext cx="11229653" cy="1971200"/>
          </a:xfrm>
          <a:solidFill>
            <a:schemeClr val="accent2"/>
          </a:solidFill>
        </p:spPr>
        <p:txBody>
          <a:bodyPr/>
          <a:lstStyle/>
          <a:p>
            <a:r>
              <a:rPr lang="vi-VN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Ca ngợi hành động  xả thân cao thượng của anh thương binh nghèo, dũng cảm xông vào đám cháy cứu một gia đình thoát  </a:t>
            </a:r>
            <a:r>
              <a:rPr lang="vi-VN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nạn.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5455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6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8" name="Google Shape;6838;p68"/>
          <p:cNvSpPr txBox="1">
            <a:spLocks noGrp="1"/>
          </p:cNvSpPr>
          <p:nvPr>
            <p:ph type="title"/>
          </p:nvPr>
        </p:nvSpPr>
        <p:spPr>
          <a:xfrm>
            <a:off x="1520827" y="1339957"/>
            <a:ext cx="8702302" cy="3090421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r>
              <a:rPr lang="vi-VN" sz="7200" dirty="0" smtClean="0"/>
              <a:t>  Luyện </a:t>
            </a:r>
            <a:r>
              <a:rPr lang="vi-VN" sz="7200" dirty="0"/>
              <a:t>đọc diễn cảm</a:t>
            </a:r>
            <a:endParaRPr sz="7200" dirty="0"/>
          </a:p>
        </p:txBody>
      </p:sp>
      <p:grpSp>
        <p:nvGrpSpPr>
          <p:cNvPr id="6851" name="Google Shape;6851;p68"/>
          <p:cNvGrpSpPr/>
          <p:nvPr/>
        </p:nvGrpSpPr>
        <p:grpSpPr>
          <a:xfrm>
            <a:off x="9723218" y="5591433"/>
            <a:ext cx="180167" cy="161800"/>
            <a:chOff x="1681925" y="2289525"/>
            <a:chExt cx="135125" cy="121350"/>
          </a:xfrm>
        </p:grpSpPr>
        <p:sp>
          <p:nvSpPr>
            <p:cNvPr id="6852" name="Google Shape;6852;p68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3" name="Google Shape;6853;p68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854" name="Google Shape;6854;p68"/>
          <p:cNvGrpSpPr/>
          <p:nvPr/>
        </p:nvGrpSpPr>
        <p:grpSpPr>
          <a:xfrm>
            <a:off x="9723218" y="4710036"/>
            <a:ext cx="833596" cy="876833"/>
            <a:chOff x="1027067" y="1510736"/>
            <a:chExt cx="625197" cy="657625"/>
          </a:xfrm>
        </p:grpSpPr>
        <p:sp>
          <p:nvSpPr>
            <p:cNvPr id="6855" name="Google Shape;6855;p68"/>
            <p:cNvSpPr/>
            <p:nvPr/>
          </p:nvSpPr>
          <p:spPr>
            <a:xfrm rot="1800044">
              <a:off x="1197348" y="1598395"/>
              <a:ext cx="348942" cy="517389"/>
            </a:xfrm>
            <a:custGeom>
              <a:avLst/>
              <a:gdLst/>
              <a:ahLst/>
              <a:cxnLst/>
              <a:rect l="l" t="t" r="r" b="b"/>
              <a:pathLst>
                <a:path w="13958" h="20696" extrusionOk="0">
                  <a:moveTo>
                    <a:pt x="9156" y="2333"/>
                  </a:moveTo>
                  <a:cubicBezTo>
                    <a:pt x="9163" y="2333"/>
                    <a:pt x="9171" y="2333"/>
                    <a:pt x="9178" y="2334"/>
                  </a:cubicBezTo>
                  <a:cubicBezTo>
                    <a:pt x="9237" y="2336"/>
                    <a:pt x="9289" y="2513"/>
                    <a:pt x="9389" y="2693"/>
                  </a:cubicBezTo>
                  <a:cubicBezTo>
                    <a:pt x="9196" y="2715"/>
                    <a:pt x="9062" y="2745"/>
                    <a:pt x="8945" y="2745"/>
                  </a:cubicBezTo>
                  <a:cubicBezTo>
                    <a:pt x="8913" y="2745"/>
                    <a:pt x="8882" y="2743"/>
                    <a:pt x="8852" y="2738"/>
                  </a:cubicBezTo>
                  <a:cubicBezTo>
                    <a:pt x="8808" y="2729"/>
                    <a:pt x="8750" y="2475"/>
                    <a:pt x="8766" y="2461"/>
                  </a:cubicBezTo>
                  <a:cubicBezTo>
                    <a:pt x="8886" y="2398"/>
                    <a:pt x="9024" y="2333"/>
                    <a:pt x="9156" y="2333"/>
                  </a:cubicBezTo>
                  <a:close/>
                  <a:moveTo>
                    <a:pt x="8810" y="3316"/>
                  </a:moveTo>
                  <a:cubicBezTo>
                    <a:pt x="8827" y="3415"/>
                    <a:pt x="8893" y="3565"/>
                    <a:pt x="8852" y="3606"/>
                  </a:cubicBezTo>
                  <a:cubicBezTo>
                    <a:pt x="8750" y="3711"/>
                    <a:pt x="8600" y="3772"/>
                    <a:pt x="8467" y="3850"/>
                  </a:cubicBezTo>
                  <a:lnTo>
                    <a:pt x="8310" y="3435"/>
                  </a:lnTo>
                  <a:lnTo>
                    <a:pt x="8810" y="3316"/>
                  </a:lnTo>
                  <a:close/>
                  <a:moveTo>
                    <a:pt x="11910" y="6310"/>
                  </a:moveTo>
                  <a:cubicBezTo>
                    <a:pt x="11951" y="6476"/>
                    <a:pt x="12029" y="6598"/>
                    <a:pt x="11990" y="6661"/>
                  </a:cubicBezTo>
                  <a:cubicBezTo>
                    <a:pt x="11960" y="6712"/>
                    <a:pt x="11853" y="6749"/>
                    <a:pt x="11775" y="6749"/>
                  </a:cubicBezTo>
                  <a:cubicBezTo>
                    <a:pt x="11752" y="6749"/>
                    <a:pt x="11731" y="6746"/>
                    <a:pt x="11716" y="6739"/>
                  </a:cubicBezTo>
                  <a:cubicBezTo>
                    <a:pt x="11649" y="6708"/>
                    <a:pt x="11613" y="6517"/>
                    <a:pt x="11619" y="6467"/>
                  </a:cubicBezTo>
                  <a:cubicBezTo>
                    <a:pt x="11627" y="6420"/>
                    <a:pt x="11760" y="6387"/>
                    <a:pt x="11910" y="6310"/>
                  </a:cubicBezTo>
                  <a:close/>
                  <a:moveTo>
                    <a:pt x="6837" y="6556"/>
                  </a:moveTo>
                  <a:cubicBezTo>
                    <a:pt x="6853" y="6556"/>
                    <a:pt x="6869" y="6560"/>
                    <a:pt x="6885" y="6570"/>
                  </a:cubicBezTo>
                  <a:cubicBezTo>
                    <a:pt x="6970" y="6622"/>
                    <a:pt x="7015" y="6744"/>
                    <a:pt x="7123" y="6902"/>
                  </a:cubicBezTo>
                  <a:cubicBezTo>
                    <a:pt x="6988" y="6931"/>
                    <a:pt x="6898" y="6993"/>
                    <a:pt x="6829" y="6993"/>
                  </a:cubicBezTo>
                  <a:cubicBezTo>
                    <a:pt x="6806" y="6993"/>
                    <a:pt x="6785" y="6986"/>
                    <a:pt x="6766" y="6968"/>
                  </a:cubicBezTo>
                  <a:cubicBezTo>
                    <a:pt x="6691" y="6899"/>
                    <a:pt x="6669" y="6769"/>
                    <a:pt x="6627" y="6667"/>
                  </a:cubicBezTo>
                  <a:cubicBezTo>
                    <a:pt x="6699" y="6635"/>
                    <a:pt x="6768" y="6556"/>
                    <a:pt x="6837" y="6556"/>
                  </a:cubicBezTo>
                  <a:close/>
                  <a:moveTo>
                    <a:pt x="12581" y="6792"/>
                  </a:moveTo>
                  <a:cubicBezTo>
                    <a:pt x="12588" y="6792"/>
                    <a:pt x="12595" y="6792"/>
                    <a:pt x="12601" y="6794"/>
                  </a:cubicBezTo>
                  <a:cubicBezTo>
                    <a:pt x="12679" y="6811"/>
                    <a:pt x="12726" y="6935"/>
                    <a:pt x="12845" y="7082"/>
                  </a:cubicBezTo>
                  <a:cubicBezTo>
                    <a:pt x="12683" y="7121"/>
                    <a:pt x="12566" y="7178"/>
                    <a:pt x="12491" y="7178"/>
                  </a:cubicBezTo>
                  <a:cubicBezTo>
                    <a:pt x="12476" y="7178"/>
                    <a:pt x="12463" y="7175"/>
                    <a:pt x="12452" y="7170"/>
                  </a:cubicBezTo>
                  <a:cubicBezTo>
                    <a:pt x="12383" y="7140"/>
                    <a:pt x="12363" y="6993"/>
                    <a:pt x="12322" y="6902"/>
                  </a:cubicBezTo>
                  <a:cubicBezTo>
                    <a:pt x="12408" y="6864"/>
                    <a:pt x="12507" y="6792"/>
                    <a:pt x="12581" y="6792"/>
                  </a:cubicBezTo>
                  <a:close/>
                  <a:moveTo>
                    <a:pt x="6110" y="6902"/>
                  </a:moveTo>
                  <a:cubicBezTo>
                    <a:pt x="6126" y="6902"/>
                    <a:pt x="6141" y="6904"/>
                    <a:pt x="6154" y="6910"/>
                  </a:cubicBezTo>
                  <a:cubicBezTo>
                    <a:pt x="6237" y="6949"/>
                    <a:pt x="6276" y="7082"/>
                    <a:pt x="6384" y="7253"/>
                  </a:cubicBezTo>
                  <a:cubicBezTo>
                    <a:pt x="6236" y="7274"/>
                    <a:pt x="6133" y="7314"/>
                    <a:pt x="6062" y="7314"/>
                  </a:cubicBezTo>
                  <a:cubicBezTo>
                    <a:pt x="6038" y="7314"/>
                    <a:pt x="6017" y="7310"/>
                    <a:pt x="5999" y="7298"/>
                  </a:cubicBezTo>
                  <a:cubicBezTo>
                    <a:pt x="5930" y="7253"/>
                    <a:pt x="5872" y="7098"/>
                    <a:pt x="5900" y="7029"/>
                  </a:cubicBezTo>
                  <a:cubicBezTo>
                    <a:pt x="5923" y="6971"/>
                    <a:pt x="6027" y="6902"/>
                    <a:pt x="6110" y="6902"/>
                  </a:cubicBezTo>
                  <a:close/>
                  <a:moveTo>
                    <a:pt x="11219" y="7196"/>
                  </a:moveTo>
                  <a:cubicBezTo>
                    <a:pt x="11240" y="7196"/>
                    <a:pt x="11259" y="7199"/>
                    <a:pt x="11273" y="7206"/>
                  </a:cubicBezTo>
                  <a:cubicBezTo>
                    <a:pt x="11351" y="7239"/>
                    <a:pt x="11367" y="7400"/>
                    <a:pt x="11439" y="7569"/>
                  </a:cubicBezTo>
                  <a:cubicBezTo>
                    <a:pt x="11312" y="7589"/>
                    <a:pt x="11214" y="7636"/>
                    <a:pt x="11144" y="7636"/>
                  </a:cubicBezTo>
                  <a:cubicBezTo>
                    <a:pt x="11116" y="7636"/>
                    <a:pt x="11093" y="7629"/>
                    <a:pt x="11074" y="7610"/>
                  </a:cubicBezTo>
                  <a:cubicBezTo>
                    <a:pt x="11005" y="7544"/>
                    <a:pt x="10944" y="7381"/>
                    <a:pt x="10980" y="7309"/>
                  </a:cubicBezTo>
                  <a:cubicBezTo>
                    <a:pt x="11007" y="7251"/>
                    <a:pt x="11132" y="7196"/>
                    <a:pt x="11219" y="7196"/>
                  </a:cubicBezTo>
                  <a:close/>
                  <a:moveTo>
                    <a:pt x="7048" y="9454"/>
                  </a:moveTo>
                  <a:cubicBezTo>
                    <a:pt x="7056" y="9454"/>
                    <a:pt x="7062" y="9455"/>
                    <a:pt x="7067" y="9456"/>
                  </a:cubicBezTo>
                  <a:cubicBezTo>
                    <a:pt x="7109" y="9467"/>
                    <a:pt x="7175" y="9608"/>
                    <a:pt x="7145" y="9677"/>
                  </a:cubicBezTo>
                  <a:cubicBezTo>
                    <a:pt x="7112" y="9746"/>
                    <a:pt x="7006" y="9780"/>
                    <a:pt x="6862" y="9868"/>
                  </a:cubicBezTo>
                  <a:cubicBezTo>
                    <a:pt x="6835" y="9708"/>
                    <a:pt x="6779" y="9600"/>
                    <a:pt x="6818" y="9536"/>
                  </a:cubicBezTo>
                  <a:cubicBezTo>
                    <a:pt x="6852" y="9482"/>
                    <a:pt x="6988" y="9454"/>
                    <a:pt x="7048" y="9454"/>
                  </a:cubicBezTo>
                  <a:close/>
                  <a:moveTo>
                    <a:pt x="6285" y="10068"/>
                  </a:moveTo>
                  <a:cubicBezTo>
                    <a:pt x="6302" y="10068"/>
                    <a:pt x="6318" y="10070"/>
                    <a:pt x="6331" y="10073"/>
                  </a:cubicBezTo>
                  <a:cubicBezTo>
                    <a:pt x="6406" y="10092"/>
                    <a:pt x="6447" y="10222"/>
                    <a:pt x="6508" y="10300"/>
                  </a:cubicBezTo>
                  <a:lnTo>
                    <a:pt x="6459" y="10402"/>
                  </a:lnTo>
                  <a:cubicBezTo>
                    <a:pt x="6377" y="10406"/>
                    <a:pt x="6271" y="10425"/>
                    <a:pt x="6198" y="10425"/>
                  </a:cubicBezTo>
                  <a:cubicBezTo>
                    <a:pt x="6172" y="10425"/>
                    <a:pt x="6150" y="10423"/>
                    <a:pt x="6135" y="10416"/>
                  </a:cubicBezTo>
                  <a:cubicBezTo>
                    <a:pt x="6079" y="10391"/>
                    <a:pt x="6013" y="10225"/>
                    <a:pt x="6060" y="10159"/>
                  </a:cubicBezTo>
                  <a:cubicBezTo>
                    <a:pt x="6101" y="10104"/>
                    <a:pt x="6206" y="10068"/>
                    <a:pt x="6285" y="10068"/>
                  </a:cubicBezTo>
                  <a:close/>
                  <a:moveTo>
                    <a:pt x="6957" y="10334"/>
                  </a:moveTo>
                  <a:cubicBezTo>
                    <a:pt x="6971" y="10334"/>
                    <a:pt x="6982" y="10336"/>
                    <a:pt x="6987" y="10341"/>
                  </a:cubicBezTo>
                  <a:cubicBezTo>
                    <a:pt x="7067" y="10438"/>
                    <a:pt x="7117" y="10554"/>
                    <a:pt x="7125" y="10679"/>
                  </a:cubicBezTo>
                  <a:cubicBezTo>
                    <a:pt x="7125" y="10723"/>
                    <a:pt x="6968" y="10776"/>
                    <a:pt x="6804" y="10864"/>
                  </a:cubicBezTo>
                  <a:cubicBezTo>
                    <a:pt x="6760" y="10660"/>
                    <a:pt x="6705" y="10538"/>
                    <a:pt x="6721" y="10427"/>
                  </a:cubicBezTo>
                  <a:cubicBezTo>
                    <a:pt x="6731" y="10388"/>
                    <a:pt x="6886" y="10334"/>
                    <a:pt x="6957" y="10334"/>
                  </a:cubicBezTo>
                  <a:close/>
                  <a:moveTo>
                    <a:pt x="8444" y="12677"/>
                  </a:moveTo>
                  <a:cubicBezTo>
                    <a:pt x="8464" y="12677"/>
                    <a:pt x="8483" y="12681"/>
                    <a:pt x="8501" y="12691"/>
                  </a:cubicBezTo>
                  <a:cubicBezTo>
                    <a:pt x="8575" y="12732"/>
                    <a:pt x="8611" y="12851"/>
                    <a:pt x="8661" y="12934"/>
                  </a:cubicBezTo>
                  <a:lnTo>
                    <a:pt x="8606" y="13031"/>
                  </a:lnTo>
                  <a:cubicBezTo>
                    <a:pt x="8602" y="13031"/>
                    <a:pt x="8598" y="13031"/>
                    <a:pt x="8594" y="13031"/>
                  </a:cubicBezTo>
                  <a:cubicBezTo>
                    <a:pt x="8539" y="13031"/>
                    <a:pt x="8478" y="13041"/>
                    <a:pt x="8424" y="13041"/>
                  </a:cubicBezTo>
                  <a:cubicBezTo>
                    <a:pt x="8384" y="13041"/>
                    <a:pt x="8347" y="13035"/>
                    <a:pt x="8321" y="13014"/>
                  </a:cubicBezTo>
                  <a:cubicBezTo>
                    <a:pt x="8254" y="12962"/>
                    <a:pt x="8257" y="12829"/>
                    <a:pt x="8229" y="12732"/>
                  </a:cubicBezTo>
                  <a:cubicBezTo>
                    <a:pt x="8302" y="12719"/>
                    <a:pt x="8377" y="12677"/>
                    <a:pt x="8444" y="12677"/>
                  </a:cubicBezTo>
                  <a:close/>
                  <a:moveTo>
                    <a:pt x="5166" y="12981"/>
                  </a:moveTo>
                  <a:cubicBezTo>
                    <a:pt x="5202" y="13092"/>
                    <a:pt x="5271" y="13200"/>
                    <a:pt x="5266" y="13308"/>
                  </a:cubicBezTo>
                  <a:cubicBezTo>
                    <a:pt x="5266" y="13355"/>
                    <a:pt x="5119" y="13396"/>
                    <a:pt x="4959" y="13487"/>
                  </a:cubicBezTo>
                  <a:cubicBezTo>
                    <a:pt x="4931" y="13299"/>
                    <a:pt x="4895" y="13144"/>
                    <a:pt x="4912" y="13086"/>
                  </a:cubicBezTo>
                  <a:cubicBezTo>
                    <a:pt x="4931" y="13025"/>
                    <a:pt x="5078" y="13017"/>
                    <a:pt x="5166" y="12981"/>
                  </a:cubicBezTo>
                  <a:close/>
                  <a:moveTo>
                    <a:pt x="4227" y="13585"/>
                  </a:moveTo>
                  <a:cubicBezTo>
                    <a:pt x="4247" y="13585"/>
                    <a:pt x="4265" y="13588"/>
                    <a:pt x="4281" y="13595"/>
                  </a:cubicBezTo>
                  <a:cubicBezTo>
                    <a:pt x="4353" y="13626"/>
                    <a:pt x="4392" y="13753"/>
                    <a:pt x="4441" y="13836"/>
                  </a:cubicBezTo>
                  <a:lnTo>
                    <a:pt x="4392" y="13930"/>
                  </a:lnTo>
                  <a:cubicBezTo>
                    <a:pt x="4329" y="13930"/>
                    <a:pt x="4258" y="13946"/>
                    <a:pt x="4196" y="13946"/>
                  </a:cubicBezTo>
                  <a:cubicBezTo>
                    <a:pt x="4157" y="13946"/>
                    <a:pt x="4122" y="13939"/>
                    <a:pt x="4095" y="13919"/>
                  </a:cubicBezTo>
                  <a:cubicBezTo>
                    <a:pt x="4026" y="13866"/>
                    <a:pt x="4018" y="13739"/>
                    <a:pt x="3982" y="13642"/>
                  </a:cubicBezTo>
                  <a:cubicBezTo>
                    <a:pt x="4060" y="13625"/>
                    <a:pt x="4154" y="13585"/>
                    <a:pt x="4227" y="13585"/>
                  </a:cubicBezTo>
                  <a:close/>
                  <a:moveTo>
                    <a:pt x="5408" y="15270"/>
                  </a:moveTo>
                  <a:cubicBezTo>
                    <a:pt x="5433" y="15270"/>
                    <a:pt x="5457" y="15277"/>
                    <a:pt x="5476" y="15292"/>
                  </a:cubicBezTo>
                  <a:cubicBezTo>
                    <a:pt x="5556" y="15355"/>
                    <a:pt x="5590" y="15480"/>
                    <a:pt x="5684" y="15657"/>
                  </a:cubicBezTo>
                  <a:cubicBezTo>
                    <a:pt x="5554" y="15660"/>
                    <a:pt x="5452" y="15685"/>
                    <a:pt x="5380" y="15685"/>
                  </a:cubicBezTo>
                  <a:cubicBezTo>
                    <a:pt x="5343" y="15685"/>
                    <a:pt x="5314" y="15678"/>
                    <a:pt x="5294" y="15660"/>
                  </a:cubicBezTo>
                  <a:cubicBezTo>
                    <a:pt x="5230" y="15604"/>
                    <a:pt x="5222" y="15413"/>
                    <a:pt x="5235" y="15366"/>
                  </a:cubicBezTo>
                  <a:cubicBezTo>
                    <a:pt x="5246" y="15329"/>
                    <a:pt x="5332" y="15270"/>
                    <a:pt x="5408" y="15270"/>
                  </a:cubicBezTo>
                  <a:close/>
                  <a:moveTo>
                    <a:pt x="6088" y="15881"/>
                  </a:moveTo>
                  <a:cubicBezTo>
                    <a:pt x="6102" y="16044"/>
                    <a:pt x="6126" y="16196"/>
                    <a:pt x="6102" y="16246"/>
                  </a:cubicBezTo>
                  <a:cubicBezTo>
                    <a:pt x="6083" y="16284"/>
                    <a:pt x="5995" y="16345"/>
                    <a:pt x="5923" y="16345"/>
                  </a:cubicBezTo>
                  <a:cubicBezTo>
                    <a:pt x="5897" y="16345"/>
                    <a:pt x="5873" y="16336"/>
                    <a:pt x="5855" y="16315"/>
                  </a:cubicBezTo>
                  <a:cubicBezTo>
                    <a:pt x="5794" y="16241"/>
                    <a:pt x="5756" y="16086"/>
                    <a:pt x="5772" y="16025"/>
                  </a:cubicBezTo>
                  <a:cubicBezTo>
                    <a:pt x="5792" y="15967"/>
                    <a:pt x="5936" y="15942"/>
                    <a:pt x="6088" y="15881"/>
                  </a:cubicBezTo>
                  <a:close/>
                  <a:moveTo>
                    <a:pt x="4935" y="16177"/>
                  </a:moveTo>
                  <a:cubicBezTo>
                    <a:pt x="4953" y="16177"/>
                    <a:pt x="4968" y="16178"/>
                    <a:pt x="4978" y="16180"/>
                  </a:cubicBezTo>
                  <a:cubicBezTo>
                    <a:pt x="5033" y="16194"/>
                    <a:pt x="5128" y="16365"/>
                    <a:pt x="5069" y="16443"/>
                  </a:cubicBezTo>
                  <a:cubicBezTo>
                    <a:pt x="5009" y="16523"/>
                    <a:pt x="4873" y="16551"/>
                    <a:pt x="4710" y="16631"/>
                  </a:cubicBezTo>
                  <a:cubicBezTo>
                    <a:pt x="4682" y="16448"/>
                    <a:pt x="4596" y="16324"/>
                    <a:pt x="4663" y="16254"/>
                  </a:cubicBezTo>
                  <a:cubicBezTo>
                    <a:pt x="4717" y="16198"/>
                    <a:pt x="4856" y="16177"/>
                    <a:pt x="4935" y="16177"/>
                  </a:cubicBezTo>
                  <a:close/>
                  <a:moveTo>
                    <a:pt x="2673" y="17459"/>
                  </a:moveTo>
                  <a:cubicBezTo>
                    <a:pt x="2693" y="17459"/>
                    <a:pt x="2711" y="17462"/>
                    <a:pt x="2726" y="17469"/>
                  </a:cubicBezTo>
                  <a:cubicBezTo>
                    <a:pt x="2801" y="17500"/>
                    <a:pt x="2828" y="17641"/>
                    <a:pt x="2917" y="17815"/>
                  </a:cubicBezTo>
                  <a:cubicBezTo>
                    <a:pt x="2803" y="17817"/>
                    <a:pt x="2697" y="17822"/>
                    <a:pt x="2620" y="17822"/>
                  </a:cubicBezTo>
                  <a:cubicBezTo>
                    <a:pt x="2562" y="17822"/>
                    <a:pt x="2519" y="17819"/>
                    <a:pt x="2499" y="17810"/>
                  </a:cubicBezTo>
                  <a:cubicBezTo>
                    <a:pt x="2449" y="17790"/>
                    <a:pt x="2385" y="17624"/>
                    <a:pt x="2446" y="17558"/>
                  </a:cubicBezTo>
                  <a:cubicBezTo>
                    <a:pt x="2497" y="17505"/>
                    <a:pt x="2598" y="17459"/>
                    <a:pt x="2673" y="17459"/>
                  </a:cubicBezTo>
                  <a:close/>
                  <a:moveTo>
                    <a:pt x="1306" y="18374"/>
                  </a:moveTo>
                  <a:cubicBezTo>
                    <a:pt x="1337" y="18576"/>
                    <a:pt x="1389" y="18720"/>
                    <a:pt x="1356" y="18784"/>
                  </a:cubicBezTo>
                  <a:cubicBezTo>
                    <a:pt x="1333" y="18831"/>
                    <a:pt x="1220" y="18873"/>
                    <a:pt x="1139" y="18873"/>
                  </a:cubicBezTo>
                  <a:cubicBezTo>
                    <a:pt x="1115" y="18873"/>
                    <a:pt x="1094" y="18869"/>
                    <a:pt x="1079" y="18861"/>
                  </a:cubicBezTo>
                  <a:cubicBezTo>
                    <a:pt x="1016" y="18828"/>
                    <a:pt x="966" y="18662"/>
                    <a:pt x="983" y="18590"/>
                  </a:cubicBezTo>
                  <a:cubicBezTo>
                    <a:pt x="1002" y="18515"/>
                    <a:pt x="1135" y="18479"/>
                    <a:pt x="1306" y="18374"/>
                  </a:cubicBezTo>
                  <a:close/>
                  <a:moveTo>
                    <a:pt x="9758" y="1"/>
                  </a:moveTo>
                  <a:cubicBezTo>
                    <a:pt x="9693" y="1"/>
                    <a:pt x="9625" y="6"/>
                    <a:pt x="9555" y="18"/>
                  </a:cubicBezTo>
                  <a:cubicBezTo>
                    <a:pt x="9278" y="421"/>
                    <a:pt x="8988" y="820"/>
                    <a:pt x="8725" y="1232"/>
                  </a:cubicBezTo>
                  <a:cubicBezTo>
                    <a:pt x="8285" y="1921"/>
                    <a:pt x="7861" y="2619"/>
                    <a:pt x="7433" y="3313"/>
                  </a:cubicBezTo>
                  <a:cubicBezTo>
                    <a:pt x="7410" y="3449"/>
                    <a:pt x="7427" y="3612"/>
                    <a:pt x="7358" y="3720"/>
                  </a:cubicBezTo>
                  <a:cubicBezTo>
                    <a:pt x="6777" y="4638"/>
                    <a:pt x="6154" y="5532"/>
                    <a:pt x="5598" y="6465"/>
                  </a:cubicBezTo>
                  <a:cubicBezTo>
                    <a:pt x="4948" y="7555"/>
                    <a:pt x="4356" y="8678"/>
                    <a:pt x="3739" y="9785"/>
                  </a:cubicBezTo>
                  <a:cubicBezTo>
                    <a:pt x="3716" y="9829"/>
                    <a:pt x="3697" y="9876"/>
                    <a:pt x="3650" y="9987"/>
                  </a:cubicBezTo>
                  <a:cubicBezTo>
                    <a:pt x="4223" y="9633"/>
                    <a:pt x="4726" y="9312"/>
                    <a:pt x="5241" y="9008"/>
                  </a:cubicBezTo>
                  <a:cubicBezTo>
                    <a:pt x="6077" y="8512"/>
                    <a:pt x="6921" y="8025"/>
                    <a:pt x="7765" y="7538"/>
                  </a:cubicBezTo>
                  <a:cubicBezTo>
                    <a:pt x="7903" y="7461"/>
                    <a:pt x="8099" y="7375"/>
                    <a:pt x="8205" y="7361"/>
                  </a:cubicBezTo>
                  <a:cubicBezTo>
                    <a:pt x="8212" y="7360"/>
                    <a:pt x="8220" y="7360"/>
                    <a:pt x="8228" y="7360"/>
                  </a:cubicBezTo>
                  <a:cubicBezTo>
                    <a:pt x="8329" y="7360"/>
                    <a:pt x="8437" y="7439"/>
                    <a:pt x="8545" y="7483"/>
                  </a:cubicBezTo>
                  <a:cubicBezTo>
                    <a:pt x="8490" y="7588"/>
                    <a:pt x="8456" y="7746"/>
                    <a:pt x="8368" y="7801"/>
                  </a:cubicBezTo>
                  <a:cubicBezTo>
                    <a:pt x="7720" y="8177"/>
                    <a:pt x="7042" y="8510"/>
                    <a:pt x="6403" y="8902"/>
                  </a:cubicBezTo>
                  <a:cubicBezTo>
                    <a:pt x="5357" y="9547"/>
                    <a:pt x="4331" y="10217"/>
                    <a:pt x="3301" y="10889"/>
                  </a:cubicBezTo>
                  <a:cubicBezTo>
                    <a:pt x="3196" y="10956"/>
                    <a:pt x="3116" y="11083"/>
                    <a:pt x="3061" y="11199"/>
                  </a:cubicBezTo>
                  <a:cubicBezTo>
                    <a:pt x="2792" y="11761"/>
                    <a:pt x="2529" y="12328"/>
                    <a:pt x="2269" y="12895"/>
                  </a:cubicBezTo>
                  <a:cubicBezTo>
                    <a:pt x="2172" y="13114"/>
                    <a:pt x="2095" y="13338"/>
                    <a:pt x="1979" y="13626"/>
                  </a:cubicBezTo>
                  <a:cubicBezTo>
                    <a:pt x="2468" y="13285"/>
                    <a:pt x="2897" y="12981"/>
                    <a:pt x="3332" y="12688"/>
                  </a:cubicBezTo>
                  <a:cubicBezTo>
                    <a:pt x="3869" y="12328"/>
                    <a:pt x="4411" y="11977"/>
                    <a:pt x="4950" y="11622"/>
                  </a:cubicBezTo>
                  <a:cubicBezTo>
                    <a:pt x="4992" y="11592"/>
                    <a:pt x="5045" y="11573"/>
                    <a:pt x="5089" y="11545"/>
                  </a:cubicBezTo>
                  <a:cubicBezTo>
                    <a:pt x="5179" y="11493"/>
                    <a:pt x="5277" y="11446"/>
                    <a:pt x="5366" y="11446"/>
                  </a:cubicBezTo>
                  <a:cubicBezTo>
                    <a:pt x="5443" y="11446"/>
                    <a:pt x="5512" y="11481"/>
                    <a:pt x="5565" y="11578"/>
                  </a:cubicBezTo>
                  <a:cubicBezTo>
                    <a:pt x="5681" y="11788"/>
                    <a:pt x="5476" y="11888"/>
                    <a:pt x="5327" y="11993"/>
                  </a:cubicBezTo>
                  <a:cubicBezTo>
                    <a:pt x="4123" y="12818"/>
                    <a:pt x="2906" y="13629"/>
                    <a:pt x="1727" y="14486"/>
                  </a:cubicBezTo>
                  <a:cubicBezTo>
                    <a:pt x="1528" y="14633"/>
                    <a:pt x="1459" y="14973"/>
                    <a:pt x="1364" y="15239"/>
                  </a:cubicBezTo>
                  <a:cubicBezTo>
                    <a:pt x="1160" y="15828"/>
                    <a:pt x="980" y="16423"/>
                    <a:pt x="758" y="17107"/>
                  </a:cubicBezTo>
                  <a:cubicBezTo>
                    <a:pt x="1284" y="16683"/>
                    <a:pt x="1730" y="16304"/>
                    <a:pt x="2195" y="15939"/>
                  </a:cubicBezTo>
                  <a:cubicBezTo>
                    <a:pt x="2657" y="15574"/>
                    <a:pt x="3127" y="15209"/>
                    <a:pt x="3606" y="14857"/>
                  </a:cubicBezTo>
                  <a:cubicBezTo>
                    <a:pt x="3685" y="14796"/>
                    <a:pt x="3779" y="14721"/>
                    <a:pt x="3876" y="14721"/>
                  </a:cubicBezTo>
                  <a:cubicBezTo>
                    <a:pt x="3933" y="14721"/>
                    <a:pt x="3992" y="14748"/>
                    <a:pt x="4048" y="14821"/>
                  </a:cubicBezTo>
                  <a:cubicBezTo>
                    <a:pt x="4201" y="15020"/>
                    <a:pt x="4040" y="15125"/>
                    <a:pt x="3907" y="15233"/>
                  </a:cubicBezTo>
                  <a:cubicBezTo>
                    <a:pt x="2919" y="16022"/>
                    <a:pt x="1943" y="16813"/>
                    <a:pt x="949" y="17594"/>
                  </a:cubicBezTo>
                  <a:cubicBezTo>
                    <a:pt x="689" y="17796"/>
                    <a:pt x="504" y="18023"/>
                    <a:pt x="443" y="18360"/>
                  </a:cubicBezTo>
                  <a:cubicBezTo>
                    <a:pt x="307" y="19143"/>
                    <a:pt x="150" y="19918"/>
                    <a:pt x="0" y="20696"/>
                  </a:cubicBezTo>
                  <a:cubicBezTo>
                    <a:pt x="1046" y="19824"/>
                    <a:pt x="2247" y="19218"/>
                    <a:pt x="3465" y="18640"/>
                  </a:cubicBezTo>
                  <a:cubicBezTo>
                    <a:pt x="5006" y="17909"/>
                    <a:pt x="6555" y="17198"/>
                    <a:pt x="8099" y="16465"/>
                  </a:cubicBezTo>
                  <a:cubicBezTo>
                    <a:pt x="8454" y="16296"/>
                    <a:pt x="8752" y="16061"/>
                    <a:pt x="8747" y="15596"/>
                  </a:cubicBezTo>
                  <a:cubicBezTo>
                    <a:pt x="8744" y="15134"/>
                    <a:pt x="8412" y="14888"/>
                    <a:pt x="8047" y="14688"/>
                  </a:cubicBezTo>
                  <a:cubicBezTo>
                    <a:pt x="7961" y="14641"/>
                    <a:pt x="7875" y="14608"/>
                    <a:pt x="7784" y="14580"/>
                  </a:cubicBezTo>
                  <a:cubicBezTo>
                    <a:pt x="7441" y="14475"/>
                    <a:pt x="7095" y="14378"/>
                    <a:pt x="6708" y="14265"/>
                  </a:cubicBezTo>
                  <a:cubicBezTo>
                    <a:pt x="6838" y="14182"/>
                    <a:pt x="6932" y="14121"/>
                    <a:pt x="7031" y="14060"/>
                  </a:cubicBezTo>
                  <a:cubicBezTo>
                    <a:pt x="7892" y="13546"/>
                    <a:pt x="8808" y="13166"/>
                    <a:pt x="9754" y="12840"/>
                  </a:cubicBezTo>
                  <a:cubicBezTo>
                    <a:pt x="10172" y="12693"/>
                    <a:pt x="10556" y="12472"/>
                    <a:pt x="10897" y="12190"/>
                  </a:cubicBezTo>
                  <a:cubicBezTo>
                    <a:pt x="11259" y="11888"/>
                    <a:pt x="11146" y="11371"/>
                    <a:pt x="10745" y="11196"/>
                  </a:cubicBezTo>
                  <a:cubicBezTo>
                    <a:pt x="10343" y="11025"/>
                    <a:pt x="9901" y="10892"/>
                    <a:pt x="9469" y="10856"/>
                  </a:cubicBezTo>
                  <a:cubicBezTo>
                    <a:pt x="9274" y="10839"/>
                    <a:pt x="9077" y="10833"/>
                    <a:pt x="8880" y="10833"/>
                  </a:cubicBezTo>
                  <a:cubicBezTo>
                    <a:pt x="8474" y="10833"/>
                    <a:pt x="8066" y="10858"/>
                    <a:pt x="7662" y="10862"/>
                  </a:cubicBezTo>
                  <a:lnTo>
                    <a:pt x="7568" y="10864"/>
                  </a:lnTo>
                  <a:lnTo>
                    <a:pt x="7568" y="10864"/>
                  </a:lnTo>
                  <a:lnTo>
                    <a:pt x="7640" y="10798"/>
                  </a:lnTo>
                  <a:cubicBezTo>
                    <a:pt x="7734" y="10720"/>
                    <a:pt x="7825" y="10626"/>
                    <a:pt x="7931" y="10557"/>
                  </a:cubicBezTo>
                  <a:cubicBezTo>
                    <a:pt x="8658" y="10084"/>
                    <a:pt x="9380" y="9603"/>
                    <a:pt x="10119" y="9146"/>
                  </a:cubicBezTo>
                  <a:cubicBezTo>
                    <a:pt x="10994" y="8606"/>
                    <a:pt x="11896" y="8114"/>
                    <a:pt x="12753" y="7555"/>
                  </a:cubicBezTo>
                  <a:cubicBezTo>
                    <a:pt x="13105" y="7325"/>
                    <a:pt x="13409" y="7026"/>
                    <a:pt x="13647" y="6681"/>
                  </a:cubicBezTo>
                  <a:cubicBezTo>
                    <a:pt x="13957" y="6213"/>
                    <a:pt x="13752" y="5684"/>
                    <a:pt x="13221" y="5499"/>
                  </a:cubicBezTo>
                  <a:cubicBezTo>
                    <a:pt x="12870" y="5383"/>
                    <a:pt x="12504" y="5319"/>
                    <a:pt x="12134" y="5314"/>
                  </a:cubicBezTo>
                  <a:cubicBezTo>
                    <a:pt x="12076" y="5312"/>
                    <a:pt x="12018" y="5312"/>
                    <a:pt x="11960" y="5312"/>
                  </a:cubicBezTo>
                  <a:cubicBezTo>
                    <a:pt x="10862" y="5312"/>
                    <a:pt x="9773" y="5536"/>
                    <a:pt x="8763" y="5969"/>
                  </a:cubicBezTo>
                  <a:cubicBezTo>
                    <a:pt x="8647" y="6016"/>
                    <a:pt x="8550" y="6099"/>
                    <a:pt x="8448" y="6160"/>
                  </a:cubicBezTo>
                  <a:cubicBezTo>
                    <a:pt x="8418" y="6113"/>
                    <a:pt x="8390" y="6063"/>
                    <a:pt x="8362" y="6016"/>
                  </a:cubicBezTo>
                  <a:cubicBezTo>
                    <a:pt x="8553" y="5637"/>
                    <a:pt x="8744" y="5261"/>
                    <a:pt x="8943" y="4887"/>
                  </a:cubicBezTo>
                  <a:cubicBezTo>
                    <a:pt x="9336" y="4149"/>
                    <a:pt x="9751" y="3421"/>
                    <a:pt x="10119" y="2671"/>
                  </a:cubicBezTo>
                  <a:cubicBezTo>
                    <a:pt x="10385" y="2120"/>
                    <a:pt x="10626" y="1556"/>
                    <a:pt x="10617" y="914"/>
                  </a:cubicBezTo>
                  <a:cubicBezTo>
                    <a:pt x="10608" y="342"/>
                    <a:pt x="10269" y="1"/>
                    <a:pt x="97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6" name="Google Shape;6856;p68"/>
            <p:cNvSpPr/>
            <p:nvPr/>
          </p:nvSpPr>
          <p:spPr>
            <a:xfrm rot="1800044">
              <a:off x="1144935" y="1555281"/>
              <a:ext cx="309768" cy="491089"/>
            </a:xfrm>
            <a:custGeom>
              <a:avLst/>
              <a:gdLst/>
              <a:ahLst/>
              <a:cxnLst/>
              <a:rect l="l" t="t" r="r" b="b"/>
              <a:pathLst>
                <a:path w="12391" h="19644" extrusionOk="0">
                  <a:moveTo>
                    <a:pt x="5376" y="2454"/>
                  </a:moveTo>
                  <a:cubicBezTo>
                    <a:pt x="5391" y="2454"/>
                    <a:pt x="5402" y="2456"/>
                    <a:pt x="5407" y="2463"/>
                  </a:cubicBezTo>
                  <a:cubicBezTo>
                    <a:pt x="5479" y="2579"/>
                    <a:pt x="5520" y="2709"/>
                    <a:pt x="5531" y="2845"/>
                  </a:cubicBezTo>
                  <a:cubicBezTo>
                    <a:pt x="5534" y="2862"/>
                    <a:pt x="5422" y="2957"/>
                    <a:pt x="5332" y="2957"/>
                  </a:cubicBezTo>
                  <a:cubicBezTo>
                    <a:pt x="5307" y="2957"/>
                    <a:pt x="5284" y="2951"/>
                    <a:pt x="5266" y="2934"/>
                  </a:cubicBezTo>
                  <a:cubicBezTo>
                    <a:pt x="5174" y="2853"/>
                    <a:pt x="5130" y="2715"/>
                    <a:pt x="5028" y="2527"/>
                  </a:cubicBezTo>
                  <a:cubicBezTo>
                    <a:pt x="5182" y="2498"/>
                    <a:pt x="5316" y="2454"/>
                    <a:pt x="5376" y="2454"/>
                  </a:cubicBezTo>
                  <a:close/>
                  <a:moveTo>
                    <a:pt x="4607" y="2972"/>
                  </a:moveTo>
                  <a:cubicBezTo>
                    <a:pt x="4640" y="3119"/>
                    <a:pt x="4696" y="3260"/>
                    <a:pt x="4685" y="3401"/>
                  </a:cubicBezTo>
                  <a:cubicBezTo>
                    <a:pt x="4682" y="3454"/>
                    <a:pt x="4521" y="3495"/>
                    <a:pt x="4336" y="3595"/>
                  </a:cubicBezTo>
                  <a:cubicBezTo>
                    <a:pt x="4314" y="3360"/>
                    <a:pt x="4281" y="3155"/>
                    <a:pt x="4303" y="3091"/>
                  </a:cubicBezTo>
                  <a:cubicBezTo>
                    <a:pt x="4328" y="3025"/>
                    <a:pt x="4502" y="3011"/>
                    <a:pt x="4607" y="2972"/>
                  </a:cubicBezTo>
                  <a:close/>
                  <a:moveTo>
                    <a:pt x="5321" y="3479"/>
                  </a:moveTo>
                  <a:cubicBezTo>
                    <a:pt x="5340" y="3570"/>
                    <a:pt x="5423" y="3667"/>
                    <a:pt x="5374" y="3747"/>
                  </a:cubicBezTo>
                  <a:cubicBezTo>
                    <a:pt x="5321" y="3827"/>
                    <a:pt x="5197" y="3858"/>
                    <a:pt x="5008" y="3957"/>
                  </a:cubicBezTo>
                  <a:cubicBezTo>
                    <a:pt x="4995" y="3755"/>
                    <a:pt x="4909" y="3634"/>
                    <a:pt x="4992" y="3567"/>
                  </a:cubicBezTo>
                  <a:cubicBezTo>
                    <a:pt x="5075" y="3501"/>
                    <a:pt x="5210" y="3506"/>
                    <a:pt x="5321" y="3479"/>
                  </a:cubicBezTo>
                  <a:close/>
                  <a:moveTo>
                    <a:pt x="6483" y="6108"/>
                  </a:moveTo>
                  <a:cubicBezTo>
                    <a:pt x="6501" y="6108"/>
                    <a:pt x="6517" y="6110"/>
                    <a:pt x="6530" y="6116"/>
                  </a:cubicBezTo>
                  <a:cubicBezTo>
                    <a:pt x="6613" y="6152"/>
                    <a:pt x="6655" y="6282"/>
                    <a:pt x="6763" y="6456"/>
                  </a:cubicBezTo>
                  <a:cubicBezTo>
                    <a:pt x="6616" y="6478"/>
                    <a:pt x="6513" y="6525"/>
                    <a:pt x="6441" y="6525"/>
                  </a:cubicBezTo>
                  <a:cubicBezTo>
                    <a:pt x="6414" y="6525"/>
                    <a:pt x="6392" y="6518"/>
                    <a:pt x="6373" y="6503"/>
                  </a:cubicBezTo>
                  <a:cubicBezTo>
                    <a:pt x="6298" y="6445"/>
                    <a:pt x="6254" y="6304"/>
                    <a:pt x="6267" y="6207"/>
                  </a:cubicBezTo>
                  <a:cubicBezTo>
                    <a:pt x="6274" y="6170"/>
                    <a:pt x="6395" y="6108"/>
                    <a:pt x="6483" y="6108"/>
                  </a:cubicBezTo>
                  <a:close/>
                  <a:moveTo>
                    <a:pt x="6504" y="7047"/>
                  </a:moveTo>
                  <a:cubicBezTo>
                    <a:pt x="6539" y="7047"/>
                    <a:pt x="6572" y="7055"/>
                    <a:pt x="6594" y="7079"/>
                  </a:cubicBezTo>
                  <a:cubicBezTo>
                    <a:pt x="6666" y="7153"/>
                    <a:pt x="6707" y="7297"/>
                    <a:pt x="6702" y="7408"/>
                  </a:cubicBezTo>
                  <a:cubicBezTo>
                    <a:pt x="6696" y="7455"/>
                    <a:pt x="6530" y="7485"/>
                    <a:pt x="6361" y="7560"/>
                  </a:cubicBezTo>
                  <a:cubicBezTo>
                    <a:pt x="6334" y="7358"/>
                    <a:pt x="6292" y="7234"/>
                    <a:pt x="6317" y="7120"/>
                  </a:cubicBezTo>
                  <a:cubicBezTo>
                    <a:pt x="6321" y="7095"/>
                    <a:pt x="6420" y="7047"/>
                    <a:pt x="6504" y="7047"/>
                  </a:cubicBezTo>
                  <a:close/>
                  <a:moveTo>
                    <a:pt x="2096" y="7660"/>
                  </a:moveTo>
                  <a:cubicBezTo>
                    <a:pt x="2107" y="7660"/>
                    <a:pt x="2117" y="7661"/>
                    <a:pt x="2125" y="7662"/>
                  </a:cubicBezTo>
                  <a:cubicBezTo>
                    <a:pt x="2183" y="7676"/>
                    <a:pt x="2208" y="7837"/>
                    <a:pt x="2277" y="8003"/>
                  </a:cubicBezTo>
                  <a:cubicBezTo>
                    <a:pt x="2139" y="8017"/>
                    <a:pt x="2012" y="8042"/>
                    <a:pt x="1934" y="8042"/>
                  </a:cubicBezTo>
                  <a:cubicBezTo>
                    <a:pt x="1909" y="8042"/>
                    <a:pt x="1890" y="8039"/>
                    <a:pt x="1876" y="8033"/>
                  </a:cubicBezTo>
                  <a:cubicBezTo>
                    <a:pt x="1821" y="8008"/>
                    <a:pt x="1749" y="7831"/>
                    <a:pt x="1818" y="7759"/>
                  </a:cubicBezTo>
                  <a:cubicBezTo>
                    <a:pt x="1878" y="7697"/>
                    <a:pt x="2021" y="7660"/>
                    <a:pt x="2096" y="7660"/>
                  </a:cubicBezTo>
                  <a:close/>
                  <a:moveTo>
                    <a:pt x="1186" y="8060"/>
                  </a:moveTo>
                  <a:cubicBezTo>
                    <a:pt x="1195" y="8060"/>
                    <a:pt x="1203" y="8060"/>
                    <a:pt x="1212" y="8061"/>
                  </a:cubicBezTo>
                  <a:cubicBezTo>
                    <a:pt x="1265" y="8064"/>
                    <a:pt x="1356" y="8302"/>
                    <a:pt x="1337" y="8324"/>
                  </a:cubicBezTo>
                  <a:cubicBezTo>
                    <a:pt x="1240" y="8407"/>
                    <a:pt x="1104" y="8448"/>
                    <a:pt x="924" y="8537"/>
                  </a:cubicBezTo>
                  <a:cubicBezTo>
                    <a:pt x="883" y="8360"/>
                    <a:pt x="811" y="8188"/>
                    <a:pt x="839" y="8174"/>
                  </a:cubicBezTo>
                  <a:cubicBezTo>
                    <a:pt x="941" y="8110"/>
                    <a:pt x="1068" y="8060"/>
                    <a:pt x="1186" y="8060"/>
                  </a:cubicBezTo>
                  <a:close/>
                  <a:moveTo>
                    <a:pt x="1586" y="8758"/>
                  </a:moveTo>
                  <a:cubicBezTo>
                    <a:pt x="1619" y="8935"/>
                    <a:pt x="1702" y="9060"/>
                    <a:pt x="1644" y="9129"/>
                  </a:cubicBezTo>
                  <a:cubicBezTo>
                    <a:pt x="1597" y="9185"/>
                    <a:pt x="1470" y="9217"/>
                    <a:pt x="1389" y="9217"/>
                  </a:cubicBezTo>
                  <a:cubicBezTo>
                    <a:pt x="1370" y="9217"/>
                    <a:pt x="1354" y="9216"/>
                    <a:pt x="1342" y="9212"/>
                  </a:cubicBezTo>
                  <a:cubicBezTo>
                    <a:pt x="1281" y="9190"/>
                    <a:pt x="1184" y="9035"/>
                    <a:pt x="1237" y="8952"/>
                  </a:cubicBezTo>
                  <a:cubicBezTo>
                    <a:pt x="1287" y="8869"/>
                    <a:pt x="1422" y="8841"/>
                    <a:pt x="1586" y="8758"/>
                  </a:cubicBezTo>
                  <a:close/>
                  <a:moveTo>
                    <a:pt x="2109" y="12145"/>
                  </a:moveTo>
                  <a:cubicBezTo>
                    <a:pt x="2156" y="12145"/>
                    <a:pt x="2205" y="12300"/>
                    <a:pt x="2297" y="12463"/>
                  </a:cubicBezTo>
                  <a:cubicBezTo>
                    <a:pt x="2116" y="12502"/>
                    <a:pt x="1996" y="12547"/>
                    <a:pt x="1893" y="12547"/>
                  </a:cubicBezTo>
                  <a:cubicBezTo>
                    <a:pt x="1878" y="12547"/>
                    <a:pt x="1863" y="12546"/>
                    <a:pt x="1848" y="12543"/>
                  </a:cubicBezTo>
                  <a:cubicBezTo>
                    <a:pt x="1807" y="12535"/>
                    <a:pt x="1738" y="12305"/>
                    <a:pt x="1771" y="12272"/>
                  </a:cubicBezTo>
                  <a:cubicBezTo>
                    <a:pt x="1865" y="12195"/>
                    <a:pt x="1984" y="12148"/>
                    <a:pt x="2109" y="12145"/>
                  </a:cubicBezTo>
                  <a:close/>
                  <a:moveTo>
                    <a:pt x="2761" y="13210"/>
                  </a:moveTo>
                  <a:cubicBezTo>
                    <a:pt x="2771" y="13210"/>
                    <a:pt x="2781" y="13211"/>
                    <a:pt x="2789" y="13213"/>
                  </a:cubicBezTo>
                  <a:cubicBezTo>
                    <a:pt x="2861" y="13235"/>
                    <a:pt x="2903" y="13363"/>
                    <a:pt x="3022" y="13529"/>
                  </a:cubicBezTo>
                  <a:cubicBezTo>
                    <a:pt x="2859" y="13550"/>
                    <a:pt x="2731" y="13584"/>
                    <a:pt x="2652" y="13584"/>
                  </a:cubicBezTo>
                  <a:cubicBezTo>
                    <a:pt x="2628" y="13584"/>
                    <a:pt x="2608" y="13581"/>
                    <a:pt x="2593" y="13573"/>
                  </a:cubicBezTo>
                  <a:cubicBezTo>
                    <a:pt x="2526" y="13542"/>
                    <a:pt x="2518" y="13390"/>
                    <a:pt x="2488" y="13291"/>
                  </a:cubicBezTo>
                  <a:cubicBezTo>
                    <a:pt x="2575" y="13266"/>
                    <a:pt x="2687" y="13210"/>
                    <a:pt x="2761" y="13210"/>
                  </a:cubicBezTo>
                  <a:close/>
                  <a:moveTo>
                    <a:pt x="12391" y="1"/>
                  </a:moveTo>
                  <a:lnTo>
                    <a:pt x="12391" y="1"/>
                  </a:lnTo>
                  <a:cubicBezTo>
                    <a:pt x="11801" y="61"/>
                    <a:pt x="11331" y="366"/>
                    <a:pt x="10897" y="720"/>
                  </a:cubicBezTo>
                  <a:cubicBezTo>
                    <a:pt x="9532" y="1838"/>
                    <a:pt x="8686" y="3321"/>
                    <a:pt x="7977" y="4898"/>
                  </a:cubicBezTo>
                  <a:cubicBezTo>
                    <a:pt x="7795" y="5308"/>
                    <a:pt x="7629" y="5723"/>
                    <a:pt x="7454" y="6129"/>
                  </a:cubicBezTo>
                  <a:cubicBezTo>
                    <a:pt x="7360" y="6052"/>
                    <a:pt x="7297" y="5944"/>
                    <a:pt x="7269" y="5825"/>
                  </a:cubicBezTo>
                  <a:cubicBezTo>
                    <a:pt x="7067" y="5037"/>
                    <a:pt x="6901" y="4237"/>
                    <a:pt x="6669" y="3454"/>
                  </a:cubicBezTo>
                  <a:cubicBezTo>
                    <a:pt x="6489" y="2837"/>
                    <a:pt x="6314" y="2200"/>
                    <a:pt x="5999" y="1647"/>
                  </a:cubicBezTo>
                  <a:cubicBezTo>
                    <a:pt x="5769" y="1240"/>
                    <a:pt x="5434" y="1043"/>
                    <a:pt x="5087" y="1043"/>
                  </a:cubicBezTo>
                  <a:cubicBezTo>
                    <a:pt x="4741" y="1043"/>
                    <a:pt x="4384" y="1239"/>
                    <a:pt x="4109" y="1619"/>
                  </a:cubicBezTo>
                  <a:cubicBezTo>
                    <a:pt x="3694" y="2195"/>
                    <a:pt x="3561" y="2853"/>
                    <a:pt x="3523" y="3531"/>
                  </a:cubicBezTo>
                  <a:cubicBezTo>
                    <a:pt x="3445" y="5045"/>
                    <a:pt x="3664" y="6533"/>
                    <a:pt x="3907" y="8022"/>
                  </a:cubicBezTo>
                  <a:cubicBezTo>
                    <a:pt x="3962" y="8368"/>
                    <a:pt x="4018" y="8717"/>
                    <a:pt x="4068" y="9065"/>
                  </a:cubicBezTo>
                  <a:lnTo>
                    <a:pt x="3979" y="9101"/>
                  </a:lnTo>
                  <a:cubicBezTo>
                    <a:pt x="3777" y="8733"/>
                    <a:pt x="3581" y="8371"/>
                    <a:pt x="3373" y="8008"/>
                  </a:cubicBezTo>
                  <a:cubicBezTo>
                    <a:pt x="3071" y="7474"/>
                    <a:pt x="2806" y="6915"/>
                    <a:pt x="2446" y="6420"/>
                  </a:cubicBezTo>
                  <a:cubicBezTo>
                    <a:pt x="2224" y="6116"/>
                    <a:pt x="1918" y="5963"/>
                    <a:pt x="1605" y="5963"/>
                  </a:cubicBezTo>
                  <a:cubicBezTo>
                    <a:pt x="1329" y="5963"/>
                    <a:pt x="1048" y="6083"/>
                    <a:pt x="816" y="6323"/>
                  </a:cubicBezTo>
                  <a:cubicBezTo>
                    <a:pt x="573" y="6586"/>
                    <a:pt x="387" y="6893"/>
                    <a:pt x="269" y="7231"/>
                  </a:cubicBezTo>
                  <a:cubicBezTo>
                    <a:pt x="0" y="7997"/>
                    <a:pt x="47" y="8794"/>
                    <a:pt x="136" y="9588"/>
                  </a:cubicBezTo>
                  <a:cubicBezTo>
                    <a:pt x="410" y="11993"/>
                    <a:pt x="731" y="14384"/>
                    <a:pt x="1312" y="16736"/>
                  </a:cubicBezTo>
                  <a:cubicBezTo>
                    <a:pt x="1550" y="17698"/>
                    <a:pt x="1752" y="18675"/>
                    <a:pt x="1965" y="19644"/>
                  </a:cubicBezTo>
                  <a:cubicBezTo>
                    <a:pt x="2258" y="18938"/>
                    <a:pt x="2551" y="18232"/>
                    <a:pt x="2842" y="17530"/>
                  </a:cubicBezTo>
                  <a:lnTo>
                    <a:pt x="1771" y="14608"/>
                  </a:lnTo>
                  <a:cubicBezTo>
                    <a:pt x="1696" y="14411"/>
                    <a:pt x="1577" y="14223"/>
                    <a:pt x="1527" y="14024"/>
                  </a:cubicBezTo>
                  <a:cubicBezTo>
                    <a:pt x="1503" y="13913"/>
                    <a:pt x="1572" y="13780"/>
                    <a:pt x="1599" y="13659"/>
                  </a:cubicBezTo>
                  <a:cubicBezTo>
                    <a:pt x="1713" y="13722"/>
                    <a:pt x="1890" y="13761"/>
                    <a:pt x="1931" y="13858"/>
                  </a:cubicBezTo>
                  <a:cubicBezTo>
                    <a:pt x="2302" y="14724"/>
                    <a:pt x="2651" y="15601"/>
                    <a:pt x="3002" y="16475"/>
                  </a:cubicBezTo>
                  <a:cubicBezTo>
                    <a:pt x="3041" y="16569"/>
                    <a:pt x="3077" y="16669"/>
                    <a:pt x="3135" y="16827"/>
                  </a:cubicBezTo>
                  <a:lnTo>
                    <a:pt x="3592" y="15493"/>
                  </a:lnTo>
                  <a:cubicBezTo>
                    <a:pt x="3733" y="15095"/>
                    <a:pt x="3882" y="14702"/>
                    <a:pt x="4007" y="14295"/>
                  </a:cubicBezTo>
                  <a:cubicBezTo>
                    <a:pt x="4045" y="14176"/>
                    <a:pt x="4059" y="14018"/>
                    <a:pt x="4018" y="13908"/>
                  </a:cubicBezTo>
                  <a:cubicBezTo>
                    <a:pt x="3589" y="12757"/>
                    <a:pt x="3146" y="11608"/>
                    <a:pt x="2703" y="10463"/>
                  </a:cubicBezTo>
                  <a:cubicBezTo>
                    <a:pt x="2620" y="10247"/>
                    <a:pt x="2477" y="9998"/>
                    <a:pt x="2405" y="9832"/>
                  </a:cubicBezTo>
                  <a:cubicBezTo>
                    <a:pt x="2333" y="9666"/>
                    <a:pt x="2311" y="9472"/>
                    <a:pt x="2515" y="9408"/>
                  </a:cubicBezTo>
                  <a:cubicBezTo>
                    <a:pt x="2521" y="9407"/>
                    <a:pt x="2527" y="9406"/>
                    <a:pt x="2533" y="9406"/>
                  </a:cubicBezTo>
                  <a:cubicBezTo>
                    <a:pt x="2613" y="9406"/>
                    <a:pt x="2768" y="9541"/>
                    <a:pt x="2809" y="9641"/>
                  </a:cubicBezTo>
                  <a:cubicBezTo>
                    <a:pt x="3304" y="10809"/>
                    <a:pt x="3785" y="11987"/>
                    <a:pt x="4270" y="13158"/>
                  </a:cubicBezTo>
                  <a:cubicBezTo>
                    <a:pt x="4286" y="13208"/>
                    <a:pt x="4308" y="13255"/>
                    <a:pt x="4353" y="13363"/>
                  </a:cubicBezTo>
                  <a:cubicBezTo>
                    <a:pt x="4530" y="12961"/>
                    <a:pt x="4682" y="12613"/>
                    <a:pt x="4840" y="12264"/>
                  </a:cubicBezTo>
                  <a:cubicBezTo>
                    <a:pt x="5050" y="11802"/>
                    <a:pt x="5252" y="11332"/>
                    <a:pt x="5490" y="10886"/>
                  </a:cubicBezTo>
                  <a:cubicBezTo>
                    <a:pt x="5639" y="10609"/>
                    <a:pt x="5650" y="10355"/>
                    <a:pt x="5595" y="10059"/>
                  </a:cubicBezTo>
                  <a:cubicBezTo>
                    <a:pt x="5310" y="8576"/>
                    <a:pt x="5022" y="7090"/>
                    <a:pt x="4765" y="5595"/>
                  </a:cubicBezTo>
                  <a:cubicBezTo>
                    <a:pt x="4723" y="5374"/>
                    <a:pt x="4809" y="5128"/>
                    <a:pt x="4865" y="4898"/>
                  </a:cubicBezTo>
                  <a:cubicBezTo>
                    <a:pt x="4877" y="4852"/>
                    <a:pt x="5021" y="4806"/>
                    <a:pt x="5083" y="4806"/>
                  </a:cubicBezTo>
                  <a:cubicBezTo>
                    <a:pt x="5089" y="4806"/>
                    <a:pt x="5093" y="4806"/>
                    <a:pt x="5097" y="4807"/>
                  </a:cubicBezTo>
                  <a:cubicBezTo>
                    <a:pt x="5147" y="4812"/>
                    <a:pt x="5221" y="4920"/>
                    <a:pt x="5227" y="4989"/>
                  </a:cubicBezTo>
                  <a:cubicBezTo>
                    <a:pt x="5296" y="5573"/>
                    <a:pt x="5324" y="6165"/>
                    <a:pt x="5421" y="6744"/>
                  </a:cubicBezTo>
                  <a:cubicBezTo>
                    <a:pt x="5570" y="7632"/>
                    <a:pt x="5769" y="8509"/>
                    <a:pt x="5944" y="9392"/>
                  </a:cubicBezTo>
                  <a:cubicBezTo>
                    <a:pt x="5957" y="9497"/>
                    <a:pt x="5966" y="9602"/>
                    <a:pt x="5963" y="9707"/>
                  </a:cubicBezTo>
                  <a:lnTo>
                    <a:pt x="6101" y="9691"/>
                  </a:lnTo>
                  <a:cubicBezTo>
                    <a:pt x="6220" y="9433"/>
                    <a:pt x="6317" y="9168"/>
                    <a:pt x="6456" y="8930"/>
                  </a:cubicBezTo>
                  <a:cubicBezTo>
                    <a:pt x="7178" y="7673"/>
                    <a:pt x="7905" y="6417"/>
                    <a:pt x="8647" y="5172"/>
                  </a:cubicBezTo>
                  <a:cubicBezTo>
                    <a:pt x="8990" y="4602"/>
                    <a:pt x="9366" y="4051"/>
                    <a:pt x="9737" y="3498"/>
                  </a:cubicBezTo>
                  <a:cubicBezTo>
                    <a:pt x="9828" y="3359"/>
                    <a:pt x="9938" y="3250"/>
                    <a:pt x="10088" y="3250"/>
                  </a:cubicBezTo>
                  <a:cubicBezTo>
                    <a:pt x="10143" y="3250"/>
                    <a:pt x="10204" y="3265"/>
                    <a:pt x="10271" y="3299"/>
                  </a:cubicBezTo>
                  <a:cubicBezTo>
                    <a:pt x="10700" y="2602"/>
                    <a:pt x="11121" y="1904"/>
                    <a:pt x="11561" y="1215"/>
                  </a:cubicBezTo>
                  <a:cubicBezTo>
                    <a:pt x="11824" y="803"/>
                    <a:pt x="12114" y="407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7" name="Google Shape;6857;p68"/>
            <p:cNvSpPr/>
            <p:nvPr/>
          </p:nvSpPr>
          <p:spPr>
            <a:xfrm rot="1800044">
              <a:off x="1137167" y="1627682"/>
              <a:ext cx="246970" cy="506564"/>
            </a:xfrm>
            <a:custGeom>
              <a:avLst/>
              <a:gdLst/>
              <a:ahLst/>
              <a:cxnLst/>
              <a:rect l="l" t="t" r="r" b="b"/>
              <a:pathLst>
                <a:path w="9879" h="20263" extrusionOk="0">
                  <a:moveTo>
                    <a:pt x="8586" y="0"/>
                  </a:moveTo>
                  <a:cubicBezTo>
                    <a:pt x="8436" y="0"/>
                    <a:pt x="8326" y="109"/>
                    <a:pt x="8235" y="248"/>
                  </a:cubicBezTo>
                  <a:cubicBezTo>
                    <a:pt x="7864" y="801"/>
                    <a:pt x="7488" y="1352"/>
                    <a:pt x="7145" y="1922"/>
                  </a:cubicBezTo>
                  <a:cubicBezTo>
                    <a:pt x="6403" y="3167"/>
                    <a:pt x="5676" y="4423"/>
                    <a:pt x="4954" y="5680"/>
                  </a:cubicBezTo>
                  <a:cubicBezTo>
                    <a:pt x="4815" y="5918"/>
                    <a:pt x="4718" y="6183"/>
                    <a:pt x="4599" y="6441"/>
                  </a:cubicBezTo>
                  <a:lnTo>
                    <a:pt x="4461" y="6457"/>
                  </a:lnTo>
                  <a:cubicBezTo>
                    <a:pt x="4464" y="6352"/>
                    <a:pt x="4455" y="6247"/>
                    <a:pt x="4442" y="6142"/>
                  </a:cubicBezTo>
                  <a:cubicBezTo>
                    <a:pt x="4267" y="5259"/>
                    <a:pt x="4068" y="4382"/>
                    <a:pt x="3919" y="3494"/>
                  </a:cubicBezTo>
                  <a:cubicBezTo>
                    <a:pt x="3822" y="2915"/>
                    <a:pt x="3794" y="2323"/>
                    <a:pt x="3725" y="1739"/>
                  </a:cubicBezTo>
                  <a:cubicBezTo>
                    <a:pt x="3719" y="1670"/>
                    <a:pt x="3670" y="1565"/>
                    <a:pt x="3595" y="1557"/>
                  </a:cubicBezTo>
                  <a:cubicBezTo>
                    <a:pt x="3588" y="1556"/>
                    <a:pt x="3580" y="1555"/>
                    <a:pt x="3572" y="1555"/>
                  </a:cubicBezTo>
                  <a:cubicBezTo>
                    <a:pt x="3493" y="1555"/>
                    <a:pt x="3375" y="1603"/>
                    <a:pt x="3363" y="1648"/>
                  </a:cubicBezTo>
                  <a:cubicBezTo>
                    <a:pt x="3307" y="1878"/>
                    <a:pt x="3221" y="2124"/>
                    <a:pt x="3263" y="2345"/>
                  </a:cubicBezTo>
                  <a:cubicBezTo>
                    <a:pt x="3520" y="3840"/>
                    <a:pt x="3808" y="5326"/>
                    <a:pt x="4093" y="6809"/>
                  </a:cubicBezTo>
                  <a:cubicBezTo>
                    <a:pt x="4148" y="7105"/>
                    <a:pt x="4137" y="7359"/>
                    <a:pt x="3988" y="7636"/>
                  </a:cubicBezTo>
                  <a:cubicBezTo>
                    <a:pt x="3750" y="8082"/>
                    <a:pt x="3548" y="8552"/>
                    <a:pt x="3338" y="9014"/>
                  </a:cubicBezTo>
                  <a:cubicBezTo>
                    <a:pt x="3180" y="9363"/>
                    <a:pt x="3028" y="9711"/>
                    <a:pt x="2851" y="10113"/>
                  </a:cubicBezTo>
                  <a:cubicBezTo>
                    <a:pt x="2806" y="10005"/>
                    <a:pt x="2784" y="9958"/>
                    <a:pt x="2768" y="9908"/>
                  </a:cubicBezTo>
                  <a:cubicBezTo>
                    <a:pt x="2283" y="8737"/>
                    <a:pt x="1802" y="7561"/>
                    <a:pt x="1307" y="6391"/>
                  </a:cubicBezTo>
                  <a:cubicBezTo>
                    <a:pt x="1265" y="6290"/>
                    <a:pt x="1109" y="6156"/>
                    <a:pt x="1029" y="6156"/>
                  </a:cubicBezTo>
                  <a:cubicBezTo>
                    <a:pt x="1024" y="6156"/>
                    <a:pt x="1018" y="6157"/>
                    <a:pt x="1013" y="6158"/>
                  </a:cubicBezTo>
                  <a:cubicBezTo>
                    <a:pt x="809" y="6222"/>
                    <a:pt x="809" y="6366"/>
                    <a:pt x="903" y="6582"/>
                  </a:cubicBezTo>
                  <a:cubicBezTo>
                    <a:pt x="997" y="6795"/>
                    <a:pt x="1118" y="6997"/>
                    <a:pt x="1201" y="7215"/>
                  </a:cubicBezTo>
                  <a:cubicBezTo>
                    <a:pt x="1644" y="8358"/>
                    <a:pt x="2087" y="9507"/>
                    <a:pt x="2516" y="10660"/>
                  </a:cubicBezTo>
                  <a:cubicBezTo>
                    <a:pt x="2557" y="10771"/>
                    <a:pt x="2543" y="10926"/>
                    <a:pt x="2505" y="11048"/>
                  </a:cubicBezTo>
                  <a:cubicBezTo>
                    <a:pt x="2380" y="11452"/>
                    <a:pt x="2231" y="11845"/>
                    <a:pt x="2090" y="12243"/>
                  </a:cubicBezTo>
                  <a:lnTo>
                    <a:pt x="1633" y="13580"/>
                  </a:lnTo>
                  <a:cubicBezTo>
                    <a:pt x="1575" y="13419"/>
                    <a:pt x="1539" y="13319"/>
                    <a:pt x="1500" y="13225"/>
                  </a:cubicBezTo>
                  <a:cubicBezTo>
                    <a:pt x="1149" y="12351"/>
                    <a:pt x="800" y="11477"/>
                    <a:pt x="429" y="10608"/>
                  </a:cubicBezTo>
                  <a:cubicBezTo>
                    <a:pt x="388" y="10511"/>
                    <a:pt x="211" y="10472"/>
                    <a:pt x="97" y="10411"/>
                  </a:cubicBezTo>
                  <a:cubicBezTo>
                    <a:pt x="70" y="10530"/>
                    <a:pt x="1" y="10663"/>
                    <a:pt x="25" y="10774"/>
                  </a:cubicBezTo>
                  <a:cubicBezTo>
                    <a:pt x="75" y="10973"/>
                    <a:pt x="194" y="11161"/>
                    <a:pt x="269" y="11358"/>
                  </a:cubicBezTo>
                  <a:lnTo>
                    <a:pt x="1340" y="14280"/>
                  </a:lnTo>
                  <a:cubicBezTo>
                    <a:pt x="1356" y="14382"/>
                    <a:pt x="1401" y="14484"/>
                    <a:pt x="1384" y="14581"/>
                  </a:cubicBezTo>
                  <a:cubicBezTo>
                    <a:pt x="1207" y="15536"/>
                    <a:pt x="1022" y="16488"/>
                    <a:pt x="833" y="17442"/>
                  </a:cubicBezTo>
                  <a:cubicBezTo>
                    <a:pt x="817" y="17492"/>
                    <a:pt x="795" y="17539"/>
                    <a:pt x="767" y="17583"/>
                  </a:cubicBezTo>
                  <a:cubicBezTo>
                    <a:pt x="773" y="17636"/>
                    <a:pt x="789" y="17691"/>
                    <a:pt x="778" y="17738"/>
                  </a:cubicBezTo>
                  <a:cubicBezTo>
                    <a:pt x="643" y="18425"/>
                    <a:pt x="504" y="19108"/>
                    <a:pt x="366" y="19792"/>
                  </a:cubicBezTo>
                  <a:cubicBezTo>
                    <a:pt x="333" y="19971"/>
                    <a:pt x="263" y="20173"/>
                    <a:pt x="510" y="20248"/>
                  </a:cubicBezTo>
                  <a:cubicBezTo>
                    <a:pt x="543" y="20258"/>
                    <a:pt x="573" y="20263"/>
                    <a:pt x="598" y="20263"/>
                  </a:cubicBezTo>
                  <a:cubicBezTo>
                    <a:pt x="757" y="20263"/>
                    <a:pt x="770" y="20086"/>
                    <a:pt x="803" y="19938"/>
                  </a:cubicBezTo>
                  <a:cubicBezTo>
                    <a:pt x="980" y="19103"/>
                    <a:pt x="1160" y="18264"/>
                    <a:pt x="1334" y="17429"/>
                  </a:cubicBezTo>
                  <a:cubicBezTo>
                    <a:pt x="1484" y="16651"/>
                    <a:pt x="1644" y="15876"/>
                    <a:pt x="1777" y="15093"/>
                  </a:cubicBezTo>
                  <a:cubicBezTo>
                    <a:pt x="1838" y="14756"/>
                    <a:pt x="2023" y="14529"/>
                    <a:pt x="2283" y="14327"/>
                  </a:cubicBezTo>
                  <a:cubicBezTo>
                    <a:pt x="3277" y="13546"/>
                    <a:pt x="4253" y="12755"/>
                    <a:pt x="5241" y="11966"/>
                  </a:cubicBezTo>
                  <a:cubicBezTo>
                    <a:pt x="5374" y="11858"/>
                    <a:pt x="5537" y="11753"/>
                    <a:pt x="5382" y="11554"/>
                  </a:cubicBezTo>
                  <a:cubicBezTo>
                    <a:pt x="5325" y="11481"/>
                    <a:pt x="5266" y="11454"/>
                    <a:pt x="5208" y="11454"/>
                  </a:cubicBezTo>
                  <a:cubicBezTo>
                    <a:pt x="5112" y="11454"/>
                    <a:pt x="5019" y="11529"/>
                    <a:pt x="4940" y="11590"/>
                  </a:cubicBezTo>
                  <a:cubicBezTo>
                    <a:pt x="4461" y="11942"/>
                    <a:pt x="3988" y="12307"/>
                    <a:pt x="3529" y="12672"/>
                  </a:cubicBezTo>
                  <a:cubicBezTo>
                    <a:pt x="3069" y="13040"/>
                    <a:pt x="2618" y="13416"/>
                    <a:pt x="2092" y="13842"/>
                  </a:cubicBezTo>
                  <a:cubicBezTo>
                    <a:pt x="2314" y="13156"/>
                    <a:pt x="2494" y="12561"/>
                    <a:pt x="2698" y="11975"/>
                  </a:cubicBezTo>
                  <a:cubicBezTo>
                    <a:pt x="2793" y="11706"/>
                    <a:pt x="2862" y="11366"/>
                    <a:pt x="3061" y="11219"/>
                  </a:cubicBezTo>
                  <a:cubicBezTo>
                    <a:pt x="4240" y="10362"/>
                    <a:pt x="5457" y="9554"/>
                    <a:pt x="6661" y="8726"/>
                  </a:cubicBezTo>
                  <a:cubicBezTo>
                    <a:pt x="6810" y="8621"/>
                    <a:pt x="7012" y="8508"/>
                    <a:pt x="6902" y="8311"/>
                  </a:cubicBezTo>
                  <a:cubicBezTo>
                    <a:pt x="6850" y="8219"/>
                    <a:pt x="6779" y="8185"/>
                    <a:pt x="6700" y="8185"/>
                  </a:cubicBezTo>
                  <a:cubicBezTo>
                    <a:pt x="6611" y="8185"/>
                    <a:pt x="6513" y="8229"/>
                    <a:pt x="6423" y="8281"/>
                  </a:cubicBezTo>
                  <a:cubicBezTo>
                    <a:pt x="6379" y="8308"/>
                    <a:pt x="6326" y="8325"/>
                    <a:pt x="6284" y="8355"/>
                  </a:cubicBezTo>
                  <a:cubicBezTo>
                    <a:pt x="5745" y="8710"/>
                    <a:pt x="5203" y="9061"/>
                    <a:pt x="4666" y="9421"/>
                  </a:cubicBezTo>
                  <a:cubicBezTo>
                    <a:pt x="4231" y="9714"/>
                    <a:pt x="3802" y="10018"/>
                    <a:pt x="3313" y="10359"/>
                  </a:cubicBezTo>
                  <a:cubicBezTo>
                    <a:pt x="3429" y="10071"/>
                    <a:pt x="3506" y="9847"/>
                    <a:pt x="3603" y="9628"/>
                  </a:cubicBezTo>
                  <a:cubicBezTo>
                    <a:pt x="3863" y="9061"/>
                    <a:pt x="4126" y="8494"/>
                    <a:pt x="4397" y="7935"/>
                  </a:cubicBezTo>
                  <a:cubicBezTo>
                    <a:pt x="4453" y="7816"/>
                    <a:pt x="4530" y="7689"/>
                    <a:pt x="4635" y="7622"/>
                  </a:cubicBezTo>
                  <a:cubicBezTo>
                    <a:pt x="5665" y="6953"/>
                    <a:pt x="6694" y="6280"/>
                    <a:pt x="7737" y="5638"/>
                  </a:cubicBezTo>
                  <a:cubicBezTo>
                    <a:pt x="8376" y="5243"/>
                    <a:pt x="9054" y="4910"/>
                    <a:pt x="9702" y="4534"/>
                  </a:cubicBezTo>
                  <a:cubicBezTo>
                    <a:pt x="9793" y="4479"/>
                    <a:pt x="9824" y="4324"/>
                    <a:pt x="9879" y="4216"/>
                  </a:cubicBezTo>
                  <a:cubicBezTo>
                    <a:pt x="9774" y="4175"/>
                    <a:pt x="9703" y="4092"/>
                    <a:pt x="9573" y="4092"/>
                  </a:cubicBezTo>
                  <a:cubicBezTo>
                    <a:pt x="9562" y="4092"/>
                    <a:pt x="9551" y="4093"/>
                    <a:pt x="9539" y="4094"/>
                  </a:cubicBezTo>
                  <a:cubicBezTo>
                    <a:pt x="9386" y="4111"/>
                    <a:pt x="9240" y="4194"/>
                    <a:pt x="9101" y="4271"/>
                  </a:cubicBezTo>
                  <a:cubicBezTo>
                    <a:pt x="8257" y="4758"/>
                    <a:pt x="7413" y="5245"/>
                    <a:pt x="6575" y="5741"/>
                  </a:cubicBezTo>
                  <a:cubicBezTo>
                    <a:pt x="6060" y="6045"/>
                    <a:pt x="5560" y="6366"/>
                    <a:pt x="4984" y="6720"/>
                  </a:cubicBezTo>
                  <a:cubicBezTo>
                    <a:pt x="5034" y="6609"/>
                    <a:pt x="5050" y="6565"/>
                    <a:pt x="5075" y="6518"/>
                  </a:cubicBezTo>
                  <a:cubicBezTo>
                    <a:pt x="5690" y="5411"/>
                    <a:pt x="6282" y="4288"/>
                    <a:pt x="6932" y="3198"/>
                  </a:cubicBezTo>
                  <a:cubicBezTo>
                    <a:pt x="7488" y="2265"/>
                    <a:pt x="8111" y="1371"/>
                    <a:pt x="8692" y="453"/>
                  </a:cubicBezTo>
                  <a:cubicBezTo>
                    <a:pt x="8761" y="345"/>
                    <a:pt x="8744" y="182"/>
                    <a:pt x="8769" y="49"/>
                  </a:cubicBezTo>
                  <a:cubicBezTo>
                    <a:pt x="8702" y="15"/>
                    <a:pt x="8641" y="0"/>
                    <a:pt x="8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8" name="Google Shape;6858;p68"/>
            <p:cNvSpPr/>
            <p:nvPr/>
          </p:nvSpPr>
          <p:spPr>
            <a:xfrm rot="1800044">
              <a:off x="1089641" y="1915122"/>
              <a:ext cx="23474" cy="82623"/>
            </a:xfrm>
            <a:custGeom>
              <a:avLst/>
              <a:gdLst/>
              <a:ahLst/>
              <a:cxnLst/>
              <a:rect l="l" t="t" r="r" b="b"/>
              <a:pathLst>
                <a:path w="939" h="3305" extrusionOk="0">
                  <a:moveTo>
                    <a:pt x="878" y="1"/>
                  </a:moveTo>
                  <a:cubicBezTo>
                    <a:pt x="587" y="703"/>
                    <a:pt x="297" y="1409"/>
                    <a:pt x="1" y="2115"/>
                  </a:cubicBezTo>
                  <a:cubicBezTo>
                    <a:pt x="48" y="2430"/>
                    <a:pt x="84" y="2746"/>
                    <a:pt x="145" y="3053"/>
                  </a:cubicBezTo>
                  <a:cubicBezTo>
                    <a:pt x="161" y="3147"/>
                    <a:pt x="250" y="3221"/>
                    <a:pt x="305" y="3304"/>
                  </a:cubicBezTo>
                  <a:cubicBezTo>
                    <a:pt x="333" y="3260"/>
                    <a:pt x="355" y="3213"/>
                    <a:pt x="371" y="3163"/>
                  </a:cubicBezTo>
                  <a:cubicBezTo>
                    <a:pt x="560" y="2209"/>
                    <a:pt x="745" y="1257"/>
                    <a:pt x="922" y="302"/>
                  </a:cubicBezTo>
                  <a:cubicBezTo>
                    <a:pt x="939" y="205"/>
                    <a:pt x="894" y="103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9" name="Google Shape;6859;p68"/>
            <p:cNvSpPr/>
            <p:nvPr/>
          </p:nvSpPr>
          <p:spPr>
            <a:xfrm rot="1800044">
              <a:off x="1484202" y="1724210"/>
              <a:ext cx="14625" cy="13375"/>
            </a:xfrm>
            <a:custGeom>
              <a:avLst/>
              <a:gdLst/>
              <a:ahLst/>
              <a:cxnLst/>
              <a:rect l="l" t="t" r="r" b="b"/>
              <a:pathLst>
                <a:path w="585" h="535" extrusionOk="0">
                  <a:moveTo>
                    <a:pt x="501" y="1"/>
                  </a:moveTo>
                  <a:lnTo>
                    <a:pt x="1" y="120"/>
                  </a:lnTo>
                  <a:lnTo>
                    <a:pt x="158" y="535"/>
                  </a:lnTo>
                  <a:cubicBezTo>
                    <a:pt x="291" y="457"/>
                    <a:pt x="441" y="396"/>
                    <a:pt x="543" y="291"/>
                  </a:cubicBezTo>
                  <a:cubicBezTo>
                    <a:pt x="584" y="250"/>
                    <a:pt x="518" y="100"/>
                    <a:pt x="5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0" name="Google Shape;6860;p68"/>
            <p:cNvSpPr/>
            <p:nvPr/>
          </p:nvSpPr>
          <p:spPr>
            <a:xfrm rot="1800044">
              <a:off x="1506610" y="1708956"/>
              <a:ext cx="16075" cy="10350"/>
            </a:xfrm>
            <a:custGeom>
              <a:avLst/>
              <a:gdLst/>
              <a:ahLst/>
              <a:cxnLst/>
              <a:rect l="l" t="t" r="r" b="b"/>
              <a:pathLst>
                <a:path w="643" h="414" extrusionOk="0">
                  <a:moveTo>
                    <a:pt x="407" y="1"/>
                  </a:moveTo>
                  <a:cubicBezTo>
                    <a:pt x="276" y="1"/>
                    <a:pt x="140" y="66"/>
                    <a:pt x="20" y="129"/>
                  </a:cubicBezTo>
                  <a:cubicBezTo>
                    <a:pt x="1" y="143"/>
                    <a:pt x="62" y="397"/>
                    <a:pt x="106" y="406"/>
                  </a:cubicBezTo>
                  <a:cubicBezTo>
                    <a:pt x="136" y="411"/>
                    <a:pt x="167" y="413"/>
                    <a:pt x="199" y="413"/>
                  </a:cubicBezTo>
                  <a:cubicBezTo>
                    <a:pt x="316" y="413"/>
                    <a:pt x="450" y="383"/>
                    <a:pt x="643" y="361"/>
                  </a:cubicBezTo>
                  <a:cubicBezTo>
                    <a:pt x="543" y="181"/>
                    <a:pt x="491" y="4"/>
                    <a:pt x="430" y="2"/>
                  </a:cubicBezTo>
                  <a:cubicBezTo>
                    <a:pt x="422" y="1"/>
                    <a:pt x="414" y="1"/>
                    <a:pt x="4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1" name="Google Shape;6861;p68"/>
            <p:cNvSpPr/>
            <p:nvPr/>
          </p:nvSpPr>
          <p:spPr>
            <a:xfrm rot="1800044">
              <a:off x="1362021" y="1855074"/>
              <a:ext cx="10550" cy="13300"/>
            </a:xfrm>
            <a:custGeom>
              <a:avLst/>
              <a:gdLst/>
              <a:ahLst/>
              <a:cxnLst/>
              <a:rect l="l" t="t" r="r" b="b"/>
              <a:pathLst>
                <a:path w="422" h="532" extrusionOk="0">
                  <a:moveTo>
                    <a:pt x="253" y="1"/>
                  </a:moveTo>
                  <a:cubicBezTo>
                    <a:pt x="182" y="1"/>
                    <a:pt x="27" y="55"/>
                    <a:pt x="17" y="94"/>
                  </a:cubicBezTo>
                  <a:cubicBezTo>
                    <a:pt x="1" y="205"/>
                    <a:pt x="56" y="327"/>
                    <a:pt x="100" y="531"/>
                  </a:cubicBezTo>
                  <a:cubicBezTo>
                    <a:pt x="264" y="443"/>
                    <a:pt x="421" y="390"/>
                    <a:pt x="421" y="346"/>
                  </a:cubicBezTo>
                  <a:cubicBezTo>
                    <a:pt x="413" y="221"/>
                    <a:pt x="363" y="105"/>
                    <a:pt x="283" y="8"/>
                  </a:cubicBezTo>
                  <a:cubicBezTo>
                    <a:pt x="278" y="3"/>
                    <a:pt x="267" y="1"/>
                    <a:pt x="2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2" name="Google Shape;6862;p68"/>
            <p:cNvSpPr/>
            <p:nvPr/>
          </p:nvSpPr>
          <p:spPr>
            <a:xfrm rot="1800044">
              <a:off x="1137329" y="1957471"/>
              <a:ext cx="10875" cy="12550"/>
            </a:xfrm>
            <a:custGeom>
              <a:avLst/>
              <a:gdLst/>
              <a:ahLst/>
              <a:cxnLst/>
              <a:rect l="l" t="t" r="r" b="b"/>
              <a:pathLst>
                <a:path w="435" h="502" extrusionOk="0">
                  <a:moveTo>
                    <a:pt x="346" y="1"/>
                  </a:moveTo>
                  <a:cubicBezTo>
                    <a:pt x="175" y="106"/>
                    <a:pt x="47" y="137"/>
                    <a:pt x="23" y="214"/>
                  </a:cubicBezTo>
                  <a:cubicBezTo>
                    <a:pt x="0" y="294"/>
                    <a:pt x="56" y="455"/>
                    <a:pt x="119" y="488"/>
                  </a:cubicBezTo>
                  <a:cubicBezTo>
                    <a:pt x="137" y="498"/>
                    <a:pt x="162" y="502"/>
                    <a:pt x="190" y="502"/>
                  </a:cubicBezTo>
                  <a:cubicBezTo>
                    <a:pt x="268" y="502"/>
                    <a:pt x="370" y="467"/>
                    <a:pt x="396" y="411"/>
                  </a:cubicBezTo>
                  <a:cubicBezTo>
                    <a:pt x="435" y="330"/>
                    <a:pt x="377" y="203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3" name="Google Shape;6863;p68"/>
            <p:cNvSpPr/>
            <p:nvPr/>
          </p:nvSpPr>
          <p:spPr>
            <a:xfrm rot="1800044">
              <a:off x="1244210" y="1955976"/>
              <a:ext cx="12125" cy="11425"/>
            </a:xfrm>
            <a:custGeom>
              <a:avLst/>
              <a:gdLst/>
              <a:ahLst/>
              <a:cxnLst/>
              <a:rect l="l" t="t" r="r" b="b"/>
              <a:pathLst>
                <a:path w="485" h="457" extrusionOk="0">
                  <a:moveTo>
                    <a:pt x="297" y="1"/>
                  </a:moveTo>
                  <a:cubicBezTo>
                    <a:pt x="202" y="1"/>
                    <a:pt x="83" y="42"/>
                    <a:pt x="45" y="80"/>
                  </a:cubicBezTo>
                  <a:cubicBezTo>
                    <a:pt x="0" y="125"/>
                    <a:pt x="64" y="274"/>
                    <a:pt x="92" y="457"/>
                  </a:cubicBezTo>
                  <a:cubicBezTo>
                    <a:pt x="255" y="377"/>
                    <a:pt x="415" y="318"/>
                    <a:pt x="451" y="271"/>
                  </a:cubicBezTo>
                  <a:cubicBezTo>
                    <a:pt x="485" y="222"/>
                    <a:pt x="457" y="36"/>
                    <a:pt x="360" y="9"/>
                  </a:cubicBezTo>
                  <a:cubicBezTo>
                    <a:pt x="342" y="3"/>
                    <a:pt x="320" y="1"/>
                    <a:pt x="2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4" name="Google Shape;6864;p68"/>
            <p:cNvSpPr/>
            <p:nvPr/>
          </p:nvSpPr>
          <p:spPr>
            <a:xfrm rot="1800044">
              <a:off x="1493467" y="1840770"/>
              <a:ext cx="12475" cy="10775"/>
            </a:xfrm>
            <a:custGeom>
              <a:avLst/>
              <a:gdLst/>
              <a:ahLst/>
              <a:cxnLst/>
              <a:rect l="l" t="t" r="r" b="b"/>
              <a:pathLst>
                <a:path w="499" h="431" extrusionOk="0">
                  <a:moveTo>
                    <a:pt x="280" y="0"/>
                  </a:moveTo>
                  <a:cubicBezTo>
                    <a:pt x="194" y="0"/>
                    <a:pt x="68" y="55"/>
                    <a:pt x="39" y="113"/>
                  </a:cubicBezTo>
                  <a:cubicBezTo>
                    <a:pt x="0" y="187"/>
                    <a:pt x="83" y="370"/>
                    <a:pt x="133" y="414"/>
                  </a:cubicBezTo>
                  <a:cubicBezTo>
                    <a:pt x="145" y="426"/>
                    <a:pt x="164" y="430"/>
                    <a:pt x="188" y="430"/>
                  </a:cubicBezTo>
                  <a:cubicBezTo>
                    <a:pt x="256" y="430"/>
                    <a:pt x="367" y="393"/>
                    <a:pt x="498" y="373"/>
                  </a:cubicBezTo>
                  <a:cubicBezTo>
                    <a:pt x="426" y="204"/>
                    <a:pt x="404" y="43"/>
                    <a:pt x="332" y="10"/>
                  </a:cubicBezTo>
                  <a:cubicBezTo>
                    <a:pt x="318" y="3"/>
                    <a:pt x="300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5" name="Google Shape;6865;p68"/>
            <p:cNvSpPr/>
            <p:nvPr/>
          </p:nvSpPr>
          <p:spPr>
            <a:xfrm rot="1800044">
              <a:off x="1387425" y="1771162"/>
              <a:ext cx="12875" cy="10250"/>
            </a:xfrm>
            <a:custGeom>
              <a:avLst/>
              <a:gdLst/>
              <a:ahLst/>
              <a:cxnLst/>
              <a:rect l="l" t="t" r="r" b="b"/>
              <a:pathLst>
                <a:path w="515" h="410" extrusionOk="0">
                  <a:moveTo>
                    <a:pt x="252" y="1"/>
                  </a:moveTo>
                  <a:cubicBezTo>
                    <a:pt x="180" y="1"/>
                    <a:pt x="54" y="67"/>
                    <a:pt x="31" y="126"/>
                  </a:cubicBezTo>
                  <a:cubicBezTo>
                    <a:pt x="0" y="195"/>
                    <a:pt x="67" y="353"/>
                    <a:pt x="130" y="395"/>
                  </a:cubicBezTo>
                  <a:cubicBezTo>
                    <a:pt x="145" y="405"/>
                    <a:pt x="164" y="409"/>
                    <a:pt x="188" y="409"/>
                  </a:cubicBezTo>
                  <a:cubicBezTo>
                    <a:pt x="258" y="409"/>
                    <a:pt x="365" y="371"/>
                    <a:pt x="515" y="350"/>
                  </a:cubicBezTo>
                  <a:cubicBezTo>
                    <a:pt x="407" y="179"/>
                    <a:pt x="343" y="40"/>
                    <a:pt x="285" y="7"/>
                  </a:cubicBezTo>
                  <a:cubicBezTo>
                    <a:pt x="276" y="3"/>
                    <a:pt x="265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6" name="Google Shape;6866;p68"/>
            <p:cNvSpPr/>
            <p:nvPr/>
          </p:nvSpPr>
          <p:spPr>
            <a:xfrm rot="1800044">
              <a:off x="1263463" y="1891983"/>
              <a:ext cx="11500" cy="8950"/>
            </a:xfrm>
            <a:custGeom>
              <a:avLst/>
              <a:gdLst/>
              <a:ahLst/>
              <a:cxnLst/>
              <a:rect l="l" t="t" r="r" b="b"/>
              <a:pathLst>
                <a:path w="460" h="358" extrusionOk="0">
                  <a:moveTo>
                    <a:pt x="244" y="1"/>
                  </a:moveTo>
                  <a:cubicBezTo>
                    <a:pt x="170" y="1"/>
                    <a:pt x="79" y="42"/>
                    <a:pt x="0" y="57"/>
                  </a:cubicBezTo>
                  <a:cubicBezTo>
                    <a:pt x="33" y="154"/>
                    <a:pt x="50" y="290"/>
                    <a:pt x="113" y="334"/>
                  </a:cubicBezTo>
                  <a:cubicBezTo>
                    <a:pt x="140" y="352"/>
                    <a:pt x="176" y="357"/>
                    <a:pt x="217" y="357"/>
                  </a:cubicBezTo>
                  <a:cubicBezTo>
                    <a:pt x="277" y="357"/>
                    <a:pt x="347" y="345"/>
                    <a:pt x="407" y="345"/>
                  </a:cubicBezTo>
                  <a:lnTo>
                    <a:pt x="459" y="251"/>
                  </a:lnTo>
                  <a:cubicBezTo>
                    <a:pt x="407" y="168"/>
                    <a:pt x="376" y="41"/>
                    <a:pt x="299" y="10"/>
                  </a:cubicBezTo>
                  <a:cubicBezTo>
                    <a:pt x="282" y="3"/>
                    <a:pt x="264" y="1"/>
                    <a:pt x="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7" name="Google Shape;6867;p68"/>
            <p:cNvSpPr/>
            <p:nvPr/>
          </p:nvSpPr>
          <p:spPr>
            <a:xfrm rot="1800044">
              <a:off x="1408080" y="1773147"/>
              <a:ext cx="12400" cy="10400"/>
            </a:xfrm>
            <a:custGeom>
              <a:avLst/>
              <a:gdLst/>
              <a:ahLst/>
              <a:cxnLst/>
              <a:rect l="l" t="t" r="r" b="b"/>
              <a:pathLst>
                <a:path w="496" h="416" extrusionOk="0">
                  <a:moveTo>
                    <a:pt x="232" y="1"/>
                  </a:moveTo>
                  <a:cubicBezTo>
                    <a:pt x="173" y="1"/>
                    <a:pt x="76" y="70"/>
                    <a:pt x="0" y="104"/>
                  </a:cubicBezTo>
                  <a:cubicBezTo>
                    <a:pt x="42" y="206"/>
                    <a:pt x="103" y="367"/>
                    <a:pt x="139" y="405"/>
                  </a:cubicBezTo>
                  <a:cubicBezTo>
                    <a:pt x="147" y="413"/>
                    <a:pt x="159" y="416"/>
                    <a:pt x="175" y="416"/>
                  </a:cubicBezTo>
                  <a:cubicBezTo>
                    <a:pt x="237" y="416"/>
                    <a:pt x="353" y="370"/>
                    <a:pt x="496" y="339"/>
                  </a:cubicBezTo>
                  <a:cubicBezTo>
                    <a:pt x="388" y="184"/>
                    <a:pt x="310" y="37"/>
                    <a:pt x="258" y="7"/>
                  </a:cubicBezTo>
                  <a:cubicBezTo>
                    <a:pt x="250" y="3"/>
                    <a:pt x="241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8" name="Google Shape;6868;p68"/>
            <p:cNvSpPr/>
            <p:nvPr/>
          </p:nvSpPr>
          <p:spPr>
            <a:xfrm rot="1800044">
              <a:off x="1289661" y="1889463"/>
              <a:ext cx="9775" cy="12675"/>
            </a:xfrm>
            <a:custGeom>
              <a:avLst/>
              <a:gdLst/>
              <a:ahLst/>
              <a:cxnLst/>
              <a:rect l="l" t="t" r="r" b="b"/>
              <a:pathLst>
                <a:path w="391" h="507" extrusionOk="0">
                  <a:moveTo>
                    <a:pt x="285" y="0"/>
                  </a:moveTo>
                  <a:cubicBezTo>
                    <a:pt x="197" y="36"/>
                    <a:pt x="64" y="11"/>
                    <a:pt x="31" y="105"/>
                  </a:cubicBezTo>
                  <a:cubicBezTo>
                    <a:pt x="0" y="199"/>
                    <a:pt x="50" y="318"/>
                    <a:pt x="78" y="506"/>
                  </a:cubicBezTo>
                  <a:cubicBezTo>
                    <a:pt x="238" y="415"/>
                    <a:pt x="385" y="374"/>
                    <a:pt x="385" y="327"/>
                  </a:cubicBezTo>
                  <a:cubicBezTo>
                    <a:pt x="390" y="219"/>
                    <a:pt x="321" y="11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9" name="Google Shape;6869;p68"/>
            <p:cNvSpPr/>
            <p:nvPr/>
          </p:nvSpPr>
          <p:spPr>
            <a:xfrm rot="1800044">
              <a:off x="1528639" y="1849482"/>
              <a:ext cx="13100" cy="9675"/>
            </a:xfrm>
            <a:custGeom>
              <a:avLst/>
              <a:gdLst/>
              <a:ahLst/>
              <a:cxnLst/>
              <a:rect l="l" t="t" r="r" b="b"/>
              <a:pathLst>
                <a:path w="524" h="387" extrusionOk="0">
                  <a:moveTo>
                    <a:pt x="258" y="1"/>
                  </a:moveTo>
                  <a:cubicBezTo>
                    <a:pt x="179" y="1"/>
                    <a:pt x="87" y="73"/>
                    <a:pt x="1" y="111"/>
                  </a:cubicBezTo>
                  <a:cubicBezTo>
                    <a:pt x="42" y="202"/>
                    <a:pt x="56" y="349"/>
                    <a:pt x="131" y="379"/>
                  </a:cubicBezTo>
                  <a:cubicBezTo>
                    <a:pt x="144" y="384"/>
                    <a:pt x="158" y="387"/>
                    <a:pt x="173" y="387"/>
                  </a:cubicBezTo>
                  <a:cubicBezTo>
                    <a:pt x="251" y="387"/>
                    <a:pt x="362" y="330"/>
                    <a:pt x="524" y="291"/>
                  </a:cubicBezTo>
                  <a:cubicBezTo>
                    <a:pt x="405" y="144"/>
                    <a:pt x="363" y="20"/>
                    <a:pt x="280" y="3"/>
                  </a:cubicBezTo>
                  <a:cubicBezTo>
                    <a:pt x="273" y="1"/>
                    <a:pt x="265" y="1"/>
                    <a:pt x="2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0" name="Google Shape;6870;p68"/>
            <p:cNvSpPr/>
            <p:nvPr/>
          </p:nvSpPr>
          <p:spPr>
            <a:xfrm rot="1800044">
              <a:off x="1180686" y="1956485"/>
              <a:ext cx="12825" cy="9250"/>
            </a:xfrm>
            <a:custGeom>
              <a:avLst/>
              <a:gdLst/>
              <a:ahLst/>
              <a:cxnLst/>
              <a:rect l="l" t="t" r="r" b="b"/>
              <a:pathLst>
                <a:path w="513" h="370" extrusionOk="0">
                  <a:moveTo>
                    <a:pt x="281" y="1"/>
                  </a:moveTo>
                  <a:cubicBezTo>
                    <a:pt x="199" y="1"/>
                    <a:pt x="75" y="64"/>
                    <a:pt x="42" y="97"/>
                  </a:cubicBezTo>
                  <a:cubicBezTo>
                    <a:pt x="4" y="135"/>
                    <a:pt x="1" y="307"/>
                    <a:pt x="95" y="349"/>
                  </a:cubicBezTo>
                  <a:cubicBezTo>
                    <a:pt x="131" y="364"/>
                    <a:pt x="171" y="369"/>
                    <a:pt x="217" y="369"/>
                  </a:cubicBezTo>
                  <a:cubicBezTo>
                    <a:pt x="294" y="369"/>
                    <a:pt x="389" y="356"/>
                    <a:pt x="513" y="354"/>
                  </a:cubicBezTo>
                  <a:cubicBezTo>
                    <a:pt x="424" y="180"/>
                    <a:pt x="397" y="39"/>
                    <a:pt x="322" y="8"/>
                  </a:cubicBezTo>
                  <a:cubicBezTo>
                    <a:pt x="310" y="3"/>
                    <a:pt x="296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1" name="Google Shape;6871;p68"/>
            <p:cNvSpPr/>
            <p:nvPr/>
          </p:nvSpPr>
          <p:spPr>
            <a:xfrm rot="1800044">
              <a:off x="1351621" y="1841504"/>
              <a:ext cx="12075" cy="9075"/>
            </a:xfrm>
            <a:custGeom>
              <a:avLst/>
              <a:gdLst/>
              <a:ahLst/>
              <a:cxnLst/>
              <a:rect l="l" t="t" r="r" b="b"/>
              <a:pathLst>
                <a:path w="483" h="363" extrusionOk="0">
                  <a:moveTo>
                    <a:pt x="264" y="0"/>
                  </a:moveTo>
                  <a:cubicBezTo>
                    <a:pt x="182" y="0"/>
                    <a:pt x="64" y="52"/>
                    <a:pt x="34" y="92"/>
                  </a:cubicBezTo>
                  <a:cubicBezTo>
                    <a:pt x="1" y="141"/>
                    <a:pt x="17" y="310"/>
                    <a:pt x="109" y="349"/>
                  </a:cubicBezTo>
                  <a:cubicBezTo>
                    <a:pt x="134" y="359"/>
                    <a:pt x="162" y="363"/>
                    <a:pt x="192" y="363"/>
                  </a:cubicBezTo>
                  <a:cubicBezTo>
                    <a:pt x="267" y="363"/>
                    <a:pt x="353" y="339"/>
                    <a:pt x="433" y="335"/>
                  </a:cubicBezTo>
                  <a:lnTo>
                    <a:pt x="482" y="233"/>
                  </a:lnTo>
                  <a:cubicBezTo>
                    <a:pt x="421" y="155"/>
                    <a:pt x="380" y="31"/>
                    <a:pt x="305" y="6"/>
                  </a:cubicBezTo>
                  <a:cubicBezTo>
                    <a:pt x="293" y="2"/>
                    <a:pt x="279" y="0"/>
                    <a:pt x="2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2" name="Google Shape;6872;p68"/>
            <p:cNvSpPr/>
            <p:nvPr/>
          </p:nvSpPr>
          <p:spPr>
            <a:xfrm rot="1800044">
              <a:off x="1272595" y="1963205"/>
              <a:ext cx="9850" cy="11225"/>
            </a:xfrm>
            <a:custGeom>
              <a:avLst/>
              <a:gdLst/>
              <a:ahLst/>
              <a:cxnLst/>
              <a:rect l="l" t="t" r="r" b="b"/>
              <a:pathLst>
                <a:path w="394" h="449" extrusionOk="0">
                  <a:moveTo>
                    <a:pt x="338" y="1"/>
                  </a:moveTo>
                  <a:cubicBezTo>
                    <a:pt x="186" y="62"/>
                    <a:pt x="47" y="62"/>
                    <a:pt x="22" y="145"/>
                  </a:cubicBezTo>
                  <a:cubicBezTo>
                    <a:pt x="0" y="228"/>
                    <a:pt x="83" y="408"/>
                    <a:pt x="105" y="435"/>
                  </a:cubicBezTo>
                  <a:cubicBezTo>
                    <a:pt x="113" y="444"/>
                    <a:pt x="135" y="448"/>
                    <a:pt x="162" y="448"/>
                  </a:cubicBezTo>
                  <a:cubicBezTo>
                    <a:pt x="226" y="448"/>
                    <a:pt x="323" y="424"/>
                    <a:pt x="352" y="366"/>
                  </a:cubicBezTo>
                  <a:cubicBezTo>
                    <a:pt x="393" y="283"/>
                    <a:pt x="352" y="164"/>
                    <a:pt x="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3" name="Google Shape;6873;p68"/>
            <p:cNvSpPr/>
            <p:nvPr/>
          </p:nvSpPr>
          <p:spPr>
            <a:xfrm rot="1800044">
              <a:off x="1518997" y="1829342"/>
              <a:ext cx="10450" cy="11050"/>
            </a:xfrm>
            <a:custGeom>
              <a:avLst/>
              <a:gdLst/>
              <a:ahLst/>
              <a:cxnLst/>
              <a:rect l="l" t="t" r="r" b="b"/>
              <a:pathLst>
                <a:path w="418" h="442" extrusionOk="0">
                  <a:moveTo>
                    <a:pt x="305" y="1"/>
                  </a:moveTo>
                  <a:cubicBezTo>
                    <a:pt x="155" y="78"/>
                    <a:pt x="28" y="70"/>
                    <a:pt x="14" y="161"/>
                  </a:cubicBezTo>
                  <a:cubicBezTo>
                    <a:pt x="0" y="250"/>
                    <a:pt x="44" y="396"/>
                    <a:pt x="111" y="430"/>
                  </a:cubicBezTo>
                  <a:cubicBezTo>
                    <a:pt x="126" y="438"/>
                    <a:pt x="146" y="441"/>
                    <a:pt x="170" y="441"/>
                  </a:cubicBezTo>
                  <a:cubicBezTo>
                    <a:pt x="248" y="441"/>
                    <a:pt x="357" y="400"/>
                    <a:pt x="385" y="355"/>
                  </a:cubicBezTo>
                  <a:cubicBezTo>
                    <a:pt x="418" y="294"/>
                    <a:pt x="346" y="167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4" name="Google Shape;6874;p68"/>
            <p:cNvSpPr/>
            <p:nvPr/>
          </p:nvSpPr>
          <p:spPr>
            <a:xfrm rot="1800044">
              <a:off x="1268595" y="1943952"/>
              <a:ext cx="11850" cy="10125"/>
            </a:xfrm>
            <a:custGeom>
              <a:avLst/>
              <a:gdLst/>
              <a:ahLst/>
              <a:cxnLst/>
              <a:rect l="l" t="t" r="r" b="b"/>
              <a:pathLst>
                <a:path w="474" h="405" extrusionOk="0">
                  <a:moveTo>
                    <a:pt x="198" y="1"/>
                  </a:moveTo>
                  <a:cubicBezTo>
                    <a:pt x="130" y="1"/>
                    <a:pt x="41" y="27"/>
                    <a:pt x="25" y="90"/>
                  </a:cubicBezTo>
                  <a:cubicBezTo>
                    <a:pt x="1" y="179"/>
                    <a:pt x="28" y="334"/>
                    <a:pt x="84" y="384"/>
                  </a:cubicBezTo>
                  <a:cubicBezTo>
                    <a:pt x="102" y="400"/>
                    <a:pt x="131" y="405"/>
                    <a:pt x="168" y="405"/>
                  </a:cubicBezTo>
                  <a:cubicBezTo>
                    <a:pt x="240" y="405"/>
                    <a:pt x="344" y="384"/>
                    <a:pt x="474" y="381"/>
                  </a:cubicBezTo>
                  <a:cubicBezTo>
                    <a:pt x="380" y="204"/>
                    <a:pt x="308" y="49"/>
                    <a:pt x="266" y="16"/>
                  </a:cubicBezTo>
                  <a:cubicBezTo>
                    <a:pt x="253" y="6"/>
                    <a:pt x="228" y="1"/>
                    <a:pt x="1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5" name="Google Shape;6875;p68"/>
            <p:cNvSpPr/>
            <p:nvPr/>
          </p:nvSpPr>
          <p:spPr>
            <a:xfrm rot="1800044">
              <a:off x="1366756" y="1925305"/>
              <a:ext cx="10825" cy="9000"/>
            </a:xfrm>
            <a:custGeom>
              <a:avLst/>
              <a:gdLst/>
              <a:ahLst/>
              <a:cxnLst/>
              <a:rect l="l" t="t" r="r" b="b"/>
              <a:pathLst>
                <a:path w="433" h="360" extrusionOk="0">
                  <a:moveTo>
                    <a:pt x="223" y="0"/>
                  </a:moveTo>
                  <a:cubicBezTo>
                    <a:pt x="158" y="0"/>
                    <a:pt x="74" y="39"/>
                    <a:pt x="0" y="52"/>
                  </a:cubicBezTo>
                  <a:cubicBezTo>
                    <a:pt x="28" y="149"/>
                    <a:pt x="31" y="284"/>
                    <a:pt x="92" y="334"/>
                  </a:cubicBezTo>
                  <a:cubicBezTo>
                    <a:pt x="116" y="354"/>
                    <a:pt x="153" y="360"/>
                    <a:pt x="195" y="360"/>
                  </a:cubicBezTo>
                  <a:cubicBezTo>
                    <a:pt x="248" y="360"/>
                    <a:pt x="310" y="351"/>
                    <a:pt x="364" y="351"/>
                  </a:cubicBezTo>
                  <a:cubicBezTo>
                    <a:pt x="368" y="351"/>
                    <a:pt x="373" y="351"/>
                    <a:pt x="377" y="351"/>
                  </a:cubicBezTo>
                  <a:lnTo>
                    <a:pt x="432" y="254"/>
                  </a:lnTo>
                  <a:cubicBezTo>
                    <a:pt x="382" y="171"/>
                    <a:pt x="335" y="46"/>
                    <a:pt x="272" y="11"/>
                  </a:cubicBezTo>
                  <a:cubicBezTo>
                    <a:pt x="257" y="3"/>
                    <a:pt x="241" y="0"/>
                    <a:pt x="2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6" name="Google Shape;6876;p68"/>
            <p:cNvSpPr/>
            <p:nvPr/>
          </p:nvSpPr>
          <p:spPr>
            <a:xfrm rot="1800044">
              <a:off x="1375420" y="1836964"/>
              <a:ext cx="9700" cy="10375"/>
            </a:xfrm>
            <a:custGeom>
              <a:avLst/>
              <a:gdLst/>
              <a:ahLst/>
              <a:cxnLst/>
              <a:rect l="l" t="t" r="r" b="b"/>
              <a:pathLst>
                <a:path w="388" h="415" extrusionOk="0">
                  <a:moveTo>
                    <a:pt x="247" y="0"/>
                  </a:moveTo>
                  <a:cubicBezTo>
                    <a:pt x="169" y="0"/>
                    <a:pt x="72" y="40"/>
                    <a:pt x="39" y="82"/>
                  </a:cubicBezTo>
                  <a:cubicBezTo>
                    <a:pt x="0" y="135"/>
                    <a:pt x="56" y="254"/>
                    <a:pt x="83" y="414"/>
                  </a:cubicBezTo>
                  <a:cubicBezTo>
                    <a:pt x="227" y="326"/>
                    <a:pt x="341" y="281"/>
                    <a:pt x="366" y="226"/>
                  </a:cubicBezTo>
                  <a:cubicBezTo>
                    <a:pt x="388" y="171"/>
                    <a:pt x="369" y="21"/>
                    <a:pt x="288" y="5"/>
                  </a:cubicBezTo>
                  <a:cubicBezTo>
                    <a:pt x="276" y="2"/>
                    <a:pt x="262" y="0"/>
                    <a:pt x="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7" name="Google Shape;6877;p68"/>
            <p:cNvSpPr/>
            <p:nvPr/>
          </p:nvSpPr>
          <p:spPr>
            <a:xfrm rot="1800044">
              <a:off x="1378405" y="1874611"/>
              <a:ext cx="2375" cy="1675"/>
            </a:xfrm>
            <a:custGeom>
              <a:avLst/>
              <a:gdLst/>
              <a:ahLst/>
              <a:cxnLst/>
              <a:rect l="l" t="t" r="r" b="b"/>
              <a:pathLst>
                <a:path w="95" h="67" extrusionOk="0">
                  <a:moveTo>
                    <a:pt x="72" y="0"/>
                  </a:moveTo>
                  <a:lnTo>
                    <a:pt x="0" y="67"/>
                  </a:lnTo>
                  <a:lnTo>
                    <a:pt x="94" y="67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8" name="Google Shape;6878;p68"/>
            <p:cNvSpPr/>
            <p:nvPr/>
          </p:nvSpPr>
          <p:spPr>
            <a:xfrm rot="1800044">
              <a:off x="1338940" y="1630017"/>
              <a:ext cx="10875" cy="15575"/>
            </a:xfrm>
            <a:custGeom>
              <a:avLst/>
              <a:gdLst/>
              <a:ahLst/>
              <a:cxnLst/>
              <a:rect l="l" t="t" r="r" b="b"/>
              <a:pathLst>
                <a:path w="435" h="623" extrusionOk="0">
                  <a:moveTo>
                    <a:pt x="346" y="0"/>
                  </a:moveTo>
                  <a:cubicBezTo>
                    <a:pt x="241" y="39"/>
                    <a:pt x="83" y="0"/>
                    <a:pt x="42" y="119"/>
                  </a:cubicBezTo>
                  <a:cubicBezTo>
                    <a:pt x="0" y="235"/>
                    <a:pt x="53" y="388"/>
                    <a:pt x="75" y="623"/>
                  </a:cubicBezTo>
                  <a:cubicBezTo>
                    <a:pt x="260" y="523"/>
                    <a:pt x="421" y="482"/>
                    <a:pt x="424" y="429"/>
                  </a:cubicBezTo>
                  <a:cubicBezTo>
                    <a:pt x="435" y="288"/>
                    <a:pt x="379" y="147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9" name="Google Shape;6879;p68"/>
            <p:cNvSpPr/>
            <p:nvPr/>
          </p:nvSpPr>
          <p:spPr>
            <a:xfrm rot="1800044">
              <a:off x="1362735" y="1629032"/>
              <a:ext cx="12675" cy="12200"/>
            </a:xfrm>
            <a:custGeom>
              <a:avLst/>
              <a:gdLst/>
              <a:ahLst/>
              <a:cxnLst/>
              <a:rect l="l" t="t" r="r" b="b"/>
              <a:pathLst>
                <a:path w="507" h="488" extrusionOk="0">
                  <a:moveTo>
                    <a:pt x="349" y="1"/>
                  </a:moveTo>
                  <a:cubicBezTo>
                    <a:pt x="289" y="1"/>
                    <a:pt x="155" y="45"/>
                    <a:pt x="1" y="74"/>
                  </a:cubicBezTo>
                  <a:cubicBezTo>
                    <a:pt x="103" y="265"/>
                    <a:pt x="197" y="450"/>
                    <a:pt x="239" y="481"/>
                  </a:cubicBezTo>
                  <a:cubicBezTo>
                    <a:pt x="245" y="485"/>
                    <a:pt x="254" y="487"/>
                    <a:pt x="267" y="487"/>
                  </a:cubicBezTo>
                  <a:cubicBezTo>
                    <a:pt x="341" y="487"/>
                    <a:pt x="507" y="413"/>
                    <a:pt x="504" y="392"/>
                  </a:cubicBezTo>
                  <a:cubicBezTo>
                    <a:pt x="493" y="256"/>
                    <a:pt x="452" y="126"/>
                    <a:pt x="380" y="10"/>
                  </a:cubicBezTo>
                  <a:cubicBezTo>
                    <a:pt x="375" y="3"/>
                    <a:pt x="364" y="1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0" name="Google Shape;6880;p68"/>
            <p:cNvSpPr/>
            <p:nvPr/>
          </p:nvSpPr>
          <p:spPr>
            <a:xfrm rot="1800044">
              <a:off x="1201352" y="1697973"/>
              <a:ext cx="13650" cy="11925"/>
            </a:xfrm>
            <a:custGeom>
              <a:avLst/>
              <a:gdLst/>
              <a:ahLst/>
              <a:cxnLst/>
              <a:rect l="l" t="t" r="r" b="b"/>
              <a:pathLst>
                <a:path w="546" h="477" extrusionOk="0">
                  <a:moveTo>
                    <a:pt x="376" y="0"/>
                  </a:moveTo>
                  <a:cubicBezTo>
                    <a:pt x="258" y="0"/>
                    <a:pt x="131" y="50"/>
                    <a:pt x="29" y="114"/>
                  </a:cubicBezTo>
                  <a:cubicBezTo>
                    <a:pt x="1" y="128"/>
                    <a:pt x="73" y="302"/>
                    <a:pt x="114" y="477"/>
                  </a:cubicBezTo>
                  <a:cubicBezTo>
                    <a:pt x="294" y="388"/>
                    <a:pt x="430" y="347"/>
                    <a:pt x="527" y="264"/>
                  </a:cubicBezTo>
                  <a:cubicBezTo>
                    <a:pt x="546" y="242"/>
                    <a:pt x="455" y="4"/>
                    <a:pt x="402" y="1"/>
                  </a:cubicBezTo>
                  <a:cubicBezTo>
                    <a:pt x="393" y="0"/>
                    <a:pt x="385" y="0"/>
                    <a:pt x="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1" name="Google Shape;6881;p68"/>
            <p:cNvSpPr/>
            <p:nvPr/>
          </p:nvSpPr>
          <p:spPr>
            <a:xfrm rot="1800044">
              <a:off x="1332593" y="1744042"/>
              <a:ext cx="10400" cy="12475"/>
            </a:xfrm>
            <a:custGeom>
              <a:avLst/>
              <a:gdLst/>
              <a:ahLst/>
              <a:cxnLst/>
              <a:rect l="l" t="t" r="r" b="b"/>
              <a:pathLst>
                <a:path w="416" h="499" extrusionOk="0">
                  <a:moveTo>
                    <a:pt x="233" y="0"/>
                  </a:moveTo>
                  <a:cubicBezTo>
                    <a:pt x="150" y="0"/>
                    <a:pt x="29" y="32"/>
                    <a:pt x="25" y="58"/>
                  </a:cubicBezTo>
                  <a:cubicBezTo>
                    <a:pt x="0" y="172"/>
                    <a:pt x="42" y="296"/>
                    <a:pt x="69" y="498"/>
                  </a:cubicBezTo>
                  <a:cubicBezTo>
                    <a:pt x="238" y="423"/>
                    <a:pt x="404" y="393"/>
                    <a:pt x="410" y="346"/>
                  </a:cubicBezTo>
                  <a:cubicBezTo>
                    <a:pt x="415" y="235"/>
                    <a:pt x="343" y="58"/>
                    <a:pt x="302" y="17"/>
                  </a:cubicBezTo>
                  <a:cubicBezTo>
                    <a:pt x="290" y="5"/>
                    <a:pt x="264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2" name="Google Shape;6882;p68"/>
            <p:cNvSpPr/>
            <p:nvPr/>
          </p:nvSpPr>
          <p:spPr>
            <a:xfrm rot="1800044">
              <a:off x="1170805" y="1798214"/>
              <a:ext cx="14000" cy="10050"/>
            </a:xfrm>
            <a:custGeom>
              <a:avLst/>
              <a:gdLst/>
              <a:ahLst/>
              <a:cxnLst/>
              <a:rect l="l" t="t" r="r" b="b"/>
              <a:pathLst>
                <a:path w="560" h="402" extrusionOk="0">
                  <a:moveTo>
                    <a:pt x="372" y="0"/>
                  </a:moveTo>
                  <a:cubicBezTo>
                    <a:pt x="247" y="3"/>
                    <a:pt x="128" y="50"/>
                    <a:pt x="34" y="127"/>
                  </a:cubicBezTo>
                  <a:cubicBezTo>
                    <a:pt x="1" y="160"/>
                    <a:pt x="70" y="390"/>
                    <a:pt x="111" y="398"/>
                  </a:cubicBezTo>
                  <a:cubicBezTo>
                    <a:pt x="126" y="401"/>
                    <a:pt x="141" y="402"/>
                    <a:pt x="156" y="402"/>
                  </a:cubicBezTo>
                  <a:cubicBezTo>
                    <a:pt x="259" y="402"/>
                    <a:pt x="379" y="357"/>
                    <a:pt x="560" y="318"/>
                  </a:cubicBezTo>
                  <a:cubicBezTo>
                    <a:pt x="468" y="155"/>
                    <a:pt x="419" y="0"/>
                    <a:pt x="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3" name="Google Shape;6883;p68"/>
            <p:cNvSpPr/>
            <p:nvPr/>
          </p:nvSpPr>
          <p:spPr>
            <a:xfrm rot="1800044">
              <a:off x="1173940" y="1830485"/>
              <a:ext cx="13375" cy="9475"/>
            </a:xfrm>
            <a:custGeom>
              <a:avLst/>
              <a:gdLst/>
              <a:ahLst/>
              <a:cxnLst/>
              <a:rect l="l" t="t" r="r" b="b"/>
              <a:pathLst>
                <a:path w="535" h="379" extrusionOk="0">
                  <a:moveTo>
                    <a:pt x="265" y="0"/>
                  </a:moveTo>
                  <a:cubicBezTo>
                    <a:pt x="184" y="0"/>
                    <a:pt x="86" y="59"/>
                    <a:pt x="1" y="83"/>
                  </a:cubicBezTo>
                  <a:cubicBezTo>
                    <a:pt x="31" y="182"/>
                    <a:pt x="17" y="326"/>
                    <a:pt x="106" y="365"/>
                  </a:cubicBezTo>
                  <a:cubicBezTo>
                    <a:pt x="127" y="374"/>
                    <a:pt x="150" y="378"/>
                    <a:pt x="177" y="378"/>
                  </a:cubicBezTo>
                  <a:cubicBezTo>
                    <a:pt x="260" y="378"/>
                    <a:pt x="374" y="341"/>
                    <a:pt x="535" y="321"/>
                  </a:cubicBezTo>
                  <a:cubicBezTo>
                    <a:pt x="416" y="155"/>
                    <a:pt x="388" y="30"/>
                    <a:pt x="302" y="5"/>
                  </a:cubicBezTo>
                  <a:cubicBezTo>
                    <a:pt x="290" y="2"/>
                    <a:pt x="278" y="0"/>
                    <a:pt x="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4" name="Google Shape;6884;p68"/>
            <p:cNvSpPr/>
            <p:nvPr/>
          </p:nvSpPr>
          <p:spPr>
            <a:xfrm rot="1800044">
              <a:off x="1227985" y="1701211"/>
              <a:ext cx="12475" cy="9775"/>
            </a:xfrm>
            <a:custGeom>
              <a:avLst/>
              <a:gdLst/>
              <a:ahLst/>
              <a:cxnLst/>
              <a:rect l="l" t="t" r="r" b="b"/>
              <a:pathLst>
                <a:path w="499" h="391" extrusionOk="0">
                  <a:moveTo>
                    <a:pt x="306" y="1"/>
                  </a:moveTo>
                  <a:cubicBezTo>
                    <a:pt x="208" y="1"/>
                    <a:pt x="70" y="66"/>
                    <a:pt x="39" y="102"/>
                  </a:cubicBezTo>
                  <a:cubicBezTo>
                    <a:pt x="0" y="144"/>
                    <a:pt x="6" y="337"/>
                    <a:pt x="97" y="376"/>
                  </a:cubicBezTo>
                  <a:cubicBezTo>
                    <a:pt x="121" y="387"/>
                    <a:pt x="147" y="391"/>
                    <a:pt x="177" y="391"/>
                  </a:cubicBezTo>
                  <a:cubicBezTo>
                    <a:pt x="259" y="391"/>
                    <a:pt x="364" y="360"/>
                    <a:pt x="498" y="346"/>
                  </a:cubicBezTo>
                  <a:cubicBezTo>
                    <a:pt x="429" y="180"/>
                    <a:pt x="437" y="30"/>
                    <a:pt x="346" y="5"/>
                  </a:cubicBezTo>
                  <a:cubicBezTo>
                    <a:pt x="334" y="2"/>
                    <a:pt x="320" y="1"/>
                    <a:pt x="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5" name="Google Shape;6885;p68"/>
            <p:cNvSpPr/>
            <p:nvPr/>
          </p:nvSpPr>
          <p:spPr>
            <a:xfrm rot="1800044">
              <a:off x="1344072" y="1723637"/>
              <a:ext cx="12750" cy="10250"/>
            </a:xfrm>
            <a:custGeom>
              <a:avLst/>
              <a:gdLst/>
              <a:ahLst/>
              <a:cxnLst/>
              <a:rect l="l" t="t" r="r" b="b"/>
              <a:pathLst>
                <a:path w="510" h="410" extrusionOk="0">
                  <a:moveTo>
                    <a:pt x="238" y="1"/>
                  </a:moveTo>
                  <a:cubicBezTo>
                    <a:pt x="156" y="1"/>
                    <a:pt x="21" y="62"/>
                    <a:pt x="14" y="99"/>
                  </a:cubicBezTo>
                  <a:cubicBezTo>
                    <a:pt x="1" y="196"/>
                    <a:pt x="67" y="354"/>
                    <a:pt x="120" y="395"/>
                  </a:cubicBezTo>
                  <a:cubicBezTo>
                    <a:pt x="133" y="405"/>
                    <a:pt x="151" y="409"/>
                    <a:pt x="174" y="409"/>
                  </a:cubicBezTo>
                  <a:cubicBezTo>
                    <a:pt x="244" y="409"/>
                    <a:pt x="360" y="371"/>
                    <a:pt x="510" y="348"/>
                  </a:cubicBezTo>
                  <a:cubicBezTo>
                    <a:pt x="402" y="174"/>
                    <a:pt x="344" y="41"/>
                    <a:pt x="277" y="8"/>
                  </a:cubicBezTo>
                  <a:cubicBezTo>
                    <a:pt x="267" y="3"/>
                    <a:pt x="253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6" name="Google Shape;6886;p68"/>
            <p:cNvSpPr/>
            <p:nvPr/>
          </p:nvSpPr>
          <p:spPr>
            <a:xfrm rot="1800044">
              <a:off x="1201341" y="1717631"/>
              <a:ext cx="12075" cy="11525"/>
            </a:xfrm>
            <a:custGeom>
              <a:avLst/>
              <a:gdLst/>
              <a:ahLst/>
              <a:cxnLst/>
              <a:rect l="l" t="t" r="r" b="b"/>
              <a:pathLst>
                <a:path w="483" h="461" extrusionOk="0">
                  <a:moveTo>
                    <a:pt x="383" y="0"/>
                  </a:moveTo>
                  <a:cubicBezTo>
                    <a:pt x="219" y="83"/>
                    <a:pt x="64" y="147"/>
                    <a:pt x="34" y="194"/>
                  </a:cubicBezTo>
                  <a:cubicBezTo>
                    <a:pt x="1" y="244"/>
                    <a:pt x="53" y="426"/>
                    <a:pt x="139" y="454"/>
                  </a:cubicBezTo>
                  <a:cubicBezTo>
                    <a:pt x="154" y="459"/>
                    <a:pt x="172" y="461"/>
                    <a:pt x="191" y="461"/>
                  </a:cubicBezTo>
                  <a:cubicBezTo>
                    <a:pt x="283" y="461"/>
                    <a:pt x="406" y="412"/>
                    <a:pt x="441" y="371"/>
                  </a:cubicBezTo>
                  <a:cubicBezTo>
                    <a:pt x="482" y="321"/>
                    <a:pt x="416" y="177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7" name="Google Shape;6887;p68"/>
            <p:cNvSpPr/>
            <p:nvPr/>
          </p:nvSpPr>
          <p:spPr>
            <a:xfrm rot="1800044">
              <a:off x="1348384" y="1649981"/>
              <a:ext cx="11500" cy="12000"/>
            </a:xfrm>
            <a:custGeom>
              <a:avLst/>
              <a:gdLst/>
              <a:ahLst/>
              <a:cxnLst/>
              <a:rect l="l" t="t" r="r" b="b"/>
              <a:pathLst>
                <a:path w="460" h="480" extrusionOk="0">
                  <a:moveTo>
                    <a:pt x="371" y="1"/>
                  </a:moveTo>
                  <a:cubicBezTo>
                    <a:pt x="260" y="28"/>
                    <a:pt x="83" y="50"/>
                    <a:pt x="42" y="89"/>
                  </a:cubicBezTo>
                  <a:cubicBezTo>
                    <a:pt x="0" y="128"/>
                    <a:pt x="45" y="275"/>
                    <a:pt x="58" y="479"/>
                  </a:cubicBezTo>
                  <a:cubicBezTo>
                    <a:pt x="247" y="380"/>
                    <a:pt x="385" y="324"/>
                    <a:pt x="424" y="269"/>
                  </a:cubicBezTo>
                  <a:cubicBezTo>
                    <a:pt x="460" y="214"/>
                    <a:pt x="390" y="92"/>
                    <a:pt x="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896" name="Google Shape;6896;p68"/>
          <p:cNvGrpSpPr/>
          <p:nvPr/>
        </p:nvGrpSpPr>
        <p:grpSpPr>
          <a:xfrm>
            <a:off x="4006051" y="4858300"/>
            <a:ext cx="180167" cy="161800"/>
            <a:chOff x="1681925" y="2289525"/>
            <a:chExt cx="135125" cy="121350"/>
          </a:xfrm>
        </p:grpSpPr>
        <p:sp>
          <p:nvSpPr>
            <p:cNvPr id="6897" name="Google Shape;6897;p68"/>
            <p:cNvSpPr/>
            <p:nvPr/>
          </p:nvSpPr>
          <p:spPr>
            <a:xfrm>
              <a:off x="1760450" y="2289525"/>
              <a:ext cx="56600" cy="59050"/>
            </a:xfrm>
            <a:custGeom>
              <a:avLst/>
              <a:gdLst/>
              <a:ahLst/>
              <a:cxnLst/>
              <a:rect l="l" t="t" r="r" b="b"/>
              <a:pathLst>
                <a:path w="2264" h="2362" extrusionOk="0">
                  <a:moveTo>
                    <a:pt x="1144" y="0"/>
                  </a:moveTo>
                  <a:cubicBezTo>
                    <a:pt x="452" y="0"/>
                    <a:pt x="14" y="466"/>
                    <a:pt x="9" y="1215"/>
                  </a:cubicBezTo>
                  <a:cubicBezTo>
                    <a:pt x="0" y="1857"/>
                    <a:pt x="446" y="2338"/>
                    <a:pt x="1052" y="2361"/>
                  </a:cubicBezTo>
                  <a:cubicBezTo>
                    <a:pt x="1062" y="2361"/>
                    <a:pt x="1072" y="2361"/>
                    <a:pt x="1081" y="2361"/>
                  </a:cubicBezTo>
                  <a:cubicBezTo>
                    <a:pt x="1676" y="2361"/>
                    <a:pt x="2209" y="1790"/>
                    <a:pt x="2239" y="1110"/>
                  </a:cubicBezTo>
                  <a:cubicBezTo>
                    <a:pt x="2264" y="501"/>
                    <a:pt x="1788" y="11"/>
                    <a:pt x="1162" y="0"/>
                  </a:cubicBezTo>
                  <a:cubicBezTo>
                    <a:pt x="1156" y="0"/>
                    <a:pt x="1150" y="0"/>
                    <a:pt x="11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98" name="Google Shape;6898;p68"/>
            <p:cNvSpPr/>
            <p:nvPr/>
          </p:nvSpPr>
          <p:spPr>
            <a:xfrm>
              <a:off x="1681925" y="2357175"/>
              <a:ext cx="61450" cy="53700"/>
            </a:xfrm>
            <a:custGeom>
              <a:avLst/>
              <a:gdLst/>
              <a:ahLst/>
              <a:cxnLst/>
              <a:rect l="l" t="t" r="r" b="b"/>
              <a:pathLst>
                <a:path w="2458" h="2148" extrusionOk="0">
                  <a:moveTo>
                    <a:pt x="1233" y="0"/>
                  </a:moveTo>
                  <a:cubicBezTo>
                    <a:pt x="531" y="0"/>
                    <a:pt x="28" y="450"/>
                    <a:pt x="15" y="1096"/>
                  </a:cubicBezTo>
                  <a:cubicBezTo>
                    <a:pt x="1" y="1691"/>
                    <a:pt x="515" y="2145"/>
                    <a:pt x="1213" y="2148"/>
                  </a:cubicBezTo>
                  <a:cubicBezTo>
                    <a:pt x="1215" y="2148"/>
                    <a:pt x="1217" y="2148"/>
                    <a:pt x="1219" y="2148"/>
                  </a:cubicBezTo>
                  <a:cubicBezTo>
                    <a:pt x="1941" y="2148"/>
                    <a:pt x="2450" y="1706"/>
                    <a:pt x="2452" y="1074"/>
                  </a:cubicBezTo>
                  <a:cubicBezTo>
                    <a:pt x="2458" y="523"/>
                    <a:pt x="1869" y="3"/>
                    <a:pt x="1246" y="0"/>
                  </a:cubicBezTo>
                  <a:cubicBezTo>
                    <a:pt x="1242" y="0"/>
                    <a:pt x="1237" y="0"/>
                    <a:pt x="12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948" name="Google Shape;6948;p68"/>
          <p:cNvGrpSpPr/>
          <p:nvPr/>
        </p:nvGrpSpPr>
        <p:grpSpPr>
          <a:xfrm>
            <a:off x="10255497" y="5044474"/>
            <a:ext cx="1404505" cy="1404505"/>
            <a:chOff x="7672934" y="3809905"/>
            <a:chExt cx="1053379" cy="1053379"/>
          </a:xfrm>
        </p:grpSpPr>
        <p:sp>
          <p:nvSpPr>
            <p:cNvPr id="6949" name="Google Shape;6949;p68"/>
            <p:cNvSpPr/>
            <p:nvPr/>
          </p:nvSpPr>
          <p:spPr>
            <a:xfrm rot="-2700000">
              <a:off x="7603918" y="4187470"/>
              <a:ext cx="1191398" cy="298229"/>
            </a:xfrm>
            <a:custGeom>
              <a:avLst/>
              <a:gdLst/>
              <a:ahLst/>
              <a:cxnLst/>
              <a:rect l="l" t="t" r="r" b="b"/>
              <a:pathLst>
                <a:path w="78440" h="19635" extrusionOk="0">
                  <a:moveTo>
                    <a:pt x="0" y="1"/>
                  </a:moveTo>
                  <a:lnTo>
                    <a:pt x="0" y="19635"/>
                  </a:lnTo>
                  <a:lnTo>
                    <a:pt x="78439" y="19635"/>
                  </a:lnTo>
                  <a:lnTo>
                    <a:pt x="784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50" name="Google Shape;6950;p68"/>
            <p:cNvSpPr/>
            <p:nvPr/>
          </p:nvSpPr>
          <p:spPr>
            <a:xfrm rot="-2700000">
              <a:off x="7603925" y="4187442"/>
              <a:ext cx="1191398" cy="298305"/>
            </a:xfrm>
            <a:custGeom>
              <a:avLst/>
              <a:gdLst/>
              <a:ahLst/>
              <a:cxnLst/>
              <a:rect l="l" t="t" r="r" b="b"/>
              <a:pathLst>
                <a:path w="78440" h="19640" extrusionOk="0">
                  <a:moveTo>
                    <a:pt x="8330" y="1"/>
                  </a:moveTo>
                  <a:cubicBezTo>
                    <a:pt x="8330" y="4465"/>
                    <a:pt x="4965" y="8074"/>
                    <a:pt x="818" y="8074"/>
                  </a:cubicBezTo>
                  <a:cubicBezTo>
                    <a:pt x="544" y="8074"/>
                    <a:pt x="270" y="8061"/>
                    <a:pt x="0" y="8026"/>
                  </a:cubicBezTo>
                  <a:lnTo>
                    <a:pt x="0" y="19639"/>
                  </a:lnTo>
                  <a:lnTo>
                    <a:pt x="8882" y="19639"/>
                  </a:lnTo>
                  <a:cubicBezTo>
                    <a:pt x="8882" y="15179"/>
                    <a:pt x="12246" y="11562"/>
                    <a:pt x="16394" y="11562"/>
                  </a:cubicBezTo>
                  <a:cubicBezTo>
                    <a:pt x="20542" y="11562"/>
                    <a:pt x="23906" y="15179"/>
                    <a:pt x="23906" y="19639"/>
                  </a:cubicBezTo>
                  <a:lnTo>
                    <a:pt x="38730" y="19639"/>
                  </a:lnTo>
                  <a:cubicBezTo>
                    <a:pt x="38605" y="19061"/>
                    <a:pt x="38545" y="18479"/>
                    <a:pt x="38545" y="17893"/>
                  </a:cubicBezTo>
                  <a:cubicBezTo>
                    <a:pt x="38545" y="13437"/>
                    <a:pt x="41910" y="9820"/>
                    <a:pt x="46058" y="9820"/>
                  </a:cubicBezTo>
                  <a:cubicBezTo>
                    <a:pt x="50205" y="9820"/>
                    <a:pt x="53570" y="13437"/>
                    <a:pt x="53570" y="17893"/>
                  </a:cubicBezTo>
                  <a:cubicBezTo>
                    <a:pt x="53570" y="18479"/>
                    <a:pt x="53510" y="19061"/>
                    <a:pt x="53390" y="19639"/>
                  </a:cubicBezTo>
                  <a:lnTo>
                    <a:pt x="70204" y="19639"/>
                  </a:lnTo>
                  <a:cubicBezTo>
                    <a:pt x="70157" y="19288"/>
                    <a:pt x="70131" y="18937"/>
                    <a:pt x="70131" y="18591"/>
                  </a:cubicBezTo>
                  <a:cubicBezTo>
                    <a:pt x="70131" y="14130"/>
                    <a:pt x="73495" y="10513"/>
                    <a:pt x="77643" y="10513"/>
                  </a:cubicBezTo>
                  <a:cubicBezTo>
                    <a:pt x="77908" y="10513"/>
                    <a:pt x="78174" y="10530"/>
                    <a:pt x="78439" y="10565"/>
                  </a:cubicBezTo>
                  <a:lnTo>
                    <a:pt x="78439" y="1"/>
                  </a:lnTo>
                  <a:lnTo>
                    <a:pt x="69510" y="1"/>
                  </a:lnTo>
                  <a:cubicBezTo>
                    <a:pt x="69031" y="3964"/>
                    <a:pt x="65885" y="7025"/>
                    <a:pt x="62067" y="7025"/>
                  </a:cubicBezTo>
                  <a:cubicBezTo>
                    <a:pt x="58248" y="7025"/>
                    <a:pt x="55107" y="3964"/>
                    <a:pt x="54631" y="1"/>
                  </a:cubicBezTo>
                  <a:lnTo>
                    <a:pt x="37813" y="1"/>
                  </a:lnTo>
                  <a:cubicBezTo>
                    <a:pt x="37073" y="3622"/>
                    <a:pt x="34072" y="6331"/>
                    <a:pt x="30481" y="6331"/>
                  </a:cubicBezTo>
                  <a:cubicBezTo>
                    <a:pt x="26894" y="6331"/>
                    <a:pt x="23898" y="3622"/>
                    <a:pt x="23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998" name="Google Shape;6998;p68"/>
          <p:cNvSpPr/>
          <p:nvPr/>
        </p:nvSpPr>
        <p:spPr>
          <a:xfrm rot="1799971">
            <a:off x="1436130" y="5537571"/>
            <a:ext cx="1582237" cy="752907"/>
          </a:xfrm>
          <a:custGeom>
            <a:avLst/>
            <a:gdLst/>
            <a:ahLst/>
            <a:cxnLst/>
            <a:rect l="l" t="t" r="r" b="b"/>
            <a:pathLst>
              <a:path w="43167" h="20541" extrusionOk="0">
                <a:moveTo>
                  <a:pt x="40327" y="1"/>
                </a:moveTo>
                <a:lnTo>
                  <a:pt x="0" y="7190"/>
                </a:lnTo>
                <a:cubicBezTo>
                  <a:pt x="173" y="7992"/>
                  <a:pt x="746" y="8550"/>
                  <a:pt x="1303" y="9243"/>
                </a:cubicBezTo>
                <a:cubicBezTo>
                  <a:pt x="1785" y="9845"/>
                  <a:pt x="2188" y="10516"/>
                  <a:pt x="1910" y="11318"/>
                </a:cubicBezTo>
                <a:cubicBezTo>
                  <a:pt x="1503" y="12485"/>
                  <a:pt x="1062" y="13581"/>
                  <a:pt x="1292" y="14854"/>
                </a:cubicBezTo>
                <a:cubicBezTo>
                  <a:pt x="1492" y="15954"/>
                  <a:pt x="2188" y="16820"/>
                  <a:pt x="2493" y="17859"/>
                </a:cubicBezTo>
                <a:cubicBezTo>
                  <a:pt x="2603" y="18247"/>
                  <a:pt x="2591" y="18624"/>
                  <a:pt x="2648" y="19023"/>
                </a:cubicBezTo>
                <a:cubicBezTo>
                  <a:pt x="2734" y="19569"/>
                  <a:pt x="2972" y="19904"/>
                  <a:pt x="3209" y="20401"/>
                </a:cubicBezTo>
                <a:cubicBezTo>
                  <a:pt x="3228" y="20447"/>
                  <a:pt x="3247" y="20492"/>
                  <a:pt x="3262" y="20541"/>
                </a:cubicBezTo>
                <a:lnTo>
                  <a:pt x="43144" y="13434"/>
                </a:lnTo>
                <a:cubicBezTo>
                  <a:pt x="43137" y="12433"/>
                  <a:pt x="43167" y="11431"/>
                  <a:pt x="43080" y="10429"/>
                </a:cubicBezTo>
                <a:cubicBezTo>
                  <a:pt x="43016" y="9627"/>
                  <a:pt x="42865" y="8859"/>
                  <a:pt x="42673" y="8083"/>
                </a:cubicBezTo>
                <a:cubicBezTo>
                  <a:pt x="42417" y="7100"/>
                  <a:pt x="41483" y="6332"/>
                  <a:pt x="41359" y="5311"/>
                </a:cubicBezTo>
                <a:cubicBezTo>
                  <a:pt x="41269" y="4629"/>
                  <a:pt x="41785" y="3944"/>
                  <a:pt x="41751" y="3247"/>
                </a:cubicBezTo>
                <a:cubicBezTo>
                  <a:pt x="41732" y="2852"/>
                  <a:pt x="41510" y="2486"/>
                  <a:pt x="41506" y="2072"/>
                </a:cubicBezTo>
                <a:cubicBezTo>
                  <a:pt x="41506" y="1891"/>
                  <a:pt x="41634" y="1545"/>
                  <a:pt x="41521" y="1360"/>
                </a:cubicBezTo>
                <a:cubicBezTo>
                  <a:pt x="41250" y="912"/>
                  <a:pt x="40674" y="758"/>
                  <a:pt x="40402" y="197"/>
                </a:cubicBezTo>
                <a:cubicBezTo>
                  <a:pt x="40369" y="136"/>
                  <a:pt x="40346" y="69"/>
                  <a:pt x="40327" y="1"/>
                </a:cubicBezTo>
                <a:close/>
              </a:path>
            </a:pathLst>
          </a:custGeom>
          <a:solidFill>
            <a:srgbClr val="FFFFFF">
              <a:alpha val="562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6999" name="Google Shape;6999;p68"/>
          <p:cNvGrpSpPr/>
          <p:nvPr/>
        </p:nvGrpSpPr>
        <p:grpSpPr>
          <a:xfrm>
            <a:off x="208801" y="5544033"/>
            <a:ext cx="248500" cy="242600"/>
            <a:chOff x="4260025" y="5129875"/>
            <a:chExt cx="186375" cy="181950"/>
          </a:xfrm>
        </p:grpSpPr>
        <p:sp>
          <p:nvSpPr>
            <p:cNvPr id="7000" name="Google Shape;7000;p68"/>
            <p:cNvSpPr/>
            <p:nvPr/>
          </p:nvSpPr>
          <p:spPr>
            <a:xfrm>
              <a:off x="4260025" y="5177525"/>
              <a:ext cx="59325" cy="58900"/>
            </a:xfrm>
            <a:custGeom>
              <a:avLst/>
              <a:gdLst/>
              <a:ahLst/>
              <a:cxnLst/>
              <a:rect l="l" t="t" r="r" b="b"/>
              <a:pathLst>
                <a:path w="2373" h="2356" extrusionOk="0">
                  <a:moveTo>
                    <a:pt x="1144" y="1"/>
                  </a:moveTo>
                  <a:cubicBezTo>
                    <a:pt x="1136" y="1"/>
                    <a:pt x="1127" y="1"/>
                    <a:pt x="1119" y="1"/>
                  </a:cubicBezTo>
                  <a:cubicBezTo>
                    <a:pt x="504" y="18"/>
                    <a:pt x="1" y="632"/>
                    <a:pt x="6" y="1296"/>
                  </a:cubicBezTo>
                  <a:cubicBezTo>
                    <a:pt x="15" y="1963"/>
                    <a:pt x="443" y="2356"/>
                    <a:pt x="1155" y="2356"/>
                  </a:cubicBezTo>
                  <a:cubicBezTo>
                    <a:pt x="1893" y="2356"/>
                    <a:pt x="2372" y="1891"/>
                    <a:pt x="2369" y="1277"/>
                  </a:cubicBezTo>
                  <a:cubicBezTo>
                    <a:pt x="2367" y="671"/>
                    <a:pt x="1748" y="1"/>
                    <a:pt x="1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01" name="Google Shape;7001;p68"/>
            <p:cNvSpPr/>
            <p:nvPr/>
          </p:nvSpPr>
          <p:spPr>
            <a:xfrm>
              <a:off x="4392225" y="5129875"/>
              <a:ext cx="54175" cy="60850"/>
            </a:xfrm>
            <a:custGeom>
              <a:avLst/>
              <a:gdLst/>
              <a:ahLst/>
              <a:cxnLst/>
              <a:rect l="l" t="t" r="r" b="b"/>
              <a:pathLst>
                <a:path w="2167" h="2434" extrusionOk="0">
                  <a:moveTo>
                    <a:pt x="1084" y="0"/>
                  </a:moveTo>
                  <a:cubicBezTo>
                    <a:pt x="1078" y="0"/>
                    <a:pt x="1072" y="0"/>
                    <a:pt x="1066" y="1"/>
                  </a:cubicBezTo>
                  <a:cubicBezTo>
                    <a:pt x="446" y="12"/>
                    <a:pt x="9" y="510"/>
                    <a:pt x="3" y="1204"/>
                  </a:cubicBezTo>
                  <a:cubicBezTo>
                    <a:pt x="1" y="1921"/>
                    <a:pt x="451" y="2433"/>
                    <a:pt x="1067" y="2433"/>
                  </a:cubicBezTo>
                  <a:cubicBezTo>
                    <a:pt x="1077" y="2433"/>
                    <a:pt x="1086" y="2433"/>
                    <a:pt x="1096" y="2433"/>
                  </a:cubicBezTo>
                  <a:cubicBezTo>
                    <a:pt x="1636" y="2419"/>
                    <a:pt x="2142" y="1852"/>
                    <a:pt x="2153" y="1249"/>
                  </a:cubicBezTo>
                  <a:cubicBezTo>
                    <a:pt x="2167" y="536"/>
                    <a:pt x="1695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02" name="Google Shape;7002;p68"/>
            <p:cNvSpPr/>
            <p:nvPr/>
          </p:nvSpPr>
          <p:spPr>
            <a:xfrm>
              <a:off x="4341800" y="5255775"/>
              <a:ext cx="56200" cy="56050"/>
            </a:xfrm>
            <a:custGeom>
              <a:avLst/>
              <a:gdLst/>
              <a:ahLst/>
              <a:cxnLst/>
              <a:rect l="l" t="t" r="r" b="b"/>
              <a:pathLst>
                <a:path w="2248" h="2242" extrusionOk="0">
                  <a:moveTo>
                    <a:pt x="1050" y="0"/>
                  </a:moveTo>
                  <a:cubicBezTo>
                    <a:pt x="493" y="0"/>
                    <a:pt x="36" y="443"/>
                    <a:pt x="14" y="999"/>
                  </a:cubicBezTo>
                  <a:cubicBezTo>
                    <a:pt x="0" y="1598"/>
                    <a:pt x="577" y="2242"/>
                    <a:pt x="1140" y="2242"/>
                  </a:cubicBezTo>
                  <a:cubicBezTo>
                    <a:pt x="1145" y="2242"/>
                    <a:pt x="1149" y="2242"/>
                    <a:pt x="1154" y="2242"/>
                  </a:cubicBezTo>
                  <a:cubicBezTo>
                    <a:pt x="1721" y="2231"/>
                    <a:pt x="2247" y="1724"/>
                    <a:pt x="2247" y="1179"/>
                  </a:cubicBezTo>
                  <a:cubicBezTo>
                    <a:pt x="2247" y="562"/>
                    <a:pt x="1697" y="12"/>
                    <a:pt x="1066" y="1"/>
                  </a:cubicBezTo>
                  <a:cubicBezTo>
                    <a:pt x="1060" y="1"/>
                    <a:pt x="1055" y="0"/>
                    <a:pt x="1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3752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1535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vi-VN" sz="6000" dirty="0" smtClean="0"/>
              <a:t/>
            </a:r>
            <a:br>
              <a:rPr lang="vi-VN" sz="6000" dirty="0" smtClean="0"/>
            </a:br>
            <a:r>
              <a:rPr lang="vi-VN" sz="6000" b="1" dirty="0" smtClean="0">
                <a:solidFill>
                  <a:schemeClr val="accent2"/>
                </a:solidFill>
              </a:rPr>
              <a:t>Giọng đọc</a:t>
            </a:r>
            <a:endParaRPr lang="vi-VN" sz="6000" b="1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049443"/>
            <a:ext cx="10515600" cy="4351338"/>
          </a:xfrm>
        </p:spPr>
        <p:txBody>
          <a:bodyPr>
            <a:normAutofit/>
          </a:bodyPr>
          <a:lstStyle/>
          <a:p>
            <a:r>
              <a:rPr lang="vi-VN" sz="4400" dirty="0" smtClean="0">
                <a:latin typeface="+mj-lt"/>
              </a:rPr>
              <a:t>Giọng khi dồn dập, khi căng thẳng, khi bất ngờ.</a:t>
            </a:r>
            <a:endParaRPr lang="vi-VN" sz="4400" dirty="0">
              <a:latin typeface="+mj-lt"/>
            </a:endParaRPr>
          </a:p>
          <a:p>
            <a:r>
              <a:rPr lang="vi-VN" sz="4400" dirty="0" smtClean="0">
                <a:latin typeface="+mj-lt"/>
              </a:rPr>
              <a:t>Nhấn giọng những từ ngữ được in đỏ.</a:t>
            </a:r>
            <a:endParaRPr lang="vi-VN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78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20" y="52080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3200" b="1" dirty="0" smtClean="0">
                <a:latin typeface="+mj-lt"/>
              </a:rPr>
              <a:t>   </a:t>
            </a:r>
            <a:r>
              <a:rPr lang="vi-VN" sz="3600" b="1" dirty="0" smtClean="0">
                <a:latin typeface="+mj-lt"/>
              </a:rPr>
              <a:t>Rồi từ trong nhà, vẫn cái bóng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cao, gầy, khập khiễng</a:t>
            </a:r>
            <a:r>
              <a:rPr lang="vi-VN" sz="3600" b="1" dirty="0" smtClean="0">
                <a:latin typeface="+mj-lt"/>
              </a:rPr>
              <a:t> ấy lom khom như đang che chở vật gì,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phóng thẳng </a:t>
            </a:r>
            <a:r>
              <a:rPr lang="vi-VN" sz="3600" b="1" dirty="0" smtClean="0">
                <a:latin typeface="+mj-lt"/>
              </a:rPr>
              <a:t>ra đường. Qua khỏi thềm nhà, người đó vừa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té quỵ </a:t>
            </a:r>
            <a:r>
              <a:rPr lang="vi-VN" sz="3600" b="1" dirty="0" smtClean="0">
                <a:latin typeface="+mj-lt"/>
              </a:rPr>
              <a:t>thì một cây rầm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sập xuống</a:t>
            </a:r>
            <a:r>
              <a:rPr lang="vi-VN" sz="3600" b="1" dirty="0" smtClean="0">
                <a:latin typeface="+mj-lt"/>
              </a:rPr>
              <a:t>. Mọi người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xô đến</a:t>
            </a:r>
            <a:r>
              <a:rPr lang="vi-VN" sz="3600" b="1" dirty="0" smtClean="0">
                <a:latin typeface="+mj-lt"/>
              </a:rPr>
              <a:t>. Ai nấy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bàng hoàng </a:t>
            </a:r>
            <a:r>
              <a:rPr lang="vi-VN" sz="3600" b="1" dirty="0" smtClean="0">
                <a:latin typeface="+mj-lt"/>
              </a:rPr>
              <a:t>vì trong cái bọc chăn còn vương khói mà người ấy đang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ôm khư khư </a:t>
            </a:r>
            <a:r>
              <a:rPr lang="vi-VN" sz="3600" b="1" dirty="0" smtClean="0">
                <a:latin typeface="+mj-lt"/>
              </a:rPr>
              <a:t>là một đứa bé mặt mày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đen nhẻm, thất thần</a:t>
            </a:r>
            <a:r>
              <a:rPr lang="vi-VN" sz="3600" b="1" dirty="0" smtClean="0">
                <a:latin typeface="+mj-lt"/>
              </a:rPr>
              <a:t>, khóc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không thành tiếng</a:t>
            </a:r>
            <a:r>
              <a:rPr lang="vi-VN" sz="3600" b="1" dirty="0" smtClean="0">
                <a:latin typeface="+mj-lt"/>
              </a:rPr>
              <a:t>. Mọi người khiêng người đàn ông ra xa. Người anh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mềm nhũn</a:t>
            </a:r>
            <a:r>
              <a:rPr lang="vi-VN" sz="3600" b="1" dirty="0" smtClean="0">
                <a:latin typeface="+mj-lt"/>
              </a:rPr>
              <a:t>. Người ta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cấp cứu</a:t>
            </a:r>
            <a:r>
              <a:rPr lang="vi-VN" sz="3600" b="1" dirty="0" smtClean="0">
                <a:latin typeface="+mj-lt"/>
              </a:rPr>
              <a:t> cho anh. Ai đó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thảng thốt </a:t>
            </a:r>
            <a:r>
              <a:rPr lang="vi-VN" sz="3600" b="1" dirty="0" smtClean="0">
                <a:latin typeface="+mj-lt"/>
              </a:rPr>
              <a:t>kêu: “Ô....này”, rồi cầm cái chân cứng ngắc của nạn nhân giơ lên: thì ra là một cái chân gỗ!</a:t>
            </a:r>
            <a:endParaRPr lang="vi-VN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00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098" name="Picture 2" descr="Khuyến cáo cài đặt App “Báo cháy 114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261" y="27763"/>
            <a:ext cx="6111661" cy="716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98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AutoShape 2" descr="Những chiến thuật kinh điển của Quân đội Nhân dân Việt Nam - Redsvn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28" name="Picture 4" descr="Những chiến thuật kinh điển của Quân đội Nhân dân Việt Nam - Redsvn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58" y="544432"/>
            <a:ext cx="9419349" cy="590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9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2052" name="Picture 4" descr="https://hanoimoi.com.vn/Uploads/tuandiep/2017/3/19/25062011p31320247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408" y="-70981"/>
            <a:ext cx="8957603" cy="634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66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 descr="Thương binh có được miễn giảm tiền thuế sử dụng đất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572" y="340640"/>
            <a:ext cx="9406855" cy="624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46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8" name="imgb" descr="http://www.ngauhungpho.com/home/wp-content/uploads/2010/07/image00191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04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625" y="500090"/>
            <a:ext cx="8897420" cy="4061636"/>
          </a:xfrm>
        </p:spPr>
        <p:txBody>
          <a:bodyPr/>
          <a:lstStyle/>
          <a:p>
            <a:r>
              <a:rPr lang="vi-VN" dirty="0" smtClean="0"/>
              <a:t>                            </a:t>
            </a:r>
            <a:r>
              <a:rPr lang="vi-VN" dirty="0" smtClean="0">
                <a:solidFill>
                  <a:srgbClr val="FF0000"/>
                </a:solidFill>
              </a:rPr>
              <a:t>Dặn dò</a:t>
            </a:r>
            <a:br>
              <a:rPr lang="vi-VN" dirty="0" smtClean="0">
                <a:solidFill>
                  <a:srgbClr val="FF0000"/>
                </a:solidFill>
              </a:rPr>
            </a:br>
            <a:r>
              <a:rPr lang="vi-VN" dirty="0" smtClean="0"/>
              <a:t>Đọc lại bài và học thuộc nội dung</a:t>
            </a:r>
            <a:br>
              <a:rPr lang="vi-VN" dirty="0" smtClean="0"/>
            </a:br>
            <a:r>
              <a:rPr lang="vi-VN" dirty="0" smtClean="0"/>
              <a:t>Chuẩn bị bài mới. “Cao Bằng”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76702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2" name="imgb" descr="http://t2.gstatic.com/images?q=tbn:ANd9GcSFyXZvw5tsZLZOZYKGafaAyb1Atx8o4TjSxGMAKXRb7myXM4pT7Q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77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591053020269972247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9976" y="286246"/>
            <a:ext cx="6392848" cy="6090699"/>
          </a:xfrm>
        </p:spPr>
      </p:pic>
    </p:spTree>
    <p:extLst>
      <p:ext uri="{BB962C8B-B14F-4D97-AF65-F5344CB8AC3E}">
        <p14:creationId xmlns:p14="http://schemas.microsoft.com/office/powerpoint/2010/main" val="243386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540" y="14644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vi-VN" sz="6600" dirty="0" smtClean="0"/>
              <a:t>    </a:t>
            </a:r>
            <a: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  <a:t>Tập đọc</a:t>
            </a:r>
            <a:b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en-US" sz="6600" b="1" dirty="0" err="1" smtClean="0">
                <a:solidFill>
                  <a:schemeClr val="accent2">
                    <a:lumMod val="75000"/>
                  </a:schemeClr>
                </a:solidFill>
              </a:rPr>
              <a:t>Tiết</a:t>
            </a: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</a:rPr>
              <a:t> 41.</a:t>
            </a:r>
            <a:r>
              <a:rPr lang="vi-VN" sz="6600" b="1" dirty="0" err="1" smtClean="0">
                <a:solidFill>
                  <a:schemeClr val="accent2">
                    <a:lumMod val="75000"/>
                  </a:schemeClr>
                </a:solidFill>
              </a:rPr>
              <a:t>Tiếng</a:t>
            </a:r>
            <a: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6600" b="1" dirty="0" smtClean="0">
                <a:solidFill>
                  <a:schemeClr val="accent2">
                    <a:lumMod val="75000"/>
                  </a:schemeClr>
                </a:solidFill>
              </a:rPr>
              <a:t>rao đêm</a:t>
            </a:r>
            <a:endParaRPr lang="vi-VN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35" y="674362"/>
            <a:ext cx="2758842" cy="37124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00068">
            <a:off x="8426284" y="3902192"/>
            <a:ext cx="3475052" cy="2312489"/>
          </a:xfrm>
          <a:prstGeom prst="rect">
            <a:avLst/>
          </a:prstGeom>
        </p:spPr>
      </p:pic>
      <p:pic>
        <p:nvPicPr>
          <p:cNvPr id="1026" name="Picture 2" descr="https://baokhanhhoa.vn/dataimages/201608/original/images1165569_blogradio372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7270">
            <a:off x="8964305" y="532603"/>
            <a:ext cx="3153368" cy="197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53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095" y="257025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vi-VN" sz="9600" dirty="0" smtClean="0"/>
              <a:t>Luyện đọc</a:t>
            </a:r>
            <a:endParaRPr lang="vi-VN" sz="9600" dirty="0"/>
          </a:p>
        </p:txBody>
      </p:sp>
    </p:spTree>
    <p:extLst>
      <p:ext uri="{BB962C8B-B14F-4D97-AF65-F5344CB8AC3E}">
        <p14:creationId xmlns:p14="http://schemas.microsoft.com/office/powerpoint/2010/main" val="396970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vi-VN" sz="6000" b="1" dirty="0" smtClean="0">
                <a:solidFill>
                  <a:srgbClr val="FF0000"/>
                </a:solidFill>
              </a:rPr>
              <a:t>BỐ CỤC</a:t>
            </a:r>
            <a:endParaRPr lang="vi-VN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vi-VN" sz="4000" dirty="0" smtClean="0">
              <a:latin typeface="+mj-lt"/>
            </a:endParaRPr>
          </a:p>
          <a:p>
            <a:endParaRPr lang="vi-VN" sz="4000" dirty="0">
              <a:latin typeface="+mj-lt"/>
            </a:endParaRPr>
          </a:p>
          <a:p>
            <a:pPr marL="0" indent="0">
              <a:buNone/>
            </a:pPr>
            <a:r>
              <a:rPr lang="vi-VN" sz="4800" dirty="0" smtClean="0">
                <a:latin typeface="+mj-lt"/>
              </a:rPr>
              <a:t>Em chia văn bản trên thành mấy phần?</a:t>
            </a:r>
            <a:endParaRPr lang="vi-VN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959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06" y="156123"/>
            <a:ext cx="10002290" cy="6583723"/>
          </a:xfrm>
        </p:spPr>
      </p:pic>
      <p:sp>
        <p:nvSpPr>
          <p:cNvPr id="5" name="Oval 4"/>
          <p:cNvSpPr/>
          <p:nvPr/>
        </p:nvSpPr>
        <p:spPr>
          <a:xfrm>
            <a:off x="929677" y="1475444"/>
            <a:ext cx="626724" cy="401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solidFill>
                  <a:srgbClr val="FF0000"/>
                </a:solidFill>
              </a:rPr>
              <a:t>1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29677" y="2544474"/>
            <a:ext cx="626724" cy="462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solidFill>
                  <a:srgbClr val="FF0000"/>
                </a:solidFill>
              </a:rPr>
              <a:t>2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29677" y="4479240"/>
            <a:ext cx="626724" cy="462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solidFill>
                  <a:srgbClr val="FF0000"/>
                </a:solidFill>
              </a:rPr>
              <a:t>3</a:t>
            </a:r>
            <a:endParaRPr lang="vi-V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2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494</Words>
  <Application>Microsoft Office PowerPoint</Application>
  <PresentationFormat>Custom</PresentationFormat>
  <Paragraphs>58</Paragraphs>
  <Slides>30</Slides>
  <Notes>8</Notes>
  <HiddenSlides>0</HiddenSlides>
  <MMClips>6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Tập đọc            Tiết 41.Tiếng rao đêm</vt:lpstr>
      <vt:lpstr>Luyện đọc</vt:lpstr>
      <vt:lpstr>BỐ CỤC</vt:lpstr>
      <vt:lpstr>PowerPoint Presentation</vt:lpstr>
      <vt:lpstr>PowerPoint Presentation</vt:lpstr>
      <vt:lpstr>tĩnh mịch</vt:lpstr>
      <vt:lpstr>Giải nghĩa từ khó</vt:lpstr>
      <vt:lpstr>PowerPoint Presentation</vt:lpstr>
      <vt:lpstr>Rầm</vt:lpstr>
      <vt:lpstr>Bánh giò</vt:lpstr>
      <vt:lpstr>Luyện đọc nhóm 3</vt:lpstr>
      <vt:lpstr>TÌM HIỂU BÀI</vt:lpstr>
      <vt:lpstr>PowerPoint Presentation</vt:lpstr>
      <vt:lpstr>Đám cháy miêu tả như thế nào?</vt:lpstr>
      <vt:lpstr>PowerPoint Presentation</vt:lpstr>
      <vt:lpstr>PowerPoint Presentation</vt:lpstr>
      <vt:lpstr>Nội dung</vt:lpstr>
      <vt:lpstr>  Luyện đọc diễn cảm</vt:lpstr>
      <vt:lpstr> Giọng đọc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Dặn dò Đọc lại bài và học thuộc nội dung Chuẩn bị bài mới. “Cao Bằng”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FPT</dc:creator>
  <cp:lastModifiedBy>Admin</cp:lastModifiedBy>
  <cp:revision>49</cp:revision>
  <dcterms:created xsi:type="dcterms:W3CDTF">2022-11-05T15:36:54Z</dcterms:created>
  <dcterms:modified xsi:type="dcterms:W3CDTF">2023-02-06T02:16:25Z</dcterms:modified>
</cp:coreProperties>
</file>