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9" r:id="rId2"/>
  </p:sldMasterIdLst>
  <p:sldIdLst>
    <p:sldId id="256" r:id="rId3"/>
    <p:sldId id="257" r:id="rId4"/>
    <p:sldId id="258" r:id="rId5"/>
    <p:sldId id="259" r:id="rId6"/>
    <p:sldId id="260" r:id="rId7"/>
    <p:sldId id="267" r:id="rId8"/>
    <p:sldId id="261" r:id="rId9"/>
    <p:sldId id="264" r:id="rId10"/>
    <p:sldId id="262" r:id="rId11"/>
    <p:sldId id="263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358765-C035-45FD-80E9-2BF548039ED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C85A70-726F-4E28-8A89-25D95D96C7C2}">
      <dgm:prSet phldrT="[Text]"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1958-1965</a:t>
          </a:r>
        </a:p>
      </dgm:t>
    </dgm:pt>
    <dgm:pt modelId="{831C627A-999F-474D-9DA1-72B2270F5235}" type="parTrans" cxnId="{6042E430-953F-42CF-974F-7C6C1E7AE3D6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DC23D0-C59F-405A-9E23-C8FF4978EFEE}" type="sibTrans" cxnId="{6042E430-953F-42CF-974F-7C6C1E7AE3D6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14FDAC-E4EA-4BEE-B375-2F8E5CF879CE}">
      <dgm:prSet phldrT="[Text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Sản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xuất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3353 </a:t>
          </a:r>
          <a:endParaRPr lang="en-US" sz="3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công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cụ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máy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móc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vũ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khí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B7836802-E7E5-4820-BC0A-C7FB2951BBA5}" type="parTrans" cxnId="{3A0380E2-6E5E-4D3E-BD25-E60E0535962E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859A50-1CFA-43D8-9E62-37CE6255D0B3}" type="sibTrans" cxnId="{3A0380E2-6E5E-4D3E-BD25-E60E0535962E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2AB341-37B9-4235-80CF-E46DE2F26423}">
      <dgm:prSet phldrT="[Text]"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9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Bác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Hồ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về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thăm</a:t>
          </a:r>
          <a:endParaRPr lang="en-US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BA0DBD-EE18-45B7-9581-F5C6FA8ECBD3}" type="parTrans" cxnId="{C60D32E5-7379-40BE-8A20-D831D0664BD7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70CABC-8806-41EE-837E-4F9C7CB54DDD}" type="sibTrans" cxnId="{C60D32E5-7379-40BE-8A20-D831D0664BD7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2E5596-9EAE-49B5-9F66-8A0BB9DF74B7}">
      <dgm:prSet phldrT="[Text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Nhà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nước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trao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tặng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3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Huân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chương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Lao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hạng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Nhất</a:t>
          </a:r>
          <a:endParaRPr lang="en-US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50A7E0-EB4A-45CA-986B-D96C36CB0816}" type="parTrans" cxnId="{BDC8D238-E437-46ED-9EE4-52D99E2C4EA5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323E41-1432-4077-B868-1B154C94839C}" type="sibTrans" cxnId="{BDC8D238-E437-46ED-9EE4-52D99E2C4EA5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ED253E-1914-41D2-BCF9-3AB6386E8A7D}" type="pres">
      <dgm:prSet presAssocID="{F5358765-C035-45FD-80E9-2BF548039ED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9BCB43-218D-4461-A98F-2E9E87F96AA4}" type="pres">
      <dgm:prSet presAssocID="{5DC85A70-726F-4E28-8A89-25D95D96C7C2}" presName="root1" presStyleCnt="0"/>
      <dgm:spPr/>
    </dgm:pt>
    <dgm:pt modelId="{4DA2D693-1D76-4932-9D21-853C5311075E}" type="pres">
      <dgm:prSet presAssocID="{5DC85A70-726F-4E28-8A89-25D95D96C7C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2508DA-D26F-4D93-A68C-CB757D367C44}" type="pres">
      <dgm:prSet presAssocID="{5DC85A70-726F-4E28-8A89-25D95D96C7C2}" presName="level2hierChild" presStyleCnt="0"/>
      <dgm:spPr/>
    </dgm:pt>
    <dgm:pt modelId="{EB0CED8A-EA65-4FAE-BBE6-62CA71772496}" type="pres">
      <dgm:prSet presAssocID="{B7836802-E7E5-4820-BC0A-C7FB2951BBA5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07AAF6FE-DAC9-49BB-8CB1-ABCDD9A2DA28}" type="pres">
      <dgm:prSet presAssocID="{B7836802-E7E5-4820-BC0A-C7FB2951BBA5}" presName="connTx" presStyleLbl="parChTrans1D2" presStyleIdx="0" presStyleCnt="3"/>
      <dgm:spPr/>
      <dgm:t>
        <a:bodyPr/>
        <a:lstStyle/>
        <a:p>
          <a:endParaRPr lang="en-US"/>
        </a:p>
      </dgm:t>
    </dgm:pt>
    <dgm:pt modelId="{2DBF2131-A8A4-4D39-8D17-AC3CA5CFCBD2}" type="pres">
      <dgm:prSet presAssocID="{6314FDAC-E4EA-4BEE-B375-2F8E5CF879CE}" presName="root2" presStyleCnt="0"/>
      <dgm:spPr/>
    </dgm:pt>
    <dgm:pt modelId="{CDAC980F-2F7F-450C-A625-ACA94E663CCC}" type="pres">
      <dgm:prSet presAssocID="{6314FDAC-E4EA-4BEE-B375-2F8E5CF879CE}" presName="LevelTwoTextNode" presStyleLbl="node2" presStyleIdx="0" presStyleCnt="3" custScaleX="1981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E8BC6B-55F8-48A0-BABC-43423DDC9EA5}" type="pres">
      <dgm:prSet presAssocID="{6314FDAC-E4EA-4BEE-B375-2F8E5CF879CE}" presName="level3hierChild" presStyleCnt="0"/>
      <dgm:spPr/>
    </dgm:pt>
    <dgm:pt modelId="{0EE58A1D-8B9C-4AA5-8A0D-D1F748F1B80C}" type="pres">
      <dgm:prSet presAssocID="{F0BA0DBD-EE18-45B7-9581-F5C6FA8ECBD3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FBEAF692-0C65-4E4C-A7AA-9B24936786BA}" type="pres">
      <dgm:prSet presAssocID="{F0BA0DBD-EE18-45B7-9581-F5C6FA8ECBD3}" presName="connTx" presStyleLbl="parChTrans1D2" presStyleIdx="1" presStyleCnt="3"/>
      <dgm:spPr/>
      <dgm:t>
        <a:bodyPr/>
        <a:lstStyle/>
        <a:p>
          <a:endParaRPr lang="en-US"/>
        </a:p>
      </dgm:t>
    </dgm:pt>
    <dgm:pt modelId="{20850D33-081D-4242-814E-9550C8344F90}" type="pres">
      <dgm:prSet presAssocID="{6C2AB341-37B9-4235-80CF-E46DE2F26423}" presName="root2" presStyleCnt="0"/>
      <dgm:spPr/>
    </dgm:pt>
    <dgm:pt modelId="{6B06FE37-EE19-4182-8A1F-2C0F831DCDEE}" type="pres">
      <dgm:prSet presAssocID="{6C2AB341-37B9-4235-80CF-E46DE2F26423}" presName="LevelTwoTextNode" presStyleLbl="node2" presStyleIdx="1" presStyleCnt="3" custScaleX="2003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BEA610-102B-4BE0-AA43-083DB8E8E1F4}" type="pres">
      <dgm:prSet presAssocID="{6C2AB341-37B9-4235-80CF-E46DE2F26423}" presName="level3hierChild" presStyleCnt="0"/>
      <dgm:spPr/>
    </dgm:pt>
    <dgm:pt modelId="{33648E77-5257-4EC6-8E1A-F368821F3E2F}" type="pres">
      <dgm:prSet presAssocID="{CF50A7E0-EB4A-45CA-986B-D96C36CB0816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44FA4C25-0AAE-467E-B944-4E20A6AAC4EC}" type="pres">
      <dgm:prSet presAssocID="{CF50A7E0-EB4A-45CA-986B-D96C36CB0816}" presName="connTx" presStyleLbl="parChTrans1D2" presStyleIdx="2" presStyleCnt="3"/>
      <dgm:spPr/>
      <dgm:t>
        <a:bodyPr/>
        <a:lstStyle/>
        <a:p>
          <a:endParaRPr lang="en-US"/>
        </a:p>
      </dgm:t>
    </dgm:pt>
    <dgm:pt modelId="{EDD05910-A3CB-4315-AA3F-F5FF73F6B745}" type="pres">
      <dgm:prSet presAssocID="{B82E5596-9EAE-49B5-9F66-8A0BB9DF74B7}" presName="root2" presStyleCnt="0"/>
      <dgm:spPr/>
    </dgm:pt>
    <dgm:pt modelId="{B20EE533-A82F-401A-A86A-82C5AB3DE568}" type="pres">
      <dgm:prSet presAssocID="{B82E5596-9EAE-49B5-9F66-8A0BB9DF74B7}" presName="LevelTwoTextNode" presStyleLbl="node2" presStyleIdx="2" presStyleCnt="3" custScaleX="2423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99E403-EBE3-411A-8489-9EC14C8FBB54}" type="pres">
      <dgm:prSet presAssocID="{B82E5596-9EAE-49B5-9F66-8A0BB9DF74B7}" presName="level3hierChild" presStyleCnt="0"/>
      <dgm:spPr/>
    </dgm:pt>
  </dgm:ptLst>
  <dgm:cxnLst>
    <dgm:cxn modelId="{5494EF2C-FFDD-4F08-8EE4-973FB29F82FB}" type="presOf" srcId="{5DC85A70-726F-4E28-8A89-25D95D96C7C2}" destId="{4DA2D693-1D76-4932-9D21-853C5311075E}" srcOrd="0" destOrd="0" presId="urn:microsoft.com/office/officeart/2005/8/layout/hierarchy2"/>
    <dgm:cxn modelId="{BE80EB9A-4EE8-40AE-9110-6DAC97D08DA9}" type="presOf" srcId="{6C2AB341-37B9-4235-80CF-E46DE2F26423}" destId="{6B06FE37-EE19-4182-8A1F-2C0F831DCDEE}" srcOrd="0" destOrd="0" presId="urn:microsoft.com/office/officeart/2005/8/layout/hierarchy2"/>
    <dgm:cxn modelId="{C60D32E5-7379-40BE-8A20-D831D0664BD7}" srcId="{5DC85A70-726F-4E28-8A89-25D95D96C7C2}" destId="{6C2AB341-37B9-4235-80CF-E46DE2F26423}" srcOrd="1" destOrd="0" parTransId="{F0BA0DBD-EE18-45B7-9581-F5C6FA8ECBD3}" sibTransId="{2370CABC-8806-41EE-837E-4F9C7CB54DDD}"/>
    <dgm:cxn modelId="{207D8654-E901-4F71-B922-DC38267737F7}" type="presOf" srcId="{CF50A7E0-EB4A-45CA-986B-D96C36CB0816}" destId="{33648E77-5257-4EC6-8E1A-F368821F3E2F}" srcOrd="0" destOrd="0" presId="urn:microsoft.com/office/officeart/2005/8/layout/hierarchy2"/>
    <dgm:cxn modelId="{7A225F92-259F-4632-AD1F-57C465C0508E}" type="presOf" srcId="{F0BA0DBD-EE18-45B7-9581-F5C6FA8ECBD3}" destId="{FBEAF692-0C65-4E4C-A7AA-9B24936786BA}" srcOrd="1" destOrd="0" presId="urn:microsoft.com/office/officeart/2005/8/layout/hierarchy2"/>
    <dgm:cxn modelId="{B5145ECB-F752-4794-BB3C-05B8A01FE0D7}" type="presOf" srcId="{B7836802-E7E5-4820-BC0A-C7FB2951BBA5}" destId="{07AAF6FE-DAC9-49BB-8CB1-ABCDD9A2DA28}" srcOrd="1" destOrd="0" presId="urn:microsoft.com/office/officeart/2005/8/layout/hierarchy2"/>
    <dgm:cxn modelId="{6276D622-7E5D-46C3-BFB7-F43EF0408799}" type="presOf" srcId="{B7836802-E7E5-4820-BC0A-C7FB2951BBA5}" destId="{EB0CED8A-EA65-4FAE-BBE6-62CA71772496}" srcOrd="0" destOrd="0" presId="urn:microsoft.com/office/officeart/2005/8/layout/hierarchy2"/>
    <dgm:cxn modelId="{2439F53F-7005-4BEB-9DFE-22B441DEDC6B}" type="presOf" srcId="{F5358765-C035-45FD-80E9-2BF548039ED5}" destId="{81ED253E-1914-41D2-BCF9-3AB6386E8A7D}" srcOrd="0" destOrd="0" presId="urn:microsoft.com/office/officeart/2005/8/layout/hierarchy2"/>
    <dgm:cxn modelId="{58548697-A7ED-48D2-8A19-2B7C3E55ACFD}" type="presOf" srcId="{F0BA0DBD-EE18-45B7-9581-F5C6FA8ECBD3}" destId="{0EE58A1D-8B9C-4AA5-8A0D-D1F748F1B80C}" srcOrd="0" destOrd="0" presId="urn:microsoft.com/office/officeart/2005/8/layout/hierarchy2"/>
    <dgm:cxn modelId="{B64438FD-CAD5-4D58-9064-0CCB6B908718}" type="presOf" srcId="{B82E5596-9EAE-49B5-9F66-8A0BB9DF74B7}" destId="{B20EE533-A82F-401A-A86A-82C5AB3DE568}" srcOrd="0" destOrd="0" presId="urn:microsoft.com/office/officeart/2005/8/layout/hierarchy2"/>
    <dgm:cxn modelId="{3A0380E2-6E5E-4D3E-BD25-E60E0535962E}" srcId="{5DC85A70-726F-4E28-8A89-25D95D96C7C2}" destId="{6314FDAC-E4EA-4BEE-B375-2F8E5CF879CE}" srcOrd="0" destOrd="0" parTransId="{B7836802-E7E5-4820-BC0A-C7FB2951BBA5}" sibTransId="{8F859A50-1CFA-43D8-9E62-37CE6255D0B3}"/>
    <dgm:cxn modelId="{6042E430-953F-42CF-974F-7C6C1E7AE3D6}" srcId="{F5358765-C035-45FD-80E9-2BF548039ED5}" destId="{5DC85A70-726F-4E28-8A89-25D95D96C7C2}" srcOrd="0" destOrd="0" parTransId="{831C627A-999F-474D-9DA1-72B2270F5235}" sibTransId="{06DC23D0-C59F-405A-9E23-C8FF4978EFEE}"/>
    <dgm:cxn modelId="{BBF2440E-281E-4888-82F8-2E12E6EA63F1}" type="presOf" srcId="{CF50A7E0-EB4A-45CA-986B-D96C36CB0816}" destId="{44FA4C25-0AAE-467E-B944-4E20A6AAC4EC}" srcOrd="1" destOrd="0" presId="urn:microsoft.com/office/officeart/2005/8/layout/hierarchy2"/>
    <dgm:cxn modelId="{84A968F3-AAD5-49AB-A44D-2A388561C368}" type="presOf" srcId="{6314FDAC-E4EA-4BEE-B375-2F8E5CF879CE}" destId="{CDAC980F-2F7F-450C-A625-ACA94E663CCC}" srcOrd="0" destOrd="0" presId="urn:microsoft.com/office/officeart/2005/8/layout/hierarchy2"/>
    <dgm:cxn modelId="{BDC8D238-E437-46ED-9EE4-52D99E2C4EA5}" srcId="{5DC85A70-726F-4E28-8A89-25D95D96C7C2}" destId="{B82E5596-9EAE-49B5-9F66-8A0BB9DF74B7}" srcOrd="2" destOrd="0" parTransId="{CF50A7E0-EB4A-45CA-986B-D96C36CB0816}" sibTransId="{5B323E41-1432-4077-B868-1B154C94839C}"/>
    <dgm:cxn modelId="{FA72DCA7-A19D-4FC0-A777-089319C49DA0}" type="presParOf" srcId="{81ED253E-1914-41D2-BCF9-3AB6386E8A7D}" destId="{FD9BCB43-218D-4461-A98F-2E9E87F96AA4}" srcOrd="0" destOrd="0" presId="urn:microsoft.com/office/officeart/2005/8/layout/hierarchy2"/>
    <dgm:cxn modelId="{6576ACAD-D80A-46AB-BFB0-080E82265A1A}" type="presParOf" srcId="{FD9BCB43-218D-4461-A98F-2E9E87F96AA4}" destId="{4DA2D693-1D76-4932-9D21-853C5311075E}" srcOrd="0" destOrd="0" presId="urn:microsoft.com/office/officeart/2005/8/layout/hierarchy2"/>
    <dgm:cxn modelId="{7EA9EB7B-A3A3-4FCD-94E2-93E440BA4A40}" type="presParOf" srcId="{FD9BCB43-218D-4461-A98F-2E9E87F96AA4}" destId="{732508DA-D26F-4D93-A68C-CB757D367C44}" srcOrd="1" destOrd="0" presId="urn:microsoft.com/office/officeart/2005/8/layout/hierarchy2"/>
    <dgm:cxn modelId="{257C8A09-0BAD-42B8-A681-7DED0EE45E1D}" type="presParOf" srcId="{732508DA-D26F-4D93-A68C-CB757D367C44}" destId="{EB0CED8A-EA65-4FAE-BBE6-62CA71772496}" srcOrd="0" destOrd="0" presId="urn:microsoft.com/office/officeart/2005/8/layout/hierarchy2"/>
    <dgm:cxn modelId="{BB3E8A54-923D-4CF2-B8BE-BFE9D804F65A}" type="presParOf" srcId="{EB0CED8A-EA65-4FAE-BBE6-62CA71772496}" destId="{07AAF6FE-DAC9-49BB-8CB1-ABCDD9A2DA28}" srcOrd="0" destOrd="0" presId="urn:microsoft.com/office/officeart/2005/8/layout/hierarchy2"/>
    <dgm:cxn modelId="{46B4E49A-C0BC-4C74-97C3-613F42AC9A4D}" type="presParOf" srcId="{732508DA-D26F-4D93-A68C-CB757D367C44}" destId="{2DBF2131-A8A4-4D39-8D17-AC3CA5CFCBD2}" srcOrd="1" destOrd="0" presId="urn:microsoft.com/office/officeart/2005/8/layout/hierarchy2"/>
    <dgm:cxn modelId="{3D8790C8-D44D-40B4-9357-B6BDCB12B8B1}" type="presParOf" srcId="{2DBF2131-A8A4-4D39-8D17-AC3CA5CFCBD2}" destId="{CDAC980F-2F7F-450C-A625-ACA94E663CCC}" srcOrd="0" destOrd="0" presId="urn:microsoft.com/office/officeart/2005/8/layout/hierarchy2"/>
    <dgm:cxn modelId="{6B6F8526-7AD6-41E2-9251-72567BD1DE9C}" type="presParOf" srcId="{2DBF2131-A8A4-4D39-8D17-AC3CA5CFCBD2}" destId="{CEE8BC6B-55F8-48A0-BABC-43423DDC9EA5}" srcOrd="1" destOrd="0" presId="urn:microsoft.com/office/officeart/2005/8/layout/hierarchy2"/>
    <dgm:cxn modelId="{9AEF2BC4-6CC7-4A73-94D2-918AC0C489A2}" type="presParOf" srcId="{732508DA-D26F-4D93-A68C-CB757D367C44}" destId="{0EE58A1D-8B9C-4AA5-8A0D-D1F748F1B80C}" srcOrd="2" destOrd="0" presId="urn:microsoft.com/office/officeart/2005/8/layout/hierarchy2"/>
    <dgm:cxn modelId="{6FDB3585-B6B4-4DE5-9E89-06F69EAA5D0A}" type="presParOf" srcId="{0EE58A1D-8B9C-4AA5-8A0D-D1F748F1B80C}" destId="{FBEAF692-0C65-4E4C-A7AA-9B24936786BA}" srcOrd="0" destOrd="0" presId="urn:microsoft.com/office/officeart/2005/8/layout/hierarchy2"/>
    <dgm:cxn modelId="{574A9CE6-995B-49D5-8FDA-B0853644D1D8}" type="presParOf" srcId="{732508DA-D26F-4D93-A68C-CB757D367C44}" destId="{20850D33-081D-4242-814E-9550C8344F90}" srcOrd="3" destOrd="0" presId="urn:microsoft.com/office/officeart/2005/8/layout/hierarchy2"/>
    <dgm:cxn modelId="{5FAF47D9-FE2D-4A62-B984-E85ECED0421B}" type="presParOf" srcId="{20850D33-081D-4242-814E-9550C8344F90}" destId="{6B06FE37-EE19-4182-8A1F-2C0F831DCDEE}" srcOrd="0" destOrd="0" presId="urn:microsoft.com/office/officeart/2005/8/layout/hierarchy2"/>
    <dgm:cxn modelId="{BA9BB3BA-12C1-4D1E-8FC7-1FB94E58D467}" type="presParOf" srcId="{20850D33-081D-4242-814E-9550C8344F90}" destId="{08BEA610-102B-4BE0-AA43-083DB8E8E1F4}" srcOrd="1" destOrd="0" presId="urn:microsoft.com/office/officeart/2005/8/layout/hierarchy2"/>
    <dgm:cxn modelId="{3DB73B9B-ECE6-4C6C-A06A-56F47B1CBE4A}" type="presParOf" srcId="{732508DA-D26F-4D93-A68C-CB757D367C44}" destId="{33648E77-5257-4EC6-8E1A-F368821F3E2F}" srcOrd="4" destOrd="0" presId="urn:microsoft.com/office/officeart/2005/8/layout/hierarchy2"/>
    <dgm:cxn modelId="{1CAC498D-7F06-4E6D-B70B-9447B00078F8}" type="presParOf" srcId="{33648E77-5257-4EC6-8E1A-F368821F3E2F}" destId="{44FA4C25-0AAE-467E-B944-4E20A6AAC4EC}" srcOrd="0" destOrd="0" presId="urn:microsoft.com/office/officeart/2005/8/layout/hierarchy2"/>
    <dgm:cxn modelId="{73BDFF94-3D2D-4DE4-884F-5E36A965A585}" type="presParOf" srcId="{732508DA-D26F-4D93-A68C-CB757D367C44}" destId="{EDD05910-A3CB-4315-AA3F-F5FF73F6B745}" srcOrd="5" destOrd="0" presId="urn:microsoft.com/office/officeart/2005/8/layout/hierarchy2"/>
    <dgm:cxn modelId="{C819776E-8760-4F87-BBB4-30CD1E456F84}" type="presParOf" srcId="{EDD05910-A3CB-4315-AA3F-F5FF73F6B745}" destId="{B20EE533-A82F-401A-A86A-82C5AB3DE568}" srcOrd="0" destOrd="0" presId="urn:microsoft.com/office/officeart/2005/8/layout/hierarchy2"/>
    <dgm:cxn modelId="{B70EE213-9EA0-40C4-89E1-2EA3A5A2AB70}" type="presParOf" srcId="{EDD05910-A3CB-4315-AA3F-F5FF73F6B745}" destId="{4999E403-EBE3-411A-8489-9EC14C8FBB5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358765-C035-45FD-80E9-2BF548039ED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C85A70-726F-4E28-8A89-25D95D96C7C2}">
      <dgm:prSet phldrT="[Text]" custT="1"/>
      <dgm:spPr/>
      <dgm:t>
        <a:bodyPr/>
        <a:lstStyle/>
        <a:p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1965-1975</a:t>
          </a:r>
        </a:p>
      </dgm:t>
    </dgm:pt>
    <dgm:pt modelId="{831C627A-999F-474D-9DA1-72B2270F5235}" type="parTrans" cxnId="{6042E430-953F-42CF-974F-7C6C1E7AE3D6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DC23D0-C59F-405A-9E23-C8FF4978EFEE}" type="sibTrans" cxnId="{6042E430-953F-42CF-974F-7C6C1E7AE3D6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14FDAC-E4EA-4BEE-B375-2F8E5CF879CE}">
      <dgm:prSet phldrT="[Text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hiện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nhiệm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vụ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40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40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vừa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sản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xuất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vừa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chiến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đấu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</dgm:t>
    </dgm:pt>
    <dgm:pt modelId="{B7836802-E7E5-4820-BC0A-C7FB2951BBA5}" type="parTrans" cxnId="{3A0380E2-6E5E-4D3E-BD25-E60E0535962E}">
      <dgm:prSet custT="1"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859A50-1CFA-43D8-9E62-37CE6255D0B3}" type="sibTrans" cxnId="{3A0380E2-6E5E-4D3E-BD25-E60E0535962E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2AB341-37B9-4235-80CF-E46DE2F26423}">
      <dgm:prSet phldrT="[Text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tặng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Huân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chương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Chiến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công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hạng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Ba.</a:t>
          </a:r>
        </a:p>
      </dgm:t>
    </dgm:pt>
    <dgm:pt modelId="{F0BA0DBD-EE18-45B7-9581-F5C6FA8ECBD3}" type="parTrans" cxnId="{C60D32E5-7379-40BE-8A20-D831D0664BD7}">
      <dgm:prSet custT="1"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70CABC-8806-41EE-837E-4F9C7CB54DDD}" type="sibTrans" cxnId="{C60D32E5-7379-40BE-8A20-D831D0664BD7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8C9962-29E6-4A5D-9333-41AB91654537}" type="pres">
      <dgm:prSet presAssocID="{F5358765-C035-45FD-80E9-2BF548039ED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AED5BF-1561-4831-8AD5-5113989620CF}" type="pres">
      <dgm:prSet presAssocID="{5DC85A70-726F-4E28-8A89-25D95D96C7C2}" presName="root1" presStyleCnt="0"/>
      <dgm:spPr/>
    </dgm:pt>
    <dgm:pt modelId="{F903779A-A65E-4281-92DF-0C50B5D2CFBB}" type="pres">
      <dgm:prSet presAssocID="{5DC85A70-726F-4E28-8A89-25D95D96C7C2}" presName="LevelOneTextNode" presStyleLbl="node0" presStyleIdx="0" presStyleCnt="1" custScaleX="602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4746D5-F6F4-4A2F-8439-48679D9F4254}" type="pres">
      <dgm:prSet presAssocID="{5DC85A70-726F-4E28-8A89-25D95D96C7C2}" presName="level2hierChild" presStyleCnt="0"/>
      <dgm:spPr/>
    </dgm:pt>
    <dgm:pt modelId="{3120C7BE-F508-4C41-8CE4-12782C715856}" type="pres">
      <dgm:prSet presAssocID="{B7836802-E7E5-4820-BC0A-C7FB2951BBA5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A9905912-33EC-451D-8C10-858B49431999}" type="pres">
      <dgm:prSet presAssocID="{B7836802-E7E5-4820-BC0A-C7FB2951BBA5}" presName="connTx" presStyleLbl="parChTrans1D2" presStyleIdx="0" presStyleCnt="2"/>
      <dgm:spPr/>
      <dgm:t>
        <a:bodyPr/>
        <a:lstStyle/>
        <a:p>
          <a:endParaRPr lang="en-US"/>
        </a:p>
      </dgm:t>
    </dgm:pt>
    <dgm:pt modelId="{16E4BE11-98A0-485F-96AA-85B33CADFDC3}" type="pres">
      <dgm:prSet presAssocID="{6314FDAC-E4EA-4BEE-B375-2F8E5CF879CE}" presName="root2" presStyleCnt="0"/>
      <dgm:spPr/>
    </dgm:pt>
    <dgm:pt modelId="{2D0D4B12-6842-47BE-BAD9-23E1C975C115}" type="pres">
      <dgm:prSet presAssocID="{6314FDAC-E4EA-4BEE-B375-2F8E5CF879CE}" presName="LevelTwoTextNode" presStyleLbl="node2" presStyleIdx="0" presStyleCnt="2" custScaleX="1385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601C13-270A-4B78-8E29-26BDFB4AA752}" type="pres">
      <dgm:prSet presAssocID="{6314FDAC-E4EA-4BEE-B375-2F8E5CF879CE}" presName="level3hierChild" presStyleCnt="0"/>
      <dgm:spPr/>
    </dgm:pt>
    <dgm:pt modelId="{2BB25E85-3084-4FB0-8152-59BAEC864C26}" type="pres">
      <dgm:prSet presAssocID="{F0BA0DBD-EE18-45B7-9581-F5C6FA8ECBD3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842DDE57-FF55-4C32-A960-08576365FC7A}" type="pres">
      <dgm:prSet presAssocID="{F0BA0DBD-EE18-45B7-9581-F5C6FA8ECBD3}" presName="connTx" presStyleLbl="parChTrans1D2" presStyleIdx="1" presStyleCnt="2"/>
      <dgm:spPr/>
      <dgm:t>
        <a:bodyPr/>
        <a:lstStyle/>
        <a:p>
          <a:endParaRPr lang="en-US"/>
        </a:p>
      </dgm:t>
    </dgm:pt>
    <dgm:pt modelId="{925687FB-7FD5-468E-999B-C69236CAA56B}" type="pres">
      <dgm:prSet presAssocID="{6C2AB341-37B9-4235-80CF-E46DE2F26423}" presName="root2" presStyleCnt="0"/>
      <dgm:spPr/>
    </dgm:pt>
    <dgm:pt modelId="{A37359E4-8C28-44F0-8602-69B84A280403}" type="pres">
      <dgm:prSet presAssocID="{6C2AB341-37B9-4235-80CF-E46DE2F26423}" presName="LevelTwoTextNode" presStyleLbl="node2" presStyleIdx="1" presStyleCnt="2" custScaleX="1560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39C926-D54A-4F0F-A06F-2DD032659D54}" type="pres">
      <dgm:prSet presAssocID="{6C2AB341-37B9-4235-80CF-E46DE2F26423}" presName="level3hierChild" presStyleCnt="0"/>
      <dgm:spPr/>
    </dgm:pt>
  </dgm:ptLst>
  <dgm:cxnLst>
    <dgm:cxn modelId="{2C7431F5-426F-4DEE-8388-4367A40BA316}" type="presOf" srcId="{6C2AB341-37B9-4235-80CF-E46DE2F26423}" destId="{A37359E4-8C28-44F0-8602-69B84A280403}" srcOrd="0" destOrd="0" presId="urn:microsoft.com/office/officeart/2005/8/layout/hierarchy2"/>
    <dgm:cxn modelId="{972345DB-B5FB-41FE-B188-8B45A4BE2A7C}" type="presOf" srcId="{F0BA0DBD-EE18-45B7-9581-F5C6FA8ECBD3}" destId="{2BB25E85-3084-4FB0-8152-59BAEC864C26}" srcOrd="0" destOrd="0" presId="urn:microsoft.com/office/officeart/2005/8/layout/hierarchy2"/>
    <dgm:cxn modelId="{7648CCD2-6FB1-454D-850C-6338CAD425A2}" type="presOf" srcId="{B7836802-E7E5-4820-BC0A-C7FB2951BBA5}" destId="{3120C7BE-F508-4C41-8CE4-12782C715856}" srcOrd="0" destOrd="0" presId="urn:microsoft.com/office/officeart/2005/8/layout/hierarchy2"/>
    <dgm:cxn modelId="{942DBE3E-2417-47E2-924D-E90629798C7A}" type="presOf" srcId="{F5358765-C035-45FD-80E9-2BF548039ED5}" destId="{F38C9962-29E6-4A5D-9333-41AB91654537}" srcOrd="0" destOrd="0" presId="urn:microsoft.com/office/officeart/2005/8/layout/hierarchy2"/>
    <dgm:cxn modelId="{247BE487-14ED-4255-B9BA-EDEC1FC082A7}" type="presOf" srcId="{6314FDAC-E4EA-4BEE-B375-2F8E5CF879CE}" destId="{2D0D4B12-6842-47BE-BAD9-23E1C975C115}" srcOrd="0" destOrd="0" presId="urn:microsoft.com/office/officeart/2005/8/layout/hierarchy2"/>
    <dgm:cxn modelId="{4471782D-5938-4723-AA5F-C4C494F95872}" type="presOf" srcId="{F0BA0DBD-EE18-45B7-9581-F5C6FA8ECBD3}" destId="{842DDE57-FF55-4C32-A960-08576365FC7A}" srcOrd="1" destOrd="0" presId="urn:microsoft.com/office/officeart/2005/8/layout/hierarchy2"/>
    <dgm:cxn modelId="{C60D32E5-7379-40BE-8A20-D831D0664BD7}" srcId="{5DC85A70-726F-4E28-8A89-25D95D96C7C2}" destId="{6C2AB341-37B9-4235-80CF-E46DE2F26423}" srcOrd="1" destOrd="0" parTransId="{F0BA0DBD-EE18-45B7-9581-F5C6FA8ECBD3}" sibTransId="{2370CABC-8806-41EE-837E-4F9C7CB54DDD}"/>
    <dgm:cxn modelId="{83C47E97-F84E-459E-91B7-C3180147450E}" type="presOf" srcId="{B7836802-E7E5-4820-BC0A-C7FB2951BBA5}" destId="{A9905912-33EC-451D-8C10-858B49431999}" srcOrd="1" destOrd="0" presId="urn:microsoft.com/office/officeart/2005/8/layout/hierarchy2"/>
    <dgm:cxn modelId="{19E5812F-AB8A-4937-AA20-FDA8C9B9B7B7}" type="presOf" srcId="{5DC85A70-726F-4E28-8A89-25D95D96C7C2}" destId="{F903779A-A65E-4281-92DF-0C50B5D2CFBB}" srcOrd="0" destOrd="0" presId="urn:microsoft.com/office/officeart/2005/8/layout/hierarchy2"/>
    <dgm:cxn modelId="{3A0380E2-6E5E-4D3E-BD25-E60E0535962E}" srcId="{5DC85A70-726F-4E28-8A89-25D95D96C7C2}" destId="{6314FDAC-E4EA-4BEE-B375-2F8E5CF879CE}" srcOrd="0" destOrd="0" parTransId="{B7836802-E7E5-4820-BC0A-C7FB2951BBA5}" sibTransId="{8F859A50-1CFA-43D8-9E62-37CE6255D0B3}"/>
    <dgm:cxn modelId="{6042E430-953F-42CF-974F-7C6C1E7AE3D6}" srcId="{F5358765-C035-45FD-80E9-2BF548039ED5}" destId="{5DC85A70-726F-4E28-8A89-25D95D96C7C2}" srcOrd="0" destOrd="0" parTransId="{831C627A-999F-474D-9DA1-72B2270F5235}" sibTransId="{06DC23D0-C59F-405A-9E23-C8FF4978EFEE}"/>
    <dgm:cxn modelId="{3B4F557A-FD01-47EC-82DE-755F27F2BDFB}" type="presParOf" srcId="{F38C9962-29E6-4A5D-9333-41AB91654537}" destId="{7FAED5BF-1561-4831-8AD5-5113989620CF}" srcOrd="0" destOrd="0" presId="urn:microsoft.com/office/officeart/2005/8/layout/hierarchy2"/>
    <dgm:cxn modelId="{C044BF35-6114-4FAB-BF34-11043E8BB13D}" type="presParOf" srcId="{7FAED5BF-1561-4831-8AD5-5113989620CF}" destId="{F903779A-A65E-4281-92DF-0C50B5D2CFBB}" srcOrd="0" destOrd="0" presId="urn:microsoft.com/office/officeart/2005/8/layout/hierarchy2"/>
    <dgm:cxn modelId="{FFF6799C-59D8-485D-AFEF-640E51DBC171}" type="presParOf" srcId="{7FAED5BF-1561-4831-8AD5-5113989620CF}" destId="{F34746D5-F6F4-4A2F-8439-48679D9F4254}" srcOrd="1" destOrd="0" presId="urn:microsoft.com/office/officeart/2005/8/layout/hierarchy2"/>
    <dgm:cxn modelId="{F352D2A6-9BF3-45CF-9B32-BB2BAAE4371E}" type="presParOf" srcId="{F34746D5-F6F4-4A2F-8439-48679D9F4254}" destId="{3120C7BE-F508-4C41-8CE4-12782C715856}" srcOrd="0" destOrd="0" presId="urn:microsoft.com/office/officeart/2005/8/layout/hierarchy2"/>
    <dgm:cxn modelId="{5F2BBBEB-4E31-4834-A19F-3D936EEF5B36}" type="presParOf" srcId="{3120C7BE-F508-4C41-8CE4-12782C715856}" destId="{A9905912-33EC-451D-8C10-858B49431999}" srcOrd="0" destOrd="0" presId="urn:microsoft.com/office/officeart/2005/8/layout/hierarchy2"/>
    <dgm:cxn modelId="{4A545D6B-64F6-43F5-A9BD-532DA6484E5E}" type="presParOf" srcId="{F34746D5-F6F4-4A2F-8439-48679D9F4254}" destId="{16E4BE11-98A0-485F-96AA-85B33CADFDC3}" srcOrd="1" destOrd="0" presId="urn:microsoft.com/office/officeart/2005/8/layout/hierarchy2"/>
    <dgm:cxn modelId="{C77A3161-7BD6-49A3-AC79-781D7BEED32E}" type="presParOf" srcId="{16E4BE11-98A0-485F-96AA-85B33CADFDC3}" destId="{2D0D4B12-6842-47BE-BAD9-23E1C975C115}" srcOrd="0" destOrd="0" presId="urn:microsoft.com/office/officeart/2005/8/layout/hierarchy2"/>
    <dgm:cxn modelId="{FFB43E50-AA30-4CB1-81A9-C5F3BFA2E7D0}" type="presParOf" srcId="{16E4BE11-98A0-485F-96AA-85B33CADFDC3}" destId="{1D601C13-270A-4B78-8E29-26BDFB4AA752}" srcOrd="1" destOrd="0" presId="urn:microsoft.com/office/officeart/2005/8/layout/hierarchy2"/>
    <dgm:cxn modelId="{9F0F1177-ED02-4536-A965-EF78ADF3006D}" type="presParOf" srcId="{F34746D5-F6F4-4A2F-8439-48679D9F4254}" destId="{2BB25E85-3084-4FB0-8152-59BAEC864C26}" srcOrd="2" destOrd="0" presId="urn:microsoft.com/office/officeart/2005/8/layout/hierarchy2"/>
    <dgm:cxn modelId="{DD095441-41C0-40A9-A970-FDD484A05679}" type="presParOf" srcId="{2BB25E85-3084-4FB0-8152-59BAEC864C26}" destId="{842DDE57-FF55-4C32-A960-08576365FC7A}" srcOrd="0" destOrd="0" presId="urn:microsoft.com/office/officeart/2005/8/layout/hierarchy2"/>
    <dgm:cxn modelId="{4DCE8E04-6E6E-483A-9018-9E756887B1B9}" type="presParOf" srcId="{F34746D5-F6F4-4A2F-8439-48679D9F4254}" destId="{925687FB-7FD5-468E-999B-C69236CAA56B}" srcOrd="3" destOrd="0" presId="urn:microsoft.com/office/officeart/2005/8/layout/hierarchy2"/>
    <dgm:cxn modelId="{9CA570C9-6C9A-4242-B482-93E57D98AEA7}" type="presParOf" srcId="{925687FB-7FD5-468E-999B-C69236CAA56B}" destId="{A37359E4-8C28-44F0-8602-69B84A280403}" srcOrd="0" destOrd="0" presId="urn:microsoft.com/office/officeart/2005/8/layout/hierarchy2"/>
    <dgm:cxn modelId="{59FC6710-90DA-4E14-A8C0-8E9970045A52}" type="presParOf" srcId="{925687FB-7FD5-468E-999B-C69236CAA56B}" destId="{DB39C926-D54A-4F0F-A06F-2DD032659D5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2D693-1D76-4932-9D21-853C5311075E}">
      <dsp:nvSpPr>
        <dsp:cNvPr id="0" name=""/>
        <dsp:cNvSpPr/>
      </dsp:nvSpPr>
      <dsp:spPr>
        <a:xfrm>
          <a:off x="95431" y="1637764"/>
          <a:ext cx="2840315" cy="1420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1958-1965</a:t>
          </a:r>
        </a:p>
      </dsp:txBody>
      <dsp:txXfrm>
        <a:off x="137026" y="1679359"/>
        <a:ext cx="2757125" cy="1336967"/>
      </dsp:txXfrm>
    </dsp:sp>
    <dsp:sp modelId="{EB0CED8A-EA65-4FAE-BBE6-62CA71772496}">
      <dsp:nvSpPr>
        <dsp:cNvPr id="0" name=""/>
        <dsp:cNvSpPr/>
      </dsp:nvSpPr>
      <dsp:spPr>
        <a:xfrm rot="18289469">
          <a:off x="2509065" y="1504033"/>
          <a:ext cx="1989488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989488" y="2721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4072" y="1481515"/>
        <a:ext cx="99474" cy="99474"/>
      </dsp:txXfrm>
    </dsp:sp>
    <dsp:sp modelId="{CDAC980F-2F7F-450C-A625-ACA94E663CCC}">
      <dsp:nvSpPr>
        <dsp:cNvPr id="0" name=""/>
        <dsp:cNvSpPr/>
      </dsp:nvSpPr>
      <dsp:spPr>
        <a:xfrm>
          <a:off x="4071873" y="4583"/>
          <a:ext cx="5627147" cy="1420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Sản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xuất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3353 </a:t>
          </a:r>
          <a:endParaRPr lang="en-US" sz="3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công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cụ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máy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móc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vũ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khí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113468" y="46178"/>
        <a:ext cx="5543957" cy="1336967"/>
      </dsp:txXfrm>
    </dsp:sp>
    <dsp:sp modelId="{0EE58A1D-8B9C-4AA5-8A0D-D1F748F1B80C}">
      <dsp:nvSpPr>
        <dsp:cNvPr id="0" name=""/>
        <dsp:cNvSpPr/>
      </dsp:nvSpPr>
      <dsp:spPr>
        <a:xfrm>
          <a:off x="2935747" y="2320624"/>
          <a:ext cx="1136126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136126" y="2721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75406" y="2319440"/>
        <a:ext cx="56806" cy="56806"/>
      </dsp:txXfrm>
    </dsp:sp>
    <dsp:sp modelId="{6B06FE37-EE19-4182-8A1F-2C0F831DCDEE}">
      <dsp:nvSpPr>
        <dsp:cNvPr id="0" name=""/>
        <dsp:cNvSpPr/>
      </dsp:nvSpPr>
      <dsp:spPr>
        <a:xfrm>
          <a:off x="4071873" y="1637764"/>
          <a:ext cx="5690770" cy="1420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9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Bác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Hồ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về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thăm</a:t>
          </a:r>
          <a:endParaRPr lang="en-US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13468" y="1679359"/>
        <a:ext cx="5607580" cy="1336967"/>
      </dsp:txXfrm>
    </dsp:sp>
    <dsp:sp modelId="{33648E77-5257-4EC6-8E1A-F368821F3E2F}">
      <dsp:nvSpPr>
        <dsp:cNvPr id="0" name=""/>
        <dsp:cNvSpPr/>
      </dsp:nvSpPr>
      <dsp:spPr>
        <a:xfrm rot="3310531">
          <a:off x="2509065" y="3137214"/>
          <a:ext cx="1989488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989488" y="2721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4072" y="3114696"/>
        <a:ext cx="99474" cy="99474"/>
      </dsp:txXfrm>
    </dsp:sp>
    <dsp:sp modelId="{B20EE533-A82F-401A-A86A-82C5AB3DE568}">
      <dsp:nvSpPr>
        <dsp:cNvPr id="0" name=""/>
        <dsp:cNvSpPr/>
      </dsp:nvSpPr>
      <dsp:spPr>
        <a:xfrm>
          <a:off x="4071873" y="3270945"/>
          <a:ext cx="6884072" cy="1420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Nhà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nước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trao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tặng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3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Huân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chương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Lao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hạng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Nhất</a:t>
          </a:r>
          <a:endParaRPr lang="en-US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13468" y="3312540"/>
        <a:ext cx="6800882" cy="13369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03779A-A65E-4281-92DF-0C50B5D2CFBB}">
      <dsp:nvSpPr>
        <dsp:cNvPr id="0" name=""/>
        <dsp:cNvSpPr/>
      </dsp:nvSpPr>
      <dsp:spPr>
        <a:xfrm>
          <a:off x="11019" y="1448457"/>
          <a:ext cx="2720069" cy="2258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1965-1975</a:t>
          </a:r>
        </a:p>
      </dsp:txBody>
      <dsp:txXfrm>
        <a:off x="77159" y="1514597"/>
        <a:ext cx="2587789" cy="2125901"/>
      </dsp:txXfrm>
    </dsp:sp>
    <dsp:sp modelId="{3120C7BE-F508-4C41-8CE4-12782C715856}">
      <dsp:nvSpPr>
        <dsp:cNvPr id="0" name=""/>
        <dsp:cNvSpPr/>
      </dsp:nvSpPr>
      <dsp:spPr>
        <a:xfrm rot="19457599">
          <a:off x="2521978" y="1888896"/>
          <a:ext cx="2224767" cy="78848"/>
        </a:xfrm>
        <a:custGeom>
          <a:avLst/>
          <a:gdLst/>
          <a:ahLst/>
          <a:cxnLst/>
          <a:rect l="0" t="0" r="0" b="0"/>
          <a:pathLst>
            <a:path>
              <a:moveTo>
                <a:pt x="0" y="39424"/>
              </a:moveTo>
              <a:lnTo>
                <a:pt x="2224767" y="3942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78742" y="1872701"/>
        <a:ext cx="111238" cy="111238"/>
      </dsp:txXfrm>
    </dsp:sp>
    <dsp:sp modelId="{2D0D4B12-6842-47BE-BAD9-23E1C975C115}">
      <dsp:nvSpPr>
        <dsp:cNvPr id="0" name=""/>
        <dsp:cNvSpPr/>
      </dsp:nvSpPr>
      <dsp:spPr>
        <a:xfrm>
          <a:off x="4537634" y="150003"/>
          <a:ext cx="6258730" cy="2258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hiện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nhiệm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vụ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4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vừa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sản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xuất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vừa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chiến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đấu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</dsp:txBody>
      <dsp:txXfrm>
        <a:off x="4603774" y="216143"/>
        <a:ext cx="6126450" cy="2125901"/>
      </dsp:txXfrm>
    </dsp:sp>
    <dsp:sp modelId="{2BB25E85-3084-4FB0-8152-59BAEC864C26}">
      <dsp:nvSpPr>
        <dsp:cNvPr id="0" name=""/>
        <dsp:cNvSpPr/>
      </dsp:nvSpPr>
      <dsp:spPr>
        <a:xfrm rot="2142401">
          <a:off x="2521978" y="3187350"/>
          <a:ext cx="2224767" cy="78848"/>
        </a:xfrm>
        <a:custGeom>
          <a:avLst/>
          <a:gdLst/>
          <a:ahLst/>
          <a:cxnLst/>
          <a:rect l="0" t="0" r="0" b="0"/>
          <a:pathLst>
            <a:path>
              <a:moveTo>
                <a:pt x="0" y="39424"/>
              </a:moveTo>
              <a:lnTo>
                <a:pt x="2224767" y="3942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78742" y="3171155"/>
        <a:ext cx="111238" cy="111238"/>
      </dsp:txXfrm>
    </dsp:sp>
    <dsp:sp modelId="{A37359E4-8C28-44F0-8602-69B84A280403}">
      <dsp:nvSpPr>
        <dsp:cNvPr id="0" name=""/>
        <dsp:cNvSpPr/>
      </dsp:nvSpPr>
      <dsp:spPr>
        <a:xfrm>
          <a:off x="4537634" y="2746911"/>
          <a:ext cx="7048822" cy="2258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tặng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Huân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chương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Chiến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công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hạng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Ba.</a:t>
          </a:r>
        </a:p>
      </dsp:txBody>
      <dsp:txXfrm>
        <a:off x="4603774" y="2813051"/>
        <a:ext cx="6916542" cy="2125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4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00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05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67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94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19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11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37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585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8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xmlns="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084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275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78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52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08299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009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45199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27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43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3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xmlns="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9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5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xmlns="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xmlns="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13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xmlns="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023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36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2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6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1405D4-020A-454A-A6CF-385F9522F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707" y="2070101"/>
            <a:ext cx="10322793" cy="3929617"/>
          </a:xfrm>
        </p:spPr>
        <p:txBody>
          <a:bodyPr anchor="t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23. NHÀ 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 HIỆN ĐẠI </a:t>
            </a:r>
            <a:b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 TIÊN CỦA NƯỚC TA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8C1405D4-020A-454A-A6CF-385F9522F9A9}"/>
              </a:ext>
            </a:extLst>
          </p:cNvPr>
          <p:cNvSpPr txBox="1">
            <a:spLocks/>
          </p:cNvSpPr>
          <p:nvPr/>
        </p:nvSpPr>
        <p:spPr>
          <a:xfrm>
            <a:off x="4028207" y="698957"/>
            <a:ext cx="4785592" cy="1371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6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 SỬ</a:t>
            </a:r>
            <a:endParaRPr lang="en-US" sz="66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67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ông ty TNHH MTV Cơ khí Hà Nội kỷ niệm 60 năm ngày thành lập, đón ...">
            <a:extLst>
              <a:ext uri="{FF2B5EF4-FFF2-40B4-BE49-F238E27FC236}">
                <a16:creationId xmlns:a16="http://schemas.microsoft.com/office/drawing/2014/main" xmlns="" id="{1EFD814F-1EF8-4B6F-B321-EB235FB82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00" y="850901"/>
            <a:ext cx="5803900" cy="533221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ài 21 NHÀ MÁY HIỆN ĐẠI ĐẦU TIÊN CỦA NƯỚC TA - Website của Trần ...">
            <a:extLst>
              <a:ext uri="{FF2B5EF4-FFF2-40B4-BE49-F238E27FC236}">
                <a16:creationId xmlns:a16="http://schemas.microsoft.com/office/drawing/2014/main" xmlns="" id="{56E70A3C-4EB8-4730-A7BF-94A34A0EF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0900"/>
            <a:ext cx="6234322" cy="533221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42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1EBE7D-1EAF-4DB5-85D3-F6EEA8CD3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459" y="684833"/>
            <a:ext cx="9967460" cy="128089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Ý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3CE09DA5-0F7A-4377-B0B3-0C570A9A7ED7}"/>
              </a:ext>
            </a:extLst>
          </p:cNvPr>
          <p:cNvSpPr txBox="1">
            <a:spLocks/>
          </p:cNvSpPr>
          <p:nvPr/>
        </p:nvSpPr>
        <p:spPr>
          <a:xfrm>
            <a:off x="1132684" y="2394264"/>
            <a:ext cx="10575235" cy="22472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1958,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miền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đấu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465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25C5DE-17E5-4267-95C6-6940E57DB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853" y="515726"/>
            <a:ext cx="10553147" cy="377762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Sau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Gi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-ne-v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phủ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miền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miền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àm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miền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Nam.</a:t>
            </a:r>
          </a:p>
        </p:txBody>
      </p:sp>
    </p:spTree>
    <p:extLst>
      <p:ext uri="{BB962C8B-B14F-4D97-AF65-F5344CB8AC3E}">
        <p14:creationId xmlns:p14="http://schemas.microsoft.com/office/powerpoint/2010/main" val="115300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9B48F9-8958-4D89-B385-E56F23E28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10" y="609601"/>
            <a:ext cx="10254490" cy="14223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thô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692910" y="2781300"/>
            <a:ext cx="774700" cy="508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20010" y="2641600"/>
            <a:ext cx="1023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phủ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0010" y="3965039"/>
            <a:ext cx="1023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20010" y="4934535"/>
            <a:ext cx="1023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nòng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cốt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ta.</a:t>
            </a:r>
          </a:p>
        </p:txBody>
      </p:sp>
    </p:spTree>
    <p:extLst>
      <p:ext uri="{BB962C8B-B14F-4D97-AF65-F5344CB8AC3E}">
        <p14:creationId xmlns:p14="http://schemas.microsoft.com/office/powerpoint/2010/main" val="78637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5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A87C27-4B34-4460-9C50-85FC8432C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1" y="1453635"/>
            <a:ext cx="11645900" cy="4108966"/>
          </a:xfrm>
        </p:spPr>
        <p:txBody>
          <a:bodyPr>
            <a:noAutofit/>
          </a:bodyPr>
          <a:lstStyle/>
          <a:p>
            <a:pPr algn="just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………………………………………......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…………………………………………..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………………………………..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Khánh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……………………………………..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B250E2B-653C-42CB-94EA-8D09C59DB005}"/>
              </a:ext>
            </a:extLst>
          </p:cNvPr>
          <p:cNvSpPr/>
          <p:nvPr/>
        </p:nvSpPr>
        <p:spPr>
          <a:xfrm>
            <a:off x="1847059" y="280546"/>
            <a:ext cx="78486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81411" y="143407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12/1955</a:t>
            </a:r>
            <a:endParaRPr lang="en-US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4310" y="2161521"/>
            <a:ext cx="6255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endParaRPr lang="en-US" sz="40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7310" y="2888972"/>
            <a:ext cx="8394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vạn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9911" y="3626046"/>
            <a:ext cx="2000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Xô</a:t>
            </a:r>
            <a:endParaRPr lang="en-US" sz="40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7100" y="4184609"/>
            <a:ext cx="1120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kiên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khánh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4/1958</a:t>
            </a:r>
          </a:p>
        </p:txBody>
      </p:sp>
    </p:spTree>
    <p:extLst>
      <p:ext uri="{BB962C8B-B14F-4D97-AF65-F5344CB8AC3E}">
        <p14:creationId xmlns:p14="http://schemas.microsoft.com/office/powerpoint/2010/main" val="201894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9AE7EE-F6A5-423B-BB2F-64A6734CF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3616" y="258059"/>
            <a:ext cx="10833784" cy="14521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4000" b="1" dirty="0"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bấy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Nhóm 2"/>
          <p:cNvGrpSpPr>
            <a:grpSpLocks/>
          </p:cNvGrpSpPr>
          <p:nvPr/>
        </p:nvGrpSpPr>
        <p:grpSpPr bwMode="auto">
          <a:xfrm>
            <a:off x="6832643" y="1584968"/>
            <a:ext cx="4813257" cy="2448870"/>
            <a:chOff x="4690105" y="76200"/>
            <a:chExt cx="4299908" cy="3108960"/>
          </a:xfrm>
        </p:grpSpPr>
        <p:pic>
          <p:nvPicPr>
            <p:cNvPr id="14" name="Picture 3" descr="Máy phay công nghiệ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0105" y="76200"/>
              <a:ext cx="4299908" cy="3108960"/>
            </a:xfrm>
            <a:prstGeom prst="rect">
              <a:avLst/>
            </a:prstGeom>
            <a:noFill/>
            <a:ln w="9525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6224391" y="76200"/>
              <a:ext cx="2736305" cy="400874"/>
            </a:xfrm>
            <a:prstGeom prst="rect">
              <a:avLst/>
            </a:prstGeom>
            <a:solidFill>
              <a:srgbClr val="DF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máy phay công nghiệp</a:t>
              </a:r>
            </a:p>
          </p:txBody>
        </p:sp>
      </p:grpSp>
      <p:grpSp>
        <p:nvGrpSpPr>
          <p:cNvPr id="16" name="Nhóm 3"/>
          <p:cNvGrpSpPr>
            <a:grpSpLocks/>
          </p:cNvGrpSpPr>
          <p:nvPr/>
        </p:nvGrpSpPr>
        <p:grpSpPr bwMode="auto">
          <a:xfrm>
            <a:off x="6799826" y="4275720"/>
            <a:ext cx="4813257" cy="2454697"/>
            <a:chOff x="4690105" y="3437238"/>
            <a:chExt cx="4299908" cy="3115962"/>
          </a:xfrm>
        </p:grpSpPr>
        <p:pic>
          <p:nvPicPr>
            <p:cNvPr id="17" name="Picture 4" descr="Máy tiệ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0105" y="3437238"/>
              <a:ext cx="4299908" cy="3108960"/>
            </a:xfrm>
            <a:prstGeom prst="rect">
              <a:avLst/>
            </a:prstGeom>
            <a:noFill/>
            <a:ln w="9525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7239104" y="6091057"/>
              <a:ext cx="1750909" cy="462143"/>
            </a:xfrm>
            <a:prstGeom prst="rect">
              <a:avLst/>
            </a:prstGeom>
            <a:solidFill>
              <a:srgbClr val="DF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m</a:t>
              </a:r>
              <a:r>
                <a:rPr lang="en-US" altLang="en-US" sz="2400" b="1">
                  <a:solidFill>
                    <a:srgbClr val="FF3300"/>
                  </a:solidFill>
                </a:rPr>
                <a:t>aùy tieän</a:t>
              </a:r>
              <a:endPara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" name="Nhóm 4"/>
          <p:cNvGrpSpPr>
            <a:grpSpLocks/>
          </p:cNvGrpSpPr>
          <p:nvPr/>
        </p:nvGrpSpPr>
        <p:grpSpPr bwMode="auto">
          <a:xfrm>
            <a:off x="1144797" y="4275138"/>
            <a:ext cx="4748213" cy="2455862"/>
            <a:chOff x="155658" y="3437238"/>
            <a:chExt cx="4299908" cy="3108960"/>
          </a:xfrm>
        </p:grpSpPr>
        <p:pic>
          <p:nvPicPr>
            <p:cNvPr id="20" name="Picture 8" descr="Máy khoan cầ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658" y="3437238"/>
              <a:ext cx="4299908" cy="3108960"/>
            </a:xfrm>
            <a:prstGeom prst="rect">
              <a:avLst/>
            </a:prstGeom>
            <a:noFill/>
            <a:ln w="9525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155658" y="6082305"/>
              <a:ext cx="1641783" cy="462143"/>
            </a:xfrm>
            <a:prstGeom prst="rect">
              <a:avLst/>
            </a:prstGeom>
            <a:solidFill>
              <a:srgbClr val="DF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400" b="1" dirty="0" err="1">
                  <a:solidFill>
                    <a:srgbClr val="FF3300"/>
                  </a:solidFill>
                  <a:latin typeface="Times New Roman" panose="02020603050405020304" pitchFamily="18" charset="0"/>
                </a:rPr>
                <a:t>máy</a:t>
              </a:r>
              <a:r>
                <a:rPr lang="en-US" altLang="en-US" sz="2400" b="1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FF3300"/>
                  </a:solidFill>
                  <a:latin typeface="Times New Roman" panose="02020603050405020304" pitchFamily="18" charset="0"/>
                </a:rPr>
                <a:t>khoan</a:t>
              </a:r>
              <a:endPara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" name="Nhóm 1"/>
          <p:cNvGrpSpPr>
            <a:grpSpLocks/>
          </p:cNvGrpSpPr>
          <p:nvPr/>
        </p:nvGrpSpPr>
        <p:grpSpPr bwMode="auto">
          <a:xfrm>
            <a:off x="1143000" y="1587500"/>
            <a:ext cx="4748213" cy="2455863"/>
            <a:chOff x="152400" y="76200"/>
            <a:chExt cx="4303166" cy="3115962"/>
          </a:xfrm>
        </p:grpSpPr>
        <p:pic>
          <p:nvPicPr>
            <p:cNvPr id="23" name="Picture 7" descr="Máy phay củ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658" y="76200"/>
              <a:ext cx="4299908" cy="3115962"/>
            </a:xfrm>
            <a:prstGeom prst="rect">
              <a:avLst/>
            </a:prstGeom>
            <a:noFill/>
            <a:ln w="9525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152400" y="76200"/>
              <a:ext cx="2110864" cy="462143"/>
            </a:xfrm>
            <a:prstGeom prst="rect">
              <a:avLst/>
            </a:prstGeom>
            <a:solidFill>
              <a:srgbClr val="DF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NI-Times" pitchFamily="2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3300"/>
                  </a:solidFill>
                  <a:latin typeface="Times New Roman" panose="02020603050405020304" pitchFamily="18" charset="0"/>
                </a:rPr>
                <a:t>máy phay gỗ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083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5715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5715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5715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429000"/>
            <a:ext cx="5715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08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1EBE7D-1EAF-4DB5-85D3-F6EEA8CD3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09185"/>
            <a:ext cx="10163908" cy="825915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8A8185D2-78D9-44E3-81C9-C1ACE8C370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581092"/>
              </p:ext>
            </p:extLst>
          </p:nvPr>
        </p:nvGraphicFramePr>
        <p:xfrm>
          <a:off x="645323" y="1547175"/>
          <a:ext cx="11051377" cy="4695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319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ột số hình ảnh Bác Hồ với Đồng bào">
            <a:extLst>
              <a:ext uri="{FF2B5EF4-FFF2-40B4-BE49-F238E27FC236}">
                <a16:creationId xmlns:a16="http://schemas.microsoft.com/office/drawing/2014/main" xmlns="" id="{17F884D3-9C60-4756-AC67-5DE767BF0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23" y="834887"/>
            <a:ext cx="6194729" cy="410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Trang chủ - Làng Việt">
            <a:extLst>
              <a:ext uri="{FF2B5EF4-FFF2-40B4-BE49-F238E27FC236}">
                <a16:creationId xmlns:a16="http://schemas.microsoft.com/office/drawing/2014/main" xmlns="" id="{823D85FA-0FE4-4CBA-9D97-500CCD96F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733" y="87941"/>
            <a:ext cx="5416767" cy="321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áo Thái Nguyên điện tử | 7 lần Bác Hồ trở lại thăm, làm việc tại ...">
            <a:extLst>
              <a:ext uri="{FF2B5EF4-FFF2-40B4-BE49-F238E27FC236}">
                <a16:creationId xmlns:a16="http://schemas.microsoft.com/office/drawing/2014/main" xmlns="" id="{7DD7E889-84C3-4215-8085-8CD25B13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733" y="3416299"/>
            <a:ext cx="5416767" cy="335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2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1EBE7D-1EAF-4DB5-85D3-F6EEA8CD3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16" y="596485"/>
            <a:ext cx="9550384" cy="1280890"/>
          </a:xfrm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8A8185D2-78D9-44E3-81C9-C1ACE8C370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2433477"/>
              </p:ext>
            </p:extLst>
          </p:nvPr>
        </p:nvGraphicFramePr>
        <p:xfrm>
          <a:off x="315123" y="1521791"/>
          <a:ext cx="11597477" cy="5155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4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shVTI">
  <a:themeElements>
    <a:clrScheme name="AnalogousFromRegularSeedLeftStep">
      <a:dk1>
        <a:srgbClr val="000000"/>
      </a:dk1>
      <a:lt1>
        <a:srgbClr val="FFFFFF"/>
      </a:lt1>
      <a:dk2>
        <a:srgbClr val="282441"/>
      </a:dk2>
      <a:lt2>
        <a:srgbClr val="E2E8E5"/>
      </a:lt2>
      <a:accent1>
        <a:srgbClr val="C34D82"/>
      </a:accent1>
      <a:accent2>
        <a:srgbClr val="B13BA2"/>
      </a:accent2>
      <a:accent3>
        <a:srgbClr val="A14DC3"/>
      </a:accent3>
      <a:accent4>
        <a:srgbClr val="613FB3"/>
      </a:accent4>
      <a:accent5>
        <a:srgbClr val="4D5BC3"/>
      </a:accent5>
      <a:accent6>
        <a:srgbClr val="3B7AB1"/>
      </a:accent6>
      <a:hlink>
        <a:srgbClr val="319568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325</Words>
  <Application>Microsoft Office PowerPoint</Application>
  <PresentationFormat>Custom</PresentationFormat>
  <Paragraphs>41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BrushVTI</vt:lpstr>
      <vt:lpstr>Wisp</vt:lpstr>
      <vt:lpstr>TIẾT 23. NHÀ MÁY HIỆN ĐẠI  ĐẦU TIÊN CỦA NƯỚC 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Thành tích của nhà máy Cơ khí Hà Nội</vt:lpstr>
      <vt:lpstr>PowerPoint Presentation</vt:lpstr>
      <vt:lpstr>Thành tích của nhà máy Cơ khí Hà Nội</vt:lpstr>
      <vt:lpstr>PowerPoint Presentation</vt:lpstr>
      <vt:lpstr>3. Ý nghĩa sự ra đời của nhà máy  Cơ khí Hà Nội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21: Nhà máy hiện đại đầu tiên của nước ta</dc:title>
  <dc:creator>Admin</dc:creator>
  <cp:lastModifiedBy>Admin</cp:lastModifiedBy>
  <cp:revision>31</cp:revision>
  <dcterms:created xsi:type="dcterms:W3CDTF">2020-04-09T12:35:04Z</dcterms:created>
  <dcterms:modified xsi:type="dcterms:W3CDTF">2023-02-19T14:49:22Z</dcterms:modified>
</cp:coreProperties>
</file>